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9" r:id="rId2"/>
  </p:sldMasterIdLst>
  <p:notesMasterIdLst>
    <p:notesMasterId r:id="rId38"/>
  </p:notesMasterIdLst>
  <p:handoutMasterIdLst>
    <p:handoutMasterId r:id="rId39"/>
  </p:handoutMasterIdLst>
  <p:sldIdLst>
    <p:sldId id="257" r:id="rId3"/>
    <p:sldId id="262" r:id="rId4"/>
    <p:sldId id="311" r:id="rId5"/>
    <p:sldId id="299" r:id="rId6"/>
    <p:sldId id="260" r:id="rId7"/>
    <p:sldId id="293" r:id="rId8"/>
    <p:sldId id="279" r:id="rId9"/>
    <p:sldId id="312" r:id="rId10"/>
    <p:sldId id="275" r:id="rId11"/>
    <p:sldId id="276" r:id="rId12"/>
    <p:sldId id="281" r:id="rId13"/>
    <p:sldId id="313" r:id="rId14"/>
    <p:sldId id="280" r:id="rId15"/>
    <p:sldId id="314" r:id="rId16"/>
    <p:sldId id="316" r:id="rId17"/>
    <p:sldId id="317" r:id="rId18"/>
    <p:sldId id="288" r:id="rId19"/>
    <p:sldId id="289" r:id="rId20"/>
    <p:sldId id="315" r:id="rId21"/>
    <p:sldId id="282" r:id="rId22"/>
    <p:sldId id="283" r:id="rId23"/>
    <p:sldId id="295" r:id="rId24"/>
    <p:sldId id="294" r:id="rId25"/>
    <p:sldId id="259" r:id="rId26"/>
    <p:sldId id="300" r:id="rId27"/>
    <p:sldId id="301" r:id="rId28"/>
    <p:sldId id="323" r:id="rId29"/>
    <p:sldId id="303" r:id="rId30"/>
    <p:sldId id="308" r:id="rId31"/>
    <p:sldId id="324" r:id="rId32"/>
    <p:sldId id="318" r:id="rId33"/>
    <p:sldId id="296" r:id="rId34"/>
    <p:sldId id="271" r:id="rId35"/>
    <p:sldId id="1723" r:id="rId36"/>
    <p:sldId id="1728" r:id="rId37"/>
  </p:sldIdLst>
  <p:sldSz cx="12192000" cy="6858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-DB Surawong" panose="02010600030101010101"/>
      <p:bold r:id="rId48"/>
    </p:embeddedFont>
    <p:embeddedFont>
      <p:font typeface="Impact" panose="020B0806030902050204" pitchFamily="34" charset="0"/>
      <p:regular r:id="rId49"/>
    </p:embeddedFont>
    <p:embeddedFont>
      <p:font typeface="Segoe UI" panose="020B0502040204020203" pitchFamily="34" charset="0"/>
      <p:regular r:id="rId50"/>
      <p:bold r:id="rId51"/>
      <p:italic r:id="rId52"/>
      <p:boldItalic r:id="rId53"/>
    </p:embeddedFont>
    <p:embeddedFont>
      <p:font typeface="Segoe UI Light" panose="020B0502040204020203" pitchFamily="34" charset="0"/>
      <p:regular r:id="rId54"/>
      <p:italic r:id="rId55"/>
    </p:embeddedFont>
    <p:embeddedFont>
      <p:font typeface="等线" panose="02010600030101010101" pitchFamily="2" charset="-122"/>
      <p:regular r:id="rId56"/>
      <p:bold r:id="rId57"/>
    </p:embeddedFont>
    <p:embeddedFont>
      <p:font typeface="微软雅黑" panose="020B0503020204020204" pitchFamily="34" charset="-122"/>
      <p:regular r:id="rId58"/>
      <p:bold r:id="rId59"/>
    </p:embeddedFont>
    <p:embeddedFont>
      <p:font typeface="微软雅黑 Light" panose="020B0502040204020203" pitchFamily="34" charset="-122"/>
      <p:regular r:id="rId60"/>
    </p:embeddedFont>
  </p:embeddedFontLst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EBC03B0-B3DA-4E36-B800-81B6DBC951BD}">
          <p14:sldIdLst>
            <p14:sldId id="257"/>
            <p14:sldId id="262"/>
          </p14:sldIdLst>
        </p14:section>
        <p14:section name="第一节" id="{FD530C32-38BC-4B82-A613-15EE38319B11}">
          <p14:sldIdLst>
            <p14:sldId id="311"/>
            <p14:sldId id="299"/>
            <p14:sldId id="260"/>
            <p14:sldId id="293"/>
            <p14:sldId id="279"/>
          </p14:sldIdLst>
        </p14:section>
        <p14:section name="第二节" id="{31EB230B-01F4-4E39-AAB8-F60E03AA27A2}">
          <p14:sldIdLst>
            <p14:sldId id="312"/>
            <p14:sldId id="275"/>
            <p14:sldId id="276"/>
            <p14:sldId id="281"/>
          </p14:sldIdLst>
        </p14:section>
        <p14:section name="第三节" id="{CAC9DB48-E998-495D-83C2-0DCFA16D2643}">
          <p14:sldIdLst>
            <p14:sldId id="313"/>
            <p14:sldId id="280"/>
          </p14:sldIdLst>
        </p14:section>
        <p14:section name="第四节" id="{ED99B1B2-6E89-45F5-93DB-A5A91C7D7064}">
          <p14:sldIdLst>
            <p14:sldId id="314"/>
            <p14:sldId id="316"/>
            <p14:sldId id="317"/>
            <p14:sldId id="288"/>
            <p14:sldId id="289"/>
          </p14:sldIdLst>
        </p14:section>
        <p14:section name="第五节" id="{648EBE54-B11C-4AEA-A9AC-EC37EAB5C258}">
          <p14:sldIdLst>
            <p14:sldId id="315"/>
            <p14:sldId id="282"/>
            <p14:sldId id="283"/>
            <p14:sldId id="295"/>
            <p14:sldId id="294"/>
            <p14:sldId id="259"/>
          </p14:sldIdLst>
        </p14:section>
        <p14:section name="贴心小教程和设计规范" id="{85F5A655-BA1F-4822-912D-A5DF9D409E40}">
          <p14:sldIdLst>
            <p14:sldId id="300"/>
            <p14:sldId id="301"/>
            <p14:sldId id="323"/>
            <p14:sldId id="303"/>
            <p14:sldId id="308"/>
            <p14:sldId id="324"/>
            <p14:sldId id="318"/>
            <p14:sldId id="296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2" orient="horz" pos="2183" userDrawn="1">
          <p15:clr>
            <a:srgbClr val="A4A3A4"/>
          </p15:clr>
        </p15:guide>
        <p15:guide id="3" pos="3840">
          <p15:clr>
            <a:srgbClr val="A4A3A4"/>
          </p15:clr>
        </p15:guide>
        <p15:guide id="4" orient="horz" pos="13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5A95"/>
    <a:srgbClr val="1C23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3922" autoAdjust="0"/>
  </p:normalViewPr>
  <p:slideViewPr>
    <p:cSldViewPr snapToGrid="0" showGuides="1">
      <p:cViewPr varScale="1">
        <p:scale>
          <a:sx n="74" d="100"/>
          <a:sy n="74" d="100"/>
        </p:scale>
        <p:origin x="72" y="54"/>
      </p:cViewPr>
      <p:guideLst>
        <p:guide orient="horz" pos="2183"/>
        <p:guide pos="3840"/>
        <p:guide orient="horz" pos="1344"/>
      </p:guideLst>
    </p:cSldViewPr>
  </p:slideViewPr>
  <p:outlineViewPr>
    <p:cViewPr>
      <p:scale>
        <a:sx n="33" d="100"/>
        <a:sy n="33" d="100"/>
      </p:scale>
      <p:origin x="0" y="-498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59" Type="http://schemas.openxmlformats.org/officeDocument/2006/relationships/font" Target="fonts/font20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D8-42D4-9B5E-B59308BA4C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D8-42D4-9B5E-B59308BA4C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D8-42D4-9B5E-B59308BA4C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7698271"/>
        <c:axId val="753701151"/>
      </c:barChart>
      <c:catAx>
        <c:axId val="4176982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53701151"/>
        <c:crosses val="autoZero"/>
        <c:auto val="1"/>
        <c:lblAlgn val="ctr"/>
        <c:lblOffset val="100"/>
        <c:noMultiLvlLbl val="0"/>
      </c:catAx>
      <c:valAx>
        <c:axId val="7537011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76982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6B-49DE-8102-E91AD70D6A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6B-49DE-8102-E91AD70D6A6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16B-49DE-8102-E91AD70D6A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5129391"/>
        <c:axId val="1941524719"/>
      </c:lineChart>
      <c:catAx>
        <c:axId val="205129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1524719"/>
        <c:crosses val="autoZero"/>
        <c:auto val="1"/>
        <c:lblAlgn val="ctr"/>
        <c:lblOffset val="100"/>
        <c:noMultiLvlLbl val="0"/>
      </c:catAx>
      <c:valAx>
        <c:axId val="19415247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2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218-41DA-9F2D-C78F1D6BA8C6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58-4E15-9EBD-28A1D53FCE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218-41DA-9F2D-C78F1D6BA8C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218-41DA-9F2D-C78F1D6BA8C6}"/>
              </c:ext>
            </c:extLst>
          </c:dPt>
          <c:cat>
            <c:strRef>
              <c:f>Sheet1!$A$2:$A$5</c:f>
              <c:strCache>
                <c:ptCount val="2"/>
                <c:pt idx="0">
                  <c:v>红环数据</c:v>
                </c:pt>
                <c:pt idx="1">
                  <c:v>透明环数据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58-4E15-9EBD-28A1D53FC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06-4F39-A964-780D50BE18D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06-4F39-A964-780D50BE18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006-4F39-A964-780D50BE18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006-4F39-A964-780D50BE18D4}"/>
              </c:ext>
            </c:extLst>
          </c:dPt>
          <c:cat>
            <c:strRef>
              <c:f>Sheet1!$A$2:$A$5</c:f>
              <c:strCache>
                <c:ptCount val="2"/>
                <c:pt idx="0">
                  <c:v>红环数据</c:v>
                </c:pt>
                <c:pt idx="1">
                  <c:v>透明环数据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58-4E15-9EBD-28A1D53FC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06-4F39-A964-780D50BE18D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06-4F39-A964-780D50BE18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006-4F39-A964-780D50BE18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006-4F39-A964-780D50BE18D4}"/>
              </c:ext>
            </c:extLst>
          </c:dPt>
          <c:cat>
            <c:strRef>
              <c:f>Sheet1!$A$2:$A$5</c:f>
              <c:strCache>
                <c:ptCount val="2"/>
                <c:pt idx="0">
                  <c:v>红环数据</c:v>
                </c:pt>
                <c:pt idx="1">
                  <c:v>透明环数据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58-4E15-9EBD-28A1D53FC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BD35C0-F8BE-4532-8BA0-F9AE7331FC62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361F3527-1EAA-4C86-95CD-09CE5C1DEAD1}">
      <dgm:prSet phldrT="[文本]"/>
      <dgm:spPr>
        <a:solidFill>
          <a:schemeClr val="accent2"/>
        </a:solidFill>
      </dgm:spPr>
      <dgm:t>
        <a:bodyPr/>
        <a:lstStyle/>
        <a:p>
          <a:endParaRPr lang="zh-CN" altLang="en-US" dirty="0"/>
        </a:p>
      </dgm:t>
    </dgm:pt>
    <dgm:pt modelId="{F74D4757-C1E1-4010-9626-27352A85A8A8}" type="parTrans" cxnId="{A6118CBB-C527-49F5-AEE0-67384A3C388B}">
      <dgm:prSet/>
      <dgm:spPr/>
      <dgm:t>
        <a:bodyPr/>
        <a:lstStyle/>
        <a:p>
          <a:endParaRPr lang="zh-CN" altLang="en-US"/>
        </a:p>
      </dgm:t>
    </dgm:pt>
    <dgm:pt modelId="{FB7F4711-2961-443F-A065-43D856E1222D}" type="sibTrans" cxnId="{A6118CBB-C527-49F5-AEE0-67384A3C388B}">
      <dgm:prSet/>
      <dgm:spPr/>
      <dgm:t>
        <a:bodyPr/>
        <a:lstStyle/>
        <a:p>
          <a:endParaRPr lang="zh-CN" altLang="en-US"/>
        </a:p>
      </dgm:t>
    </dgm:pt>
    <dgm:pt modelId="{759DCE82-1704-4FEC-B891-791C86E4F346}">
      <dgm:prSet phldrT="[文本]"/>
      <dgm:spPr>
        <a:solidFill>
          <a:schemeClr val="accent3"/>
        </a:solidFill>
      </dgm:spPr>
      <dgm:t>
        <a:bodyPr/>
        <a:lstStyle/>
        <a:p>
          <a:endParaRPr lang="zh-CN" altLang="en-US" dirty="0"/>
        </a:p>
      </dgm:t>
    </dgm:pt>
    <dgm:pt modelId="{82E24112-66DB-46B3-AE0D-409BDF76E574}" type="parTrans" cxnId="{A4BC8517-65F1-4114-ABFD-52AFD292C987}">
      <dgm:prSet/>
      <dgm:spPr/>
      <dgm:t>
        <a:bodyPr/>
        <a:lstStyle/>
        <a:p>
          <a:endParaRPr lang="zh-CN" altLang="en-US"/>
        </a:p>
      </dgm:t>
    </dgm:pt>
    <dgm:pt modelId="{E190D54F-9553-4BC9-BF43-F131019574BB}" type="sibTrans" cxnId="{A4BC8517-65F1-4114-ABFD-52AFD292C987}">
      <dgm:prSet/>
      <dgm:spPr/>
      <dgm:t>
        <a:bodyPr/>
        <a:lstStyle/>
        <a:p>
          <a:endParaRPr lang="zh-CN" altLang="en-US"/>
        </a:p>
      </dgm:t>
    </dgm:pt>
    <dgm:pt modelId="{A571FB8F-9934-4865-94D1-FE88960E2B0C}">
      <dgm:prSet phldrT="[文本]"/>
      <dgm:spPr>
        <a:solidFill>
          <a:schemeClr val="accent1"/>
        </a:solidFill>
      </dgm:spPr>
      <dgm:t>
        <a:bodyPr/>
        <a:lstStyle/>
        <a:p>
          <a:endParaRPr lang="zh-CN" altLang="en-US" dirty="0"/>
        </a:p>
      </dgm:t>
    </dgm:pt>
    <dgm:pt modelId="{744AD842-46EC-4BCE-9498-8C90CC6144F7}" type="sibTrans" cxnId="{AA223EA5-B98E-43C4-A66F-B9B06CA0A574}">
      <dgm:prSet/>
      <dgm:spPr/>
      <dgm:t>
        <a:bodyPr/>
        <a:lstStyle/>
        <a:p>
          <a:endParaRPr lang="zh-CN" altLang="en-US"/>
        </a:p>
      </dgm:t>
    </dgm:pt>
    <dgm:pt modelId="{B2AEF6BE-5BF9-42F6-A043-D262C8A9E401}" type="parTrans" cxnId="{AA223EA5-B98E-43C4-A66F-B9B06CA0A574}">
      <dgm:prSet/>
      <dgm:spPr/>
      <dgm:t>
        <a:bodyPr/>
        <a:lstStyle/>
        <a:p>
          <a:endParaRPr lang="zh-CN" altLang="en-US"/>
        </a:p>
      </dgm:t>
    </dgm:pt>
    <dgm:pt modelId="{7DD5FADA-5306-4C33-87B8-1F42EED51987}" type="pres">
      <dgm:prSet presAssocID="{4FBD35C0-F8BE-4532-8BA0-F9AE7331FC62}" presName="Name0" presStyleCnt="0">
        <dgm:presLayoutVars>
          <dgm:dir/>
          <dgm:animLvl val="lvl"/>
          <dgm:resizeHandles val="exact"/>
        </dgm:presLayoutVars>
      </dgm:prSet>
      <dgm:spPr/>
    </dgm:pt>
    <dgm:pt modelId="{D26D6296-28E3-49F1-903D-C3182B682208}" type="pres">
      <dgm:prSet presAssocID="{A571FB8F-9934-4865-94D1-FE88960E2B0C}" presName="Name8" presStyleCnt="0"/>
      <dgm:spPr/>
    </dgm:pt>
    <dgm:pt modelId="{DA5BA0BC-CDBD-4E3A-A07F-02E42AE905A0}" type="pres">
      <dgm:prSet presAssocID="{A571FB8F-9934-4865-94D1-FE88960E2B0C}" presName="level" presStyleLbl="node1" presStyleIdx="0" presStyleCnt="3">
        <dgm:presLayoutVars>
          <dgm:chMax val="1"/>
          <dgm:bulletEnabled val="1"/>
        </dgm:presLayoutVars>
      </dgm:prSet>
      <dgm:spPr/>
    </dgm:pt>
    <dgm:pt modelId="{A878DAED-3FD8-4865-8C82-E1EC4D57628E}" type="pres">
      <dgm:prSet presAssocID="{A571FB8F-9934-4865-94D1-FE88960E2B0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C674E5C-F08D-4855-9707-172CD8EB8AD6}" type="pres">
      <dgm:prSet presAssocID="{361F3527-1EAA-4C86-95CD-09CE5C1DEAD1}" presName="Name8" presStyleCnt="0"/>
      <dgm:spPr/>
    </dgm:pt>
    <dgm:pt modelId="{EFBB9C14-850A-4FA6-950F-E8E2FD1332B1}" type="pres">
      <dgm:prSet presAssocID="{361F3527-1EAA-4C86-95CD-09CE5C1DEAD1}" presName="level" presStyleLbl="node1" presStyleIdx="1" presStyleCnt="3">
        <dgm:presLayoutVars>
          <dgm:chMax val="1"/>
          <dgm:bulletEnabled val="1"/>
        </dgm:presLayoutVars>
      </dgm:prSet>
      <dgm:spPr/>
    </dgm:pt>
    <dgm:pt modelId="{AECF5B5E-2284-4647-9A2A-12D2E1934893}" type="pres">
      <dgm:prSet presAssocID="{361F3527-1EAA-4C86-95CD-09CE5C1DEAD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5755A3C-2CC3-4718-A710-81F1F4550339}" type="pres">
      <dgm:prSet presAssocID="{759DCE82-1704-4FEC-B891-791C86E4F346}" presName="Name8" presStyleCnt="0"/>
      <dgm:spPr/>
    </dgm:pt>
    <dgm:pt modelId="{3372B61F-9501-46C9-94CF-14B423C5810F}" type="pres">
      <dgm:prSet presAssocID="{759DCE82-1704-4FEC-B891-791C86E4F346}" presName="level" presStyleLbl="node1" presStyleIdx="2" presStyleCnt="3">
        <dgm:presLayoutVars>
          <dgm:chMax val="1"/>
          <dgm:bulletEnabled val="1"/>
        </dgm:presLayoutVars>
      </dgm:prSet>
      <dgm:spPr/>
    </dgm:pt>
    <dgm:pt modelId="{F3895F57-4433-41C2-9C71-F7912EF983BE}" type="pres">
      <dgm:prSet presAssocID="{759DCE82-1704-4FEC-B891-791C86E4F346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F7544910-942C-4CC3-8792-36F5DCDF57BA}" type="presOf" srcId="{A571FB8F-9934-4865-94D1-FE88960E2B0C}" destId="{A878DAED-3FD8-4865-8C82-E1EC4D57628E}" srcOrd="1" destOrd="0" presId="urn:microsoft.com/office/officeart/2005/8/layout/pyramid1"/>
    <dgm:cxn modelId="{A4BC8517-65F1-4114-ABFD-52AFD292C987}" srcId="{4FBD35C0-F8BE-4532-8BA0-F9AE7331FC62}" destId="{759DCE82-1704-4FEC-B891-791C86E4F346}" srcOrd="2" destOrd="0" parTransId="{82E24112-66DB-46B3-AE0D-409BDF76E574}" sibTransId="{E190D54F-9553-4BC9-BF43-F131019574BB}"/>
    <dgm:cxn modelId="{FA2A9B5B-9A17-4AFF-A90D-AD5B924F9AAA}" type="presOf" srcId="{759DCE82-1704-4FEC-B891-791C86E4F346}" destId="{3372B61F-9501-46C9-94CF-14B423C5810F}" srcOrd="0" destOrd="0" presId="urn:microsoft.com/office/officeart/2005/8/layout/pyramid1"/>
    <dgm:cxn modelId="{BB89E269-1490-460C-A2C5-1E5CDE9ABE50}" type="presOf" srcId="{361F3527-1EAA-4C86-95CD-09CE5C1DEAD1}" destId="{AECF5B5E-2284-4647-9A2A-12D2E1934893}" srcOrd="1" destOrd="0" presId="urn:microsoft.com/office/officeart/2005/8/layout/pyramid1"/>
    <dgm:cxn modelId="{3F3A047E-4859-4302-969B-B2720FADDCBA}" type="presOf" srcId="{4FBD35C0-F8BE-4532-8BA0-F9AE7331FC62}" destId="{7DD5FADA-5306-4C33-87B8-1F42EED51987}" srcOrd="0" destOrd="0" presId="urn:microsoft.com/office/officeart/2005/8/layout/pyramid1"/>
    <dgm:cxn modelId="{16B72283-68D4-4831-8799-FC71FC8295A4}" type="presOf" srcId="{361F3527-1EAA-4C86-95CD-09CE5C1DEAD1}" destId="{EFBB9C14-850A-4FA6-950F-E8E2FD1332B1}" srcOrd="0" destOrd="0" presId="urn:microsoft.com/office/officeart/2005/8/layout/pyramid1"/>
    <dgm:cxn modelId="{BDA16699-409C-4D89-9100-BD3226C67ADB}" type="presOf" srcId="{A571FB8F-9934-4865-94D1-FE88960E2B0C}" destId="{DA5BA0BC-CDBD-4E3A-A07F-02E42AE905A0}" srcOrd="0" destOrd="0" presId="urn:microsoft.com/office/officeart/2005/8/layout/pyramid1"/>
    <dgm:cxn modelId="{AA223EA5-B98E-43C4-A66F-B9B06CA0A574}" srcId="{4FBD35C0-F8BE-4532-8BA0-F9AE7331FC62}" destId="{A571FB8F-9934-4865-94D1-FE88960E2B0C}" srcOrd="0" destOrd="0" parTransId="{B2AEF6BE-5BF9-42F6-A043-D262C8A9E401}" sibTransId="{744AD842-46EC-4BCE-9498-8C90CC6144F7}"/>
    <dgm:cxn modelId="{A6118CBB-C527-49F5-AEE0-67384A3C388B}" srcId="{4FBD35C0-F8BE-4532-8BA0-F9AE7331FC62}" destId="{361F3527-1EAA-4C86-95CD-09CE5C1DEAD1}" srcOrd="1" destOrd="0" parTransId="{F74D4757-C1E1-4010-9626-27352A85A8A8}" sibTransId="{FB7F4711-2961-443F-A065-43D856E1222D}"/>
    <dgm:cxn modelId="{43A39AFB-D793-49F8-B77E-48D9355DF29D}" type="presOf" srcId="{759DCE82-1704-4FEC-B891-791C86E4F346}" destId="{F3895F57-4433-41C2-9C71-F7912EF983BE}" srcOrd="1" destOrd="0" presId="urn:microsoft.com/office/officeart/2005/8/layout/pyramid1"/>
    <dgm:cxn modelId="{1430D45F-FACF-46FE-AD18-9DD39580C2B5}" type="presParOf" srcId="{7DD5FADA-5306-4C33-87B8-1F42EED51987}" destId="{D26D6296-28E3-49F1-903D-C3182B682208}" srcOrd="0" destOrd="0" presId="urn:microsoft.com/office/officeart/2005/8/layout/pyramid1"/>
    <dgm:cxn modelId="{81EEC6C2-350A-42CA-AB88-8AD5D7585D50}" type="presParOf" srcId="{D26D6296-28E3-49F1-903D-C3182B682208}" destId="{DA5BA0BC-CDBD-4E3A-A07F-02E42AE905A0}" srcOrd="0" destOrd="0" presId="urn:microsoft.com/office/officeart/2005/8/layout/pyramid1"/>
    <dgm:cxn modelId="{5EFB4264-C180-4797-A107-94C6A83BBBEF}" type="presParOf" srcId="{D26D6296-28E3-49F1-903D-C3182B682208}" destId="{A878DAED-3FD8-4865-8C82-E1EC4D57628E}" srcOrd="1" destOrd="0" presId="urn:microsoft.com/office/officeart/2005/8/layout/pyramid1"/>
    <dgm:cxn modelId="{86EDE19B-EB51-4FED-BE7E-9B7B438924FC}" type="presParOf" srcId="{7DD5FADA-5306-4C33-87B8-1F42EED51987}" destId="{7C674E5C-F08D-4855-9707-172CD8EB8AD6}" srcOrd="1" destOrd="0" presId="urn:microsoft.com/office/officeart/2005/8/layout/pyramid1"/>
    <dgm:cxn modelId="{A9D8BC05-0F11-45B0-B838-9E76952A8C96}" type="presParOf" srcId="{7C674E5C-F08D-4855-9707-172CD8EB8AD6}" destId="{EFBB9C14-850A-4FA6-950F-E8E2FD1332B1}" srcOrd="0" destOrd="0" presId="urn:microsoft.com/office/officeart/2005/8/layout/pyramid1"/>
    <dgm:cxn modelId="{B1937266-A11D-40F3-9E14-285F75E1D724}" type="presParOf" srcId="{7C674E5C-F08D-4855-9707-172CD8EB8AD6}" destId="{AECF5B5E-2284-4647-9A2A-12D2E1934893}" srcOrd="1" destOrd="0" presId="urn:microsoft.com/office/officeart/2005/8/layout/pyramid1"/>
    <dgm:cxn modelId="{CD6E7226-8CB0-4F68-BDA2-38AA45C64EB8}" type="presParOf" srcId="{7DD5FADA-5306-4C33-87B8-1F42EED51987}" destId="{05755A3C-2CC3-4718-A710-81F1F4550339}" srcOrd="2" destOrd="0" presId="urn:microsoft.com/office/officeart/2005/8/layout/pyramid1"/>
    <dgm:cxn modelId="{F8E91856-C740-49C6-8E39-6BC0F707B713}" type="presParOf" srcId="{05755A3C-2CC3-4718-A710-81F1F4550339}" destId="{3372B61F-9501-46C9-94CF-14B423C5810F}" srcOrd="0" destOrd="0" presId="urn:microsoft.com/office/officeart/2005/8/layout/pyramid1"/>
    <dgm:cxn modelId="{66A2F9A3-2581-4A98-892F-0E97CE5A5B6C}" type="presParOf" srcId="{05755A3C-2CC3-4718-A710-81F1F4550339}" destId="{F3895F57-4433-41C2-9C71-F7912EF983B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BA0BC-CDBD-4E3A-A07F-02E42AE905A0}">
      <dsp:nvSpPr>
        <dsp:cNvPr id="0" name=""/>
        <dsp:cNvSpPr/>
      </dsp:nvSpPr>
      <dsp:spPr>
        <a:xfrm>
          <a:off x="1380066" y="0"/>
          <a:ext cx="1380066" cy="1609725"/>
        </a:xfrm>
        <a:prstGeom prst="trapezoid">
          <a:avLst>
            <a:gd name="adj" fmla="val 5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500" kern="1200" dirty="0"/>
        </a:p>
      </dsp:txBody>
      <dsp:txXfrm>
        <a:off x="1380066" y="0"/>
        <a:ext cx="1380066" cy="1609725"/>
      </dsp:txXfrm>
    </dsp:sp>
    <dsp:sp modelId="{EFBB9C14-850A-4FA6-950F-E8E2FD1332B1}">
      <dsp:nvSpPr>
        <dsp:cNvPr id="0" name=""/>
        <dsp:cNvSpPr/>
      </dsp:nvSpPr>
      <dsp:spPr>
        <a:xfrm>
          <a:off x="690033" y="1609725"/>
          <a:ext cx="2760133" cy="1609725"/>
        </a:xfrm>
        <a:prstGeom prst="trapezoid">
          <a:avLst>
            <a:gd name="adj" fmla="val 4286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500" kern="1200" dirty="0"/>
        </a:p>
      </dsp:txBody>
      <dsp:txXfrm>
        <a:off x="1173056" y="1609725"/>
        <a:ext cx="1794086" cy="1609725"/>
      </dsp:txXfrm>
    </dsp:sp>
    <dsp:sp modelId="{3372B61F-9501-46C9-94CF-14B423C5810F}">
      <dsp:nvSpPr>
        <dsp:cNvPr id="0" name=""/>
        <dsp:cNvSpPr/>
      </dsp:nvSpPr>
      <dsp:spPr>
        <a:xfrm>
          <a:off x="0" y="3219450"/>
          <a:ext cx="4140200" cy="1609725"/>
        </a:xfrm>
        <a:prstGeom prst="trapezoid">
          <a:avLst>
            <a:gd name="adj" fmla="val 42867"/>
          </a:avLst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500" kern="1200" dirty="0"/>
        </a:p>
      </dsp:txBody>
      <dsp:txXfrm>
        <a:off x="724534" y="3219450"/>
        <a:ext cx="2691130" cy="1609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60021C6-9998-4595-8386-47D280A5C8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A4AA7B6-00F4-4741-8237-9EF40D4531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AF8F7-938B-443B-8151-115DF4C11558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D05755-C518-4C66-8464-12E856625C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75396E-6C80-4CCE-A4D3-62E0022E10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FC982-C9AE-42D7-9CE3-A2ED9B02F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159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A7061-C5B0-4D91-98F9-AE8340AC4DB5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4C34C-1AB6-4CAB-A691-7CDCFB7A2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5206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79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214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67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487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96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513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415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38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329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03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84C34C-1AB6-4CAB-A691-7CDCFB7A2E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174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87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2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20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61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47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37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73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84C34C-1AB6-4CAB-A691-7CDCFB7A2E6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84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草, 树, 户外&#10;&#10;描述已自动生成">
            <a:extLst>
              <a:ext uri="{FF2B5EF4-FFF2-40B4-BE49-F238E27FC236}">
                <a16:creationId xmlns:a16="http://schemas.microsoft.com/office/drawing/2014/main" id="{B892A2AB-FD4B-42F8-85AE-616BFB3D28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5542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9A7490A-3169-466D-B0AA-40C316248C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88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2" name="图片 11" descr="图片包含 户外, 建筑物, 树, 天空&#10;&#10;描述已自动生成">
            <a:extLst>
              <a:ext uri="{FF2B5EF4-FFF2-40B4-BE49-F238E27FC236}">
                <a16:creationId xmlns:a16="http://schemas.microsoft.com/office/drawing/2014/main" id="{3D7BCADF-2636-4711-82A3-7B8312620A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24909"/>
            <a:ext cx="4758486" cy="313308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E97D2D9-A827-4312-A7E7-82BA0A991BBD}"/>
              </a:ext>
            </a:extLst>
          </p:cNvPr>
          <p:cNvGrpSpPr/>
          <p:nvPr userDrawn="1"/>
        </p:nvGrpSpPr>
        <p:grpSpPr>
          <a:xfrm>
            <a:off x="5239845" y="466999"/>
            <a:ext cx="1712310" cy="1091202"/>
            <a:chOff x="14796517" y="371967"/>
            <a:chExt cx="3314919" cy="211249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25BEF71-7A2A-4954-823A-DCD994469013}"/>
                </a:ext>
              </a:extLst>
            </p:cNvPr>
            <p:cNvGrpSpPr/>
            <p:nvPr/>
          </p:nvGrpSpPr>
          <p:grpSpPr>
            <a:xfrm>
              <a:off x="15901554" y="371967"/>
              <a:ext cx="1104844" cy="1109171"/>
              <a:chOff x="0" y="2411413"/>
              <a:chExt cx="2027238" cy="2035175"/>
            </a:xfrm>
            <a:solidFill>
              <a:schemeClr val="accent1"/>
            </a:solidFill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CBAE9A4F-AE82-4CBC-995C-A55998961E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A0CE77D9-F56D-456F-A402-456B2702F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8454DD3C-177E-457C-932F-DBBDB11821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5A2D6C89-591A-49AF-BDCC-A864A3711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DCD2D0AE-FAA3-450B-B96F-1002B9D530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D3CD5074-D8FF-4C2A-B999-0BB0AF1592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9A0A5772-5F33-442A-BCEE-087D29A759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">
                <a:extLst>
                  <a:ext uri="{FF2B5EF4-FFF2-40B4-BE49-F238E27FC236}">
                    <a16:creationId xmlns:a16="http://schemas.microsoft.com/office/drawing/2014/main" id="{B3D451D1-D8BE-4BBA-80B1-CE24D463FB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">
                <a:extLst>
                  <a:ext uri="{FF2B5EF4-FFF2-40B4-BE49-F238E27FC236}">
                    <a16:creationId xmlns:a16="http://schemas.microsoft.com/office/drawing/2014/main" id="{B5AF3468-6DAF-449E-9B4E-ACA92340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">
                <a:extLst>
                  <a:ext uri="{FF2B5EF4-FFF2-40B4-BE49-F238E27FC236}">
                    <a16:creationId xmlns:a16="http://schemas.microsoft.com/office/drawing/2014/main" id="{07C671E7-5DC3-47E8-8C5F-671F29B6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5">
                <a:extLst>
                  <a:ext uri="{FF2B5EF4-FFF2-40B4-BE49-F238E27FC236}">
                    <a16:creationId xmlns:a16="http://schemas.microsoft.com/office/drawing/2014/main" id="{DC49B8DF-7333-4A89-B029-8B97483E24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>
                <a:extLst>
                  <a:ext uri="{FF2B5EF4-FFF2-40B4-BE49-F238E27FC236}">
                    <a16:creationId xmlns:a16="http://schemas.microsoft.com/office/drawing/2014/main" id="{D4F424B5-0CB2-4718-8E4E-0051CD4E1D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>
                <a:extLst>
                  <a:ext uri="{FF2B5EF4-FFF2-40B4-BE49-F238E27FC236}">
                    <a16:creationId xmlns:a16="http://schemas.microsoft.com/office/drawing/2014/main" id="{A81B94EC-876A-47BB-B894-86B3DB0A39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>
                <a:extLst>
                  <a:ext uri="{FF2B5EF4-FFF2-40B4-BE49-F238E27FC236}">
                    <a16:creationId xmlns:a16="http://schemas.microsoft.com/office/drawing/2014/main" id="{D6FF7656-73C1-439F-90C4-B0E6E7F5CF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FE4D7C2B-6459-4DB8-A626-43C67B6337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4416A2A6-5232-4F8B-B3A6-175EBD606E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67EA7247-4CF8-445C-B330-C060C66332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">
                <a:extLst>
                  <a:ext uri="{FF2B5EF4-FFF2-40B4-BE49-F238E27FC236}">
                    <a16:creationId xmlns:a16="http://schemas.microsoft.com/office/drawing/2014/main" id="{F45A589F-D2A7-4306-B005-306B2284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">
                <a:extLst>
                  <a:ext uri="{FF2B5EF4-FFF2-40B4-BE49-F238E27FC236}">
                    <a16:creationId xmlns:a16="http://schemas.microsoft.com/office/drawing/2014/main" id="{C6434F91-E84A-4BC6-8B1B-D72BCEC9F3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">
                <a:extLst>
                  <a:ext uri="{FF2B5EF4-FFF2-40B4-BE49-F238E27FC236}">
                    <a16:creationId xmlns:a16="http://schemas.microsoft.com/office/drawing/2014/main" id="{522C4B81-0285-464C-B812-31A6BB668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">
                <a:extLst>
                  <a:ext uri="{FF2B5EF4-FFF2-40B4-BE49-F238E27FC236}">
                    <a16:creationId xmlns:a16="http://schemas.microsoft.com/office/drawing/2014/main" id="{5D911ED6-2F02-473B-A2E0-0B2AFD829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7">
                <a:extLst>
                  <a:ext uri="{FF2B5EF4-FFF2-40B4-BE49-F238E27FC236}">
                    <a16:creationId xmlns:a16="http://schemas.microsoft.com/office/drawing/2014/main" id="{F797F8A3-2A88-4AC1-AC33-476A3978F6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79AD334-C5CC-40E2-AB18-871D64034A0A}"/>
                </a:ext>
              </a:extLst>
            </p:cNvPr>
            <p:cNvGrpSpPr/>
            <p:nvPr/>
          </p:nvGrpSpPr>
          <p:grpSpPr>
            <a:xfrm>
              <a:off x="14796517" y="1611267"/>
              <a:ext cx="3314919" cy="873194"/>
              <a:chOff x="-2367941" y="2448928"/>
              <a:chExt cx="1807478" cy="476114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1114AB2-1A27-4959-9F04-AFE8CA403278}"/>
                  </a:ext>
                </a:extLst>
              </p:cNvPr>
              <p:cNvSpPr/>
              <p:nvPr/>
            </p:nvSpPr>
            <p:spPr>
              <a:xfrm>
                <a:off x="-2323827" y="2826157"/>
                <a:ext cx="1719741" cy="98885"/>
              </a:xfrm>
              <a:custGeom>
                <a:avLst/>
                <a:gdLst/>
                <a:ahLst/>
                <a:cxnLst/>
                <a:rect l="l" t="t" r="r" b="b"/>
                <a:pathLst>
                  <a:path w="6512398" h="374461">
                    <a:moveTo>
                      <a:pt x="3258541" y="64461"/>
                    </a:moveTo>
                    <a:lnTo>
                      <a:pt x="3208730" y="181370"/>
                    </a:lnTo>
                    <a:lnTo>
                      <a:pt x="3307180" y="181370"/>
                    </a:lnTo>
                    <a:close/>
                    <a:moveTo>
                      <a:pt x="1020166" y="64461"/>
                    </a:moveTo>
                    <a:lnTo>
                      <a:pt x="970355" y="181370"/>
                    </a:lnTo>
                    <a:lnTo>
                      <a:pt x="1068805" y="181370"/>
                    </a:lnTo>
                    <a:close/>
                    <a:moveTo>
                      <a:pt x="2245519" y="20510"/>
                    </a:moveTo>
                    <a:cubicBezTo>
                      <a:pt x="2211531" y="20510"/>
                      <a:pt x="2185551" y="31351"/>
                      <a:pt x="2167580" y="53034"/>
                    </a:cubicBezTo>
                    <a:cubicBezTo>
                      <a:pt x="2150781" y="73349"/>
                      <a:pt x="2142381" y="101087"/>
                      <a:pt x="2142381" y="136247"/>
                    </a:cubicBezTo>
                    <a:cubicBezTo>
                      <a:pt x="2142381" y="176291"/>
                      <a:pt x="2151074" y="209596"/>
                      <a:pt x="2168459" y="236162"/>
                    </a:cubicBezTo>
                    <a:cubicBezTo>
                      <a:pt x="2188578" y="266830"/>
                      <a:pt x="2217293" y="282164"/>
                      <a:pt x="2254602" y="282164"/>
                    </a:cubicBezTo>
                    <a:cubicBezTo>
                      <a:pt x="2287419" y="282164"/>
                      <a:pt x="2312715" y="270444"/>
                      <a:pt x="2330491" y="247003"/>
                    </a:cubicBezTo>
                    <a:cubicBezTo>
                      <a:pt x="2347485" y="224540"/>
                      <a:pt x="2355982" y="193872"/>
                      <a:pt x="2355982" y="155000"/>
                    </a:cubicBezTo>
                    <a:cubicBezTo>
                      <a:pt x="2355982" y="113002"/>
                      <a:pt x="2347094" y="80479"/>
                      <a:pt x="2329319" y="57429"/>
                    </a:cubicBezTo>
                    <a:cubicBezTo>
                      <a:pt x="2310371" y="32816"/>
                      <a:pt x="2282438" y="20510"/>
                      <a:pt x="2245519" y="20510"/>
                    </a:cubicBezTo>
                    <a:close/>
                    <a:moveTo>
                      <a:pt x="5981114" y="6739"/>
                    </a:moveTo>
                    <a:lnTo>
                      <a:pt x="5982872" y="6739"/>
                    </a:lnTo>
                    <a:cubicBezTo>
                      <a:pt x="5995764" y="6739"/>
                      <a:pt x="6015298" y="7032"/>
                      <a:pt x="6041473" y="7618"/>
                    </a:cubicBezTo>
                    <a:cubicBezTo>
                      <a:pt x="6067648" y="8204"/>
                      <a:pt x="6087475" y="8497"/>
                      <a:pt x="6100953" y="8497"/>
                    </a:cubicBezTo>
                    <a:cubicBezTo>
                      <a:pt x="6114040" y="8497"/>
                      <a:pt x="6133770" y="8204"/>
                      <a:pt x="6160140" y="7618"/>
                    </a:cubicBezTo>
                    <a:cubicBezTo>
                      <a:pt x="6186510" y="7032"/>
                      <a:pt x="6206435" y="6739"/>
                      <a:pt x="6219914" y="6739"/>
                    </a:cubicBezTo>
                    <a:lnTo>
                      <a:pt x="6221086" y="6739"/>
                    </a:lnTo>
                    <a:lnTo>
                      <a:pt x="6221086" y="7911"/>
                    </a:lnTo>
                    <a:cubicBezTo>
                      <a:pt x="6220304" y="13966"/>
                      <a:pt x="6219718" y="20950"/>
                      <a:pt x="6219328" y="28861"/>
                    </a:cubicBezTo>
                    <a:cubicBezTo>
                      <a:pt x="6218936" y="36772"/>
                      <a:pt x="6218742" y="44439"/>
                      <a:pt x="6218742" y="51862"/>
                    </a:cubicBezTo>
                    <a:lnTo>
                      <a:pt x="6218156" y="74423"/>
                    </a:lnTo>
                    <a:lnTo>
                      <a:pt x="6218156" y="76474"/>
                    </a:lnTo>
                    <a:lnTo>
                      <a:pt x="6203212" y="76474"/>
                    </a:lnTo>
                    <a:lnTo>
                      <a:pt x="6203212" y="74423"/>
                    </a:lnTo>
                    <a:cubicBezTo>
                      <a:pt x="6203212" y="70712"/>
                      <a:pt x="6202528" y="64998"/>
                      <a:pt x="6201161" y="57282"/>
                    </a:cubicBezTo>
                    <a:cubicBezTo>
                      <a:pt x="6199794" y="49566"/>
                      <a:pt x="6199012" y="44927"/>
                      <a:pt x="6198817" y="43365"/>
                    </a:cubicBezTo>
                    <a:cubicBezTo>
                      <a:pt x="6198817" y="38676"/>
                      <a:pt x="6197792" y="35600"/>
                      <a:pt x="6195740" y="34135"/>
                    </a:cubicBezTo>
                    <a:cubicBezTo>
                      <a:pt x="6193690" y="32670"/>
                      <a:pt x="6190320" y="31937"/>
                      <a:pt x="6185632" y="31937"/>
                    </a:cubicBezTo>
                    <a:lnTo>
                      <a:pt x="6122636" y="30765"/>
                    </a:lnTo>
                    <a:cubicBezTo>
                      <a:pt x="6122636" y="36430"/>
                      <a:pt x="6122538" y="40825"/>
                      <a:pt x="6122342" y="43951"/>
                    </a:cubicBezTo>
                    <a:cubicBezTo>
                      <a:pt x="6121366" y="59382"/>
                      <a:pt x="6120878" y="67977"/>
                      <a:pt x="6120878" y="69735"/>
                    </a:cubicBezTo>
                    <a:lnTo>
                      <a:pt x="6119706" y="245538"/>
                    </a:lnTo>
                    <a:cubicBezTo>
                      <a:pt x="6119706" y="263314"/>
                      <a:pt x="6120878" y="273471"/>
                      <a:pt x="6123222" y="276011"/>
                    </a:cubicBezTo>
                    <a:cubicBezTo>
                      <a:pt x="6126542" y="279722"/>
                      <a:pt x="6137774" y="281578"/>
                      <a:pt x="6156917" y="281578"/>
                    </a:cubicBezTo>
                    <a:lnTo>
                      <a:pt x="6158089" y="281578"/>
                    </a:lnTo>
                    <a:lnTo>
                      <a:pt x="6158089" y="297107"/>
                    </a:lnTo>
                    <a:lnTo>
                      <a:pt x="6156917" y="297107"/>
                    </a:lnTo>
                    <a:cubicBezTo>
                      <a:pt x="6150471" y="297107"/>
                      <a:pt x="6140606" y="296717"/>
                      <a:pt x="6127324" y="295935"/>
                    </a:cubicBezTo>
                    <a:cubicBezTo>
                      <a:pt x="6114040" y="295154"/>
                      <a:pt x="6104078" y="294763"/>
                      <a:pt x="6097437" y="294763"/>
                    </a:cubicBezTo>
                    <a:cubicBezTo>
                      <a:pt x="6089819" y="294763"/>
                      <a:pt x="6082396" y="294958"/>
                      <a:pt x="6075168" y="295349"/>
                    </a:cubicBezTo>
                    <a:cubicBezTo>
                      <a:pt x="6053682" y="296521"/>
                      <a:pt x="6041668" y="297107"/>
                      <a:pt x="6039129" y="297107"/>
                    </a:cubicBezTo>
                    <a:lnTo>
                      <a:pt x="6037957" y="297107"/>
                    </a:lnTo>
                    <a:lnTo>
                      <a:pt x="6038543" y="281578"/>
                    </a:lnTo>
                    <a:lnTo>
                      <a:pt x="6040008" y="281578"/>
                    </a:lnTo>
                    <a:cubicBezTo>
                      <a:pt x="6058956" y="281578"/>
                      <a:pt x="6070188" y="279722"/>
                      <a:pt x="6073704" y="276011"/>
                    </a:cubicBezTo>
                    <a:cubicBezTo>
                      <a:pt x="6076438" y="273081"/>
                      <a:pt x="6077806" y="262923"/>
                      <a:pt x="6077806" y="245538"/>
                    </a:cubicBezTo>
                    <a:lnTo>
                      <a:pt x="6078978" y="69735"/>
                    </a:lnTo>
                    <a:lnTo>
                      <a:pt x="6078978" y="58894"/>
                    </a:lnTo>
                    <a:lnTo>
                      <a:pt x="6078978" y="55085"/>
                    </a:lnTo>
                    <a:lnTo>
                      <a:pt x="6078978" y="51862"/>
                    </a:lnTo>
                    <a:cubicBezTo>
                      <a:pt x="6078978" y="43658"/>
                      <a:pt x="6078587" y="36430"/>
                      <a:pt x="6077806" y="30179"/>
                    </a:cubicBezTo>
                    <a:lnTo>
                      <a:pt x="6015982" y="31937"/>
                    </a:lnTo>
                    <a:cubicBezTo>
                      <a:pt x="6011098" y="31937"/>
                      <a:pt x="6007778" y="32572"/>
                      <a:pt x="6006020" y="33842"/>
                    </a:cubicBezTo>
                    <a:cubicBezTo>
                      <a:pt x="6004262" y="35112"/>
                      <a:pt x="6003382" y="38090"/>
                      <a:pt x="6003382" y="42779"/>
                    </a:cubicBezTo>
                    <a:cubicBezTo>
                      <a:pt x="6001429" y="50983"/>
                      <a:pt x="6000110" y="57282"/>
                      <a:pt x="5999427" y="61677"/>
                    </a:cubicBezTo>
                    <a:cubicBezTo>
                      <a:pt x="5998743" y="66072"/>
                      <a:pt x="5998402" y="70321"/>
                      <a:pt x="5998402" y="74423"/>
                    </a:cubicBezTo>
                    <a:lnTo>
                      <a:pt x="5998402" y="76474"/>
                    </a:lnTo>
                    <a:lnTo>
                      <a:pt x="5982872" y="76474"/>
                    </a:lnTo>
                    <a:lnTo>
                      <a:pt x="5982872" y="74423"/>
                    </a:lnTo>
                    <a:lnTo>
                      <a:pt x="5982286" y="51862"/>
                    </a:lnTo>
                    <a:cubicBezTo>
                      <a:pt x="5982286" y="46783"/>
                      <a:pt x="5982090" y="38432"/>
                      <a:pt x="5981700" y="26810"/>
                    </a:cubicBezTo>
                    <a:cubicBezTo>
                      <a:pt x="5981310" y="15187"/>
                      <a:pt x="5981114" y="8888"/>
                      <a:pt x="5981114" y="7911"/>
                    </a:cubicBezTo>
                    <a:close/>
                    <a:moveTo>
                      <a:pt x="5831644" y="6739"/>
                    </a:moveTo>
                    <a:lnTo>
                      <a:pt x="5833402" y="6739"/>
                    </a:lnTo>
                    <a:cubicBezTo>
                      <a:pt x="5839653" y="6739"/>
                      <a:pt x="5849126" y="7032"/>
                      <a:pt x="5861824" y="7618"/>
                    </a:cubicBezTo>
                    <a:cubicBezTo>
                      <a:pt x="5874520" y="8204"/>
                      <a:pt x="5884288" y="8497"/>
                      <a:pt x="5891124" y="8497"/>
                    </a:cubicBezTo>
                    <a:cubicBezTo>
                      <a:pt x="5897961" y="8497"/>
                      <a:pt x="5907923" y="8204"/>
                      <a:pt x="5921010" y="7618"/>
                    </a:cubicBezTo>
                    <a:cubicBezTo>
                      <a:pt x="5934098" y="7032"/>
                      <a:pt x="5943962" y="6739"/>
                      <a:pt x="5950604" y="6739"/>
                    </a:cubicBezTo>
                    <a:lnTo>
                      <a:pt x="5952362" y="6739"/>
                    </a:lnTo>
                    <a:lnTo>
                      <a:pt x="5951776" y="21682"/>
                    </a:lnTo>
                    <a:lnTo>
                      <a:pt x="5950604" y="21682"/>
                    </a:lnTo>
                    <a:cubicBezTo>
                      <a:pt x="5931461" y="21682"/>
                      <a:pt x="5920376" y="23294"/>
                      <a:pt x="5917348" y="26517"/>
                    </a:cubicBezTo>
                    <a:cubicBezTo>
                      <a:pt x="5914320" y="29740"/>
                      <a:pt x="5912806" y="39946"/>
                      <a:pt x="5912806" y="57136"/>
                    </a:cubicBezTo>
                    <a:lnTo>
                      <a:pt x="5910756" y="245538"/>
                    </a:lnTo>
                    <a:cubicBezTo>
                      <a:pt x="5910756" y="263314"/>
                      <a:pt x="5911928" y="273471"/>
                      <a:pt x="5914272" y="276011"/>
                    </a:cubicBezTo>
                    <a:cubicBezTo>
                      <a:pt x="5917592" y="279722"/>
                      <a:pt x="5928824" y="281578"/>
                      <a:pt x="5947967" y="281578"/>
                    </a:cubicBezTo>
                    <a:lnTo>
                      <a:pt x="5950018" y="281578"/>
                    </a:lnTo>
                    <a:lnTo>
                      <a:pt x="5949139" y="297107"/>
                    </a:lnTo>
                    <a:lnTo>
                      <a:pt x="5947967" y="297107"/>
                    </a:lnTo>
                    <a:cubicBezTo>
                      <a:pt x="5941521" y="297107"/>
                      <a:pt x="5931754" y="296717"/>
                      <a:pt x="5918666" y="295935"/>
                    </a:cubicBezTo>
                    <a:cubicBezTo>
                      <a:pt x="5905579" y="295154"/>
                      <a:pt x="5895617" y="294763"/>
                      <a:pt x="5888780" y="294763"/>
                    </a:cubicBezTo>
                    <a:cubicBezTo>
                      <a:pt x="5882138" y="294763"/>
                      <a:pt x="5872274" y="295154"/>
                      <a:pt x="5859186" y="295935"/>
                    </a:cubicBezTo>
                    <a:cubicBezTo>
                      <a:pt x="5846099" y="296717"/>
                      <a:pt x="5836528" y="297107"/>
                      <a:pt x="5830472" y="297107"/>
                    </a:cubicBezTo>
                    <a:lnTo>
                      <a:pt x="5829300" y="297107"/>
                    </a:lnTo>
                    <a:lnTo>
                      <a:pt x="5829300" y="281578"/>
                    </a:lnTo>
                    <a:lnTo>
                      <a:pt x="5831058" y="281578"/>
                    </a:lnTo>
                    <a:cubicBezTo>
                      <a:pt x="5850006" y="281578"/>
                      <a:pt x="5861238" y="279722"/>
                      <a:pt x="5864754" y="276011"/>
                    </a:cubicBezTo>
                    <a:cubicBezTo>
                      <a:pt x="5867488" y="273081"/>
                      <a:pt x="5868856" y="262923"/>
                      <a:pt x="5868856" y="245538"/>
                    </a:cubicBezTo>
                    <a:lnTo>
                      <a:pt x="5870614" y="57136"/>
                    </a:lnTo>
                    <a:cubicBezTo>
                      <a:pt x="5870614" y="39946"/>
                      <a:pt x="5869344" y="29984"/>
                      <a:pt x="5866804" y="27249"/>
                    </a:cubicBezTo>
                    <a:cubicBezTo>
                      <a:pt x="5863484" y="23538"/>
                      <a:pt x="5852154" y="21682"/>
                      <a:pt x="5832816" y="21682"/>
                    </a:cubicBezTo>
                    <a:lnTo>
                      <a:pt x="5831644" y="21682"/>
                    </a:lnTo>
                    <a:close/>
                    <a:moveTo>
                      <a:pt x="5317294" y="6739"/>
                    </a:moveTo>
                    <a:lnTo>
                      <a:pt x="5319052" y="6739"/>
                    </a:lnTo>
                    <a:cubicBezTo>
                      <a:pt x="5326475" y="6739"/>
                      <a:pt x="5338098" y="7032"/>
                      <a:pt x="5353920" y="7618"/>
                    </a:cubicBezTo>
                    <a:cubicBezTo>
                      <a:pt x="5369742" y="8204"/>
                      <a:pt x="5381950" y="8497"/>
                      <a:pt x="5390546" y="8497"/>
                    </a:cubicBezTo>
                    <a:cubicBezTo>
                      <a:pt x="5398554" y="8497"/>
                      <a:pt x="5410568" y="8204"/>
                      <a:pt x="5426585" y="7618"/>
                    </a:cubicBezTo>
                    <a:cubicBezTo>
                      <a:pt x="5442602" y="7032"/>
                      <a:pt x="5454616" y="6739"/>
                      <a:pt x="5462624" y="6739"/>
                    </a:cubicBezTo>
                    <a:cubicBezTo>
                      <a:pt x="5489972" y="6739"/>
                      <a:pt x="5510970" y="12892"/>
                      <a:pt x="5525621" y="25198"/>
                    </a:cubicBezTo>
                    <a:cubicBezTo>
                      <a:pt x="5539099" y="36528"/>
                      <a:pt x="5545838" y="51569"/>
                      <a:pt x="5545838" y="70321"/>
                    </a:cubicBezTo>
                    <a:cubicBezTo>
                      <a:pt x="5545838" y="91417"/>
                      <a:pt x="5537536" y="109388"/>
                      <a:pt x="5520932" y="124234"/>
                    </a:cubicBezTo>
                    <a:cubicBezTo>
                      <a:pt x="5506282" y="137126"/>
                      <a:pt x="5488018" y="145721"/>
                      <a:pt x="5466140" y="150018"/>
                    </a:cubicBezTo>
                    <a:lnTo>
                      <a:pt x="5556680" y="270737"/>
                    </a:lnTo>
                    <a:cubicBezTo>
                      <a:pt x="5559805" y="274057"/>
                      <a:pt x="5563272" y="276548"/>
                      <a:pt x="5567081" y="278208"/>
                    </a:cubicBezTo>
                    <a:cubicBezTo>
                      <a:pt x="5570890" y="279869"/>
                      <a:pt x="5575236" y="280992"/>
                      <a:pt x="5580120" y="281578"/>
                    </a:cubicBezTo>
                    <a:lnTo>
                      <a:pt x="5580706" y="297107"/>
                    </a:lnTo>
                    <a:lnTo>
                      <a:pt x="5578948" y="297107"/>
                    </a:lnTo>
                    <a:cubicBezTo>
                      <a:pt x="5575627" y="296717"/>
                      <a:pt x="5571036" y="296228"/>
                      <a:pt x="5565176" y="295642"/>
                    </a:cubicBezTo>
                    <a:cubicBezTo>
                      <a:pt x="5559316" y="295056"/>
                      <a:pt x="5554726" y="294763"/>
                      <a:pt x="5551406" y="294763"/>
                    </a:cubicBezTo>
                    <a:cubicBezTo>
                      <a:pt x="5547108" y="294763"/>
                      <a:pt x="5543690" y="294861"/>
                      <a:pt x="5541150" y="295056"/>
                    </a:cubicBezTo>
                    <a:cubicBezTo>
                      <a:pt x="5538610" y="295251"/>
                      <a:pt x="5532848" y="295935"/>
                      <a:pt x="5523863" y="297107"/>
                    </a:cubicBezTo>
                    <a:lnTo>
                      <a:pt x="5522398" y="297107"/>
                    </a:lnTo>
                    <a:lnTo>
                      <a:pt x="5521812" y="296521"/>
                    </a:lnTo>
                    <a:cubicBezTo>
                      <a:pt x="5520249" y="294372"/>
                      <a:pt x="5517416" y="290173"/>
                      <a:pt x="5513314" y="283922"/>
                    </a:cubicBezTo>
                    <a:cubicBezTo>
                      <a:pt x="5510384" y="279429"/>
                      <a:pt x="5507650" y="275815"/>
                      <a:pt x="5505110" y="273081"/>
                    </a:cubicBezTo>
                    <a:lnTo>
                      <a:pt x="5408418" y="146502"/>
                    </a:lnTo>
                    <a:lnTo>
                      <a:pt x="5410176" y="138884"/>
                    </a:lnTo>
                    <a:lnTo>
                      <a:pt x="5411642" y="138884"/>
                    </a:lnTo>
                    <a:lnTo>
                      <a:pt x="5425706" y="138884"/>
                    </a:lnTo>
                    <a:cubicBezTo>
                      <a:pt x="5429612" y="138884"/>
                      <a:pt x="5433470" y="138787"/>
                      <a:pt x="5437280" y="138591"/>
                    </a:cubicBezTo>
                    <a:cubicBezTo>
                      <a:pt x="5441089" y="138396"/>
                      <a:pt x="5444946" y="138005"/>
                      <a:pt x="5448854" y="137419"/>
                    </a:cubicBezTo>
                    <a:cubicBezTo>
                      <a:pt x="5463504" y="134685"/>
                      <a:pt x="5475956" y="128190"/>
                      <a:pt x="5486212" y="117934"/>
                    </a:cubicBezTo>
                    <a:cubicBezTo>
                      <a:pt x="5496467" y="107679"/>
                      <a:pt x="5501594" y="95422"/>
                      <a:pt x="5501594" y="81162"/>
                    </a:cubicBezTo>
                    <a:cubicBezTo>
                      <a:pt x="5501594" y="60847"/>
                      <a:pt x="5495148" y="45904"/>
                      <a:pt x="5482256" y="36332"/>
                    </a:cubicBezTo>
                    <a:cubicBezTo>
                      <a:pt x="5471708" y="28519"/>
                      <a:pt x="5457742" y="24612"/>
                      <a:pt x="5440356" y="24612"/>
                    </a:cubicBezTo>
                    <a:cubicBezTo>
                      <a:pt x="5432934" y="24612"/>
                      <a:pt x="5426292" y="25052"/>
                      <a:pt x="5420432" y="25931"/>
                    </a:cubicBezTo>
                    <a:cubicBezTo>
                      <a:pt x="5414572" y="26810"/>
                      <a:pt x="5408028" y="28226"/>
                      <a:pt x="5400800" y="30179"/>
                    </a:cubicBezTo>
                    <a:cubicBezTo>
                      <a:pt x="5399824" y="33109"/>
                      <a:pt x="5399189" y="36430"/>
                      <a:pt x="5398896" y="40141"/>
                    </a:cubicBezTo>
                    <a:cubicBezTo>
                      <a:pt x="5398603" y="43853"/>
                      <a:pt x="5398456" y="49518"/>
                      <a:pt x="5398456" y="57136"/>
                    </a:cubicBezTo>
                    <a:lnTo>
                      <a:pt x="5396406" y="245538"/>
                    </a:lnTo>
                    <a:cubicBezTo>
                      <a:pt x="5396406" y="263314"/>
                      <a:pt x="5397578" y="273471"/>
                      <a:pt x="5399922" y="276011"/>
                    </a:cubicBezTo>
                    <a:cubicBezTo>
                      <a:pt x="5403242" y="279722"/>
                      <a:pt x="5414474" y="281578"/>
                      <a:pt x="5433617" y="281578"/>
                    </a:cubicBezTo>
                    <a:lnTo>
                      <a:pt x="5435668" y="281578"/>
                    </a:lnTo>
                    <a:lnTo>
                      <a:pt x="5434789" y="297107"/>
                    </a:lnTo>
                    <a:lnTo>
                      <a:pt x="5433617" y="297107"/>
                    </a:lnTo>
                    <a:cubicBezTo>
                      <a:pt x="5427171" y="297107"/>
                      <a:pt x="5417404" y="296717"/>
                      <a:pt x="5404316" y="295935"/>
                    </a:cubicBezTo>
                    <a:cubicBezTo>
                      <a:pt x="5391229" y="295154"/>
                      <a:pt x="5381267" y="294763"/>
                      <a:pt x="5374430" y="294763"/>
                    </a:cubicBezTo>
                    <a:cubicBezTo>
                      <a:pt x="5367788" y="294763"/>
                      <a:pt x="5357924" y="295154"/>
                      <a:pt x="5344836" y="295935"/>
                    </a:cubicBezTo>
                    <a:cubicBezTo>
                      <a:pt x="5331749" y="296717"/>
                      <a:pt x="5322178" y="297107"/>
                      <a:pt x="5316122" y="297107"/>
                    </a:cubicBezTo>
                    <a:lnTo>
                      <a:pt x="5314950" y="297107"/>
                    </a:lnTo>
                    <a:lnTo>
                      <a:pt x="5314950" y="281578"/>
                    </a:lnTo>
                    <a:lnTo>
                      <a:pt x="5316708" y="281578"/>
                    </a:lnTo>
                    <a:cubicBezTo>
                      <a:pt x="5335656" y="281578"/>
                      <a:pt x="5346888" y="279722"/>
                      <a:pt x="5350404" y="276011"/>
                    </a:cubicBezTo>
                    <a:cubicBezTo>
                      <a:pt x="5353138" y="273081"/>
                      <a:pt x="5354506" y="262923"/>
                      <a:pt x="5354506" y="245538"/>
                    </a:cubicBezTo>
                    <a:lnTo>
                      <a:pt x="5356264" y="57136"/>
                    </a:lnTo>
                    <a:cubicBezTo>
                      <a:pt x="5356264" y="39946"/>
                      <a:pt x="5354994" y="29984"/>
                      <a:pt x="5352454" y="27249"/>
                    </a:cubicBezTo>
                    <a:cubicBezTo>
                      <a:pt x="5349134" y="23538"/>
                      <a:pt x="5337804" y="21682"/>
                      <a:pt x="5318466" y="21682"/>
                    </a:cubicBezTo>
                    <a:lnTo>
                      <a:pt x="5317294" y="21682"/>
                    </a:lnTo>
                    <a:close/>
                    <a:moveTo>
                      <a:pt x="5050594" y="6739"/>
                    </a:moveTo>
                    <a:lnTo>
                      <a:pt x="5052352" y="6739"/>
                    </a:lnTo>
                    <a:cubicBezTo>
                      <a:pt x="5060752" y="6739"/>
                      <a:pt x="5073253" y="7032"/>
                      <a:pt x="5089858" y="7618"/>
                    </a:cubicBezTo>
                    <a:cubicBezTo>
                      <a:pt x="5106460" y="8204"/>
                      <a:pt x="5118962" y="8497"/>
                      <a:pt x="5127362" y="8497"/>
                    </a:cubicBezTo>
                    <a:cubicBezTo>
                      <a:pt x="5135956" y="8497"/>
                      <a:pt x="5148653" y="8204"/>
                      <a:pt x="5165452" y="7618"/>
                    </a:cubicBezTo>
                    <a:cubicBezTo>
                      <a:pt x="5182251" y="7032"/>
                      <a:pt x="5194752" y="6739"/>
                      <a:pt x="5202957" y="6739"/>
                    </a:cubicBezTo>
                    <a:cubicBezTo>
                      <a:pt x="5215849" y="6739"/>
                      <a:pt x="5228497" y="6788"/>
                      <a:pt x="5240901" y="6885"/>
                    </a:cubicBezTo>
                    <a:cubicBezTo>
                      <a:pt x="5253305" y="6983"/>
                      <a:pt x="5263511" y="7520"/>
                      <a:pt x="5271520" y="8497"/>
                    </a:cubicBezTo>
                    <a:lnTo>
                      <a:pt x="5273278" y="8497"/>
                    </a:lnTo>
                    <a:lnTo>
                      <a:pt x="5272692" y="10255"/>
                    </a:lnTo>
                    <a:cubicBezTo>
                      <a:pt x="5267808" y="23147"/>
                      <a:pt x="5265367" y="36332"/>
                      <a:pt x="5265367" y="49811"/>
                    </a:cubicBezTo>
                    <a:cubicBezTo>
                      <a:pt x="5265367" y="52741"/>
                      <a:pt x="5265172" y="57380"/>
                      <a:pt x="5264781" y="63728"/>
                    </a:cubicBezTo>
                    <a:cubicBezTo>
                      <a:pt x="5264390" y="70077"/>
                      <a:pt x="5264195" y="73446"/>
                      <a:pt x="5264195" y="73837"/>
                    </a:cubicBezTo>
                    <a:lnTo>
                      <a:pt x="5264195" y="75009"/>
                    </a:lnTo>
                    <a:lnTo>
                      <a:pt x="5248666" y="75009"/>
                    </a:lnTo>
                    <a:lnTo>
                      <a:pt x="5248666" y="73837"/>
                    </a:lnTo>
                    <a:cubicBezTo>
                      <a:pt x="5248666" y="67586"/>
                      <a:pt x="5248470" y="63045"/>
                      <a:pt x="5248080" y="60212"/>
                    </a:cubicBezTo>
                    <a:cubicBezTo>
                      <a:pt x="5247689" y="57380"/>
                      <a:pt x="5246028" y="48932"/>
                      <a:pt x="5243098" y="34867"/>
                    </a:cubicBezTo>
                    <a:cubicBezTo>
                      <a:pt x="5234699" y="32328"/>
                      <a:pt x="5225372" y="30619"/>
                      <a:pt x="5215116" y="29740"/>
                    </a:cubicBezTo>
                    <a:cubicBezTo>
                      <a:pt x="5204862" y="28861"/>
                      <a:pt x="5194264" y="28421"/>
                      <a:pt x="5183326" y="28421"/>
                    </a:cubicBezTo>
                    <a:cubicBezTo>
                      <a:pt x="5174340" y="28421"/>
                      <a:pt x="5165648" y="28470"/>
                      <a:pt x="5157248" y="28568"/>
                    </a:cubicBezTo>
                    <a:cubicBezTo>
                      <a:pt x="5148848" y="28665"/>
                      <a:pt x="5140938" y="29203"/>
                      <a:pt x="5133514" y="30179"/>
                    </a:cubicBezTo>
                    <a:cubicBezTo>
                      <a:pt x="5131756" y="39946"/>
                      <a:pt x="5130878" y="50885"/>
                      <a:pt x="5130878" y="62996"/>
                    </a:cubicBezTo>
                    <a:lnTo>
                      <a:pt x="5130292" y="138005"/>
                    </a:lnTo>
                    <a:cubicBezTo>
                      <a:pt x="5139472" y="138005"/>
                      <a:pt x="5148214" y="138054"/>
                      <a:pt x="5156516" y="138152"/>
                    </a:cubicBezTo>
                    <a:cubicBezTo>
                      <a:pt x="5164818" y="138249"/>
                      <a:pt x="5172680" y="138298"/>
                      <a:pt x="5180102" y="138298"/>
                    </a:cubicBezTo>
                    <a:cubicBezTo>
                      <a:pt x="5200613" y="138298"/>
                      <a:pt x="5213066" y="136589"/>
                      <a:pt x="5217460" y="133171"/>
                    </a:cubicBezTo>
                    <a:cubicBezTo>
                      <a:pt x="5221856" y="129752"/>
                      <a:pt x="5224053" y="120425"/>
                      <a:pt x="5224053" y="105189"/>
                    </a:cubicBezTo>
                    <a:lnTo>
                      <a:pt x="5224053" y="104017"/>
                    </a:lnTo>
                    <a:lnTo>
                      <a:pt x="5240168" y="104017"/>
                    </a:lnTo>
                    <a:lnTo>
                      <a:pt x="5238996" y="201880"/>
                    </a:lnTo>
                    <a:lnTo>
                      <a:pt x="5222881" y="201880"/>
                    </a:lnTo>
                    <a:lnTo>
                      <a:pt x="5222881" y="200415"/>
                    </a:lnTo>
                    <a:cubicBezTo>
                      <a:pt x="5222881" y="181468"/>
                      <a:pt x="5220830" y="170236"/>
                      <a:pt x="5216728" y="166720"/>
                    </a:cubicBezTo>
                    <a:cubicBezTo>
                      <a:pt x="5212040" y="162618"/>
                      <a:pt x="5197585" y="160567"/>
                      <a:pt x="5173364" y="160567"/>
                    </a:cubicBezTo>
                    <a:cubicBezTo>
                      <a:pt x="5166917" y="160567"/>
                      <a:pt x="5160080" y="160616"/>
                      <a:pt x="5152853" y="160713"/>
                    </a:cubicBezTo>
                    <a:cubicBezTo>
                      <a:pt x="5145626" y="160811"/>
                      <a:pt x="5138105" y="160860"/>
                      <a:pt x="5130292" y="160860"/>
                    </a:cubicBezTo>
                    <a:lnTo>
                      <a:pt x="5129706" y="239092"/>
                    </a:lnTo>
                    <a:cubicBezTo>
                      <a:pt x="5129706" y="245343"/>
                      <a:pt x="5129754" y="251154"/>
                      <a:pt x="5129852" y="256526"/>
                    </a:cubicBezTo>
                    <a:cubicBezTo>
                      <a:pt x="5129950" y="261898"/>
                      <a:pt x="5130292" y="267416"/>
                      <a:pt x="5130878" y="273081"/>
                    </a:cubicBezTo>
                    <a:cubicBezTo>
                      <a:pt x="5136738" y="273667"/>
                      <a:pt x="5144356" y="274106"/>
                      <a:pt x="5153732" y="274399"/>
                    </a:cubicBezTo>
                    <a:cubicBezTo>
                      <a:pt x="5163108" y="274692"/>
                      <a:pt x="5173754" y="274839"/>
                      <a:pt x="5185670" y="274839"/>
                    </a:cubicBezTo>
                    <a:cubicBezTo>
                      <a:pt x="5203836" y="274839"/>
                      <a:pt x="5216777" y="274350"/>
                      <a:pt x="5224492" y="273374"/>
                    </a:cubicBezTo>
                    <a:cubicBezTo>
                      <a:pt x="5232208" y="272397"/>
                      <a:pt x="5241048" y="270541"/>
                      <a:pt x="5251010" y="267807"/>
                    </a:cubicBezTo>
                    <a:lnTo>
                      <a:pt x="5255698" y="247882"/>
                    </a:lnTo>
                    <a:cubicBezTo>
                      <a:pt x="5256479" y="244562"/>
                      <a:pt x="5257651" y="238506"/>
                      <a:pt x="5259214" y="229716"/>
                    </a:cubicBezTo>
                    <a:cubicBezTo>
                      <a:pt x="5259409" y="228349"/>
                      <a:pt x="5259702" y="226591"/>
                      <a:pt x="5260093" y="224442"/>
                    </a:cubicBezTo>
                    <a:lnTo>
                      <a:pt x="5276794" y="224442"/>
                    </a:lnTo>
                    <a:lnTo>
                      <a:pt x="5276208" y="226493"/>
                    </a:lnTo>
                    <a:cubicBezTo>
                      <a:pt x="5275232" y="231376"/>
                      <a:pt x="5274304" y="236602"/>
                      <a:pt x="5273424" y="242169"/>
                    </a:cubicBezTo>
                    <a:cubicBezTo>
                      <a:pt x="5272546" y="247736"/>
                      <a:pt x="5272106" y="253254"/>
                      <a:pt x="5272106" y="258723"/>
                    </a:cubicBezTo>
                    <a:lnTo>
                      <a:pt x="5271520" y="294177"/>
                    </a:lnTo>
                    <a:lnTo>
                      <a:pt x="5270348" y="294763"/>
                    </a:lnTo>
                    <a:cubicBezTo>
                      <a:pt x="5261753" y="296131"/>
                      <a:pt x="5249789" y="296863"/>
                      <a:pt x="5234455" y="296961"/>
                    </a:cubicBezTo>
                    <a:cubicBezTo>
                      <a:pt x="5219121" y="297058"/>
                      <a:pt x="5208231" y="297107"/>
                      <a:pt x="5201785" y="297107"/>
                    </a:cubicBezTo>
                    <a:cubicBezTo>
                      <a:pt x="5193776" y="297107"/>
                      <a:pt x="5180786" y="296717"/>
                      <a:pt x="5162815" y="295935"/>
                    </a:cubicBezTo>
                    <a:cubicBezTo>
                      <a:pt x="5144844" y="295154"/>
                      <a:pt x="5133222" y="294763"/>
                      <a:pt x="5127948" y="294763"/>
                    </a:cubicBezTo>
                    <a:cubicBezTo>
                      <a:pt x="5119548" y="294763"/>
                      <a:pt x="5107046" y="295154"/>
                      <a:pt x="5090444" y="295935"/>
                    </a:cubicBezTo>
                    <a:cubicBezTo>
                      <a:pt x="5073839" y="296717"/>
                      <a:pt x="5061338" y="297107"/>
                      <a:pt x="5052938" y="297107"/>
                    </a:cubicBezTo>
                    <a:lnTo>
                      <a:pt x="5051766" y="297107"/>
                    </a:lnTo>
                    <a:lnTo>
                      <a:pt x="5052352" y="281578"/>
                    </a:lnTo>
                    <a:lnTo>
                      <a:pt x="5053524" y="281578"/>
                    </a:lnTo>
                    <a:cubicBezTo>
                      <a:pt x="5064659" y="281578"/>
                      <a:pt x="5072960" y="279039"/>
                      <a:pt x="5078430" y="273960"/>
                    </a:cubicBezTo>
                    <a:cubicBezTo>
                      <a:pt x="5084681" y="268100"/>
                      <a:pt x="5087806" y="258626"/>
                      <a:pt x="5087806" y="245538"/>
                    </a:cubicBezTo>
                    <a:lnTo>
                      <a:pt x="5089564" y="57136"/>
                    </a:lnTo>
                    <a:cubicBezTo>
                      <a:pt x="5089564" y="39946"/>
                      <a:pt x="5088294" y="29984"/>
                      <a:pt x="5085755" y="27249"/>
                    </a:cubicBezTo>
                    <a:cubicBezTo>
                      <a:pt x="5082434" y="23538"/>
                      <a:pt x="5071104" y="21682"/>
                      <a:pt x="5051766" y="21682"/>
                    </a:cubicBezTo>
                    <a:lnTo>
                      <a:pt x="5050594" y="21682"/>
                    </a:lnTo>
                    <a:close/>
                    <a:moveTo>
                      <a:pt x="4728944" y="6739"/>
                    </a:moveTo>
                    <a:lnTo>
                      <a:pt x="4730995" y="6739"/>
                    </a:lnTo>
                    <a:cubicBezTo>
                      <a:pt x="4739980" y="6739"/>
                      <a:pt x="4746720" y="6837"/>
                      <a:pt x="4751212" y="7032"/>
                    </a:cubicBezTo>
                    <a:cubicBezTo>
                      <a:pt x="4773872" y="8009"/>
                      <a:pt x="4785298" y="8497"/>
                      <a:pt x="4785494" y="8497"/>
                    </a:cubicBezTo>
                    <a:cubicBezTo>
                      <a:pt x="4791744" y="8497"/>
                      <a:pt x="4800926" y="8204"/>
                      <a:pt x="4813037" y="7618"/>
                    </a:cubicBezTo>
                    <a:cubicBezTo>
                      <a:pt x="4825148" y="7032"/>
                      <a:pt x="4834134" y="6739"/>
                      <a:pt x="4839993" y="6739"/>
                    </a:cubicBezTo>
                    <a:lnTo>
                      <a:pt x="4841165" y="6739"/>
                    </a:lnTo>
                    <a:lnTo>
                      <a:pt x="4841165" y="21682"/>
                    </a:lnTo>
                    <a:lnTo>
                      <a:pt x="4839993" y="21682"/>
                    </a:lnTo>
                    <a:cubicBezTo>
                      <a:pt x="4826320" y="21682"/>
                      <a:pt x="4817188" y="22317"/>
                      <a:pt x="4812598" y="23587"/>
                    </a:cubicBezTo>
                    <a:cubicBezTo>
                      <a:pt x="4808007" y="24856"/>
                      <a:pt x="4805712" y="26761"/>
                      <a:pt x="4805712" y="29300"/>
                    </a:cubicBezTo>
                    <a:cubicBezTo>
                      <a:pt x="4806102" y="31644"/>
                      <a:pt x="4806395" y="33500"/>
                      <a:pt x="4806591" y="34867"/>
                    </a:cubicBezTo>
                    <a:lnTo>
                      <a:pt x="4822120" y="80576"/>
                    </a:lnTo>
                    <a:lnTo>
                      <a:pt x="4883358" y="239092"/>
                    </a:lnTo>
                    <a:lnTo>
                      <a:pt x="4937270" y="108705"/>
                    </a:lnTo>
                    <a:lnTo>
                      <a:pt x="4955438" y="58894"/>
                    </a:lnTo>
                    <a:cubicBezTo>
                      <a:pt x="4956804" y="54596"/>
                      <a:pt x="4958466" y="49859"/>
                      <a:pt x="4960418" y="44683"/>
                    </a:cubicBezTo>
                    <a:cubicBezTo>
                      <a:pt x="4962372" y="39507"/>
                      <a:pt x="4963349" y="35844"/>
                      <a:pt x="4963349" y="33695"/>
                    </a:cubicBezTo>
                    <a:cubicBezTo>
                      <a:pt x="4963349" y="29398"/>
                      <a:pt x="4961004" y="26321"/>
                      <a:pt x="4956316" y="24466"/>
                    </a:cubicBezTo>
                    <a:cubicBezTo>
                      <a:pt x="4951628" y="22610"/>
                      <a:pt x="4942447" y="21682"/>
                      <a:pt x="4928774" y="21682"/>
                    </a:cubicBezTo>
                    <a:lnTo>
                      <a:pt x="4927016" y="21682"/>
                    </a:lnTo>
                    <a:lnTo>
                      <a:pt x="4927602" y="6739"/>
                    </a:lnTo>
                    <a:lnTo>
                      <a:pt x="4928774" y="6739"/>
                    </a:lnTo>
                    <a:cubicBezTo>
                      <a:pt x="4936002" y="6739"/>
                      <a:pt x="4941470" y="6837"/>
                      <a:pt x="4945182" y="7032"/>
                    </a:cubicBezTo>
                    <a:cubicBezTo>
                      <a:pt x="4963544" y="8009"/>
                      <a:pt x="4972920" y="8497"/>
                      <a:pt x="4973311" y="8497"/>
                    </a:cubicBezTo>
                    <a:cubicBezTo>
                      <a:pt x="4978194" y="8497"/>
                      <a:pt x="4985519" y="8204"/>
                      <a:pt x="4995286" y="7618"/>
                    </a:cubicBezTo>
                    <a:cubicBezTo>
                      <a:pt x="5005052" y="7032"/>
                      <a:pt x="5012574" y="6739"/>
                      <a:pt x="5017848" y="6739"/>
                    </a:cubicBezTo>
                    <a:lnTo>
                      <a:pt x="5019020" y="6739"/>
                    </a:lnTo>
                    <a:lnTo>
                      <a:pt x="5019020" y="21682"/>
                    </a:lnTo>
                    <a:lnTo>
                      <a:pt x="5017848" y="21682"/>
                    </a:lnTo>
                    <a:cubicBezTo>
                      <a:pt x="5006518" y="21682"/>
                      <a:pt x="4998704" y="24417"/>
                      <a:pt x="4994408" y="29886"/>
                    </a:cubicBezTo>
                    <a:cubicBezTo>
                      <a:pt x="4993430" y="31254"/>
                      <a:pt x="4990012" y="38774"/>
                      <a:pt x="4984152" y="52448"/>
                    </a:cubicBezTo>
                    <a:lnTo>
                      <a:pt x="4913831" y="221512"/>
                    </a:lnTo>
                    <a:lnTo>
                      <a:pt x="4883944" y="298279"/>
                    </a:lnTo>
                    <a:lnTo>
                      <a:pt x="4861090" y="298279"/>
                    </a:lnTo>
                    <a:lnTo>
                      <a:pt x="4851420" y="270737"/>
                    </a:lnTo>
                    <a:lnTo>
                      <a:pt x="4837650" y="232939"/>
                    </a:lnTo>
                    <a:lnTo>
                      <a:pt x="4764398" y="48053"/>
                    </a:lnTo>
                    <a:cubicBezTo>
                      <a:pt x="4759514" y="35160"/>
                      <a:pt x="4756780" y="28421"/>
                      <a:pt x="4756194" y="27835"/>
                    </a:cubicBezTo>
                    <a:cubicBezTo>
                      <a:pt x="4754240" y="25687"/>
                      <a:pt x="4748185" y="23635"/>
                      <a:pt x="4738028" y="21682"/>
                    </a:cubicBezTo>
                    <a:lnTo>
                      <a:pt x="4728944" y="21682"/>
                    </a:lnTo>
                    <a:close/>
                    <a:moveTo>
                      <a:pt x="4583870" y="6739"/>
                    </a:moveTo>
                    <a:lnTo>
                      <a:pt x="4585628" y="6739"/>
                    </a:lnTo>
                    <a:cubicBezTo>
                      <a:pt x="4591878" y="6739"/>
                      <a:pt x="4601352" y="7032"/>
                      <a:pt x="4614049" y="7618"/>
                    </a:cubicBezTo>
                    <a:cubicBezTo>
                      <a:pt x="4626746" y="8204"/>
                      <a:pt x="4636512" y="8497"/>
                      <a:pt x="4643350" y="8497"/>
                    </a:cubicBezTo>
                    <a:cubicBezTo>
                      <a:pt x="4650186" y="8497"/>
                      <a:pt x="4660148" y="8204"/>
                      <a:pt x="4673236" y="7618"/>
                    </a:cubicBezTo>
                    <a:cubicBezTo>
                      <a:pt x="4686324" y="7032"/>
                      <a:pt x="4696188" y="6739"/>
                      <a:pt x="4702830" y="6739"/>
                    </a:cubicBezTo>
                    <a:lnTo>
                      <a:pt x="4704588" y="6739"/>
                    </a:lnTo>
                    <a:lnTo>
                      <a:pt x="4704002" y="21682"/>
                    </a:lnTo>
                    <a:lnTo>
                      <a:pt x="4702830" y="21682"/>
                    </a:lnTo>
                    <a:cubicBezTo>
                      <a:pt x="4683686" y="21682"/>
                      <a:pt x="4672601" y="23294"/>
                      <a:pt x="4669574" y="26517"/>
                    </a:cubicBezTo>
                    <a:cubicBezTo>
                      <a:pt x="4666546" y="29740"/>
                      <a:pt x="4665032" y="39946"/>
                      <a:pt x="4665032" y="57136"/>
                    </a:cubicBezTo>
                    <a:lnTo>
                      <a:pt x="4662981" y="245538"/>
                    </a:lnTo>
                    <a:cubicBezTo>
                      <a:pt x="4662981" y="263314"/>
                      <a:pt x="4664153" y="273471"/>
                      <a:pt x="4666497" y="276011"/>
                    </a:cubicBezTo>
                    <a:cubicBezTo>
                      <a:pt x="4669818" y="279722"/>
                      <a:pt x="4681050" y="281578"/>
                      <a:pt x="4700192" y="281578"/>
                    </a:cubicBezTo>
                    <a:lnTo>
                      <a:pt x="4702244" y="281578"/>
                    </a:lnTo>
                    <a:lnTo>
                      <a:pt x="4701364" y="297107"/>
                    </a:lnTo>
                    <a:lnTo>
                      <a:pt x="4700192" y="297107"/>
                    </a:lnTo>
                    <a:cubicBezTo>
                      <a:pt x="4693746" y="297107"/>
                      <a:pt x="4683980" y="296717"/>
                      <a:pt x="4670892" y="295935"/>
                    </a:cubicBezTo>
                    <a:cubicBezTo>
                      <a:pt x="4657804" y="295154"/>
                      <a:pt x="4647842" y="294763"/>
                      <a:pt x="4641006" y="294763"/>
                    </a:cubicBezTo>
                    <a:cubicBezTo>
                      <a:pt x="4634364" y="294763"/>
                      <a:pt x="4624500" y="295154"/>
                      <a:pt x="4611412" y="295935"/>
                    </a:cubicBezTo>
                    <a:cubicBezTo>
                      <a:pt x="4598324" y="296717"/>
                      <a:pt x="4588752" y="297107"/>
                      <a:pt x="4582698" y="297107"/>
                    </a:cubicBezTo>
                    <a:lnTo>
                      <a:pt x="4581526" y="297107"/>
                    </a:lnTo>
                    <a:lnTo>
                      <a:pt x="4581526" y="281578"/>
                    </a:lnTo>
                    <a:lnTo>
                      <a:pt x="4583284" y="281578"/>
                    </a:lnTo>
                    <a:cubicBezTo>
                      <a:pt x="4602231" y="281578"/>
                      <a:pt x="4613463" y="279722"/>
                      <a:pt x="4616979" y="276011"/>
                    </a:cubicBezTo>
                    <a:cubicBezTo>
                      <a:pt x="4619714" y="273081"/>
                      <a:pt x="4621081" y="262923"/>
                      <a:pt x="4621081" y="245538"/>
                    </a:cubicBezTo>
                    <a:lnTo>
                      <a:pt x="4622839" y="57136"/>
                    </a:lnTo>
                    <a:cubicBezTo>
                      <a:pt x="4622839" y="39946"/>
                      <a:pt x="4621570" y="29984"/>
                      <a:pt x="4619030" y="27249"/>
                    </a:cubicBezTo>
                    <a:cubicBezTo>
                      <a:pt x="4615709" y="23538"/>
                      <a:pt x="4604380" y="21682"/>
                      <a:pt x="4585042" y="21682"/>
                    </a:cubicBezTo>
                    <a:lnTo>
                      <a:pt x="4583870" y="21682"/>
                    </a:lnTo>
                    <a:close/>
                    <a:moveTo>
                      <a:pt x="4229686" y="6739"/>
                    </a:moveTo>
                    <a:lnTo>
                      <a:pt x="4230858" y="6739"/>
                    </a:lnTo>
                    <a:cubicBezTo>
                      <a:pt x="4234765" y="6739"/>
                      <a:pt x="4240625" y="7032"/>
                      <a:pt x="4248438" y="7618"/>
                    </a:cubicBezTo>
                    <a:cubicBezTo>
                      <a:pt x="4256252" y="8204"/>
                      <a:pt x="4262210" y="8497"/>
                      <a:pt x="4266312" y="8497"/>
                    </a:cubicBezTo>
                    <a:cubicBezTo>
                      <a:pt x="4270218" y="8497"/>
                      <a:pt x="4276079" y="8204"/>
                      <a:pt x="4283892" y="7618"/>
                    </a:cubicBezTo>
                    <a:cubicBezTo>
                      <a:pt x="4291706" y="7032"/>
                      <a:pt x="4297664" y="6739"/>
                      <a:pt x="4301766" y="6739"/>
                    </a:cubicBezTo>
                    <a:lnTo>
                      <a:pt x="4492512" y="248468"/>
                    </a:lnTo>
                    <a:lnTo>
                      <a:pt x="4494270" y="48053"/>
                    </a:lnTo>
                    <a:cubicBezTo>
                      <a:pt x="4494270" y="36528"/>
                      <a:pt x="4492366" y="29251"/>
                      <a:pt x="4488556" y="26224"/>
                    </a:cubicBezTo>
                    <a:cubicBezTo>
                      <a:pt x="4484748" y="23196"/>
                      <a:pt x="4476299" y="21682"/>
                      <a:pt x="4463212" y="21682"/>
                    </a:cubicBezTo>
                    <a:lnTo>
                      <a:pt x="4455300" y="21682"/>
                    </a:lnTo>
                    <a:lnTo>
                      <a:pt x="4455300" y="6739"/>
                    </a:lnTo>
                    <a:lnTo>
                      <a:pt x="4457058" y="6739"/>
                    </a:lnTo>
                    <a:cubicBezTo>
                      <a:pt x="4462528" y="6739"/>
                      <a:pt x="4470732" y="7032"/>
                      <a:pt x="4481671" y="7618"/>
                    </a:cubicBezTo>
                    <a:cubicBezTo>
                      <a:pt x="4492610" y="8204"/>
                      <a:pt x="4500814" y="8497"/>
                      <a:pt x="4506284" y="8497"/>
                    </a:cubicBezTo>
                    <a:cubicBezTo>
                      <a:pt x="4511753" y="8497"/>
                      <a:pt x="4519957" y="8204"/>
                      <a:pt x="4530896" y="7618"/>
                    </a:cubicBezTo>
                    <a:cubicBezTo>
                      <a:pt x="4541834" y="7032"/>
                      <a:pt x="4550039" y="6739"/>
                      <a:pt x="4555508" y="6739"/>
                    </a:cubicBezTo>
                    <a:lnTo>
                      <a:pt x="4556680" y="6739"/>
                    </a:lnTo>
                    <a:lnTo>
                      <a:pt x="4556094" y="21682"/>
                    </a:lnTo>
                    <a:lnTo>
                      <a:pt x="4548183" y="21682"/>
                    </a:lnTo>
                    <a:cubicBezTo>
                      <a:pt x="4534705" y="21682"/>
                      <a:pt x="4525964" y="23196"/>
                      <a:pt x="4521959" y="26224"/>
                    </a:cubicBezTo>
                    <a:cubicBezTo>
                      <a:pt x="4517954" y="29251"/>
                      <a:pt x="4515952" y="36528"/>
                      <a:pt x="4515952" y="48053"/>
                    </a:cubicBezTo>
                    <a:lnTo>
                      <a:pt x="4513608" y="286266"/>
                    </a:lnTo>
                    <a:lnTo>
                      <a:pt x="4514780" y="303846"/>
                    </a:lnTo>
                    <a:lnTo>
                      <a:pt x="4479913" y="297693"/>
                    </a:lnTo>
                    <a:lnTo>
                      <a:pt x="4285944" y="58308"/>
                    </a:lnTo>
                    <a:lnTo>
                      <a:pt x="4284186" y="255207"/>
                    </a:lnTo>
                    <a:cubicBezTo>
                      <a:pt x="4284186" y="266732"/>
                      <a:pt x="4286138" y="273911"/>
                      <a:pt x="4290046" y="276743"/>
                    </a:cubicBezTo>
                    <a:cubicBezTo>
                      <a:pt x="4293952" y="279576"/>
                      <a:pt x="4302840" y="280992"/>
                      <a:pt x="4316709" y="280992"/>
                    </a:cubicBezTo>
                    <a:lnTo>
                      <a:pt x="4324327" y="281578"/>
                    </a:lnTo>
                    <a:lnTo>
                      <a:pt x="4323741" y="297107"/>
                    </a:lnTo>
                    <a:lnTo>
                      <a:pt x="4322569" y="297107"/>
                    </a:lnTo>
                    <a:cubicBezTo>
                      <a:pt x="4317295" y="297107"/>
                      <a:pt x="4309286" y="296717"/>
                      <a:pt x="4298542" y="295935"/>
                    </a:cubicBezTo>
                    <a:cubicBezTo>
                      <a:pt x="4287799" y="295154"/>
                      <a:pt x="4279595" y="294763"/>
                      <a:pt x="4273930" y="294763"/>
                    </a:cubicBezTo>
                    <a:cubicBezTo>
                      <a:pt x="4268460" y="294763"/>
                      <a:pt x="4259622" y="295154"/>
                      <a:pt x="4247413" y="295935"/>
                    </a:cubicBezTo>
                    <a:cubicBezTo>
                      <a:pt x="4235204" y="296717"/>
                      <a:pt x="4227440" y="297107"/>
                      <a:pt x="4224119" y="297107"/>
                    </a:cubicBezTo>
                    <a:lnTo>
                      <a:pt x="4222947" y="297107"/>
                    </a:lnTo>
                    <a:lnTo>
                      <a:pt x="4222947" y="281578"/>
                    </a:lnTo>
                    <a:lnTo>
                      <a:pt x="4231444" y="280992"/>
                    </a:lnTo>
                    <a:cubicBezTo>
                      <a:pt x="4244532" y="280992"/>
                      <a:pt x="4253029" y="279527"/>
                      <a:pt x="4256936" y="276597"/>
                    </a:cubicBezTo>
                    <a:cubicBezTo>
                      <a:pt x="4260842" y="273667"/>
                      <a:pt x="4262796" y="266537"/>
                      <a:pt x="4262796" y="255207"/>
                    </a:cubicBezTo>
                    <a:lnTo>
                      <a:pt x="4264554" y="48053"/>
                    </a:lnTo>
                    <a:cubicBezTo>
                      <a:pt x="4264554" y="36528"/>
                      <a:pt x="4262796" y="29251"/>
                      <a:pt x="4259280" y="26224"/>
                    </a:cubicBezTo>
                    <a:cubicBezTo>
                      <a:pt x="4255764" y="23196"/>
                      <a:pt x="4248048" y="21682"/>
                      <a:pt x="4236132" y="21682"/>
                    </a:cubicBezTo>
                    <a:lnTo>
                      <a:pt x="4229100" y="21682"/>
                    </a:lnTo>
                    <a:close/>
                    <a:moveTo>
                      <a:pt x="3894553" y="6739"/>
                    </a:moveTo>
                    <a:lnTo>
                      <a:pt x="3895725" y="6739"/>
                    </a:lnTo>
                    <a:cubicBezTo>
                      <a:pt x="3901585" y="6739"/>
                      <a:pt x="3910962" y="7032"/>
                      <a:pt x="3923854" y="7618"/>
                    </a:cubicBezTo>
                    <a:cubicBezTo>
                      <a:pt x="3936746" y="8204"/>
                      <a:pt x="3946806" y="8497"/>
                      <a:pt x="3954033" y="8497"/>
                    </a:cubicBezTo>
                    <a:cubicBezTo>
                      <a:pt x="3960480" y="8497"/>
                      <a:pt x="3970246" y="8204"/>
                      <a:pt x="3983334" y="7618"/>
                    </a:cubicBezTo>
                    <a:cubicBezTo>
                      <a:pt x="3996422" y="7032"/>
                      <a:pt x="4006188" y="6739"/>
                      <a:pt x="4012634" y="6739"/>
                    </a:cubicBezTo>
                    <a:lnTo>
                      <a:pt x="4014392" y="6739"/>
                    </a:lnTo>
                    <a:lnTo>
                      <a:pt x="4013806" y="21682"/>
                    </a:lnTo>
                    <a:lnTo>
                      <a:pt x="4012634" y="21682"/>
                    </a:lnTo>
                    <a:cubicBezTo>
                      <a:pt x="3993492" y="21682"/>
                      <a:pt x="3982406" y="23294"/>
                      <a:pt x="3979378" y="26517"/>
                    </a:cubicBezTo>
                    <a:cubicBezTo>
                      <a:pt x="3976350" y="29740"/>
                      <a:pt x="3974837" y="39946"/>
                      <a:pt x="3974837" y="57136"/>
                    </a:cubicBezTo>
                    <a:lnTo>
                      <a:pt x="3973079" y="200415"/>
                    </a:lnTo>
                    <a:cubicBezTo>
                      <a:pt x="3973079" y="228153"/>
                      <a:pt x="3980013" y="247687"/>
                      <a:pt x="3993882" y="259016"/>
                    </a:cubicBezTo>
                    <a:cubicBezTo>
                      <a:pt x="4006384" y="269174"/>
                      <a:pt x="4026894" y="274253"/>
                      <a:pt x="4055413" y="274253"/>
                    </a:cubicBezTo>
                    <a:cubicBezTo>
                      <a:pt x="4069673" y="274253"/>
                      <a:pt x="4082565" y="272299"/>
                      <a:pt x="4094090" y="268393"/>
                    </a:cubicBezTo>
                    <a:cubicBezTo>
                      <a:pt x="4107959" y="263705"/>
                      <a:pt x="4118214" y="256477"/>
                      <a:pt x="4124856" y="246710"/>
                    </a:cubicBezTo>
                    <a:cubicBezTo>
                      <a:pt x="4130716" y="238311"/>
                      <a:pt x="4135013" y="228300"/>
                      <a:pt x="4137748" y="216677"/>
                    </a:cubicBezTo>
                    <a:cubicBezTo>
                      <a:pt x="4140482" y="205055"/>
                      <a:pt x="4141850" y="192504"/>
                      <a:pt x="4141850" y="179026"/>
                    </a:cubicBezTo>
                    <a:lnTo>
                      <a:pt x="4142436" y="48053"/>
                    </a:lnTo>
                    <a:cubicBezTo>
                      <a:pt x="4142436" y="36528"/>
                      <a:pt x="4140531" y="29251"/>
                      <a:pt x="4136722" y="26224"/>
                    </a:cubicBezTo>
                    <a:cubicBezTo>
                      <a:pt x="4132913" y="23196"/>
                      <a:pt x="4124562" y="21682"/>
                      <a:pt x="4111670" y="21682"/>
                    </a:cubicBezTo>
                    <a:lnTo>
                      <a:pt x="4104052" y="21682"/>
                    </a:lnTo>
                    <a:lnTo>
                      <a:pt x="4104052" y="6739"/>
                    </a:lnTo>
                    <a:lnTo>
                      <a:pt x="4105224" y="6739"/>
                    </a:lnTo>
                    <a:cubicBezTo>
                      <a:pt x="4110694" y="6739"/>
                      <a:pt x="4118996" y="7032"/>
                      <a:pt x="4130130" y="7618"/>
                    </a:cubicBezTo>
                    <a:cubicBezTo>
                      <a:pt x="4141264" y="8204"/>
                      <a:pt x="4149566" y="8497"/>
                      <a:pt x="4155035" y="8497"/>
                    </a:cubicBezTo>
                    <a:cubicBezTo>
                      <a:pt x="4160114" y="8497"/>
                      <a:pt x="4168122" y="8204"/>
                      <a:pt x="4179062" y="7618"/>
                    </a:cubicBezTo>
                    <a:cubicBezTo>
                      <a:pt x="4190000" y="7032"/>
                      <a:pt x="4198400" y="6739"/>
                      <a:pt x="4204260" y="6739"/>
                    </a:cubicBezTo>
                    <a:lnTo>
                      <a:pt x="4205432" y="6739"/>
                    </a:lnTo>
                    <a:lnTo>
                      <a:pt x="4204846" y="21682"/>
                    </a:lnTo>
                    <a:lnTo>
                      <a:pt x="4196935" y="21682"/>
                    </a:lnTo>
                    <a:cubicBezTo>
                      <a:pt x="4183261" y="21682"/>
                      <a:pt x="4174324" y="23245"/>
                      <a:pt x="4170125" y="26370"/>
                    </a:cubicBezTo>
                    <a:cubicBezTo>
                      <a:pt x="4165925" y="29496"/>
                      <a:pt x="4163825" y="36723"/>
                      <a:pt x="4163825" y="48053"/>
                    </a:cubicBezTo>
                    <a:lnTo>
                      <a:pt x="4162653" y="199829"/>
                    </a:lnTo>
                    <a:cubicBezTo>
                      <a:pt x="4162653" y="221121"/>
                      <a:pt x="4156500" y="241338"/>
                      <a:pt x="4144194" y="260482"/>
                    </a:cubicBezTo>
                    <a:cubicBezTo>
                      <a:pt x="4139896" y="266928"/>
                      <a:pt x="4133352" y="273471"/>
                      <a:pt x="4124562" y="280113"/>
                    </a:cubicBezTo>
                    <a:cubicBezTo>
                      <a:pt x="4115772" y="286754"/>
                      <a:pt x="4107666" y="291442"/>
                      <a:pt x="4100243" y="294177"/>
                    </a:cubicBezTo>
                    <a:cubicBezTo>
                      <a:pt x="4082467" y="300233"/>
                      <a:pt x="4063910" y="303260"/>
                      <a:pt x="4044572" y="303260"/>
                    </a:cubicBezTo>
                    <a:cubicBezTo>
                      <a:pt x="4013514" y="303260"/>
                      <a:pt x="3989585" y="298963"/>
                      <a:pt x="3972786" y="290368"/>
                    </a:cubicBezTo>
                    <a:cubicBezTo>
                      <a:pt x="3959112" y="283336"/>
                      <a:pt x="3948857" y="272983"/>
                      <a:pt x="3942020" y="259309"/>
                    </a:cubicBezTo>
                    <a:cubicBezTo>
                      <a:pt x="3937332" y="251301"/>
                      <a:pt x="3934353" y="243341"/>
                      <a:pt x="3933084" y="235430"/>
                    </a:cubicBezTo>
                    <a:cubicBezTo>
                      <a:pt x="3931814" y="227518"/>
                      <a:pt x="3931179" y="217507"/>
                      <a:pt x="3931179" y="205396"/>
                    </a:cubicBezTo>
                    <a:lnTo>
                      <a:pt x="3932937" y="57136"/>
                    </a:lnTo>
                    <a:cubicBezTo>
                      <a:pt x="3932937" y="39751"/>
                      <a:pt x="3931765" y="29789"/>
                      <a:pt x="3929421" y="27249"/>
                    </a:cubicBezTo>
                    <a:cubicBezTo>
                      <a:pt x="3926100" y="23538"/>
                      <a:pt x="3914868" y="21682"/>
                      <a:pt x="3895725" y="21682"/>
                    </a:cubicBezTo>
                    <a:lnTo>
                      <a:pt x="3893967" y="21682"/>
                    </a:lnTo>
                    <a:close/>
                    <a:moveTo>
                      <a:pt x="3450394" y="6739"/>
                    </a:moveTo>
                    <a:lnTo>
                      <a:pt x="3452152" y="6739"/>
                    </a:lnTo>
                    <a:cubicBezTo>
                      <a:pt x="3458403" y="6739"/>
                      <a:pt x="3467877" y="7032"/>
                      <a:pt x="3480574" y="7618"/>
                    </a:cubicBezTo>
                    <a:cubicBezTo>
                      <a:pt x="3493271" y="8204"/>
                      <a:pt x="3503038" y="8497"/>
                      <a:pt x="3509875" y="8497"/>
                    </a:cubicBezTo>
                    <a:cubicBezTo>
                      <a:pt x="3516711" y="8497"/>
                      <a:pt x="3526673" y="8204"/>
                      <a:pt x="3539761" y="7618"/>
                    </a:cubicBezTo>
                    <a:cubicBezTo>
                      <a:pt x="3552849" y="7032"/>
                      <a:pt x="3562713" y="6739"/>
                      <a:pt x="3569355" y="6739"/>
                    </a:cubicBezTo>
                    <a:lnTo>
                      <a:pt x="3571113" y="6739"/>
                    </a:lnTo>
                    <a:lnTo>
                      <a:pt x="3570527" y="21682"/>
                    </a:lnTo>
                    <a:lnTo>
                      <a:pt x="3569355" y="21682"/>
                    </a:lnTo>
                    <a:cubicBezTo>
                      <a:pt x="3550212" y="21682"/>
                      <a:pt x="3539126" y="23294"/>
                      <a:pt x="3536098" y="26517"/>
                    </a:cubicBezTo>
                    <a:cubicBezTo>
                      <a:pt x="3533071" y="29740"/>
                      <a:pt x="3531557" y="39946"/>
                      <a:pt x="3531557" y="57136"/>
                    </a:cubicBezTo>
                    <a:lnTo>
                      <a:pt x="3529506" y="258723"/>
                    </a:lnTo>
                    <a:lnTo>
                      <a:pt x="3529506" y="273081"/>
                    </a:lnTo>
                    <a:cubicBezTo>
                      <a:pt x="3536343" y="273667"/>
                      <a:pt x="3544644" y="274106"/>
                      <a:pt x="3554411" y="274399"/>
                    </a:cubicBezTo>
                    <a:cubicBezTo>
                      <a:pt x="3564178" y="274692"/>
                      <a:pt x="3574922" y="274839"/>
                      <a:pt x="3586642" y="274839"/>
                    </a:cubicBezTo>
                    <a:cubicBezTo>
                      <a:pt x="3604613" y="274839"/>
                      <a:pt x="3617456" y="274350"/>
                      <a:pt x="3625172" y="273374"/>
                    </a:cubicBezTo>
                    <a:cubicBezTo>
                      <a:pt x="3632888" y="272397"/>
                      <a:pt x="3641825" y="270541"/>
                      <a:pt x="3651982" y="267807"/>
                    </a:cubicBezTo>
                    <a:cubicBezTo>
                      <a:pt x="3652568" y="266830"/>
                      <a:pt x="3653301" y="264925"/>
                      <a:pt x="3654180" y="262093"/>
                    </a:cubicBezTo>
                    <a:cubicBezTo>
                      <a:pt x="3655059" y="259261"/>
                      <a:pt x="3655791" y="257161"/>
                      <a:pt x="3656377" y="255793"/>
                    </a:cubicBezTo>
                    <a:lnTo>
                      <a:pt x="3665753" y="220340"/>
                    </a:lnTo>
                    <a:lnTo>
                      <a:pt x="3682162" y="220926"/>
                    </a:lnTo>
                    <a:cubicBezTo>
                      <a:pt x="3681185" y="226005"/>
                      <a:pt x="3680501" y="229911"/>
                      <a:pt x="3680111" y="232646"/>
                    </a:cubicBezTo>
                    <a:cubicBezTo>
                      <a:pt x="3678548" y="241827"/>
                      <a:pt x="3677767" y="247687"/>
                      <a:pt x="3677767" y="250226"/>
                    </a:cubicBezTo>
                    <a:lnTo>
                      <a:pt x="3672492" y="294177"/>
                    </a:lnTo>
                    <a:lnTo>
                      <a:pt x="3671320" y="294763"/>
                    </a:lnTo>
                    <a:cubicBezTo>
                      <a:pt x="3665460" y="295740"/>
                      <a:pt x="3657452" y="296375"/>
                      <a:pt x="3647294" y="296668"/>
                    </a:cubicBezTo>
                    <a:cubicBezTo>
                      <a:pt x="3637137" y="296961"/>
                      <a:pt x="3623756" y="297107"/>
                      <a:pt x="3607152" y="297107"/>
                    </a:cubicBezTo>
                    <a:cubicBezTo>
                      <a:pt x="3599729" y="297107"/>
                      <a:pt x="3588205" y="296717"/>
                      <a:pt x="3572578" y="295935"/>
                    </a:cubicBezTo>
                    <a:cubicBezTo>
                      <a:pt x="3556951" y="295154"/>
                      <a:pt x="3545035" y="294763"/>
                      <a:pt x="3536831" y="294763"/>
                    </a:cubicBezTo>
                    <a:cubicBezTo>
                      <a:pt x="3529018" y="294763"/>
                      <a:pt x="3517297" y="295154"/>
                      <a:pt x="3501670" y="295935"/>
                    </a:cubicBezTo>
                    <a:cubicBezTo>
                      <a:pt x="3486043" y="296717"/>
                      <a:pt x="3474128" y="297107"/>
                      <a:pt x="3465924" y="297107"/>
                    </a:cubicBezTo>
                    <a:lnTo>
                      <a:pt x="3464752" y="297107"/>
                    </a:lnTo>
                    <a:lnTo>
                      <a:pt x="3464752" y="281578"/>
                    </a:lnTo>
                    <a:lnTo>
                      <a:pt x="3465924" y="281578"/>
                    </a:lnTo>
                    <a:cubicBezTo>
                      <a:pt x="3475105" y="279820"/>
                      <a:pt x="3481013" y="275864"/>
                      <a:pt x="3483651" y="269711"/>
                    </a:cubicBezTo>
                    <a:cubicBezTo>
                      <a:pt x="3486288" y="263558"/>
                      <a:pt x="3487606" y="251887"/>
                      <a:pt x="3487606" y="234697"/>
                    </a:cubicBezTo>
                    <a:lnTo>
                      <a:pt x="3489364" y="57136"/>
                    </a:lnTo>
                    <a:cubicBezTo>
                      <a:pt x="3489364" y="39946"/>
                      <a:pt x="3488094" y="29984"/>
                      <a:pt x="3485555" y="27249"/>
                    </a:cubicBezTo>
                    <a:cubicBezTo>
                      <a:pt x="3482234" y="23538"/>
                      <a:pt x="3470905" y="21682"/>
                      <a:pt x="3451566" y="21682"/>
                    </a:cubicBezTo>
                    <a:lnTo>
                      <a:pt x="3450394" y="21682"/>
                    </a:lnTo>
                    <a:close/>
                    <a:moveTo>
                      <a:pt x="2713453" y="6739"/>
                    </a:moveTo>
                    <a:lnTo>
                      <a:pt x="2714625" y="6739"/>
                    </a:lnTo>
                    <a:cubicBezTo>
                      <a:pt x="2718727" y="6739"/>
                      <a:pt x="2725076" y="7032"/>
                      <a:pt x="2733671" y="7618"/>
                    </a:cubicBezTo>
                    <a:cubicBezTo>
                      <a:pt x="2742266" y="8204"/>
                      <a:pt x="2748907" y="8497"/>
                      <a:pt x="2753595" y="8497"/>
                    </a:cubicBezTo>
                    <a:cubicBezTo>
                      <a:pt x="2757893" y="8497"/>
                      <a:pt x="2764436" y="8204"/>
                      <a:pt x="2773226" y="7618"/>
                    </a:cubicBezTo>
                    <a:cubicBezTo>
                      <a:pt x="2782017" y="7032"/>
                      <a:pt x="2788463" y="6739"/>
                      <a:pt x="2792565" y="6739"/>
                    </a:cubicBezTo>
                    <a:lnTo>
                      <a:pt x="2793737" y="6739"/>
                    </a:lnTo>
                    <a:lnTo>
                      <a:pt x="2899512" y="233525"/>
                    </a:lnTo>
                    <a:lnTo>
                      <a:pt x="2983897" y="61824"/>
                    </a:lnTo>
                    <a:cubicBezTo>
                      <a:pt x="2993273" y="43267"/>
                      <a:pt x="3000892" y="25101"/>
                      <a:pt x="3006752" y="7325"/>
                    </a:cubicBezTo>
                    <a:lnTo>
                      <a:pt x="3007924" y="6739"/>
                    </a:lnTo>
                    <a:cubicBezTo>
                      <a:pt x="3014370" y="6739"/>
                      <a:pt x="3020425" y="6934"/>
                      <a:pt x="3026090" y="7325"/>
                    </a:cubicBezTo>
                    <a:cubicBezTo>
                      <a:pt x="3031755" y="7716"/>
                      <a:pt x="3038689" y="8106"/>
                      <a:pt x="3046893" y="8497"/>
                    </a:cubicBezTo>
                    <a:cubicBezTo>
                      <a:pt x="3051386" y="8497"/>
                      <a:pt x="3058028" y="8204"/>
                      <a:pt x="3066818" y="7618"/>
                    </a:cubicBezTo>
                    <a:cubicBezTo>
                      <a:pt x="3075608" y="7032"/>
                      <a:pt x="3082249" y="6739"/>
                      <a:pt x="3086742" y="6739"/>
                    </a:cubicBezTo>
                    <a:lnTo>
                      <a:pt x="3087914" y="6739"/>
                    </a:lnTo>
                    <a:lnTo>
                      <a:pt x="3087914" y="21682"/>
                    </a:lnTo>
                    <a:lnTo>
                      <a:pt x="3080003" y="21682"/>
                    </a:lnTo>
                    <a:cubicBezTo>
                      <a:pt x="3067111" y="21682"/>
                      <a:pt x="3058711" y="23245"/>
                      <a:pt x="3054805" y="26370"/>
                    </a:cubicBezTo>
                    <a:cubicBezTo>
                      <a:pt x="3050898" y="29496"/>
                      <a:pt x="3048945" y="36723"/>
                      <a:pt x="3048945" y="48053"/>
                    </a:cubicBezTo>
                    <a:lnTo>
                      <a:pt x="3047772" y="245538"/>
                    </a:lnTo>
                    <a:cubicBezTo>
                      <a:pt x="3047772" y="263314"/>
                      <a:pt x="3048847" y="273471"/>
                      <a:pt x="3050996" y="276011"/>
                    </a:cubicBezTo>
                    <a:cubicBezTo>
                      <a:pt x="3054121" y="279722"/>
                      <a:pt x="3065353" y="281578"/>
                      <a:pt x="3084691" y="281578"/>
                    </a:cubicBezTo>
                    <a:lnTo>
                      <a:pt x="3086742" y="281578"/>
                    </a:lnTo>
                    <a:lnTo>
                      <a:pt x="3086156" y="297107"/>
                    </a:lnTo>
                    <a:lnTo>
                      <a:pt x="3084691" y="297107"/>
                    </a:lnTo>
                    <a:cubicBezTo>
                      <a:pt x="3078050" y="297107"/>
                      <a:pt x="3068185" y="296717"/>
                      <a:pt x="3055098" y="295935"/>
                    </a:cubicBezTo>
                    <a:cubicBezTo>
                      <a:pt x="3042010" y="295154"/>
                      <a:pt x="3032146" y="294763"/>
                      <a:pt x="3025504" y="294763"/>
                    </a:cubicBezTo>
                    <a:cubicBezTo>
                      <a:pt x="3017886" y="294763"/>
                      <a:pt x="3010463" y="294958"/>
                      <a:pt x="3003236" y="295349"/>
                    </a:cubicBezTo>
                    <a:cubicBezTo>
                      <a:pt x="2981749" y="296521"/>
                      <a:pt x="2969735" y="297107"/>
                      <a:pt x="2967196" y="297107"/>
                    </a:cubicBezTo>
                    <a:lnTo>
                      <a:pt x="2966024" y="297107"/>
                    </a:lnTo>
                    <a:lnTo>
                      <a:pt x="2966024" y="281578"/>
                    </a:lnTo>
                    <a:lnTo>
                      <a:pt x="2967782" y="281578"/>
                    </a:lnTo>
                    <a:cubicBezTo>
                      <a:pt x="2986730" y="281578"/>
                      <a:pt x="2997962" y="279722"/>
                      <a:pt x="3001478" y="276011"/>
                    </a:cubicBezTo>
                    <a:cubicBezTo>
                      <a:pt x="3004212" y="273081"/>
                      <a:pt x="3005580" y="262923"/>
                      <a:pt x="3005580" y="245538"/>
                    </a:cubicBezTo>
                    <a:lnTo>
                      <a:pt x="3006752" y="63875"/>
                    </a:lnTo>
                    <a:lnTo>
                      <a:pt x="2893945" y="300037"/>
                    </a:lnTo>
                    <a:lnTo>
                      <a:pt x="2883689" y="300037"/>
                    </a:lnTo>
                    <a:lnTo>
                      <a:pt x="2773519" y="63875"/>
                    </a:lnTo>
                    <a:lnTo>
                      <a:pt x="2771468" y="255207"/>
                    </a:lnTo>
                    <a:cubicBezTo>
                      <a:pt x="2771468" y="266732"/>
                      <a:pt x="2773422" y="273911"/>
                      <a:pt x="2777329" y="276743"/>
                    </a:cubicBezTo>
                    <a:cubicBezTo>
                      <a:pt x="2781235" y="279576"/>
                      <a:pt x="2790123" y="280992"/>
                      <a:pt x="2803992" y="280992"/>
                    </a:cubicBezTo>
                    <a:lnTo>
                      <a:pt x="2811903" y="281578"/>
                    </a:lnTo>
                    <a:lnTo>
                      <a:pt x="2811903" y="297107"/>
                    </a:lnTo>
                    <a:lnTo>
                      <a:pt x="2809852" y="297107"/>
                    </a:lnTo>
                    <a:cubicBezTo>
                      <a:pt x="2804773" y="297107"/>
                      <a:pt x="2796862" y="296717"/>
                      <a:pt x="2786119" y="295935"/>
                    </a:cubicBezTo>
                    <a:cubicBezTo>
                      <a:pt x="2775375" y="295154"/>
                      <a:pt x="2767171" y="294763"/>
                      <a:pt x="2761506" y="294763"/>
                    </a:cubicBezTo>
                    <a:cubicBezTo>
                      <a:pt x="2755646" y="294763"/>
                      <a:pt x="2746856" y="295154"/>
                      <a:pt x="2735136" y="295935"/>
                    </a:cubicBezTo>
                    <a:cubicBezTo>
                      <a:pt x="2723416" y="296717"/>
                      <a:pt x="2715797" y="297107"/>
                      <a:pt x="2712281" y="297107"/>
                    </a:cubicBezTo>
                    <a:lnTo>
                      <a:pt x="2710523" y="297107"/>
                    </a:lnTo>
                    <a:lnTo>
                      <a:pt x="2711109" y="281578"/>
                    </a:lnTo>
                    <a:lnTo>
                      <a:pt x="2718727" y="280992"/>
                    </a:lnTo>
                    <a:cubicBezTo>
                      <a:pt x="2731815" y="280992"/>
                      <a:pt x="2740312" y="279527"/>
                      <a:pt x="2744219" y="276597"/>
                    </a:cubicBezTo>
                    <a:cubicBezTo>
                      <a:pt x="2748126" y="273667"/>
                      <a:pt x="2750079" y="266537"/>
                      <a:pt x="2750079" y="255207"/>
                    </a:cubicBezTo>
                    <a:lnTo>
                      <a:pt x="2751837" y="48053"/>
                    </a:lnTo>
                    <a:cubicBezTo>
                      <a:pt x="2751837" y="36528"/>
                      <a:pt x="2749933" y="29251"/>
                      <a:pt x="2746123" y="26224"/>
                    </a:cubicBezTo>
                    <a:cubicBezTo>
                      <a:pt x="2742314" y="23196"/>
                      <a:pt x="2733964" y="21682"/>
                      <a:pt x="2721072" y="21682"/>
                    </a:cubicBezTo>
                    <a:lnTo>
                      <a:pt x="2712867" y="21682"/>
                    </a:lnTo>
                    <a:close/>
                    <a:moveTo>
                      <a:pt x="2431219" y="6739"/>
                    </a:moveTo>
                    <a:lnTo>
                      <a:pt x="2432977" y="6739"/>
                    </a:lnTo>
                    <a:cubicBezTo>
                      <a:pt x="2440400" y="6739"/>
                      <a:pt x="2452023" y="7032"/>
                      <a:pt x="2467845" y="7618"/>
                    </a:cubicBezTo>
                    <a:cubicBezTo>
                      <a:pt x="2483667" y="8204"/>
                      <a:pt x="2495876" y="8497"/>
                      <a:pt x="2504471" y="8497"/>
                    </a:cubicBezTo>
                    <a:cubicBezTo>
                      <a:pt x="2512480" y="8497"/>
                      <a:pt x="2524493" y="8204"/>
                      <a:pt x="2540510" y="7618"/>
                    </a:cubicBezTo>
                    <a:cubicBezTo>
                      <a:pt x="2556528" y="7032"/>
                      <a:pt x="2568541" y="6739"/>
                      <a:pt x="2576550" y="6739"/>
                    </a:cubicBezTo>
                    <a:cubicBezTo>
                      <a:pt x="2603897" y="6739"/>
                      <a:pt x="2624896" y="12892"/>
                      <a:pt x="2639546" y="25198"/>
                    </a:cubicBezTo>
                    <a:cubicBezTo>
                      <a:pt x="2653024" y="36528"/>
                      <a:pt x="2659764" y="51569"/>
                      <a:pt x="2659764" y="70321"/>
                    </a:cubicBezTo>
                    <a:cubicBezTo>
                      <a:pt x="2659764" y="91417"/>
                      <a:pt x="2651462" y="109388"/>
                      <a:pt x="2634858" y="124234"/>
                    </a:cubicBezTo>
                    <a:cubicBezTo>
                      <a:pt x="2620208" y="137126"/>
                      <a:pt x="2601944" y="145721"/>
                      <a:pt x="2580066" y="150018"/>
                    </a:cubicBezTo>
                    <a:lnTo>
                      <a:pt x="2670605" y="270737"/>
                    </a:lnTo>
                    <a:cubicBezTo>
                      <a:pt x="2673730" y="274057"/>
                      <a:pt x="2677197" y="276548"/>
                      <a:pt x="2681007" y="278208"/>
                    </a:cubicBezTo>
                    <a:cubicBezTo>
                      <a:pt x="2684816" y="279869"/>
                      <a:pt x="2689162" y="280992"/>
                      <a:pt x="2694045" y="281578"/>
                    </a:cubicBezTo>
                    <a:lnTo>
                      <a:pt x="2694631" y="297107"/>
                    </a:lnTo>
                    <a:lnTo>
                      <a:pt x="2692873" y="297107"/>
                    </a:lnTo>
                    <a:cubicBezTo>
                      <a:pt x="2689552" y="296717"/>
                      <a:pt x="2684962" y="296228"/>
                      <a:pt x="2679102" y="295642"/>
                    </a:cubicBezTo>
                    <a:cubicBezTo>
                      <a:pt x="2673242" y="295056"/>
                      <a:pt x="2668651" y="294763"/>
                      <a:pt x="2665331" y="294763"/>
                    </a:cubicBezTo>
                    <a:cubicBezTo>
                      <a:pt x="2661033" y="294763"/>
                      <a:pt x="2657615" y="294861"/>
                      <a:pt x="2655076" y="295056"/>
                    </a:cubicBezTo>
                    <a:cubicBezTo>
                      <a:pt x="2652536" y="295251"/>
                      <a:pt x="2646774" y="295935"/>
                      <a:pt x="2637788" y="297107"/>
                    </a:cubicBezTo>
                    <a:lnTo>
                      <a:pt x="2636323" y="297107"/>
                    </a:lnTo>
                    <a:lnTo>
                      <a:pt x="2635737" y="296521"/>
                    </a:lnTo>
                    <a:cubicBezTo>
                      <a:pt x="2634174" y="294372"/>
                      <a:pt x="2631342" y="290173"/>
                      <a:pt x="2627240" y="283922"/>
                    </a:cubicBezTo>
                    <a:cubicBezTo>
                      <a:pt x="2624310" y="279429"/>
                      <a:pt x="2621575" y="275815"/>
                      <a:pt x="2619036" y="273081"/>
                    </a:cubicBezTo>
                    <a:lnTo>
                      <a:pt x="2522344" y="146502"/>
                    </a:lnTo>
                    <a:lnTo>
                      <a:pt x="2524102" y="138884"/>
                    </a:lnTo>
                    <a:lnTo>
                      <a:pt x="2525567" y="138884"/>
                    </a:lnTo>
                    <a:lnTo>
                      <a:pt x="2539631" y="138884"/>
                    </a:lnTo>
                    <a:cubicBezTo>
                      <a:pt x="2543538" y="138884"/>
                      <a:pt x="2547396" y="138787"/>
                      <a:pt x="2551205" y="138591"/>
                    </a:cubicBezTo>
                    <a:cubicBezTo>
                      <a:pt x="2555014" y="138396"/>
                      <a:pt x="2558872" y="138005"/>
                      <a:pt x="2562779" y="137419"/>
                    </a:cubicBezTo>
                    <a:cubicBezTo>
                      <a:pt x="2577429" y="134685"/>
                      <a:pt x="2589882" y="128190"/>
                      <a:pt x="2600137" y="117934"/>
                    </a:cubicBezTo>
                    <a:cubicBezTo>
                      <a:pt x="2610392" y="107679"/>
                      <a:pt x="2615520" y="95422"/>
                      <a:pt x="2615520" y="81162"/>
                    </a:cubicBezTo>
                    <a:cubicBezTo>
                      <a:pt x="2615520" y="60847"/>
                      <a:pt x="2609074" y="45904"/>
                      <a:pt x="2596181" y="36332"/>
                    </a:cubicBezTo>
                    <a:cubicBezTo>
                      <a:pt x="2585633" y="28519"/>
                      <a:pt x="2571667" y="24612"/>
                      <a:pt x="2554282" y="24612"/>
                    </a:cubicBezTo>
                    <a:cubicBezTo>
                      <a:pt x="2546859" y="24612"/>
                      <a:pt x="2540217" y="25052"/>
                      <a:pt x="2534357" y="25931"/>
                    </a:cubicBezTo>
                    <a:cubicBezTo>
                      <a:pt x="2528497" y="26810"/>
                      <a:pt x="2521953" y="28226"/>
                      <a:pt x="2514726" y="30179"/>
                    </a:cubicBezTo>
                    <a:cubicBezTo>
                      <a:pt x="2513749" y="33109"/>
                      <a:pt x="2513114" y="36430"/>
                      <a:pt x="2512821" y="40141"/>
                    </a:cubicBezTo>
                    <a:cubicBezTo>
                      <a:pt x="2512528" y="43853"/>
                      <a:pt x="2512382" y="49518"/>
                      <a:pt x="2512382" y="57136"/>
                    </a:cubicBezTo>
                    <a:lnTo>
                      <a:pt x="2510331" y="245538"/>
                    </a:lnTo>
                    <a:cubicBezTo>
                      <a:pt x="2510331" y="263314"/>
                      <a:pt x="2511503" y="273471"/>
                      <a:pt x="2513847" y="276011"/>
                    </a:cubicBezTo>
                    <a:cubicBezTo>
                      <a:pt x="2517168" y="279722"/>
                      <a:pt x="2528400" y="281578"/>
                      <a:pt x="2547543" y="281578"/>
                    </a:cubicBezTo>
                    <a:lnTo>
                      <a:pt x="2549594" y="281578"/>
                    </a:lnTo>
                    <a:lnTo>
                      <a:pt x="2548715" y="297107"/>
                    </a:lnTo>
                    <a:lnTo>
                      <a:pt x="2547543" y="297107"/>
                    </a:lnTo>
                    <a:cubicBezTo>
                      <a:pt x="2541096" y="297107"/>
                      <a:pt x="2531330" y="296717"/>
                      <a:pt x="2518242" y="295935"/>
                    </a:cubicBezTo>
                    <a:cubicBezTo>
                      <a:pt x="2505154" y="295154"/>
                      <a:pt x="2495192" y="294763"/>
                      <a:pt x="2488355" y="294763"/>
                    </a:cubicBezTo>
                    <a:cubicBezTo>
                      <a:pt x="2481714" y="294763"/>
                      <a:pt x="2471850" y="295154"/>
                      <a:pt x="2458762" y="295935"/>
                    </a:cubicBezTo>
                    <a:cubicBezTo>
                      <a:pt x="2445674" y="296717"/>
                      <a:pt x="2436103" y="297107"/>
                      <a:pt x="2430047" y="297107"/>
                    </a:cubicBezTo>
                    <a:lnTo>
                      <a:pt x="2428875" y="297107"/>
                    </a:lnTo>
                    <a:lnTo>
                      <a:pt x="2428875" y="281578"/>
                    </a:lnTo>
                    <a:lnTo>
                      <a:pt x="2430633" y="281578"/>
                    </a:lnTo>
                    <a:cubicBezTo>
                      <a:pt x="2449581" y="281578"/>
                      <a:pt x="2460813" y="279722"/>
                      <a:pt x="2464329" y="276011"/>
                    </a:cubicBezTo>
                    <a:cubicBezTo>
                      <a:pt x="2467064" y="273081"/>
                      <a:pt x="2468431" y="262923"/>
                      <a:pt x="2468431" y="245538"/>
                    </a:cubicBezTo>
                    <a:lnTo>
                      <a:pt x="2470189" y="57136"/>
                    </a:lnTo>
                    <a:cubicBezTo>
                      <a:pt x="2470189" y="39946"/>
                      <a:pt x="2468919" y="29984"/>
                      <a:pt x="2466380" y="27249"/>
                    </a:cubicBezTo>
                    <a:cubicBezTo>
                      <a:pt x="2463059" y="23538"/>
                      <a:pt x="2451730" y="21682"/>
                      <a:pt x="2432391" y="21682"/>
                    </a:cubicBezTo>
                    <a:lnTo>
                      <a:pt x="2431219" y="21682"/>
                    </a:lnTo>
                    <a:close/>
                    <a:moveTo>
                      <a:pt x="1743661" y="6739"/>
                    </a:moveTo>
                    <a:lnTo>
                      <a:pt x="1744833" y="6739"/>
                    </a:lnTo>
                    <a:cubicBezTo>
                      <a:pt x="1748740" y="6739"/>
                      <a:pt x="1754600" y="7032"/>
                      <a:pt x="1762414" y="7618"/>
                    </a:cubicBezTo>
                    <a:cubicBezTo>
                      <a:pt x="1770227" y="8204"/>
                      <a:pt x="1776185" y="8497"/>
                      <a:pt x="1780287" y="8497"/>
                    </a:cubicBezTo>
                    <a:cubicBezTo>
                      <a:pt x="1784194" y="8497"/>
                      <a:pt x="1790054" y="8204"/>
                      <a:pt x="1797867" y="7618"/>
                    </a:cubicBezTo>
                    <a:cubicBezTo>
                      <a:pt x="1805681" y="7032"/>
                      <a:pt x="1811639" y="6739"/>
                      <a:pt x="1815741" y="6739"/>
                    </a:cubicBezTo>
                    <a:lnTo>
                      <a:pt x="2006487" y="248468"/>
                    </a:lnTo>
                    <a:lnTo>
                      <a:pt x="2008245" y="48053"/>
                    </a:lnTo>
                    <a:cubicBezTo>
                      <a:pt x="2008245" y="36528"/>
                      <a:pt x="2006341" y="29251"/>
                      <a:pt x="2002532" y="26224"/>
                    </a:cubicBezTo>
                    <a:cubicBezTo>
                      <a:pt x="1998723" y="23196"/>
                      <a:pt x="1990274" y="21682"/>
                      <a:pt x="1977187" y="21682"/>
                    </a:cubicBezTo>
                    <a:lnTo>
                      <a:pt x="1969276" y="21682"/>
                    </a:lnTo>
                    <a:lnTo>
                      <a:pt x="1969276" y="6739"/>
                    </a:lnTo>
                    <a:lnTo>
                      <a:pt x="1971034" y="6739"/>
                    </a:lnTo>
                    <a:cubicBezTo>
                      <a:pt x="1976503" y="6739"/>
                      <a:pt x="1984707" y="7032"/>
                      <a:pt x="1995646" y="7618"/>
                    </a:cubicBezTo>
                    <a:cubicBezTo>
                      <a:pt x="2006585" y="8204"/>
                      <a:pt x="2014789" y="8497"/>
                      <a:pt x="2020258" y="8497"/>
                    </a:cubicBezTo>
                    <a:cubicBezTo>
                      <a:pt x="2025728" y="8497"/>
                      <a:pt x="2033932" y="8204"/>
                      <a:pt x="2044871" y="7618"/>
                    </a:cubicBezTo>
                    <a:cubicBezTo>
                      <a:pt x="2055810" y="7032"/>
                      <a:pt x="2064014" y="6739"/>
                      <a:pt x="2069483" y="6739"/>
                    </a:cubicBezTo>
                    <a:lnTo>
                      <a:pt x="2070655" y="6739"/>
                    </a:lnTo>
                    <a:lnTo>
                      <a:pt x="2070069" y="21682"/>
                    </a:lnTo>
                    <a:lnTo>
                      <a:pt x="2062158" y="21682"/>
                    </a:lnTo>
                    <a:cubicBezTo>
                      <a:pt x="2048680" y="21682"/>
                      <a:pt x="2039939" y="23196"/>
                      <a:pt x="2035934" y="26224"/>
                    </a:cubicBezTo>
                    <a:cubicBezTo>
                      <a:pt x="2031930" y="29251"/>
                      <a:pt x="2029928" y="36528"/>
                      <a:pt x="2029928" y="48053"/>
                    </a:cubicBezTo>
                    <a:lnTo>
                      <a:pt x="2027584" y="286266"/>
                    </a:lnTo>
                    <a:lnTo>
                      <a:pt x="2028756" y="303846"/>
                    </a:lnTo>
                    <a:lnTo>
                      <a:pt x="1993888" y="297693"/>
                    </a:lnTo>
                    <a:lnTo>
                      <a:pt x="1799918" y="58308"/>
                    </a:lnTo>
                    <a:lnTo>
                      <a:pt x="1798160" y="255207"/>
                    </a:lnTo>
                    <a:cubicBezTo>
                      <a:pt x="1798160" y="266732"/>
                      <a:pt x="1800114" y="273911"/>
                      <a:pt x="1804021" y="276743"/>
                    </a:cubicBezTo>
                    <a:cubicBezTo>
                      <a:pt x="1807927" y="279576"/>
                      <a:pt x="1816815" y="280992"/>
                      <a:pt x="1830684" y="280992"/>
                    </a:cubicBezTo>
                    <a:lnTo>
                      <a:pt x="1838302" y="281578"/>
                    </a:lnTo>
                    <a:lnTo>
                      <a:pt x="1837716" y="297107"/>
                    </a:lnTo>
                    <a:lnTo>
                      <a:pt x="1836544" y="297107"/>
                    </a:lnTo>
                    <a:cubicBezTo>
                      <a:pt x="1831270" y="297107"/>
                      <a:pt x="1823261" y="296717"/>
                      <a:pt x="1812518" y="295935"/>
                    </a:cubicBezTo>
                    <a:cubicBezTo>
                      <a:pt x="1801774" y="295154"/>
                      <a:pt x="1793570" y="294763"/>
                      <a:pt x="1787905" y="294763"/>
                    </a:cubicBezTo>
                    <a:cubicBezTo>
                      <a:pt x="1782436" y="294763"/>
                      <a:pt x="1773597" y="295154"/>
                      <a:pt x="1761388" y="295935"/>
                    </a:cubicBezTo>
                    <a:cubicBezTo>
                      <a:pt x="1749180" y="296717"/>
                      <a:pt x="1741415" y="297107"/>
                      <a:pt x="1738094" y="297107"/>
                    </a:cubicBezTo>
                    <a:lnTo>
                      <a:pt x="1736922" y="297107"/>
                    </a:lnTo>
                    <a:lnTo>
                      <a:pt x="1736922" y="281578"/>
                    </a:lnTo>
                    <a:lnTo>
                      <a:pt x="1745419" y="280992"/>
                    </a:lnTo>
                    <a:cubicBezTo>
                      <a:pt x="1758507" y="280992"/>
                      <a:pt x="1767004" y="279527"/>
                      <a:pt x="1770911" y="276597"/>
                    </a:cubicBezTo>
                    <a:cubicBezTo>
                      <a:pt x="1774818" y="273667"/>
                      <a:pt x="1776771" y="266537"/>
                      <a:pt x="1776771" y="255207"/>
                    </a:cubicBezTo>
                    <a:lnTo>
                      <a:pt x="1778529" y="48053"/>
                    </a:lnTo>
                    <a:cubicBezTo>
                      <a:pt x="1778529" y="36528"/>
                      <a:pt x="1776771" y="29251"/>
                      <a:pt x="1773255" y="26224"/>
                    </a:cubicBezTo>
                    <a:cubicBezTo>
                      <a:pt x="1769739" y="23196"/>
                      <a:pt x="1762023" y="21682"/>
                      <a:pt x="1750108" y="21682"/>
                    </a:cubicBezTo>
                    <a:lnTo>
                      <a:pt x="1743075" y="21682"/>
                    </a:lnTo>
                    <a:close/>
                    <a:moveTo>
                      <a:pt x="1210261" y="6739"/>
                    </a:moveTo>
                    <a:lnTo>
                      <a:pt x="1211433" y="6739"/>
                    </a:lnTo>
                    <a:cubicBezTo>
                      <a:pt x="1215340" y="6739"/>
                      <a:pt x="1221200" y="7032"/>
                      <a:pt x="1229014" y="7618"/>
                    </a:cubicBezTo>
                    <a:cubicBezTo>
                      <a:pt x="1236827" y="8204"/>
                      <a:pt x="1242785" y="8497"/>
                      <a:pt x="1246887" y="8497"/>
                    </a:cubicBezTo>
                    <a:cubicBezTo>
                      <a:pt x="1250794" y="8497"/>
                      <a:pt x="1256654" y="8204"/>
                      <a:pt x="1264467" y="7618"/>
                    </a:cubicBezTo>
                    <a:cubicBezTo>
                      <a:pt x="1272281" y="7032"/>
                      <a:pt x="1278239" y="6739"/>
                      <a:pt x="1282341" y="6739"/>
                    </a:cubicBezTo>
                    <a:lnTo>
                      <a:pt x="1473087" y="248468"/>
                    </a:lnTo>
                    <a:lnTo>
                      <a:pt x="1474845" y="48053"/>
                    </a:lnTo>
                    <a:cubicBezTo>
                      <a:pt x="1474845" y="36528"/>
                      <a:pt x="1472941" y="29251"/>
                      <a:pt x="1469132" y="26224"/>
                    </a:cubicBezTo>
                    <a:cubicBezTo>
                      <a:pt x="1465323" y="23196"/>
                      <a:pt x="1456874" y="21682"/>
                      <a:pt x="1443787" y="21682"/>
                    </a:cubicBezTo>
                    <a:lnTo>
                      <a:pt x="1435876" y="21682"/>
                    </a:lnTo>
                    <a:lnTo>
                      <a:pt x="1435876" y="6739"/>
                    </a:lnTo>
                    <a:lnTo>
                      <a:pt x="1437634" y="6739"/>
                    </a:lnTo>
                    <a:cubicBezTo>
                      <a:pt x="1443103" y="6739"/>
                      <a:pt x="1451307" y="7032"/>
                      <a:pt x="1462246" y="7618"/>
                    </a:cubicBezTo>
                    <a:cubicBezTo>
                      <a:pt x="1473185" y="8204"/>
                      <a:pt x="1481389" y="8497"/>
                      <a:pt x="1486859" y="8497"/>
                    </a:cubicBezTo>
                    <a:cubicBezTo>
                      <a:pt x="1492328" y="8497"/>
                      <a:pt x="1500532" y="8204"/>
                      <a:pt x="1511471" y="7618"/>
                    </a:cubicBezTo>
                    <a:cubicBezTo>
                      <a:pt x="1522410" y="7032"/>
                      <a:pt x="1530614" y="6739"/>
                      <a:pt x="1536084" y="6739"/>
                    </a:cubicBezTo>
                    <a:lnTo>
                      <a:pt x="1537255" y="6739"/>
                    </a:lnTo>
                    <a:lnTo>
                      <a:pt x="1536669" y="21682"/>
                    </a:lnTo>
                    <a:lnTo>
                      <a:pt x="1528758" y="21682"/>
                    </a:lnTo>
                    <a:cubicBezTo>
                      <a:pt x="1515280" y="21682"/>
                      <a:pt x="1506539" y="23196"/>
                      <a:pt x="1502534" y="26224"/>
                    </a:cubicBezTo>
                    <a:cubicBezTo>
                      <a:pt x="1498530" y="29251"/>
                      <a:pt x="1496528" y="36528"/>
                      <a:pt x="1496528" y="48053"/>
                    </a:cubicBezTo>
                    <a:lnTo>
                      <a:pt x="1494184" y="286266"/>
                    </a:lnTo>
                    <a:lnTo>
                      <a:pt x="1495356" y="303846"/>
                    </a:lnTo>
                    <a:lnTo>
                      <a:pt x="1460488" y="297693"/>
                    </a:lnTo>
                    <a:lnTo>
                      <a:pt x="1266519" y="58308"/>
                    </a:lnTo>
                    <a:lnTo>
                      <a:pt x="1264760" y="255207"/>
                    </a:lnTo>
                    <a:cubicBezTo>
                      <a:pt x="1264760" y="266732"/>
                      <a:pt x="1266714" y="273911"/>
                      <a:pt x="1270621" y="276743"/>
                    </a:cubicBezTo>
                    <a:cubicBezTo>
                      <a:pt x="1274527" y="279576"/>
                      <a:pt x="1283415" y="280992"/>
                      <a:pt x="1297284" y="280992"/>
                    </a:cubicBezTo>
                    <a:lnTo>
                      <a:pt x="1304902" y="281578"/>
                    </a:lnTo>
                    <a:lnTo>
                      <a:pt x="1304316" y="297107"/>
                    </a:lnTo>
                    <a:lnTo>
                      <a:pt x="1303144" y="297107"/>
                    </a:lnTo>
                    <a:cubicBezTo>
                      <a:pt x="1297870" y="297107"/>
                      <a:pt x="1289861" y="296717"/>
                      <a:pt x="1279118" y="295935"/>
                    </a:cubicBezTo>
                    <a:cubicBezTo>
                      <a:pt x="1268374" y="295154"/>
                      <a:pt x="1260170" y="294763"/>
                      <a:pt x="1254505" y="294763"/>
                    </a:cubicBezTo>
                    <a:cubicBezTo>
                      <a:pt x="1249036" y="294763"/>
                      <a:pt x="1240197" y="295154"/>
                      <a:pt x="1227988" y="295935"/>
                    </a:cubicBezTo>
                    <a:cubicBezTo>
                      <a:pt x="1215780" y="296717"/>
                      <a:pt x="1208015" y="297107"/>
                      <a:pt x="1204694" y="297107"/>
                    </a:cubicBezTo>
                    <a:lnTo>
                      <a:pt x="1203522" y="297107"/>
                    </a:lnTo>
                    <a:lnTo>
                      <a:pt x="1203522" y="281578"/>
                    </a:lnTo>
                    <a:lnTo>
                      <a:pt x="1212020" y="280992"/>
                    </a:lnTo>
                    <a:cubicBezTo>
                      <a:pt x="1225107" y="280992"/>
                      <a:pt x="1233604" y="279527"/>
                      <a:pt x="1237511" y="276597"/>
                    </a:cubicBezTo>
                    <a:cubicBezTo>
                      <a:pt x="1241418" y="273667"/>
                      <a:pt x="1243371" y="266537"/>
                      <a:pt x="1243371" y="255207"/>
                    </a:cubicBezTo>
                    <a:lnTo>
                      <a:pt x="1245129" y="48053"/>
                    </a:lnTo>
                    <a:cubicBezTo>
                      <a:pt x="1245129" y="36528"/>
                      <a:pt x="1243371" y="29251"/>
                      <a:pt x="1239855" y="26224"/>
                    </a:cubicBezTo>
                    <a:cubicBezTo>
                      <a:pt x="1236339" y="23196"/>
                      <a:pt x="1228623" y="21682"/>
                      <a:pt x="1216708" y="21682"/>
                    </a:cubicBezTo>
                    <a:lnTo>
                      <a:pt x="1209675" y="21682"/>
                    </a:lnTo>
                    <a:close/>
                    <a:moveTo>
                      <a:pt x="726245" y="6739"/>
                    </a:moveTo>
                    <a:lnTo>
                      <a:pt x="728003" y="6739"/>
                    </a:lnTo>
                    <a:cubicBezTo>
                      <a:pt x="734253" y="6739"/>
                      <a:pt x="743727" y="7032"/>
                      <a:pt x="756424" y="7618"/>
                    </a:cubicBezTo>
                    <a:cubicBezTo>
                      <a:pt x="769121" y="8204"/>
                      <a:pt x="778888" y="8497"/>
                      <a:pt x="785725" y="8497"/>
                    </a:cubicBezTo>
                    <a:cubicBezTo>
                      <a:pt x="792561" y="8497"/>
                      <a:pt x="802524" y="8204"/>
                      <a:pt x="815611" y="7618"/>
                    </a:cubicBezTo>
                    <a:cubicBezTo>
                      <a:pt x="828699" y="7032"/>
                      <a:pt x="838563" y="6739"/>
                      <a:pt x="845205" y="6739"/>
                    </a:cubicBezTo>
                    <a:lnTo>
                      <a:pt x="846963" y="6739"/>
                    </a:lnTo>
                    <a:lnTo>
                      <a:pt x="846377" y="21682"/>
                    </a:lnTo>
                    <a:lnTo>
                      <a:pt x="845205" y="21682"/>
                    </a:lnTo>
                    <a:cubicBezTo>
                      <a:pt x="826062" y="21682"/>
                      <a:pt x="814976" y="23294"/>
                      <a:pt x="811949" y="26517"/>
                    </a:cubicBezTo>
                    <a:cubicBezTo>
                      <a:pt x="808921" y="29740"/>
                      <a:pt x="807407" y="39946"/>
                      <a:pt x="807407" y="57136"/>
                    </a:cubicBezTo>
                    <a:lnTo>
                      <a:pt x="805356" y="245538"/>
                    </a:lnTo>
                    <a:cubicBezTo>
                      <a:pt x="805356" y="263314"/>
                      <a:pt x="806528" y="273471"/>
                      <a:pt x="808872" y="276011"/>
                    </a:cubicBezTo>
                    <a:cubicBezTo>
                      <a:pt x="812193" y="279722"/>
                      <a:pt x="823425" y="281578"/>
                      <a:pt x="842568" y="281578"/>
                    </a:cubicBezTo>
                    <a:lnTo>
                      <a:pt x="844619" y="281578"/>
                    </a:lnTo>
                    <a:lnTo>
                      <a:pt x="843740" y="297107"/>
                    </a:lnTo>
                    <a:lnTo>
                      <a:pt x="842568" y="297107"/>
                    </a:lnTo>
                    <a:cubicBezTo>
                      <a:pt x="836122" y="297107"/>
                      <a:pt x="826355" y="296717"/>
                      <a:pt x="813267" y="295935"/>
                    </a:cubicBezTo>
                    <a:cubicBezTo>
                      <a:pt x="800180" y="295154"/>
                      <a:pt x="790217" y="294763"/>
                      <a:pt x="783381" y="294763"/>
                    </a:cubicBezTo>
                    <a:cubicBezTo>
                      <a:pt x="776739" y="294763"/>
                      <a:pt x="766875" y="295154"/>
                      <a:pt x="753787" y="295935"/>
                    </a:cubicBezTo>
                    <a:cubicBezTo>
                      <a:pt x="740699" y="296717"/>
                      <a:pt x="731128" y="297107"/>
                      <a:pt x="725072" y="297107"/>
                    </a:cubicBezTo>
                    <a:lnTo>
                      <a:pt x="723900" y="297107"/>
                    </a:lnTo>
                    <a:lnTo>
                      <a:pt x="723900" y="281578"/>
                    </a:lnTo>
                    <a:lnTo>
                      <a:pt x="725658" y="281578"/>
                    </a:lnTo>
                    <a:cubicBezTo>
                      <a:pt x="744606" y="281578"/>
                      <a:pt x="755838" y="279722"/>
                      <a:pt x="759354" y="276011"/>
                    </a:cubicBezTo>
                    <a:cubicBezTo>
                      <a:pt x="762089" y="273081"/>
                      <a:pt x="763456" y="262923"/>
                      <a:pt x="763456" y="245538"/>
                    </a:cubicBezTo>
                    <a:lnTo>
                      <a:pt x="765214" y="57136"/>
                    </a:lnTo>
                    <a:cubicBezTo>
                      <a:pt x="765214" y="39946"/>
                      <a:pt x="763945" y="29984"/>
                      <a:pt x="761405" y="27249"/>
                    </a:cubicBezTo>
                    <a:cubicBezTo>
                      <a:pt x="758084" y="23538"/>
                      <a:pt x="746755" y="21682"/>
                      <a:pt x="727417" y="21682"/>
                    </a:cubicBezTo>
                    <a:lnTo>
                      <a:pt x="726245" y="21682"/>
                    </a:lnTo>
                    <a:close/>
                    <a:moveTo>
                      <a:pt x="572672" y="6739"/>
                    </a:moveTo>
                    <a:lnTo>
                      <a:pt x="573845" y="6739"/>
                    </a:lnTo>
                    <a:cubicBezTo>
                      <a:pt x="583221" y="6739"/>
                      <a:pt x="590253" y="6837"/>
                      <a:pt x="594941" y="7032"/>
                    </a:cubicBezTo>
                    <a:cubicBezTo>
                      <a:pt x="618772" y="8009"/>
                      <a:pt x="631176" y="8497"/>
                      <a:pt x="632153" y="8497"/>
                    </a:cubicBezTo>
                    <a:cubicBezTo>
                      <a:pt x="638599" y="8497"/>
                      <a:pt x="648366" y="8204"/>
                      <a:pt x="661453" y="7618"/>
                    </a:cubicBezTo>
                    <a:cubicBezTo>
                      <a:pt x="674541" y="7032"/>
                      <a:pt x="684308" y="6739"/>
                      <a:pt x="690754" y="6739"/>
                    </a:cubicBezTo>
                    <a:lnTo>
                      <a:pt x="692805" y="6739"/>
                    </a:lnTo>
                    <a:lnTo>
                      <a:pt x="692219" y="21682"/>
                    </a:lnTo>
                    <a:lnTo>
                      <a:pt x="690754" y="21682"/>
                    </a:lnTo>
                    <a:cubicBezTo>
                      <a:pt x="671611" y="21682"/>
                      <a:pt x="660525" y="23294"/>
                      <a:pt x="657498" y="26517"/>
                    </a:cubicBezTo>
                    <a:cubicBezTo>
                      <a:pt x="654470" y="29740"/>
                      <a:pt x="652956" y="39946"/>
                      <a:pt x="652956" y="57136"/>
                    </a:cubicBezTo>
                    <a:lnTo>
                      <a:pt x="651198" y="244952"/>
                    </a:lnTo>
                    <a:cubicBezTo>
                      <a:pt x="651198" y="265267"/>
                      <a:pt x="650221" y="280406"/>
                      <a:pt x="648268" y="290368"/>
                    </a:cubicBezTo>
                    <a:cubicBezTo>
                      <a:pt x="644556" y="309511"/>
                      <a:pt x="636548" y="326408"/>
                      <a:pt x="624241" y="341058"/>
                    </a:cubicBezTo>
                    <a:cubicBezTo>
                      <a:pt x="614865" y="352778"/>
                      <a:pt x="603438" y="361568"/>
                      <a:pt x="589960" y="367429"/>
                    </a:cubicBezTo>
                    <a:cubicBezTo>
                      <a:pt x="579021" y="372117"/>
                      <a:pt x="567691" y="374461"/>
                      <a:pt x="555971" y="374461"/>
                    </a:cubicBezTo>
                    <a:lnTo>
                      <a:pt x="553920" y="374461"/>
                    </a:lnTo>
                    <a:lnTo>
                      <a:pt x="554799" y="340472"/>
                    </a:lnTo>
                    <a:lnTo>
                      <a:pt x="561245" y="336663"/>
                    </a:lnTo>
                    <a:lnTo>
                      <a:pt x="561831" y="337249"/>
                    </a:lnTo>
                    <a:cubicBezTo>
                      <a:pt x="566324" y="340570"/>
                      <a:pt x="569938" y="342718"/>
                      <a:pt x="572672" y="343695"/>
                    </a:cubicBezTo>
                    <a:cubicBezTo>
                      <a:pt x="575407" y="344672"/>
                      <a:pt x="579412" y="345160"/>
                      <a:pt x="584686" y="345160"/>
                    </a:cubicBezTo>
                    <a:cubicBezTo>
                      <a:pt x="593085" y="345160"/>
                      <a:pt x="599336" y="341449"/>
                      <a:pt x="603438" y="334026"/>
                    </a:cubicBezTo>
                    <a:cubicBezTo>
                      <a:pt x="606954" y="327580"/>
                      <a:pt x="608712" y="319083"/>
                      <a:pt x="608712" y="308534"/>
                    </a:cubicBezTo>
                    <a:lnTo>
                      <a:pt x="611056" y="57136"/>
                    </a:lnTo>
                    <a:cubicBezTo>
                      <a:pt x="611056" y="39751"/>
                      <a:pt x="609884" y="29789"/>
                      <a:pt x="607540" y="27249"/>
                    </a:cubicBezTo>
                    <a:cubicBezTo>
                      <a:pt x="604219" y="23538"/>
                      <a:pt x="592988" y="21682"/>
                      <a:pt x="573845" y="21682"/>
                    </a:cubicBezTo>
                    <a:lnTo>
                      <a:pt x="572086" y="21682"/>
                    </a:lnTo>
                    <a:close/>
                    <a:moveTo>
                      <a:pt x="236953" y="6739"/>
                    </a:moveTo>
                    <a:lnTo>
                      <a:pt x="238125" y="6739"/>
                    </a:lnTo>
                    <a:cubicBezTo>
                      <a:pt x="243986" y="6739"/>
                      <a:pt x="253362" y="7032"/>
                      <a:pt x="266254" y="7618"/>
                    </a:cubicBezTo>
                    <a:cubicBezTo>
                      <a:pt x="279146" y="8204"/>
                      <a:pt x="289206" y="8497"/>
                      <a:pt x="296434" y="8497"/>
                    </a:cubicBezTo>
                    <a:cubicBezTo>
                      <a:pt x="302880" y="8497"/>
                      <a:pt x="312646" y="8204"/>
                      <a:pt x="325734" y="7618"/>
                    </a:cubicBezTo>
                    <a:cubicBezTo>
                      <a:pt x="338822" y="7032"/>
                      <a:pt x="348589" y="6739"/>
                      <a:pt x="355035" y="6739"/>
                    </a:cubicBezTo>
                    <a:lnTo>
                      <a:pt x="356793" y="6739"/>
                    </a:lnTo>
                    <a:lnTo>
                      <a:pt x="356207" y="21682"/>
                    </a:lnTo>
                    <a:lnTo>
                      <a:pt x="355035" y="21682"/>
                    </a:lnTo>
                    <a:cubicBezTo>
                      <a:pt x="335892" y="21682"/>
                      <a:pt x="324806" y="23294"/>
                      <a:pt x="321779" y="26517"/>
                    </a:cubicBezTo>
                    <a:cubicBezTo>
                      <a:pt x="318751" y="29740"/>
                      <a:pt x="317237" y="39946"/>
                      <a:pt x="317237" y="57136"/>
                    </a:cubicBezTo>
                    <a:lnTo>
                      <a:pt x="315479" y="200415"/>
                    </a:lnTo>
                    <a:cubicBezTo>
                      <a:pt x="315479" y="228153"/>
                      <a:pt x="322413" y="247687"/>
                      <a:pt x="336282" y="259016"/>
                    </a:cubicBezTo>
                    <a:cubicBezTo>
                      <a:pt x="348784" y="269174"/>
                      <a:pt x="369294" y="274253"/>
                      <a:pt x="397813" y="274253"/>
                    </a:cubicBezTo>
                    <a:cubicBezTo>
                      <a:pt x="412073" y="274253"/>
                      <a:pt x="424965" y="272299"/>
                      <a:pt x="436490" y="268393"/>
                    </a:cubicBezTo>
                    <a:cubicBezTo>
                      <a:pt x="450359" y="263705"/>
                      <a:pt x="460614" y="256477"/>
                      <a:pt x="467256" y="246710"/>
                    </a:cubicBezTo>
                    <a:cubicBezTo>
                      <a:pt x="473116" y="238311"/>
                      <a:pt x="477413" y="228300"/>
                      <a:pt x="480148" y="216677"/>
                    </a:cubicBezTo>
                    <a:cubicBezTo>
                      <a:pt x="482883" y="205055"/>
                      <a:pt x="484250" y="192504"/>
                      <a:pt x="484250" y="179026"/>
                    </a:cubicBezTo>
                    <a:lnTo>
                      <a:pt x="484836" y="48053"/>
                    </a:lnTo>
                    <a:cubicBezTo>
                      <a:pt x="484836" y="36528"/>
                      <a:pt x="482931" y="29251"/>
                      <a:pt x="479122" y="26224"/>
                    </a:cubicBezTo>
                    <a:cubicBezTo>
                      <a:pt x="475313" y="23196"/>
                      <a:pt x="466963" y="21682"/>
                      <a:pt x="454070" y="21682"/>
                    </a:cubicBezTo>
                    <a:lnTo>
                      <a:pt x="446452" y="21682"/>
                    </a:lnTo>
                    <a:lnTo>
                      <a:pt x="446452" y="6739"/>
                    </a:lnTo>
                    <a:lnTo>
                      <a:pt x="447624" y="6739"/>
                    </a:lnTo>
                    <a:cubicBezTo>
                      <a:pt x="453094" y="6739"/>
                      <a:pt x="461396" y="7032"/>
                      <a:pt x="472530" y="7618"/>
                    </a:cubicBezTo>
                    <a:cubicBezTo>
                      <a:pt x="483664" y="8204"/>
                      <a:pt x="491966" y="8497"/>
                      <a:pt x="497435" y="8497"/>
                    </a:cubicBezTo>
                    <a:cubicBezTo>
                      <a:pt x="502514" y="8497"/>
                      <a:pt x="510523" y="8204"/>
                      <a:pt x="521462" y="7618"/>
                    </a:cubicBezTo>
                    <a:cubicBezTo>
                      <a:pt x="532401" y="7032"/>
                      <a:pt x="540800" y="6739"/>
                      <a:pt x="546660" y="6739"/>
                    </a:cubicBezTo>
                    <a:lnTo>
                      <a:pt x="547832" y="6739"/>
                    </a:lnTo>
                    <a:lnTo>
                      <a:pt x="547246" y="21682"/>
                    </a:lnTo>
                    <a:lnTo>
                      <a:pt x="539335" y="21682"/>
                    </a:lnTo>
                    <a:cubicBezTo>
                      <a:pt x="525661" y="21682"/>
                      <a:pt x="516725" y="23245"/>
                      <a:pt x="512525" y="26370"/>
                    </a:cubicBezTo>
                    <a:cubicBezTo>
                      <a:pt x="508325" y="29496"/>
                      <a:pt x="506225" y="36723"/>
                      <a:pt x="506225" y="48053"/>
                    </a:cubicBezTo>
                    <a:lnTo>
                      <a:pt x="505053" y="199829"/>
                    </a:lnTo>
                    <a:cubicBezTo>
                      <a:pt x="505053" y="221121"/>
                      <a:pt x="498900" y="241338"/>
                      <a:pt x="486594" y="260482"/>
                    </a:cubicBezTo>
                    <a:cubicBezTo>
                      <a:pt x="482297" y="266928"/>
                      <a:pt x="475753" y="273471"/>
                      <a:pt x="466963" y="280113"/>
                    </a:cubicBezTo>
                    <a:cubicBezTo>
                      <a:pt x="458173" y="286754"/>
                      <a:pt x="450066" y="291442"/>
                      <a:pt x="442643" y="294177"/>
                    </a:cubicBezTo>
                    <a:cubicBezTo>
                      <a:pt x="424868" y="300233"/>
                      <a:pt x="406311" y="303260"/>
                      <a:pt x="386972" y="303260"/>
                    </a:cubicBezTo>
                    <a:cubicBezTo>
                      <a:pt x="355914" y="303260"/>
                      <a:pt x="331985" y="298963"/>
                      <a:pt x="315186" y="290368"/>
                    </a:cubicBezTo>
                    <a:cubicBezTo>
                      <a:pt x="301512" y="283336"/>
                      <a:pt x="291257" y="272983"/>
                      <a:pt x="284420" y="259309"/>
                    </a:cubicBezTo>
                    <a:cubicBezTo>
                      <a:pt x="279732" y="251301"/>
                      <a:pt x="276753" y="243341"/>
                      <a:pt x="275484" y="235430"/>
                    </a:cubicBezTo>
                    <a:cubicBezTo>
                      <a:pt x="274214" y="227518"/>
                      <a:pt x="273579" y="217507"/>
                      <a:pt x="273579" y="205396"/>
                    </a:cubicBezTo>
                    <a:lnTo>
                      <a:pt x="275337" y="57136"/>
                    </a:lnTo>
                    <a:cubicBezTo>
                      <a:pt x="275337" y="39751"/>
                      <a:pt x="274165" y="29789"/>
                      <a:pt x="271821" y="27249"/>
                    </a:cubicBezTo>
                    <a:cubicBezTo>
                      <a:pt x="268500" y="23538"/>
                      <a:pt x="257269" y="21682"/>
                      <a:pt x="238125" y="21682"/>
                    </a:cubicBezTo>
                    <a:lnTo>
                      <a:pt x="236367" y="21682"/>
                    </a:lnTo>
                    <a:close/>
                    <a:moveTo>
                      <a:pt x="2345" y="6739"/>
                    </a:moveTo>
                    <a:lnTo>
                      <a:pt x="4103" y="6739"/>
                    </a:lnTo>
                    <a:cubicBezTo>
                      <a:pt x="12502" y="6739"/>
                      <a:pt x="25004" y="7032"/>
                      <a:pt x="41607" y="7618"/>
                    </a:cubicBezTo>
                    <a:cubicBezTo>
                      <a:pt x="58211" y="8204"/>
                      <a:pt x="70712" y="8497"/>
                      <a:pt x="79112" y="8497"/>
                    </a:cubicBezTo>
                    <a:cubicBezTo>
                      <a:pt x="87707" y="8497"/>
                      <a:pt x="100404" y="8204"/>
                      <a:pt x="117203" y="7618"/>
                    </a:cubicBezTo>
                    <a:cubicBezTo>
                      <a:pt x="134002" y="7032"/>
                      <a:pt x="146503" y="6739"/>
                      <a:pt x="154707" y="6739"/>
                    </a:cubicBezTo>
                    <a:lnTo>
                      <a:pt x="174339" y="6739"/>
                    </a:lnTo>
                    <a:cubicBezTo>
                      <a:pt x="183520" y="6739"/>
                      <a:pt x="192554" y="6788"/>
                      <a:pt x="201442" y="6885"/>
                    </a:cubicBezTo>
                    <a:cubicBezTo>
                      <a:pt x="210330" y="6983"/>
                      <a:pt x="217606" y="7520"/>
                      <a:pt x="223271" y="8497"/>
                    </a:cubicBezTo>
                    <a:lnTo>
                      <a:pt x="225029" y="8497"/>
                    </a:lnTo>
                    <a:lnTo>
                      <a:pt x="224443" y="10255"/>
                    </a:lnTo>
                    <a:cubicBezTo>
                      <a:pt x="219559" y="23147"/>
                      <a:pt x="217117" y="36332"/>
                      <a:pt x="217117" y="49811"/>
                    </a:cubicBezTo>
                    <a:cubicBezTo>
                      <a:pt x="217117" y="52741"/>
                      <a:pt x="216922" y="57380"/>
                      <a:pt x="216531" y="63728"/>
                    </a:cubicBezTo>
                    <a:cubicBezTo>
                      <a:pt x="216141" y="70077"/>
                      <a:pt x="215945" y="73446"/>
                      <a:pt x="215945" y="73837"/>
                    </a:cubicBezTo>
                    <a:lnTo>
                      <a:pt x="215945" y="75009"/>
                    </a:lnTo>
                    <a:lnTo>
                      <a:pt x="200416" y="75009"/>
                    </a:lnTo>
                    <a:lnTo>
                      <a:pt x="200416" y="73837"/>
                    </a:lnTo>
                    <a:cubicBezTo>
                      <a:pt x="200416" y="67586"/>
                      <a:pt x="200221" y="63045"/>
                      <a:pt x="199830" y="60212"/>
                    </a:cubicBezTo>
                    <a:cubicBezTo>
                      <a:pt x="199439" y="57380"/>
                      <a:pt x="197779" y="48932"/>
                      <a:pt x="194849" y="34867"/>
                    </a:cubicBezTo>
                    <a:cubicBezTo>
                      <a:pt x="186450" y="32328"/>
                      <a:pt x="177122" y="30619"/>
                      <a:pt x="166867" y="29740"/>
                    </a:cubicBezTo>
                    <a:cubicBezTo>
                      <a:pt x="156612" y="28861"/>
                      <a:pt x="146015" y="28421"/>
                      <a:pt x="135076" y="28421"/>
                    </a:cubicBezTo>
                    <a:cubicBezTo>
                      <a:pt x="126090" y="28421"/>
                      <a:pt x="117398" y="28470"/>
                      <a:pt x="108998" y="28568"/>
                    </a:cubicBezTo>
                    <a:cubicBezTo>
                      <a:pt x="100599" y="28665"/>
                      <a:pt x="92688" y="29203"/>
                      <a:pt x="85265" y="30179"/>
                    </a:cubicBezTo>
                    <a:cubicBezTo>
                      <a:pt x="84093" y="36625"/>
                      <a:pt x="83507" y="45025"/>
                      <a:pt x="83507" y="55378"/>
                    </a:cubicBezTo>
                    <a:lnTo>
                      <a:pt x="82042" y="138005"/>
                    </a:lnTo>
                    <a:cubicBezTo>
                      <a:pt x="91223" y="138005"/>
                      <a:pt x="99964" y="138054"/>
                      <a:pt x="108266" y="138152"/>
                    </a:cubicBezTo>
                    <a:cubicBezTo>
                      <a:pt x="116568" y="138249"/>
                      <a:pt x="124430" y="138298"/>
                      <a:pt x="131853" y="138298"/>
                    </a:cubicBezTo>
                    <a:cubicBezTo>
                      <a:pt x="152363" y="138298"/>
                      <a:pt x="164816" y="136589"/>
                      <a:pt x="169211" y="133171"/>
                    </a:cubicBezTo>
                    <a:cubicBezTo>
                      <a:pt x="173606" y="129752"/>
                      <a:pt x="175804" y="120425"/>
                      <a:pt x="175804" y="105189"/>
                    </a:cubicBezTo>
                    <a:lnTo>
                      <a:pt x="175804" y="104017"/>
                    </a:lnTo>
                    <a:lnTo>
                      <a:pt x="191919" y="104017"/>
                    </a:lnTo>
                    <a:lnTo>
                      <a:pt x="190747" y="201880"/>
                    </a:lnTo>
                    <a:lnTo>
                      <a:pt x="174632" y="201880"/>
                    </a:lnTo>
                    <a:lnTo>
                      <a:pt x="174632" y="200415"/>
                    </a:lnTo>
                    <a:cubicBezTo>
                      <a:pt x="174632" y="181468"/>
                      <a:pt x="172581" y="170236"/>
                      <a:pt x="168479" y="166720"/>
                    </a:cubicBezTo>
                    <a:cubicBezTo>
                      <a:pt x="163791" y="162618"/>
                      <a:pt x="149336" y="160567"/>
                      <a:pt x="125114" y="160567"/>
                    </a:cubicBezTo>
                    <a:cubicBezTo>
                      <a:pt x="118668" y="160567"/>
                      <a:pt x="111831" y="160616"/>
                      <a:pt x="104603" y="160713"/>
                    </a:cubicBezTo>
                    <a:cubicBezTo>
                      <a:pt x="97376" y="160811"/>
                      <a:pt x="89855" y="160860"/>
                      <a:pt x="82042" y="160860"/>
                    </a:cubicBezTo>
                    <a:lnTo>
                      <a:pt x="81456" y="245538"/>
                    </a:lnTo>
                    <a:cubicBezTo>
                      <a:pt x="81456" y="263314"/>
                      <a:pt x="82628" y="273471"/>
                      <a:pt x="84972" y="276011"/>
                    </a:cubicBezTo>
                    <a:cubicBezTo>
                      <a:pt x="88293" y="279722"/>
                      <a:pt x="99525" y="281578"/>
                      <a:pt x="118668" y="281578"/>
                    </a:cubicBezTo>
                    <a:lnTo>
                      <a:pt x="120719" y="281578"/>
                    </a:lnTo>
                    <a:lnTo>
                      <a:pt x="119840" y="297107"/>
                    </a:lnTo>
                    <a:lnTo>
                      <a:pt x="118668" y="297107"/>
                    </a:lnTo>
                    <a:cubicBezTo>
                      <a:pt x="112222" y="297107"/>
                      <a:pt x="102455" y="296717"/>
                      <a:pt x="89367" y="295935"/>
                    </a:cubicBezTo>
                    <a:cubicBezTo>
                      <a:pt x="76280" y="295154"/>
                      <a:pt x="66317" y="294763"/>
                      <a:pt x="59481" y="294763"/>
                    </a:cubicBezTo>
                    <a:cubicBezTo>
                      <a:pt x="52839" y="294763"/>
                      <a:pt x="42975" y="295154"/>
                      <a:pt x="29887" y="295935"/>
                    </a:cubicBezTo>
                    <a:cubicBezTo>
                      <a:pt x="16799" y="296717"/>
                      <a:pt x="7228" y="297107"/>
                      <a:pt x="1173" y="297107"/>
                    </a:cubicBezTo>
                    <a:lnTo>
                      <a:pt x="0" y="297107"/>
                    </a:lnTo>
                    <a:lnTo>
                      <a:pt x="0" y="281578"/>
                    </a:lnTo>
                    <a:lnTo>
                      <a:pt x="1759" y="281578"/>
                    </a:lnTo>
                    <a:cubicBezTo>
                      <a:pt x="20706" y="281578"/>
                      <a:pt x="31938" y="279722"/>
                      <a:pt x="35454" y="276011"/>
                    </a:cubicBezTo>
                    <a:cubicBezTo>
                      <a:pt x="38189" y="273081"/>
                      <a:pt x="39556" y="262923"/>
                      <a:pt x="39556" y="245538"/>
                    </a:cubicBezTo>
                    <a:lnTo>
                      <a:pt x="41314" y="57136"/>
                    </a:lnTo>
                    <a:cubicBezTo>
                      <a:pt x="41314" y="39946"/>
                      <a:pt x="40045" y="29984"/>
                      <a:pt x="37505" y="27249"/>
                    </a:cubicBezTo>
                    <a:cubicBezTo>
                      <a:pt x="34184" y="23538"/>
                      <a:pt x="22855" y="21682"/>
                      <a:pt x="3517" y="21682"/>
                    </a:cubicBezTo>
                    <a:lnTo>
                      <a:pt x="2345" y="21682"/>
                    </a:lnTo>
                    <a:close/>
                    <a:moveTo>
                      <a:pt x="3262350" y="3809"/>
                    </a:moveTo>
                    <a:lnTo>
                      <a:pt x="3277293" y="3809"/>
                    </a:lnTo>
                    <a:lnTo>
                      <a:pt x="3374571" y="238213"/>
                    </a:lnTo>
                    <a:cubicBezTo>
                      <a:pt x="3378087" y="247003"/>
                      <a:pt x="3380920" y="253645"/>
                      <a:pt x="3383068" y="258137"/>
                    </a:cubicBezTo>
                    <a:cubicBezTo>
                      <a:pt x="3386389" y="264974"/>
                      <a:pt x="3390100" y="270541"/>
                      <a:pt x="3394203" y="274839"/>
                    </a:cubicBezTo>
                    <a:cubicBezTo>
                      <a:pt x="3396742" y="276792"/>
                      <a:pt x="3400014" y="278404"/>
                      <a:pt x="3404018" y="279673"/>
                    </a:cubicBezTo>
                    <a:cubicBezTo>
                      <a:pt x="3408023" y="280943"/>
                      <a:pt x="3412174" y="281578"/>
                      <a:pt x="3416471" y="281578"/>
                    </a:cubicBezTo>
                    <a:lnTo>
                      <a:pt x="3418229" y="281578"/>
                    </a:lnTo>
                    <a:lnTo>
                      <a:pt x="3417643" y="297107"/>
                    </a:lnTo>
                    <a:lnTo>
                      <a:pt x="3416471" y="297107"/>
                    </a:lnTo>
                    <a:cubicBezTo>
                      <a:pt x="3410220" y="297107"/>
                      <a:pt x="3401039" y="296717"/>
                      <a:pt x="3388928" y="295935"/>
                    </a:cubicBezTo>
                    <a:cubicBezTo>
                      <a:pt x="3376818" y="295154"/>
                      <a:pt x="3367832" y="294763"/>
                      <a:pt x="3361972" y="294763"/>
                    </a:cubicBezTo>
                    <a:cubicBezTo>
                      <a:pt x="3355721" y="294763"/>
                      <a:pt x="3346540" y="295154"/>
                      <a:pt x="3334429" y="295935"/>
                    </a:cubicBezTo>
                    <a:cubicBezTo>
                      <a:pt x="3322319" y="296717"/>
                      <a:pt x="3313235" y="297107"/>
                      <a:pt x="3307180" y="297107"/>
                    </a:cubicBezTo>
                    <a:lnTo>
                      <a:pt x="3305422" y="297107"/>
                    </a:lnTo>
                    <a:lnTo>
                      <a:pt x="3306008" y="281578"/>
                    </a:lnTo>
                    <a:lnTo>
                      <a:pt x="3307180" y="281578"/>
                    </a:lnTo>
                    <a:cubicBezTo>
                      <a:pt x="3313821" y="281578"/>
                      <a:pt x="3319388" y="281236"/>
                      <a:pt x="3323881" y="280552"/>
                    </a:cubicBezTo>
                    <a:cubicBezTo>
                      <a:pt x="3328374" y="279869"/>
                      <a:pt x="3332867" y="278453"/>
                      <a:pt x="3337359" y="276304"/>
                    </a:cubicBezTo>
                    <a:cubicBezTo>
                      <a:pt x="3340094" y="274936"/>
                      <a:pt x="3341462" y="272397"/>
                      <a:pt x="3341462" y="268686"/>
                    </a:cubicBezTo>
                    <a:cubicBezTo>
                      <a:pt x="3341462" y="266342"/>
                      <a:pt x="3340876" y="263802"/>
                      <a:pt x="3339704" y="261068"/>
                    </a:cubicBezTo>
                    <a:lnTo>
                      <a:pt x="3315091" y="201880"/>
                    </a:lnTo>
                    <a:lnTo>
                      <a:pt x="3200526" y="201880"/>
                    </a:lnTo>
                    <a:cubicBezTo>
                      <a:pt x="3195252" y="213796"/>
                      <a:pt x="3189978" y="225614"/>
                      <a:pt x="3184704" y="237334"/>
                    </a:cubicBezTo>
                    <a:cubicBezTo>
                      <a:pt x="3176695" y="255500"/>
                      <a:pt x="3172495" y="266049"/>
                      <a:pt x="3172104" y="268979"/>
                    </a:cubicBezTo>
                    <a:cubicBezTo>
                      <a:pt x="3172104" y="273862"/>
                      <a:pt x="3175914" y="277183"/>
                      <a:pt x="3183532" y="278941"/>
                    </a:cubicBezTo>
                    <a:cubicBezTo>
                      <a:pt x="3194080" y="280113"/>
                      <a:pt x="3201893" y="280992"/>
                      <a:pt x="3206972" y="281578"/>
                    </a:cubicBezTo>
                    <a:lnTo>
                      <a:pt x="3208144" y="281578"/>
                    </a:lnTo>
                    <a:lnTo>
                      <a:pt x="3207558" y="297107"/>
                    </a:lnTo>
                    <a:lnTo>
                      <a:pt x="3206386" y="297107"/>
                    </a:lnTo>
                    <a:cubicBezTo>
                      <a:pt x="3200917" y="297107"/>
                      <a:pt x="3192468" y="296717"/>
                      <a:pt x="3181041" y="295935"/>
                    </a:cubicBezTo>
                    <a:cubicBezTo>
                      <a:pt x="3169614" y="295154"/>
                      <a:pt x="3162240" y="294763"/>
                      <a:pt x="3158919" y="294763"/>
                    </a:cubicBezTo>
                    <a:cubicBezTo>
                      <a:pt x="3153450" y="294763"/>
                      <a:pt x="3145001" y="295154"/>
                      <a:pt x="3133574" y="295935"/>
                    </a:cubicBezTo>
                    <a:cubicBezTo>
                      <a:pt x="3122147" y="296717"/>
                      <a:pt x="3114871" y="297107"/>
                      <a:pt x="3111745" y="297107"/>
                    </a:cubicBezTo>
                    <a:lnTo>
                      <a:pt x="3110573" y="297107"/>
                    </a:lnTo>
                    <a:lnTo>
                      <a:pt x="3110573" y="281578"/>
                    </a:lnTo>
                    <a:lnTo>
                      <a:pt x="3111745" y="281578"/>
                    </a:lnTo>
                    <a:cubicBezTo>
                      <a:pt x="3126200" y="278648"/>
                      <a:pt x="3133623" y="277085"/>
                      <a:pt x="3134014" y="276890"/>
                    </a:cubicBezTo>
                    <a:cubicBezTo>
                      <a:pt x="3138116" y="274936"/>
                      <a:pt x="3142218" y="269272"/>
                      <a:pt x="3146320" y="259896"/>
                    </a:cubicBezTo>
                    <a:lnTo>
                      <a:pt x="3166830" y="217996"/>
                    </a:lnTo>
                    <a:lnTo>
                      <a:pt x="3223380" y="93761"/>
                    </a:lnTo>
                    <a:cubicBezTo>
                      <a:pt x="3231585" y="75595"/>
                      <a:pt x="3238128" y="61043"/>
                      <a:pt x="3243012" y="50104"/>
                    </a:cubicBezTo>
                    <a:cubicBezTo>
                      <a:pt x="3250239" y="33695"/>
                      <a:pt x="3256490" y="18654"/>
                      <a:pt x="3261764" y="4981"/>
                    </a:cubicBezTo>
                    <a:close/>
                    <a:moveTo>
                      <a:pt x="1023975" y="3809"/>
                    </a:moveTo>
                    <a:lnTo>
                      <a:pt x="1038918" y="3809"/>
                    </a:lnTo>
                    <a:lnTo>
                      <a:pt x="1136196" y="238213"/>
                    </a:lnTo>
                    <a:cubicBezTo>
                      <a:pt x="1139712" y="247003"/>
                      <a:pt x="1142545" y="253645"/>
                      <a:pt x="1144693" y="258137"/>
                    </a:cubicBezTo>
                    <a:cubicBezTo>
                      <a:pt x="1148014" y="264974"/>
                      <a:pt x="1151725" y="270541"/>
                      <a:pt x="1155828" y="274839"/>
                    </a:cubicBezTo>
                    <a:cubicBezTo>
                      <a:pt x="1158367" y="276792"/>
                      <a:pt x="1161639" y="278404"/>
                      <a:pt x="1165643" y="279673"/>
                    </a:cubicBezTo>
                    <a:cubicBezTo>
                      <a:pt x="1169648" y="280943"/>
                      <a:pt x="1173799" y="281578"/>
                      <a:pt x="1178096" y="281578"/>
                    </a:cubicBezTo>
                    <a:lnTo>
                      <a:pt x="1179854" y="281578"/>
                    </a:lnTo>
                    <a:lnTo>
                      <a:pt x="1179268" y="297107"/>
                    </a:lnTo>
                    <a:lnTo>
                      <a:pt x="1178096" y="297107"/>
                    </a:lnTo>
                    <a:cubicBezTo>
                      <a:pt x="1171845" y="297107"/>
                      <a:pt x="1162664" y="296717"/>
                      <a:pt x="1150553" y="295935"/>
                    </a:cubicBezTo>
                    <a:cubicBezTo>
                      <a:pt x="1138443" y="295154"/>
                      <a:pt x="1129457" y="294763"/>
                      <a:pt x="1123597" y="294763"/>
                    </a:cubicBezTo>
                    <a:cubicBezTo>
                      <a:pt x="1117346" y="294763"/>
                      <a:pt x="1108165" y="295154"/>
                      <a:pt x="1096054" y="295935"/>
                    </a:cubicBezTo>
                    <a:cubicBezTo>
                      <a:pt x="1083944" y="296717"/>
                      <a:pt x="1074860" y="297107"/>
                      <a:pt x="1068805" y="297107"/>
                    </a:cubicBezTo>
                    <a:lnTo>
                      <a:pt x="1067047" y="297107"/>
                    </a:lnTo>
                    <a:lnTo>
                      <a:pt x="1067633" y="281578"/>
                    </a:lnTo>
                    <a:lnTo>
                      <a:pt x="1068805" y="281578"/>
                    </a:lnTo>
                    <a:cubicBezTo>
                      <a:pt x="1075446" y="281578"/>
                      <a:pt x="1081014" y="281236"/>
                      <a:pt x="1085506" y="280552"/>
                    </a:cubicBezTo>
                    <a:cubicBezTo>
                      <a:pt x="1089999" y="279869"/>
                      <a:pt x="1094492" y="278453"/>
                      <a:pt x="1098985" y="276304"/>
                    </a:cubicBezTo>
                    <a:cubicBezTo>
                      <a:pt x="1101719" y="274936"/>
                      <a:pt x="1103087" y="272397"/>
                      <a:pt x="1103087" y="268686"/>
                    </a:cubicBezTo>
                    <a:cubicBezTo>
                      <a:pt x="1103087" y="266342"/>
                      <a:pt x="1102501" y="263802"/>
                      <a:pt x="1101329" y="261068"/>
                    </a:cubicBezTo>
                    <a:lnTo>
                      <a:pt x="1076716" y="201880"/>
                    </a:lnTo>
                    <a:lnTo>
                      <a:pt x="962151" y="201880"/>
                    </a:lnTo>
                    <a:cubicBezTo>
                      <a:pt x="956877" y="213796"/>
                      <a:pt x="951603" y="225614"/>
                      <a:pt x="946329" y="237334"/>
                    </a:cubicBezTo>
                    <a:cubicBezTo>
                      <a:pt x="938320" y="255500"/>
                      <a:pt x="934120" y="266049"/>
                      <a:pt x="933730" y="268979"/>
                    </a:cubicBezTo>
                    <a:cubicBezTo>
                      <a:pt x="933730" y="273862"/>
                      <a:pt x="937539" y="277183"/>
                      <a:pt x="945157" y="278941"/>
                    </a:cubicBezTo>
                    <a:cubicBezTo>
                      <a:pt x="955705" y="280113"/>
                      <a:pt x="963518" y="280992"/>
                      <a:pt x="968597" y="281578"/>
                    </a:cubicBezTo>
                    <a:lnTo>
                      <a:pt x="969769" y="281578"/>
                    </a:lnTo>
                    <a:lnTo>
                      <a:pt x="969183" y="297107"/>
                    </a:lnTo>
                    <a:lnTo>
                      <a:pt x="968011" y="297107"/>
                    </a:lnTo>
                    <a:cubicBezTo>
                      <a:pt x="962542" y="297107"/>
                      <a:pt x="954093" y="296717"/>
                      <a:pt x="942666" y="295935"/>
                    </a:cubicBezTo>
                    <a:cubicBezTo>
                      <a:pt x="931239" y="295154"/>
                      <a:pt x="923865" y="294763"/>
                      <a:pt x="920544" y="294763"/>
                    </a:cubicBezTo>
                    <a:cubicBezTo>
                      <a:pt x="915075" y="294763"/>
                      <a:pt x="906627" y="295154"/>
                      <a:pt x="895199" y="295935"/>
                    </a:cubicBezTo>
                    <a:cubicBezTo>
                      <a:pt x="883772" y="296717"/>
                      <a:pt x="876496" y="297107"/>
                      <a:pt x="873370" y="297107"/>
                    </a:cubicBezTo>
                    <a:lnTo>
                      <a:pt x="872198" y="297107"/>
                    </a:lnTo>
                    <a:lnTo>
                      <a:pt x="872198" y="281578"/>
                    </a:lnTo>
                    <a:lnTo>
                      <a:pt x="873370" y="281578"/>
                    </a:lnTo>
                    <a:cubicBezTo>
                      <a:pt x="887825" y="278648"/>
                      <a:pt x="895248" y="277085"/>
                      <a:pt x="895639" y="276890"/>
                    </a:cubicBezTo>
                    <a:cubicBezTo>
                      <a:pt x="899741" y="274936"/>
                      <a:pt x="903843" y="269272"/>
                      <a:pt x="907945" y="259896"/>
                    </a:cubicBezTo>
                    <a:lnTo>
                      <a:pt x="928455" y="217996"/>
                    </a:lnTo>
                    <a:lnTo>
                      <a:pt x="985005" y="93761"/>
                    </a:lnTo>
                    <a:cubicBezTo>
                      <a:pt x="993210" y="75595"/>
                      <a:pt x="999753" y="61043"/>
                      <a:pt x="1004637" y="50104"/>
                    </a:cubicBezTo>
                    <a:cubicBezTo>
                      <a:pt x="1011864" y="33695"/>
                      <a:pt x="1018115" y="18654"/>
                      <a:pt x="1023389" y="4981"/>
                    </a:cubicBezTo>
                    <a:close/>
                    <a:moveTo>
                      <a:pt x="6293523" y="3516"/>
                    </a:moveTo>
                    <a:cubicBezTo>
                      <a:pt x="6297820" y="3516"/>
                      <a:pt x="6301678" y="4883"/>
                      <a:pt x="6305096" y="7618"/>
                    </a:cubicBezTo>
                    <a:cubicBezTo>
                      <a:pt x="6308515" y="10353"/>
                      <a:pt x="6311738" y="13771"/>
                      <a:pt x="6314766" y="17873"/>
                    </a:cubicBezTo>
                    <a:cubicBezTo>
                      <a:pt x="6317794" y="21975"/>
                      <a:pt x="6321017" y="26419"/>
                      <a:pt x="6324435" y="31205"/>
                    </a:cubicBezTo>
                    <a:cubicBezTo>
                      <a:pt x="6327854" y="35991"/>
                      <a:pt x="6330734" y="40630"/>
                      <a:pt x="6333078" y="45123"/>
                    </a:cubicBezTo>
                    <a:lnTo>
                      <a:pt x="6389922" y="150018"/>
                    </a:lnTo>
                    <a:lnTo>
                      <a:pt x="6431528" y="84678"/>
                    </a:lnTo>
                    <a:cubicBezTo>
                      <a:pt x="6446374" y="61629"/>
                      <a:pt x="6461512" y="35844"/>
                      <a:pt x="6476944" y="7325"/>
                    </a:cubicBezTo>
                    <a:lnTo>
                      <a:pt x="6477530" y="6739"/>
                    </a:lnTo>
                    <a:lnTo>
                      <a:pt x="6512398" y="6739"/>
                    </a:lnTo>
                    <a:lnTo>
                      <a:pt x="6511812" y="14650"/>
                    </a:lnTo>
                    <a:cubicBezTo>
                      <a:pt x="6493060" y="36137"/>
                      <a:pt x="6473819" y="60847"/>
                      <a:pt x="6454090" y="88780"/>
                    </a:cubicBezTo>
                    <a:cubicBezTo>
                      <a:pt x="6432798" y="118862"/>
                      <a:pt x="6418050" y="142693"/>
                      <a:pt x="6409846" y="160274"/>
                    </a:cubicBezTo>
                    <a:cubicBezTo>
                      <a:pt x="6407502" y="164962"/>
                      <a:pt x="6405792" y="169992"/>
                      <a:pt x="6404718" y="175363"/>
                    </a:cubicBezTo>
                    <a:cubicBezTo>
                      <a:pt x="6403644" y="180735"/>
                      <a:pt x="6403107" y="185960"/>
                      <a:pt x="6403107" y="191039"/>
                    </a:cubicBezTo>
                    <a:lnTo>
                      <a:pt x="6403107" y="245538"/>
                    </a:lnTo>
                    <a:cubicBezTo>
                      <a:pt x="6403107" y="263314"/>
                      <a:pt x="6404279" y="273471"/>
                      <a:pt x="6406623" y="276011"/>
                    </a:cubicBezTo>
                    <a:cubicBezTo>
                      <a:pt x="6409944" y="279722"/>
                      <a:pt x="6421176" y="281578"/>
                      <a:pt x="6440318" y="281578"/>
                    </a:cubicBezTo>
                    <a:lnTo>
                      <a:pt x="6442076" y="281578"/>
                    </a:lnTo>
                    <a:lnTo>
                      <a:pt x="6441490" y="297107"/>
                    </a:lnTo>
                    <a:lnTo>
                      <a:pt x="6440318" y="297107"/>
                    </a:lnTo>
                    <a:cubicBezTo>
                      <a:pt x="6433872" y="297107"/>
                      <a:pt x="6424008" y="296717"/>
                      <a:pt x="6410725" y="295935"/>
                    </a:cubicBezTo>
                    <a:cubicBezTo>
                      <a:pt x="6397442" y="295154"/>
                      <a:pt x="6387480" y="294763"/>
                      <a:pt x="6380838" y="294763"/>
                    </a:cubicBezTo>
                    <a:cubicBezTo>
                      <a:pt x="6374002" y="294763"/>
                      <a:pt x="6364137" y="295154"/>
                      <a:pt x="6351245" y="295935"/>
                    </a:cubicBezTo>
                    <a:cubicBezTo>
                      <a:pt x="6338352" y="296717"/>
                      <a:pt x="6329074" y="297107"/>
                      <a:pt x="6323410" y="297107"/>
                    </a:cubicBezTo>
                    <a:lnTo>
                      <a:pt x="6321652" y="297107"/>
                    </a:lnTo>
                    <a:lnTo>
                      <a:pt x="6322238" y="281578"/>
                    </a:lnTo>
                    <a:lnTo>
                      <a:pt x="6323410" y="281578"/>
                    </a:lnTo>
                    <a:cubicBezTo>
                      <a:pt x="6342357" y="281578"/>
                      <a:pt x="6353589" y="279722"/>
                      <a:pt x="6357105" y="276011"/>
                    </a:cubicBezTo>
                    <a:cubicBezTo>
                      <a:pt x="6359840" y="273081"/>
                      <a:pt x="6361207" y="262923"/>
                      <a:pt x="6361207" y="245538"/>
                    </a:cubicBezTo>
                    <a:lnTo>
                      <a:pt x="6361793" y="185472"/>
                    </a:lnTo>
                    <a:cubicBezTo>
                      <a:pt x="6361793" y="183909"/>
                      <a:pt x="6361598" y="181956"/>
                      <a:pt x="6361207" y="179612"/>
                    </a:cubicBezTo>
                    <a:cubicBezTo>
                      <a:pt x="6360816" y="177268"/>
                      <a:pt x="6360426" y="175022"/>
                      <a:pt x="6360035" y="172873"/>
                    </a:cubicBezTo>
                    <a:lnTo>
                      <a:pt x="6311396" y="87022"/>
                    </a:lnTo>
                    <a:cubicBezTo>
                      <a:pt x="6301825" y="70419"/>
                      <a:pt x="6293230" y="57722"/>
                      <a:pt x="6285612" y="48932"/>
                    </a:cubicBezTo>
                    <a:cubicBezTo>
                      <a:pt x="6272914" y="34281"/>
                      <a:pt x="6260804" y="26956"/>
                      <a:pt x="6249279" y="26956"/>
                    </a:cubicBezTo>
                    <a:cubicBezTo>
                      <a:pt x="6247521" y="26956"/>
                      <a:pt x="6246252" y="27054"/>
                      <a:pt x="6245470" y="27249"/>
                    </a:cubicBezTo>
                    <a:lnTo>
                      <a:pt x="6243419" y="27835"/>
                    </a:lnTo>
                    <a:lnTo>
                      <a:pt x="6243419" y="12599"/>
                    </a:lnTo>
                    <a:lnTo>
                      <a:pt x="6289128" y="3809"/>
                    </a:lnTo>
                    <a:cubicBezTo>
                      <a:pt x="6290105" y="3613"/>
                      <a:pt x="6291570" y="3516"/>
                      <a:pt x="6293523" y="3516"/>
                    </a:cubicBezTo>
                    <a:close/>
                    <a:moveTo>
                      <a:pt x="5703252" y="0"/>
                    </a:moveTo>
                    <a:cubicBezTo>
                      <a:pt x="5715948" y="0"/>
                      <a:pt x="5729720" y="1953"/>
                      <a:pt x="5744566" y="5860"/>
                    </a:cubicBezTo>
                    <a:cubicBezTo>
                      <a:pt x="5755895" y="8790"/>
                      <a:pt x="5769178" y="13283"/>
                      <a:pt x="5784414" y="19338"/>
                    </a:cubicBezTo>
                    <a:lnTo>
                      <a:pt x="5785000" y="20510"/>
                    </a:lnTo>
                    <a:cubicBezTo>
                      <a:pt x="5783633" y="27152"/>
                      <a:pt x="5782364" y="33793"/>
                      <a:pt x="5781192" y="40434"/>
                    </a:cubicBezTo>
                    <a:cubicBezTo>
                      <a:pt x="5781192" y="44341"/>
                      <a:pt x="5780898" y="48932"/>
                      <a:pt x="5780312" y="54206"/>
                    </a:cubicBezTo>
                    <a:cubicBezTo>
                      <a:pt x="5778945" y="66512"/>
                      <a:pt x="5778261" y="74130"/>
                      <a:pt x="5778261" y="77060"/>
                    </a:cubicBezTo>
                    <a:lnTo>
                      <a:pt x="5778261" y="78232"/>
                    </a:lnTo>
                    <a:lnTo>
                      <a:pt x="5761560" y="78232"/>
                    </a:lnTo>
                    <a:lnTo>
                      <a:pt x="5761560" y="77060"/>
                    </a:lnTo>
                    <a:lnTo>
                      <a:pt x="5761560" y="71493"/>
                    </a:lnTo>
                    <a:cubicBezTo>
                      <a:pt x="5761560" y="66024"/>
                      <a:pt x="5761414" y="60945"/>
                      <a:pt x="5761120" y="56257"/>
                    </a:cubicBezTo>
                    <a:cubicBezTo>
                      <a:pt x="5760828" y="51569"/>
                      <a:pt x="5759704" y="47662"/>
                      <a:pt x="5757751" y="44537"/>
                    </a:cubicBezTo>
                    <a:cubicBezTo>
                      <a:pt x="5753063" y="37309"/>
                      <a:pt x="5744908" y="31693"/>
                      <a:pt x="5733285" y="27689"/>
                    </a:cubicBezTo>
                    <a:cubicBezTo>
                      <a:pt x="5721662" y="23684"/>
                      <a:pt x="5710480" y="21682"/>
                      <a:pt x="5699736" y="21682"/>
                    </a:cubicBezTo>
                    <a:cubicBezTo>
                      <a:pt x="5682546" y="21682"/>
                      <a:pt x="5667944" y="27005"/>
                      <a:pt x="5655932" y="37651"/>
                    </a:cubicBezTo>
                    <a:cubicBezTo>
                      <a:pt x="5643918" y="48297"/>
                      <a:pt x="5637912" y="62019"/>
                      <a:pt x="5637912" y="78818"/>
                    </a:cubicBezTo>
                    <a:cubicBezTo>
                      <a:pt x="5637912" y="102845"/>
                      <a:pt x="5651878" y="118276"/>
                      <a:pt x="5679812" y="125113"/>
                    </a:cubicBezTo>
                    <a:cubicBezTo>
                      <a:pt x="5705791" y="129801"/>
                      <a:pt x="5731868" y="134489"/>
                      <a:pt x="5758044" y="139177"/>
                    </a:cubicBezTo>
                    <a:cubicBezTo>
                      <a:pt x="5786368" y="148358"/>
                      <a:pt x="5800530" y="167599"/>
                      <a:pt x="5800530" y="196899"/>
                    </a:cubicBezTo>
                    <a:cubicBezTo>
                      <a:pt x="5800530" y="230693"/>
                      <a:pt x="5787149" y="257454"/>
                      <a:pt x="5760388" y="277183"/>
                    </a:cubicBezTo>
                    <a:cubicBezTo>
                      <a:pt x="5736752" y="294568"/>
                      <a:pt x="5707940" y="303260"/>
                      <a:pt x="5673952" y="303260"/>
                    </a:cubicBezTo>
                    <a:cubicBezTo>
                      <a:pt x="5662231" y="303260"/>
                      <a:pt x="5650413" y="301844"/>
                      <a:pt x="5638498" y="299012"/>
                    </a:cubicBezTo>
                    <a:cubicBezTo>
                      <a:pt x="5626582" y="296179"/>
                      <a:pt x="5614764" y="292126"/>
                      <a:pt x="5603044" y="286852"/>
                    </a:cubicBezTo>
                    <a:lnTo>
                      <a:pt x="5601872" y="286852"/>
                    </a:lnTo>
                    <a:lnTo>
                      <a:pt x="5602458" y="285680"/>
                    </a:lnTo>
                    <a:cubicBezTo>
                      <a:pt x="5604412" y="268490"/>
                      <a:pt x="5605388" y="251301"/>
                      <a:pt x="5605388" y="234111"/>
                    </a:cubicBezTo>
                    <a:lnTo>
                      <a:pt x="5605388" y="221512"/>
                    </a:lnTo>
                    <a:lnTo>
                      <a:pt x="5622968" y="221512"/>
                    </a:lnTo>
                    <a:lnTo>
                      <a:pt x="5622382" y="242022"/>
                    </a:lnTo>
                    <a:cubicBezTo>
                      <a:pt x="5622382" y="247101"/>
                      <a:pt x="5622724" y="251252"/>
                      <a:pt x="5623408" y="254475"/>
                    </a:cubicBezTo>
                    <a:cubicBezTo>
                      <a:pt x="5624092" y="257698"/>
                      <a:pt x="5625508" y="260286"/>
                      <a:pt x="5627656" y="262240"/>
                    </a:cubicBezTo>
                    <a:cubicBezTo>
                      <a:pt x="5634884" y="269076"/>
                      <a:pt x="5644651" y="274057"/>
                      <a:pt x="5656957" y="277183"/>
                    </a:cubicBezTo>
                    <a:cubicBezTo>
                      <a:pt x="5666724" y="279722"/>
                      <a:pt x="5677956" y="280992"/>
                      <a:pt x="5690652" y="280992"/>
                    </a:cubicBezTo>
                    <a:cubicBezTo>
                      <a:pt x="5709991" y="280992"/>
                      <a:pt x="5726497" y="275815"/>
                      <a:pt x="5740170" y="265463"/>
                    </a:cubicBezTo>
                    <a:cubicBezTo>
                      <a:pt x="5755212" y="253938"/>
                      <a:pt x="5762732" y="238897"/>
                      <a:pt x="5762732" y="220340"/>
                    </a:cubicBezTo>
                    <a:cubicBezTo>
                      <a:pt x="5762732" y="193579"/>
                      <a:pt x="5748766" y="177170"/>
                      <a:pt x="5720832" y="171115"/>
                    </a:cubicBezTo>
                    <a:cubicBezTo>
                      <a:pt x="5694852" y="167208"/>
                      <a:pt x="5668872" y="163204"/>
                      <a:pt x="5642892" y="159102"/>
                    </a:cubicBezTo>
                    <a:cubicBezTo>
                      <a:pt x="5614764" y="149921"/>
                      <a:pt x="5600700" y="128141"/>
                      <a:pt x="5600700" y="93761"/>
                    </a:cubicBezTo>
                    <a:cubicBezTo>
                      <a:pt x="5600700" y="66024"/>
                      <a:pt x="5611053" y="43267"/>
                      <a:pt x="5631758" y="25491"/>
                    </a:cubicBezTo>
                    <a:cubicBezTo>
                      <a:pt x="5651488" y="8497"/>
                      <a:pt x="5675318" y="0"/>
                      <a:pt x="5703252" y="0"/>
                    </a:cubicBezTo>
                    <a:close/>
                    <a:moveTo>
                      <a:pt x="2251965" y="0"/>
                    </a:moveTo>
                    <a:cubicBezTo>
                      <a:pt x="2297674" y="0"/>
                      <a:pt x="2334007" y="12111"/>
                      <a:pt x="2360963" y="36332"/>
                    </a:cubicBezTo>
                    <a:cubicBezTo>
                      <a:pt x="2389092" y="61726"/>
                      <a:pt x="2403156" y="97082"/>
                      <a:pt x="2403156" y="142400"/>
                    </a:cubicBezTo>
                    <a:cubicBezTo>
                      <a:pt x="2403156" y="187132"/>
                      <a:pt x="2387529" y="225126"/>
                      <a:pt x="2356275" y="256379"/>
                    </a:cubicBezTo>
                    <a:cubicBezTo>
                      <a:pt x="2325021" y="287633"/>
                      <a:pt x="2286735" y="303260"/>
                      <a:pt x="2241417" y="303260"/>
                    </a:cubicBezTo>
                    <a:cubicBezTo>
                      <a:pt x="2198443" y="303260"/>
                      <a:pt x="2163478" y="289587"/>
                      <a:pt x="2136521" y="262240"/>
                    </a:cubicBezTo>
                    <a:cubicBezTo>
                      <a:pt x="2108783" y="234111"/>
                      <a:pt x="2094914" y="196704"/>
                      <a:pt x="2094914" y="150018"/>
                    </a:cubicBezTo>
                    <a:cubicBezTo>
                      <a:pt x="2094914" y="106849"/>
                      <a:pt x="2109076" y="71298"/>
                      <a:pt x="2137400" y="43365"/>
                    </a:cubicBezTo>
                    <a:cubicBezTo>
                      <a:pt x="2166701" y="14455"/>
                      <a:pt x="2204889" y="0"/>
                      <a:pt x="22519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750" spc="90" dirty="0">
                  <a:solidFill>
                    <a:schemeClr val="accent2"/>
                  </a:solidFill>
                  <a:latin typeface="-DB Surawong" pitchFamily="2" charset="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3C00464-D93E-4705-83C9-FFF73573D232}"/>
                  </a:ext>
                </a:extLst>
              </p:cNvPr>
              <p:cNvGrpSpPr/>
              <p:nvPr/>
            </p:nvGrpSpPr>
            <p:grpSpPr>
              <a:xfrm>
                <a:off x="-2367941" y="2448928"/>
                <a:ext cx="1807478" cy="330844"/>
                <a:chOff x="4514918" y="873125"/>
                <a:chExt cx="6844644" cy="1252855"/>
              </a:xfrm>
              <a:solidFill>
                <a:schemeClr val="accent1"/>
              </a:solidFill>
            </p:grpSpPr>
            <p:sp>
              <p:nvSpPr>
                <p:cNvPr id="18" name="Freeform 529">
                  <a:extLst>
                    <a:ext uri="{FF2B5EF4-FFF2-40B4-BE49-F238E27FC236}">
                      <a16:creationId xmlns:a16="http://schemas.microsoft.com/office/drawing/2014/main" id="{1F56F145-38BD-45B6-B215-7C9FF0B79E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35444" y="933629"/>
                  <a:ext cx="961809" cy="1137063"/>
                </a:xfrm>
                <a:custGeom>
                  <a:avLst/>
                  <a:gdLst>
                    <a:gd name="T0" fmla="*/ 185 w 484"/>
                    <a:gd name="T1" fmla="*/ 134 h 568"/>
                    <a:gd name="T2" fmla="*/ 226 w 484"/>
                    <a:gd name="T3" fmla="*/ 53 h 568"/>
                    <a:gd name="T4" fmla="*/ 228 w 484"/>
                    <a:gd name="T5" fmla="*/ 6 h 568"/>
                    <a:gd name="T6" fmla="*/ 271 w 484"/>
                    <a:gd name="T7" fmla="*/ 23 h 568"/>
                    <a:gd name="T8" fmla="*/ 276 w 484"/>
                    <a:gd name="T9" fmla="*/ 63 h 568"/>
                    <a:gd name="T10" fmla="*/ 369 w 484"/>
                    <a:gd name="T11" fmla="*/ 53 h 568"/>
                    <a:gd name="T12" fmla="*/ 362 w 484"/>
                    <a:gd name="T13" fmla="*/ 116 h 568"/>
                    <a:gd name="T14" fmla="*/ 359 w 484"/>
                    <a:gd name="T15" fmla="*/ 123 h 568"/>
                    <a:gd name="T16" fmla="*/ 411 w 484"/>
                    <a:gd name="T17" fmla="*/ 154 h 568"/>
                    <a:gd name="T18" fmla="*/ 378 w 484"/>
                    <a:gd name="T19" fmla="*/ 176 h 568"/>
                    <a:gd name="T20" fmla="*/ 303 w 484"/>
                    <a:gd name="T21" fmla="*/ 187 h 568"/>
                    <a:gd name="T22" fmla="*/ 257 w 484"/>
                    <a:gd name="T23" fmla="*/ 217 h 568"/>
                    <a:gd name="T24" fmla="*/ 346 w 484"/>
                    <a:gd name="T25" fmla="*/ 220 h 568"/>
                    <a:gd name="T26" fmla="*/ 301 w 484"/>
                    <a:gd name="T27" fmla="*/ 262 h 568"/>
                    <a:gd name="T28" fmla="*/ 282 w 484"/>
                    <a:gd name="T29" fmla="*/ 278 h 568"/>
                    <a:gd name="T30" fmla="*/ 318 w 484"/>
                    <a:gd name="T31" fmla="*/ 274 h 568"/>
                    <a:gd name="T32" fmla="*/ 320 w 484"/>
                    <a:gd name="T33" fmla="*/ 304 h 568"/>
                    <a:gd name="T34" fmla="*/ 285 w 484"/>
                    <a:gd name="T35" fmla="*/ 329 h 568"/>
                    <a:gd name="T36" fmla="*/ 310 w 484"/>
                    <a:gd name="T37" fmla="*/ 325 h 568"/>
                    <a:gd name="T38" fmla="*/ 369 w 484"/>
                    <a:gd name="T39" fmla="*/ 361 h 568"/>
                    <a:gd name="T40" fmla="*/ 333 w 484"/>
                    <a:gd name="T41" fmla="*/ 379 h 568"/>
                    <a:gd name="T42" fmla="*/ 264 w 484"/>
                    <a:gd name="T43" fmla="*/ 398 h 568"/>
                    <a:gd name="T44" fmla="*/ 265 w 484"/>
                    <a:gd name="T45" fmla="*/ 452 h 568"/>
                    <a:gd name="T46" fmla="*/ 412 w 484"/>
                    <a:gd name="T47" fmla="*/ 488 h 568"/>
                    <a:gd name="T48" fmla="*/ 484 w 484"/>
                    <a:gd name="T49" fmla="*/ 512 h 568"/>
                    <a:gd name="T50" fmla="*/ 399 w 484"/>
                    <a:gd name="T51" fmla="*/ 557 h 568"/>
                    <a:gd name="T52" fmla="*/ 338 w 484"/>
                    <a:gd name="T53" fmla="*/ 563 h 568"/>
                    <a:gd name="T54" fmla="*/ 107 w 484"/>
                    <a:gd name="T55" fmla="*/ 475 h 568"/>
                    <a:gd name="T56" fmla="*/ 37 w 484"/>
                    <a:gd name="T57" fmla="*/ 533 h 568"/>
                    <a:gd name="T58" fmla="*/ 4 w 484"/>
                    <a:gd name="T59" fmla="*/ 546 h 568"/>
                    <a:gd name="T60" fmla="*/ 32 w 484"/>
                    <a:gd name="T61" fmla="*/ 499 h 568"/>
                    <a:gd name="T62" fmla="*/ 43 w 484"/>
                    <a:gd name="T63" fmla="*/ 463 h 568"/>
                    <a:gd name="T64" fmla="*/ 6 w 484"/>
                    <a:gd name="T65" fmla="*/ 413 h 568"/>
                    <a:gd name="T66" fmla="*/ 74 w 484"/>
                    <a:gd name="T67" fmla="*/ 408 h 568"/>
                    <a:gd name="T68" fmla="*/ 79 w 484"/>
                    <a:gd name="T69" fmla="*/ 383 h 568"/>
                    <a:gd name="T70" fmla="*/ 62 w 484"/>
                    <a:gd name="T71" fmla="*/ 257 h 568"/>
                    <a:gd name="T72" fmla="*/ 25 w 484"/>
                    <a:gd name="T73" fmla="*/ 214 h 568"/>
                    <a:gd name="T74" fmla="*/ 90 w 484"/>
                    <a:gd name="T75" fmla="*/ 181 h 568"/>
                    <a:gd name="T76" fmla="*/ 109 w 484"/>
                    <a:gd name="T77" fmla="*/ 213 h 568"/>
                    <a:gd name="T78" fmla="*/ 223 w 484"/>
                    <a:gd name="T79" fmla="*/ 148 h 568"/>
                    <a:gd name="T80" fmla="*/ 211 w 484"/>
                    <a:gd name="T81" fmla="*/ 292 h 568"/>
                    <a:gd name="T82" fmla="*/ 169 w 484"/>
                    <a:gd name="T83" fmla="*/ 277 h 568"/>
                    <a:gd name="T84" fmla="*/ 215 w 484"/>
                    <a:gd name="T85" fmla="*/ 241 h 568"/>
                    <a:gd name="T86" fmla="*/ 207 w 484"/>
                    <a:gd name="T87" fmla="*/ 222 h 568"/>
                    <a:gd name="T88" fmla="*/ 172 w 484"/>
                    <a:gd name="T89" fmla="*/ 246 h 568"/>
                    <a:gd name="T90" fmla="*/ 109 w 484"/>
                    <a:gd name="T91" fmla="*/ 253 h 568"/>
                    <a:gd name="T92" fmla="*/ 83 w 484"/>
                    <a:gd name="T93" fmla="*/ 303 h 568"/>
                    <a:gd name="T94" fmla="*/ 116 w 484"/>
                    <a:gd name="T95" fmla="*/ 407 h 568"/>
                    <a:gd name="T96" fmla="*/ 141 w 484"/>
                    <a:gd name="T97" fmla="*/ 431 h 568"/>
                    <a:gd name="T98" fmla="*/ 208 w 484"/>
                    <a:gd name="T99" fmla="*/ 423 h 568"/>
                    <a:gd name="T100" fmla="*/ 157 w 484"/>
                    <a:gd name="T101" fmla="*/ 406 h 568"/>
                    <a:gd name="T102" fmla="*/ 203 w 484"/>
                    <a:gd name="T103" fmla="*/ 365 h 568"/>
                    <a:gd name="T104" fmla="*/ 188 w 484"/>
                    <a:gd name="T105" fmla="*/ 354 h 568"/>
                    <a:gd name="T106" fmla="*/ 179 w 484"/>
                    <a:gd name="T107" fmla="*/ 326 h 568"/>
                    <a:gd name="T108" fmla="*/ 213 w 484"/>
                    <a:gd name="T109" fmla="*/ 297 h 568"/>
                    <a:gd name="T110" fmla="*/ 259 w 484"/>
                    <a:gd name="T111" fmla="*/ 145 h 568"/>
                    <a:gd name="T112" fmla="*/ 267 w 484"/>
                    <a:gd name="T113" fmla="*/ 154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84" h="568">
                      <a:moveTo>
                        <a:pt x="223" y="148"/>
                      </a:moveTo>
                      <a:cubicBezTo>
                        <a:pt x="209" y="147"/>
                        <a:pt x="193" y="153"/>
                        <a:pt x="185" y="134"/>
                      </a:cubicBezTo>
                      <a:cubicBezTo>
                        <a:pt x="179" y="120"/>
                        <a:pt x="182" y="109"/>
                        <a:pt x="198" y="106"/>
                      </a:cubicBezTo>
                      <a:cubicBezTo>
                        <a:pt x="244" y="98"/>
                        <a:pt x="231" y="86"/>
                        <a:pt x="226" y="53"/>
                      </a:cubicBezTo>
                      <a:cubicBezTo>
                        <a:pt x="225" y="46"/>
                        <a:pt x="221" y="39"/>
                        <a:pt x="219" y="32"/>
                      </a:cubicBezTo>
                      <a:cubicBezTo>
                        <a:pt x="216" y="21"/>
                        <a:pt x="216" y="12"/>
                        <a:pt x="228" y="6"/>
                      </a:cubicBezTo>
                      <a:cubicBezTo>
                        <a:pt x="240" y="0"/>
                        <a:pt x="259" y="4"/>
                        <a:pt x="264" y="13"/>
                      </a:cubicBezTo>
                      <a:cubicBezTo>
                        <a:pt x="266" y="17"/>
                        <a:pt x="268" y="21"/>
                        <a:pt x="271" y="23"/>
                      </a:cubicBezTo>
                      <a:cubicBezTo>
                        <a:pt x="287" y="31"/>
                        <a:pt x="284" y="43"/>
                        <a:pt x="278" y="55"/>
                      </a:cubicBezTo>
                      <a:cubicBezTo>
                        <a:pt x="277" y="59"/>
                        <a:pt x="276" y="62"/>
                        <a:pt x="276" y="63"/>
                      </a:cubicBezTo>
                      <a:cubicBezTo>
                        <a:pt x="290" y="58"/>
                        <a:pt x="305" y="50"/>
                        <a:pt x="320" y="48"/>
                      </a:cubicBezTo>
                      <a:cubicBezTo>
                        <a:pt x="336" y="46"/>
                        <a:pt x="353" y="49"/>
                        <a:pt x="369" y="53"/>
                      </a:cubicBezTo>
                      <a:cubicBezTo>
                        <a:pt x="387" y="58"/>
                        <a:pt x="394" y="74"/>
                        <a:pt x="384" y="91"/>
                      </a:cubicBezTo>
                      <a:cubicBezTo>
                        <a:pt x="379" y="100"/>
                        <a:pt x="370" y="108"/>
                        <a:pt x="362" y="116"/>
                      </a:cubicBezTo>
                      <a:cubicBezTo>
                        <a:pt x="361" y="117"/>
                        <a:pt x="359" y="117"/>
                        <a:pt x="357" y="118"/>
                      </a:cubicBezTo>
                      <a:cubicBezTo>
                        <a:pt x="357" y="120"/>
                        <a:pt x="358" y="122"/>
                        <a:pt x="359" y="123"/>
                      </a:cubicBezTo>
                      <a:cubicBezTo>
                        <a:pt x="369" y="123"/>
                        <a:pt x="379" y="123"/>
                        <a:pt x="389" y="124"/>
                      </a:cubicBezTo>
                      <a:cubicBezTo>
                        <a:pt x="400" y="124"/>
                        <a:pt x="415" y="144"/>
                        <a:pt x="411" y="154"/>
                      </a:cubicBezTo>
                      <a:cubicBezTo>
                        <a:pt x="410" y="156"/>
                        <a:pt x="408" y="158"/>
                        <a:pt x="406" y="158"/>
                      </a:cubicBezTo>
                      <a:cubicBezTo>
                        <a:pt x="393" y="159"/>
                        <a:pt x="386" y="167"/>
                        <a:pt x="378" y="176"/>
                      </a:cubicBezTo>
                      <a:cubicBezTo>
                        <a:pt x="369" y="188"/>
                        <a:pt x="329" y="193"/>
                        <a:pt x="315" y="187"/>
                      </a:cubicBezTo>
                      <a:cubicBezTo>
                        <a:pt x="312" y="185"/>
                        <a:pt x="307" y="186"/>
                        <a:pt x="303" y="187"/>
                      </a:cubicBezTo>
                      <a:cubicBezTo>
                        <a:pt x="292" y="191"/>
                        <a:pt x="282" y="197"/>
                        <a:pt x="271" y="198"/>
                      </a:cubicBezTo>
                      <a:cubicBezTo>
                        <a:pt x="255" y="200"/>
                        <a:pt x="255" y="208"/>
                        <a:pt x="257" y="217"/>
                      </a:cubicBezTo>
                      <a:cubicBezTo>
                        <a:pt x="282" y="216"/>
                        <a:pt x="306" y="214"/>
                        <a:pt x="329" y="214"/>
                      </a:cubicBezTo>
                      <a:cubicBezTo>
                        <a:pt x="335" y="214"/>
                        <a:pt x="341" y="218"/>
                        <a:pt x="346" y="220"/>
                      </a:cubicBezTo>
                      <a:cubicBezTo>
                        <a:pt x="344" y="226"/>
                        <a:pt x="343" y="234"/>
                        <a:pt x="338" y="238"/>
                      </a:cubicBezTo>
                      <a:cubicBezTo>
                        <a:pt x="327" y="247"/>
                        <a:pt x="313" y="254"/>
                        <a:pt x="301" y="262"/>
                      </a:cubicBezTo>
                      <a:cubicBezTo>
                        <a:pt x="294" y="266"/>
                        <a:pt x="287" y="270"/>
                        <a:pt x="280" y="274"/>
                      </a:cubicBezTo>
                      <a:cubicBezTo>
                        <a:pt x="281" y="275"/>
                        <a:pt x="281" y="277"/>
                        <a:pt x="282" y="278"/>
                      </a:cubicBezTo>
                      <a:cubicBezTo>
                        <a:pt x="287" y="276"/>
                        <a:pt x="293" y="273"/>
                        <a:pt x="298" y="273"/>
                      </a:cubicBezTo>
                      <a:cubicBezTo>
                        <a:pt x="305" y="272"/>
                        <a:pt x="313" y="271"/>
                        <a:pt x="318" y="274"/>
                      </a:cubicBezTo>
                      <a:cubicBezTo>
                        <a:pt x="324" y="278"/>
                        <a:pt x="329" y="286"/>
                        <a:pt x="331" y="293"/>
                      </a:cubicBezTo>
                      <a:cubicBezTo>
                        <a:pt x="332" y="295"/>
                        <a:pt x="324" y="301"/>
                        <a:pt x="320" y="304"/>
                      </a:cubicBezTo>
                      <a:cubicBezTo>
                        <a:pt x="312" y="311"/>
                        <a:pt x="304" y="318"/>
                        <a:pt x="295" y="324"/>
                      </a:cubicBezTo>
                      <a:cubicBezTo>
                        <a:pt x="292" y="327"/>
                        <a:pt x="288" y="328"/>
                        <a:pt x="285" y="329"/>
                      </a:cubicBezTo>
                      <a:cubicBezTo>
                        <a:pt x="275" y="332"/>
                        <a:pt x="266" y="335"/>
                        <a:pt x="264" y="352"/>
                      </a:cubicBezTo>
                      <a:cubicBezTo>
                        <a:pt x="281" y="342"/>
                        <a:pt x="295" y="333"/>
                        <a:pt x="310" y="325"/>
                      </a:cubicBezTo>
                      <a:cubicBezTo>
                        <a:pt x="319" y="321"/>
                        <a:pt x="328" y="309"/>
                        <a:pt x="340" y="320"/>
                      </a:cubicBezTo>
                      <a:cubicBezTo>
                        <a:pt x="354" y="332"/>
                        <a:pt x="373" y="339"/>
                        <a:pt x="369" y="361"/>
                      </a:cubicBezTo>
                      <a:cubicBezTo>
                        <a:pt x="359" y="366"/>
                        <a:pt x="351" y="371"/>
                        <a:pt x="342" y="375"/>
                      </a:cubicBezTo>
                      <a:cubicBezTo>
                        <a:pt x="339" y="376"/>
                        <a:pt x="336" y="379"/>
                        <a:pt x="333" y="379"/>
                      </a:cubicBezTo>
                      <a:cubicBezTo>
                        <a:pt x="312" y="375"/>
                        <a:pt x="294" y="386"/>
                        <a:pt x="274" y="391"/>
                      </a:cubicBezTo>
                      <a:cubicBezTo>
                        <a:pt x="270" y="392"/>
                        <a:pt x="266" y="395"/>
                        <a:pt x="264" y="398"/>
                      </a:cubicBezTo>
                      <a:cubicBezTo>
                        <a:pt x="259" y="408"/>
                        <a:pt x="254" y="418"/>
                        <a:pt x="250" y="429"/>
                      </a:cubicBezTo>
                      <a:cubicBezTo>
                        <a:pt x="247" y="441"/>
                        <a:pt x="255" y="449"/>
                        <a:pt x="265" y="452"/>
                      </a:cubicBezTo>
                      <a:cubicBezTo>
                        <a:pt x="299" y="460"/>
                        <a:pt x="333" y="466"/>
                        <a:pt x="367" y="474"/>
                      </a:cubicBezTo>
                      <a:cubicBezTo>
                        <a:pt x="382" y="478"/>
                        <a:pt x="397" y="485"/>
                        <a:pt x="412" y="488"/>
                      </a:cubicBezTo>
                      <a:cubicBezTo>
                        <a:pt x="431" y="493"/>
                        <a:pt x="451" y="495"/>
                        <a:pt x="470" y="499"/>
                      </a:cubicBezTo>
                      <a:cubicBezTo>
                        <a:pt x="475" y="501"/>
                        <a:pt x="479" y="508"/>
                        <a:pt x="484" y="512"/>
                      </a:cubicBezTo>
                      <a:cubicBezTo>
                        <a:pt x="480" y="516"/>
                        <a:pt x="477" y="521"/>
                        <a:pt x="472" y="523"/>
                      </a:cubicBezTo>
                      <a:cubicBezTo>
                        <a:pt x="448" y="535"/>
                        <a:pt x="424" y="547"/>
                        <a:pt x="399" y="557"/>
                      </a:cubicBezTo>
                      <a:cubicBezTo>
                        <a:pt x="387" y="563"/>
                        <a:pt x="373" y="565"/>
                        <a:pt x="359" y="567"/>
                      </a:cubicBezTo>
                      <a:cubicBezTo>
                        <a:pt x="352" y="568"/>
                        <a:pt x="344" y="566"/>
                        <a:pt x="338" y="563"/>
                      </a:cubicBezTo>
                      <a:cubicBezTo>
                        <a:pt x="290" y="539"/>
                        <a:pt x="240" y="518"/>
                        <a:pt x="189" y="501"/>
                      </a:cubicBezTo>
                      <a:cubicBezTo>
                        <a:pt x="162" y="492"/>
                        <a:pt x="135" y="483"/>
                        <a:pt x="107" y="475"/>
                      </a:cubicBezTo>
                      <a:cubicBezTo>
                        <a:pt x="101" y="474"/>
                        <a:pt x="91" y="476"/>
                        <a:pt x="86" y="481"/>
                      </a:cubicBezTo>
                      <a:cubicBezTo>
                        <a:pt x="69" y="497"/>
                        <a:pt x="53" y="515"/>
                        <a:pt x="37" y="533"/>
                      </a:cubicBezTo>
                      <a:cubicBezTo>
                        <a:pt x="31" y="538"/>
                        <a:pt x="24" y="544"/>
                        <a:pt x="17" y="548"/>
                      </a:cubicBezTo>
                      <a:cubicBezTo>
                        <a:pt x="14" y="550"/>
                        <a:pt x="6" y="549"/>
                        <a:pt x="4" y="546"/>
                      </a:cubicBezTo>
                      <a:cubicBezTo>
                        <a:pt x="2" y="544"/>
                        <a:pt x="2" y="536"/>
                        <a:pt x="4" y="533"/>
                      </a:cubicBezTo>
                      <a:cubicBezTo>
                        <a:pt x="13" y="521"/>
                        <a:pt x="22" y="510"/>
                        <a:pt x="32" y="499"/>
                      </a:cubicBezTo>
                      <a:cubicBezTo>
                        <a:pt x="37" y="492"/>
                        <a:pt x="44" y="487"/>
                        <a:pt x="50" y="480"/>
                      </a:cubicBezTo>
                      <a:cubicBezTo>
                        <a:pt x="56" y="471"/>
                        <a:pt x="51" y="466"/>
                        <a:pt x="43" y="463"/>
                      </a:cubicBezTo>
                      <a:cubicBezTo>
                        <a:pt x="33" y="458"/>
                        <a:pt x="22" y="454"/>
                        <a:pt x="14" y="448"/>
                      </a:cubicBezTo>
                      <a:cubicBezTo>
                        <a:pt x="4" y="440"/>
                        <a:pt x="0" y="419"/>
                        <a:pt x="6" y="413"/>
                      </a:cubicBezTo>
                      <a:cubicBezTo>
                        <a:pt x="15" y="403"/>
                        <a:pt x="27" y="400"/>
                        <a:pt x="40" y="403"/>
                      </a:cubicBezTo>
                      <a:cubicBezTo>
                        <a:pt x="51" y="406"/>
                        <a:pt x="62" y="408"/>
                        <a:pt x="74" y="408"/>
                      </a:cubicBezTo>
                      <a:cubicBezTo>
                        <a:pt x="77" y="408"/>
                        <a:pt x="81" y="399"/>
                        <a:pt x="83" y="394"/>
                      </a:cubicBezTo>
                      <a:cubicBezTo>
                        <a:pt x="84" y="391"/>
                        <a:pt x="82" y="386"/>
                        <a:pt x="79" y="383"/>
                      </a:cubicBezTo>
                      <a:cubicBezTo>
                        <a:pt x="60" y="358"/>
                        <a:pt x="66" y="326"/>
                        <a:pt x="59" y="298"/>
                      </a:cubicBezTo>
                      <a:cubicBezTo>
                        <a:pt x="56" y="285"/>
                        <a:pt x="60" y="270"/>
                        <a:pt x="62" y="257"/>
                      </a:cubicBezTo>
                      <a:cubicBezTo>
                        <a:pt x="63" y="245"/>
                        <a:pt x="57" y="238"/>
                        <a:pt x="49" y="232"/>
                      </a:cubicBezTo>
                      <a:cubicBezTo>
                        <a:pt x="40" y="226"/>
                        <a:pt x="32" y="221"/>
                        <a:pt x="25" y="214"/>
                      </a:cubicBezTo>
                      <a:cubicBezTo>
                        <a:pt x="17" y="206"/>
                        <a:pt x="20" y="196"/>
                        <a:pt x="30" y="194"/>
                      </a:cubicBezTo>
                      <a:cubicBezTo>
                        <a:pt x="50" y="189"/>
                        <a:pt x="70" y="185"/>
                        <a:pt x="90" y="181"/>
                      </a:cubicBezTo>
                      <a:cubicBezTo>
                        <a:pt x="103" y="179"/>
                        <a:pt x="109" y="186"/>
                        <a:pt x="109" y="199"/>
                      </a:cubicBezTo>
                      <a:cubicBezTo>
                        <a:pt x="108" y="203"/>
                        <a:pt x="109" y="208"/>
                        <a:pt x="109" y="213"/>
                      </a:cubicBezTo>
                      <a:cubicBezTo>
                        <a:pt x="143" y="206"/>
                        <a:pt x="176" y="204"/>
                        <a:pt x="206" y="185"/>
                      </a:cubicBezTo>
                      <a:cubicBezTo>
                        <a:pt x="222" y="175"/>
                        <a:pt x="227" y="168"/>
                        <a:pt x="223" y="148"/>
                      </a:cubicBezTo>
                      <a:close/>
                      <a:moveTo>
                        <a:pt x="213" y="297"/>
                      </a:moveTo>
                      <a:cubicBezTo>
                        <a:pt x="212" y="295"/>
                        <a:pt x="211" y="294"/>
                        <a:pt x="211" y="292"/>
                      </a:cubicBezTo>
                      <a:cubicBezTo>
                        <a:pt x="201" y="291"/>
                        <a:pt x="192" y="291"/>
                        <a:pt x="183" y="289"/>
                      </a:cubicBezTo>
                      <a:cubicBezTo>
                        <a:pt x="177" y="287"/>
                        <a:pt x="168" y="280"/>
                        <a:pt x="169" y="277"/>
                      </a:cubicBezTo>
                      <a:cubicBezTo>
                        <a:pt x="170" y="267"/>
                        <a:pt x="173" y="256"/>
                        <a:pt x="187" y="253"/>
                      </a:cubicBezTo>
                      <a:cubicBezTo>
                        <a:pt x="197" y="251"/>
                        <a:pt x="207" y="247"/>
                        <a:pt x="215" y="241"/>
                      </a:cubicBezTo>
                      <a:cubicBezTo>
                        <a:pt x="219" y="239"/>
                        <a:pt x="219" y="230"/>
                        <a:pt x="221" y="225"/>
                      </a:cubicBezTo>
                      <a:cubicBezTo>
                        <a:pt x="216" y="224"/>
                        <a:pt x="211" y="222"/>
                        <a:pt x="207" y="222"/>
                      </a:cubicBezTo>
                      <a:cubicBezTo>
                        <a:pt x="195" y="223"/>
                        <a:pt x="183" y="226"/>
                        <a:pt x="180" y="240"/>
                      </a:cubicBezTo>
                      <a:cubicBezTo>
                        <a:pt x="179" y="243"/>
                        <a:pt x="175" y="245"/>
                        <a:pt x="172" y="246"/>
                      </a:cubicBezTo>
                      <a:cubicBezTo>
                        <a:pt x="165" y="248"/>
                        <a:pt x="158" y="251"/>
                        <a:pt x="151" y="252"/>
                      </a:cubicBezTo>
                      <a:cubicBezTo>
                        <a:pt x="137" y="253"/>
                        <a:pt x="123" y="252"/>
                        <a:pt x="109" y="253"/>
                      </a:cubicBezTo>
                      <a:cubicBezTo>
                        <a:pt x="105" y="253"/>
                        <a:pt x="99" y="255"/>
                        <a:pt x="98" y="258"/>
                      </a:cubicBezTo>
                      <a:cubicBezTo>
                        <a:pt x="92" y="273"/>
                        <a:pt x="88" y="288"/>
                        <a:pt x="83" y="303"/>
                      </a:cubicBezTo>
                      <a:cubicBezTo>
                        <a:pt x="78" y="320"/>
                        <a:pt x="82" y="330"/>
                        <a:pt x="99" y="341"/>
                      </a:cubicBezTo>
                      <a:cubicBezTo>
                        <a:pt x="126" y="358"/>
                        <a:pt x="127" y="372"/>
                        <a:pt x="116" y="407"/>
                      </a:cubicBezTo>
                      <a:cubicBezTo>
                        <a:pt x="116" y="410"/>
                        <a:pt x="116" y="413"/>
                        <a:pt x="117" y="416"/>
                      </a:cubicBezTo>
                      <a:cubicBezTo>
                        <a:pt x="122" y="427"/>
                        <a:pt x="130" y="430"/>
                        <a:pt x="141" y="431"/>
                      </a:cubicBezTo>
                      <a:cubicBezTo>
                        <a:pt x="159" y="432"/>
                        <a:pt x="177" y="433"/>
                        <a:pt x="195" y="436"/>
                      </a:cubicBezTo>
                      <a:cubicBezTo>
                        <a:pt x="209" y="439"/>
                        <a:pt x="211" y="438"/>
                        <a:pt x="208" y="423"/>
                      </a:cubicBezTo>
                      <a:cubicBezTo>
                        <a:pt x="202" y="423"/>
                        <a:pt x="195" y="423"/>
                        <a:pt x="189" y="423"/>
                      </a:cubicBezTo>
                      <a:cubicBezTo>
                        <a:pt x="175" y="424"/>
                        <a:pt x="161" y="423"/>
                        <a:pt x="157" y="406"/>
                      </a:cubicBezTo>
                      <a:cubicBezTo>
                        <a:pt x="153" y="390"/>
                        <a:pt x="168" y="386"/>
                        <a:pt x="178" y="380"/>
                      </a:cubicBezTo>
                      <a:cubicBezTo>
                        <a:pt x="187" y="375"/>
                        <a:pt x="195" y="370"/>
                        <a:pt x="203" y="365"/>
                      </a:cubicBezTo>
                      <a:cubicBezTo>
                        <a:pt x="202" y="364"/>
                        <a:pt x="202" y="362"/>
                        <a:pt x="202" y="361"/>
                      </a:cubicBezTo>
                      <a:cubicBezTo>
                        <a:pt x="197" y="358"/>
                        <a:pt x="192" y="357"/>
                        <a:pt x="188" y="354"/>
                      </a:cubicBezTo>
                      <a:cubicBezTo>
                        <a:pt x="182" y="351"/>
                        <a:pt x="173" y="348"/>
                        <a:pt x="172" y="344"/>
                      </a:cubicBezTo>
                      <a:cubicBezTo>
                        <a:pt x="170" y="339"/>
                        <a:pt x="175" y="331"/>
                        <a:pt x="179" y="326"/>
                      </a:cubicBezTo>
                      <a:cubicBezTo>
                        <a:pt x="185" y="320"/>
                        <a:pt x="193" y="316"/>
                        <a:pt x="199" y="311"/>
                      </a:cubicBezTo>
                      <a:cubicBezTo>
                        <a:pt x="204" y="307"/>
                        <a:pt x="208" y="302"/>
                        <a:pt x="213" y="297"/>
                      </a:cubicBezTo>
                      <a:close/>
                      <a:moveTo>
                        <a:pt x="292" y="137"/>
                      </a:moveTo>
                      <a:cubicBezTo>
                        <a:pt x="276" y="126"/>
                        <a:pt x="267" y="135"/>
                        <a:pt x="259" y="145"/>
                      </a:cubicBezTo>
                      <a:cubicBezTo>
                        <a:pt x="257" y="147"/>
                        <a:pt x="258" y="151"/>
                        <a:pt x="259" y="154"/>
                      </a:cubicBezTo>
                      <a:cubicBezTo>
                        <a:pt x="259" y="155"/>
                        <a:pt x="265" y="156"/>
                        <a:pt x="267" y="154"/>
                      </a:cubicBezTo>
                      <a:cubicBezTo>
                        <a:pt x="275" y="149"/>
                        <a:pt x="283" y="143"/>
                        <a:pt x="292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19" name="Freeform 532">
                  <a:extLst>
                    <a:ext uri="{FF2B5EF4-FFF2-40B4-BE49-F238E27FC236}">
                      <a16:creationId xmlns:a16="http://schemas.microsoft.com/office/drawing/2014/main" id="{B1DEF77F-E469-4B2B-B28A-57B5B7AD99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80937" y="1097408"/>
                  <a:ext cx="858535" cy="792814"/>
                </a:xfrm>
                <a:custGeom>
                  <a:avLst/>
                  <a:gdLst>
                    <a:gd name="T0" fmla="*/ 187 w 432"/>
                    <a:gd name="T1" fmla="*/ 151 h 396"/>
                    <a:gd name="T2" fmla="*/ 253 w 432"/>
                    <a:gd name="T3" fmla="*/ 134 h 396"/>
                    <a:gd name="T4" fmla="*/ 309 w 432"/>
                    <a:gd name="T5" fmla="*/ 125 h 396"/>
                    <a:gd name="T6" fmla="*/ 324 w 432"/>
                    <a:gd name="T7" fmla="*/ 128 h 396"/>
                    <a:gd name="T8" fmla="*/ 327 w 432"/>
                    <a:gd name="T9" fmla="*/ 169 h 396"/>
                    <a:gd name="T10" fmla="*/ 298 w 432"/>
                    <a:gd name="T11" fmla="*/ 183 h 396"/>
                    <a:gd name="T12" fmla="*/ 206 w 432"/>
                    <a:gd name="T13" fmla="*/ 207 h 396"/>
                    <a:gd name="T14" fmla="*/ 219 w 432"/>
                    <a:gd name="T15" fmla="*/ 222 h 396"/>
                    <a:gd name="T16" fmla="*/ 396 w 432"/>
                    <a:gd name="T17" fmla="*/ 335 h 396"/>
                    <a:gd name="T18" fmla="*/ 415 w 432"/>
                    <a:gd name="T19" fmla="*/ 342 h 396"/>
                    <a:gd name="T20" fmla="*/ 432 w 432"/>
                    <a:gd name="T21" fmla="*/ 351 h 396"/>
                    <a:gd name="T22" fmla="*/ 421 w 432"/>
                    <a:gd name="T23" fmla="*/ 365 h 396"/>
                    <a:gd name="T24" fmla="*/ 339 w 432"/>
                    <a:gd name="T25" fmla="*/ 395 h 396"/>
                    <a:gd name="T26" fmla="*/ 323 w 432"/>
                    <a:gd name="T27" fmla="*/ 391 h 396"/>
                    <a:gd name="T28" fmla="*/ 284 w 432"/>
                    <a:gd name="T29" fmla="*/ 359 h 396"/>
                    <a:gd name="T30" fmla="*/ 175 w 432"/>
                    <a:gd name="T31" fmla="*/ 255 h 396"/>
                    <a:gd name="T32" fmla="*/ 167 w 432"/>
                    <a:gd name="T33" fmla="*/ 249 h 396"/>
                    <a:gd name="T34" fmla="*/ 72 w 432"/>
                    <a:gd name="T35" fmla="*/ 351 h 396"/>
                    <a:gd name="T36" fmla="*/ 16 w 432"/>
                    <a:gd name="T37" fmla="*/ 379 h 396"/>
                    <a:gd name="T38" fmla="*/ 2 w 432"/>
                    <a:gd name="T39" fmla="*/ 377 h 396"/>
                    <a:gd name="T40" fmla="*/ 4 w 432"/>
                    <a:gd name="T41" fmla="*/ 364 h 396"/>
                    <a:gd name="T42" fmla="*/ 54 w 432"/>
                    <a:gd name="T43" fmla="*/ 321 h 396"/>
                    <a:gd name="T44" fmla="*/ 115 w 432"/>
                    <a:gd name="T45" fmla="*/ 235 h 396"/>
                    <a:gd name="T46" fmla="*/ 95 w 432"/>
                    <a:gd name="T47" fmla="*/ 247 h 396"/>
                    <a:gd name="T48" fmla="*/ 41 w 432"/>
                    <a:gd name="T49" fmla="*/ 251 h 396"/>
                    <a:gd name="T50" fmla="*/ 4 w 432"/>
                    <a:gd name="T51" fmla="*/ 207 h 396"/>
                    <a:gd name="T52" fmla="*/ 20 w 432"/>
                    <a:gd name="T53" fmla="*/ 186 h 396"/>
                    <a:gd name="T54" fmla="*/ 117 w 432"/>
                    <a:gd name="T55" fmla="*/ 176 h 396"/>
                    <a:gd name="T56" fmla="*/ 133 w 432"/>
                    <a:gd name="T57" fmla="*/ 156 h 396"/>
                    <a:gd name="T58" fmla="*/ 125 w 432"/>
                    <a:gd name="T59" fmla="*/ 57 h 396"/>
                    <a:gd name="T60" fmla="*/ 112 w 432"/>
                    <a:gd name="T61" fmla="*/ 33 h 396"/>
                    <a:gd name="T62" fmla="*/ 116 w 432"/>
                    <a:gd name="T63" fmla="*/ 12 h 396"/>
                    <a:gd name="T64" fmla="*/ 206 w 432"/>
                    <a:gd name="T65" fmla="*/ 23 h 396"/>
                    <a:gd name="T66" fmla="*/ 215 w 432"/>
                    <a:gd name="T67" fmla="*/ 74 h 396"/>
                    <a:gd name="T68" fmla="*/ 202 w 432"/>
                    <a:gd name="T69" fmla="*/ 111 h 396"/>
                    <a:gd name="T70" fmla="*/ 198 w 432"/>
                    <a:gd name="T71" fmla="*/ 131 h 396"/>
                    <a:gd name="T72" fmla="*/ 187 w 432"/>
                    <a:gd name="T73" fmla="*/ 151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2" h="396">
                      <a:moveTo>
                        <a:pt x="187" y="151"/>
                      </a:moveTo>
                      <a:cubicBezTo>
                        <a:pt x="210" y="145"/>
                        <a:pt x="231" y="138"/>
                        <a:pt x="253" y="134"/>
                      </a:cubicBezTo>
                      <a:cubicBezTo>
                        <a:pt x="271" y="129"/>
                        <a:pt x="290" y="127"/>
                        <a:pt x="309" y="125"/>
                      </a:cubicBezTo>
                      <a:cubicBezTo>
                        <a:pt x="314" y="124"/>
                        <a:pt x="319" y="126"/>
                        <a:pt x="324" y="128"/>
                      </a:cubicBezTo>
                      <a:cubicBezTo>
                        <a:pt x="348" y="139"/>
                        <a:pt x="349" y="153"/>
                        <a:pt x="327" y="169"/>
                      </a:cubicBezTo>
                      <a:cubicBezTo>
                        <a:pt x="319" y="175"/>
                        <a:pt x="311" y="181"/>
                        <a:pt x="298" y="183"/>
                      </a:cubicBezTo>
                      <a:cubicBezTo>
                        <a:pt x="268" y="188"/>
                        <a:pt x="239" y="198"/>
                        <a:pt x="206" y="207"/>
                      </a:cubicBezTo>
                      <a:cubicBezTo>
                        <a:pt x="211" y="213"/>
                        <a:pt x="214" y="219"/>
                        <a:pt x="219" y="222"/>
                      </a:cubicBezTo>
                      <a:cubicBezTo>
                        <a:pt x="278" y="260"/>
                        <a:pt x="337" y="297"/>
                        <a:pt x="396" y="335"/>
                      </a:cubicBezTo>
                      <a:cubicBezTo>
                        <a:pt x="402" y="338"/>
                        <a:pt x="409" y="339"/>
                        <a:pt x="415" y="342"/>
                      </a:cubicBezTo>
                      <a:cubicBezTo>
                        <a:pt x="421" y="344"/>
                        <a:pt x="426" y="348"/>
                        <a:pt x="432" y="351"/>
                      </a:cubicBezTo>
                      <a:cubicBezTo>
                        <a:pt x="428" y="356"/>
                        <a:pt x="426" y="363"/>
                        <a:pt x="421" y="365"/>
                      </a:cubicBezTo>
                      <a:cubicBezTo>
                        <a:pt x="394" y="375"/>
                        <a:pt x="367" y="385"/>
                        <a:pt x="339" y="395"/>
                      </a:cubicBezTo>
                      <a:cubicBezTo>
                        <a:pt x="335" y="396"/>
                        <a:pt x="327" y="394"/>
                        <a:pt x="323" y="391"/>
                      </a:cubicBezTo>
                      <a:cubicBezTo>
                        <a:pt x="309" y="381"/>
                        <a:pt x="296" y="371"/>
                        <a:pt x="284" y="359"/>
                      </a:cubicBezTo>
                      <a:cubicBezTo>
                        <a:pt x="247" y="325"/>
                        <a:pt x="211" y="289"/>
                        <a:pt x="175" y="255"/>
                      </a:cubicBezTo>
                      <a:cubicBezTo>
                        <a:pt x="173" y="253"/>
                        <a:pt x="170" y="251"/>
                        <a:pt x="167" y="249"/>
                      </a:cubicBezTo>
                      <a:cubicBezTo>
                        <a:pt x="150" y="298"/>
                        <a:pt x="112" y="326"/>
                        <a:pt x="72" y="351"/>
                      </a:cubicBezTo>
                      <a:cubicBezTo>
                        <a:pt x="54" y="362"/>
                        <a:pt x="35" y="371"/>
                        <a:pt x="16" y="379"/>
                      </a:cubicBezTo>
                      <a:cubicBezTo>
                        <a:pt x="13" y="381"/>
                        <a:pt x="6" y="379"/>
                        <a:pt x="2" y="377"/>
                      </a:cubicBezTo>
                      <a:cubicBezTo>
                        <a:pt x="0" y="376"/>
                        <a:pt x="3" y="368"/>
                        <a:pt x="4" y="364"/>
                      </a:cubicBezTo>
                      <a:cubicBezTo>
                        <a:pt x="11" y="339"/>
                        <a:pt x="37" y="334"/>
                        <a:pt x="54" y="321"/>
                      </a:cubicBezTo>
                      <a:cubicBezTo>
                        <a:pt x="79" y="304"/>
                        <a:pt x="105" y="268"/>
                        <a:pt x="115" y="235"/>
                      </a:cubicBezTo>
                      <a:cubicBezTo>
                        <a:pt x="107" y="240"/>
                        <a:pt x="100" y="243"/>
                        <a:pt x="95" y="247"/>
                      </a:cubicBezTo>
                      <a:cubicBezTo>
                        <a:pt x="72" y="266"/>
                        <a:pt x="68" y="267"/>
                        <a:pt x="41" y="251"/>
                      </a:cubicBezTo>
                      <a:cubicBezTo>
                        <a:pt x="24" y="241"/>
                        <a:pt x="10" y="227"/>
                        <a:pt x="4" y="207"/>
                      </a:cubicBezTo>
                      <a:cubicBezTo>
                        <a:pt x="0" y="194"/>
                        <a:pt x="6" y="186"/>
                        <a:pt x="20" y="186"/>
                      </a:cubicBezTo>
                      <a:cubicBezTo>
                        <a:pt x="52" y="186"/>
                        <a:pt x="85" y="185"/>
                        <a:pt x="117" y="176"/>
                      </a:cubicBezTo>
                      <a:cubicBezTo>
                        <a:pt x="128" y="172"/>
                        <a:pt x="131" y="166"/>
                        <a:pt x="133" y="156"/>
                      </a:cubicBezTo>
                      <a:cubicBezTo>
                        <a:pt x="138" y="123"/>
                        <a:pt x="135" y="89"/>
                        <a:pt x="125" y="57"/>
                      </a:cubicBezTo>
                      <a:cubicBezTo>
                        <a:pt x="123" y="48"/>
                        <a:pt x="117" y="40"/>
                        <a:pt x="112" y="33"/>
                      </a:cubicBezTo>
                      <a:cubicBezTo>
                        <a:pt x="104" y="23"/>
                        <a:pt x="104" y="17"/>
                        <a:pt x="116" y="12"/>
                      </a:cubicBezTo>
                      <a:cubicBezTo>
                        <a:pt x="144" y="0"/>
                        <a:pt x="183" y="6"/>
                        <a:pt x="206" y="23"/>
                      </a:cubicBezTo>
                      <a:cubicBezTo>
                        <a:pt x="219" y="32"/>
                        <a:pt x="221" y="60"/>
                        <a:pt x="215" y="74"/>
                      </a:cubicBezTo>
                      <a:cubicBezTo>
                        <a:pt x="209" y="85"/>
                        <a:pt x="205" y="98"/>
                        <a:pt x="202" y="111"/>
                      </a:cubicBezTo>
                      <a:cubicBezTo>
                        <a:pt x="200" y="118"/>
                        <a:pt x="200" y="125"/>
                        <a:pt x="198" y="131"/>
                      </a:cubicBezTo>
                      <a:cubicBezTo>
                        <a:pt x="195" y="138"/>
                        <a:pt x="191" y="143"/>
                        <a:pt x="187" y="1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978A3D60-39C0-4308-B1E6-DDC04DDCA3B5}"/>
                    </a:ext>
                  </a:extLst>
                </p:cNvPr>
                <p:cNvGrpSpPr/>
                <p:nvPr/>
              </p:nvGrpSpPr>
              <p:grpSpPr>
                <a:xfrm>
                  <a:off x="10546927" y="873125"/>
                  <a:ext cx="812635" cy="1252855"/>
                  <a:chOff x="10121900" y="2451101"/>
                  <a:chExt cx="1236663" cy="1906587"/>
                </a:xfrm>
                <a:grpFill/>
              </p:grpSpPr>
              <p:sp>
                <p:nvSpPr>
                  <p:cNvPr id="34" name="Freeform 530">
                    <a:extLst>
                      <a:ext uri="{FF2B5EF4-FFF2-40B4-BE49-F238E27FC236}">
                        <a16:creationId xmlns:a16="http://schemas.microsoft.com/office/drawing/2014/main" id="{A5633DE0-1E0F-4E9D-8A19-3AD45AD603E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121900" y="2451101"/>
                    <a:ext cx="1236663" cy="1117600"/>
                  </a:xfrm>
                  <a:custGeom>
                    <a:avLst/>
                    <a:gdLst>
                      <a:gd name="T0" fmla="*/ 127 w 409"/>
                      <a:gd name="T1" fmla="*/ 252 h 367"/>
                      <a:gd name="T2" fmla="*/ 117 w 409"/>
                      <a:gd name="T3" fmla="*/ 197 h 367"/>
                      <a:gd name="T4" fmla="*/ 91 w 409"/>
                      <a:gd name="T5" fmla="*/ 91 h 367"/>
                      <a:gd name="T6" fmla="*/ 114 w 409"/>
                      <a:gd name="T7" fmla="*/ 79 h 367"/>
                      <a:gd name="T8" fmla="*/ 148 w 409"/>
                      <a:gd name="T9" fmla="*/ 244 h 367"/>
                      <a:gd name="T10" fmla="*/ 156 w 409"/>
                      <a:gd name="T11" fmla="*/ 115 h 367"/>
                      <a:gd name="T12" fmla="*/ 143 w 409"/>
                      <a:gd name="T13" fmla="*/ 73 h 367"/>
                      <a:gd name="T14" fmla="*/ 157 w 409"/>
                      <a:gd name="T15" fmla="*/ 62 h 367"/>
                      <a:gd name="T16" fmla="*/ 184 w 409"/>
                      <a:gd name="T17" fmla="*/ 27 h 367"/>
                      <a:gd name="T18" fmla="*/ 201 w 409"/>
                      <a:gd name="T19" fmla="*/ 9 h 367"/>
                      <a:gd name="T20" fmla="*/ 244 w 409"/>
                      <a:gd name="T21" fmla="*/ 73 h 367"/>
                      <a:gd name="T22" fmla="*/ 245 w 409"/>
                      <a:gd name="T23" fmla="*/ 121 h 367"/>
                      <a:gd name="T24" fmla="*/ 282 w 409"/>
                      <a:gd name="T25" fmla="*/ 111 h 367"/>
                      <a:gd name="T26" fmla="*/ 282 w 409"/>
                      <a:gd name="T27" fmla="*/ 77 h 367"/>
                      <a:gd name="T28" fmla="*/ 277 w 409"/>
                      <a:gd name="T29" fmla="*/ 42 h 367"/>
                      <a:gd name="T30" fmla="*/ 322 w 409"/>
                      <a:gd name="T31" fmla="*/ 0 h 367"/>
                      <a:gd name="T32" fmla="*/ 358 w 409"/>
                      <a:gd name="T33" fmla="*/ 17 h 367"/>
                      <a:gd name="T34" fmla="*/ 330 w 409"/>
                      <a:gd name="T35" fmla="*/ 129 h 367"/>
                      <a:gd name="T36" fmla="*/ 311 w 409"/>
                      <a:gd name="T37" fmla="*/ 204 h 367"/>
                      <a:gd name="T38" fmla="*/ 374 w 409"/>
                      <a:gd name="T39" fmla="*/ 209 h 367"/>
                      <a:gd name="T40" fmla="*/ 406 w 409"/>
                      <a:gd name="T41" fmla="*/ 272 h 367"/>
                      <a:gd name="T42" fmla="*/ 336 w 409"/>
                      <a:gd name="T43" fmla="*/ 283 h 367"/>
                      <a:gd name="T44" fmla="*/ 315 w 409"/>
                      <a:gd name="T45" fmla="*/ 254 h 367"/>
                      <a:gd name="T46" fmla="*/ 283 w 409"/>
                      <a:gd name="T47" fmla="*/ 266 h 367"/>
                      <a:gd name="T48" fmla="*/ 264 w 409"/>
                      <a:gd name="T49" fmla="*/ 266 h 367"/>
                      <a:gd name="T50" fmla="*/ 79 w 409"/>
                      <a:gd name="T51" fmla="*/ 318 h 367"/>
                      <a:gd name="T52" fmla="*/ 13 w 409"/>
                      <a:gd name="T53" fmla="*/ 348 h 367"/>
                      <a:gd name="T54" fmla="*/ 41 w 409"/>
                      <a:gd name="T55" fmla="*/ 252 h 367"/>
                      <a:gd name="T56" fmla="*/ 65 w 409"/>
                      <a:gd name="T57" fmla="*/ 283 h 367"/>
                      <a:gd name="T58" fmla="*/ 84 w 409"/>
                      <a:gd name="T59" fmla="*/ 215 h 367"/>
                      <a:gd name="T60" fmla="*/ 48 w 409"/>
                      <a:gd name="T61" fmla="*/ 139 h 367"/>
                      <a:gd name="T62" fmla="*/ 104 w 409"/>
                      <a:gd name="T63" fmla="*/ 184 h 367"/>
                      <a:gd name="T64" fmla="*/ 218 w 409"/>
                      <a:gd name="T65" fmla="*/ 226 h 367"/>
                      <a:gd name="T66" fmla="*/ 272 w 409"/>
                      <a:gd name="T67" fmla="*/ 194 h 367"/>
                      <a:gd name="T68" fmla="*/ 218 w 409"/>
                      <a:gd name="T69" fmla="*/ 226 h 367"/>
                      <a:gd name="T70" fmla="*/ 253 w 409"/>
                      <a:gd name="T71" fmla="*/ 162 h 367"/>
                      <a:gd name="T72" fmla="*/ 215 w 409"/>
                      <a:gd name="T73" fmla="*/ 187 h 367"/>
                      <a:gd name="T74" fmla="*/ 172 w 409"/>
                      <a:gd name="T75" fmla="*/ 241 h 367"/>
                      <a:gd name="T76" fmla="*/ 188 w 409"/>
                      <a:gd name="T77" fmla="*/ 215 h 367"/>
                      <a:gd name="T78" fmla="*/ 191 w 409"/>
                      <a:gd name="T79" fmla="*/ 130 h 367"/>
                      <a:gd name="T80" fmla="*/ 191 w 409"/>
                      <a:gd name="T81" fmla="*/ 130 h 3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09" h="367">
                        <a:moveTo>
                          <a:pt x="116" y="259"/>
                        </a:moveTo>
                        <a:cubicBezTo>
                          <a:pt x="120" y="256"/>
                          <a:pt x="123" y="254"/>
                          <a:pt x="127" y="252"/>
                        </a:cubicBezTo>
                        <a:cubicBezTo>
                          <a:pt x="126" y="252"/>
                          <a:pt x="124" y="252"/>
                          <a:pt x="122" y="251"/>
                        </a:cubicBezTo>
                        <a:cubicBezTo>
                          <a:pt x="120" y="233"/>
                          <a:pt x="117" y="215"/>
                          <a:pt x="117" y="197"/>
                        </a:cubicBezTo>
                        <a:cubicBezTo>
                          <a:pt x="116" y="164"/>
                          <a:pt x="109" y="133"/>
                          <a:pt x="95" y="104"/>
                        </a:cubicBezTo>
                        <a:cubicBezTo>
                          <a:pt x="93" y="100"/>
                          <a:pt x="91" y="95"/>
                          <a:pt x="91" y="91"/>
                        </a:cubicBezTo>
                        <a:cubicBezTo>
                          <a:pt x="91" y="84"/>
                          <a:pt x="92" y="78"/>
                          <a:pt x="93" y="71"/>
                        </a:cubicBezTo>
                        <a:cubicBezTo>
                          <a:pt x="100" y="74"/>
                          <a:pt x="112" y="74"/>
                          <a:pt x="114" y="79"/>
                        </a:cubicBezTo>
                        <a:cubicBezTo>
                          <a:pt x="124" y="101"/>
                          <a:pt x="133" y="124"/>
                          <a:pt x="137" y="148"/>
                        </a:cubicBezTo>
                        <a:cubicBezTo>
                          <a:pt x="143" y="179"/>
                          <a:pt x="143" y="212"/>
                          <a:pt x="148" y="244"/>
                        </a:cubicBezTo>
                        <a:cubicBezTo>
                          <a:pt x="160" y="225"/>
                          <a:pt x="159" y="204"/>
                          <a:pt x="151" y="183"/>
                        </a:cubicBezTo>
                        <a:cubicBezTo>
                          <a:pt x="142" y="159"/>
                          <a:pt x="142" y="137"/>
                          <a:pt x="156" y="115"/>
                        </a:cubicBezTo>
                        <a:cubicBezTo>
                          <a:pt x="158" y="112"/>
                          <a:pt x="158" y="104"/>
                          <a:pt x="157" y="104"/>
                        </a:cubicBezTo>
                        <a:cubicBezTo>
                          <a:pt x="142" y="98"/>
                          <a:pt x="147" y="83"/>
                          <a:pt x="143" y="73"/>
                        </a:cubicBezTo>
                        <a:cubicBezTo>
                          <a:pt x="141" y="70"/>
                          <a:pt x="144" y="64"/>
                          <a:pt x="146" y="61"/>
                        </a:cubicBezTo>
                        <a:cubicBezTo>
                          <a:pt x="148" y="60"/>
                          <a:pt x="154" y="61"/>
                          <a:pt x="157" y="62"/>
                        </a:cubicBezTo>
                        <a:cubicBezTo>
                          <a:pt x="164" y="65"/>
                          <a:pt x="170" y="69"/>
                          <a:pt x="180" y="74"/>
                        </a:cubicBezTo>
                        <a:cubicBezTo>
                          <a:pt x="181" y="57"/>
                          <a:pt x="182" y="42"/>
                          <a:pt x="184" y="27"/>
                        </a:cubicBezTo>
                        <a:cubicBezTo>
                          <a:pt x="184" y="21"/>
                          <a:pt x="184" y="14"/>
                          <a:pt x="187" y="9"/>
                        </a:cubicBezTo>
                        <a:cubicBezTo>
                          <a:pt x="189" y="7"/>
                          <a:pt x="198" y="7"/>
                          <a:pt x="201" y="9"/>
                        </a:cubicBezTo>
                        <a:cubicBezTo>
                          <a:pt x="216" y="18"/>
                          <a:pt x="232" y="27"/>
                          <a:pt x="245" y="39"/>
                        </a:cubicBezTo>
                        <a:cubicBezTo>
                          <a:pt x="255" y="49"/>
                          <a:pt x="253" y="64"/>
                          <a:pt x="244" y="73"/>
                        </a:cubicBezTo>
                        <a:cubicBezTo>
                          <a:pt x="233" y="84"/>
                          <a:pt x="230" y="93"/>
                          <a:pt x="239" y="106"/>
                        </a:cubicBezTo>
                        <a:cubicBezTo>
                          <a:pt x="242" y="110"/>
                          <a:pt x="242" y="115"/>
                          <a:pt x="245" y="121"/>
                        </a:cubicBezTo>
                        <a:cubicBezTo>
                          <a:pt x="250" y="119"/>
                          <a:pt x="255" y="115"/>
                          <a:pt x="261" y="114"/>
                        </a:cubicBezTo>
                        <a:cubicBezTo>
                          <a:pt x="268" y="112"/>
                          <a:pt x="276" y="109"/>
                          <a:pt x="282" y="111"/>
                        </a:cubicBezTo>
                        <a:cubicBezTo>
                          <a:pt x="293" y="115"/>
                          <a:pt x="295" y="110"/>
                          <a:pt x="298" y="101"/>
                        </a:cubicBezTo>
                        <a:cubicBezTo>
                          <a:pt x="306" y="79"/>
                          <a:pt x="305" y="78"/>
                          <a:pt x="282" y="77"/>
                        </a:cubicBezTo>
                        <a:cubicBezTo>
                          <a:pt x="273" y="76"/>
                          <a:pt x="263" y="75"/>
                          <a:pt x="261" y="63"/>
                        </a:cubicBezTo>
                        <a:cubicBezTo>
                          <a:pt x="258" y="49"/>
                          <a:pt x="266" y="44"/>
                          <a:pt x="277" y="42"/>
                        </a:cubicBezTo>
                        <a:cubicBezTo>
                          <a:pt x="289" y="40"/>
                          <a:pt x="296" y="35"/>
                          <a:pt x="302" y="23"/>
                        </a:cubicBezTo>
                        <a:cubicBezTo>
                          <a:pt x="307" y="13"/>
                          <a:pt x="317" y="6"/>
                          <a:pt x="322" y="0"/>
                        </a:cubicBezTo>
                        <a:cubicBezTo>
                          <a:pt x="332" y="4"/>
                          <a:pt x="340" y="6"/>
                          <a:pt x="348" y="9"/>
                        </a:cubicBezTo>
                        <a:cubicBezTo>
                          <a:pt x="352" y="11"/>
                          <a:pt x="356" y="14"/>
                          <a:pt x="358" y="17"/>
                        </a:cubicBezTo>
                        <a:cubicBezTo>
                          <a:pt x="365" y="28"/>
                          <a:pt x="361" y="53"/>
                          <a:pt x="355" y="65"/>
                        </a:cubicBezTo>
                        <a:cubicBezTo>
                          <a:pt x="345" y="86"/>
                          <a:pt x="337" y="107"/>
                          <a:pt x="330" y="129"/>
                        </a:cubicBezTo>
                        <a:cubicBezTo>
                          <a:pt x="323" y="149"/>
                          <a:pt x="319" y="170"/>
                          <a:pt x="314" y="191"/>
                        </a:cubicBezTo>
                        <a:cubicBezTo>
                          <a:pt x="313" y="195"/>
                          <a:pt x="312" y="199"/>
                          <a:pt x="311" y="204"/>
                        </a:cubicBezTo>
                        <a:cubicBezTo>
                          <a:pt x="307" y="213"/>
                          <a:pt x="312" y="215"/>
                          <a:pt x="320" y="214"/>
                        </a:cubicBezTo>
                        <a:cubicBezTo>
                          <a:pt x="338" y="212"/>
                          <a:pt x="356" y="207"/>
                          <a:pt x="374" y="209"/>
                        </a:cubicBezTo>
                        <a:cubicBezTo>
                          <a:pt x="384" y="210"/>
                          <a:pt x="399" y="218"/>
                          <a:pt x="403" y="228"/>
                        </a:cubicBezTo>
                        <a:cubicBezTo>
                          <a:pt x="409" y="241"/>
                          <a:pt x="409" y="258"/>
                          <a:pt x="406" y="272"/>
                        </a:cubicBezTo>
                        <a:cubicBezTo>
                          <a:pt x="404" y="282"/>
                          <a:pt x="393" y="287"/>
                          <a:pt x="380" y="280"/>
                        </a:cubicBezTo>
                        <a:cubicBezTo>
                          <a:pt x="366" y="271"/>
                          <a:pt x="350" y="277"/>
                          <a:pt x="336" y="283"/>
                        </a:cubicBezTo>
                        <a:cubicBezTo>
                          <a:pt x="323" y="288"/>
                          <a:pt x="310" y="288"/>
                          <a:pt x="297" y="276"/>
                        </a:cubicBezTo>
                        <a:cubicBezTo>
                          <a:pt x="303" y="269"/>
                          <a:pt x="309" y="261"/>
                          <a:pt x="315" y="254"/>
                        </a:cubicBezTo>
                        <a:cubicBezTo>
                          <a:pt x="315" y="253"/>
                          <a:pt x="314" y="252"/>
                          <a:pt x="313" y="251"/>
                        </a:cubicBezTo>
                        <a:cubicBezTo>
                          <a:pt x="301" y="252"/>
                          <a:pt x="290" y="254"/>
                          <a:pt x="283" y="266"/>
                        </a:cubicBezTo>
                        <a:cubicBezTo>
                          <a:pt x="281" y="270"/>
                          <a:pt x="275" y="273"/>
                          <a:pt x="271" y="276"/>
                        </a:cubicBezTo>
                        <a:cubicBezTo>
                          <a:pt x="269" y="273"/>
                          <a:pt x="267" y="269"/>
                          <a:pt x="264" y="266"/>
                        </a:cubicBezTo>
                        <a:cubicBezTo>
                          <a:pt x="261" y="263"/>
                          <a:pt x="257" y="259"/>
                          <a:pt x="253" y="259"/>
                        </a:cubicBezTo>
                        <a:cubicBezTo>
                          <a:pt x="191" y="266"/>
                          <a:pt x="132" y="283"/>
                          <a:pt x="79" y="318"/>
                        </a:cubicBezTo>
                        <a:cubicBezTo>
                          <a:pt x="65" y="327"/>
                          <a:pt x="55" y="338"/>
                          <a:pt x="46" y="351"/>
                        </a:cubicBezTo>
                        <a:cubicBezTo>
                          <a:pt x="34" y="367"/>
                          <a:pt x="22" y="366"/>
                          <a:pt x="13" y="348"/>
                        </a:cubicBezTo>
                        <a:cubicBezTo>
                          <a:pt x="0" y="323"/>
                          <a:pt x="3" y="279"/>
                          <a:pt x="28" y="255"/>
                        </a:cubicBezTo>
                        <a:cubicBezTo>
                          <a:pt x="31" y="252"/>
                          <a:pt x="38" y="250"/>
                          <a:pt x="41" y="252"/>
                        </a:cubicBezTo>
                        <a:cubicBezTo>
                          <a:pt x="47" y="255"/>
                          <a:pt x="52" y="260"/>
                          <a:pt x="54" y="266"/>
                        </a:cubicBezTo>
                        <a:cubicBezTo>
                          <a:pt x="57" y="273"/>
                          <a:pt x="52" y="283"/>
                          <a:pt x="65" y="283"/>
                        </a:cubicBezTo>
                        <a:cubicBezTo>
                          <a:pt x="76" y="283"/>
                          <a:pt x="82" y="273"/>
                          <a:pt x="82" y="260"/>
                        </a:cubicBezTo>
                        <a:cubicBezTo>
                          <a:pt x="82" y="245"/>
                          <a:pt x="83" y="230"/>
                          <a:pt x="84" y="215"/>
                        </a:cubicBezTo>
                        <a:cubicBezTo>
                          <a:pt x="84" y="201"/>
                          <a:pt x="79" y="191"/>
                          <a:pt x="70" y="180"/>
                        </a:cubicBezTo>
                        <a:cubicBezTo>
                          <a:pt x="61" y="168"/>
                          <a:pt x="53" y="153"/>
                          <a:pt x="48" y="139"/>
                        </a:cubicBezTo>
                        <a:cubicBezTo>
                          <a:pt x="45" y="130"/>
                          <a:pt x="49" y="125"/>
                          <a:pt x="62" y="127"/>
                        </a:cubicBezTo>
                        <a:cubicBezTo>
                          <a:pt x="96" y="132"/>
                          <a:pt x="97" y="162"/>
                          <a:pt x="104" y="184"/>
                        </a:cubicBezTo>
                        <a:cubicBezTo>
                          <a:pt x="111" y="207"/>
                          <a:pt x="112" y="232"/>
                          <a:pt x="116" y="259"/>
                        </a:cubicBezTo>
                        <a:close/>
                        <a:moveTo>
                          <a:pt x="218" y="226"/>
                        </a:moveTo>
                        <a:cubicBezTo>
                          <a:pt x="232" y="223"/>
                          <a:pt x="245" y="220"/>
                          <a:pt x="258" y="219"/>
                        </a:cubicBezTo>
                        <a:cubicBezTo>
                          <a:pt x="274" y="217"/>
                          <a:pt x="278" y="212"/>
                          <a:pt x="272" y="194"/>
                        </a:cubicBezTo>
                        <a:cubicBezTo>
                          <a:pt x="258" y="212"/>
                          <a:pt x="241" y="210"/>
                          <a:pt x="222" y="200"/>
                        </a:cubicBezTo>
                        <a:cubicBezTo>
                          <a:pt x="221" y="209"/>
                          <a:pt x="220" y="216"/>
                          <a:pt x="218" y="226"/>
                        </a:cubicBezTo>
                        <a:close/>
                        <a:moveTo>
                          <a:pt x="215" y="187"/>
                        </a:moveTo>
                        <a:cubicBezTo>
                          <a:pt x="230" y="178"/>
                          <a:pt x="242" y="169"/>
                          <a:pt x="253" y="162"/>
                        </a:cubicBezTo>
                        <a:cubicBezTo>
                          <a:pt x="247" y="158"/>
                          <a:pt x="241" y="153"/>
                          <a:pt x="232" y="146"/>
                        </a:cubicBezTo>
                        <a:cubicBezTo>
                          <a:pt x="226" y="161"/>
                          <a:pt x="221" y="174"/>
                          <a:pt x="215" y="187"/>
                        </a:cubicBezTo>
                        <a:close/>
                        <a:moveTo>
                          <a:pt x="170" y="239"/>
                        </a:moveTo>
                        <a:cubicBezTo>
                          <a:pt x="171" y="240"/>
                          <a:pt x="171" y="241"/>
                          <a:pt x="172" y="241"/>
                        </a:cubicBezTo>
                        <a:cubicBezTo>
                          <a:pt x="181" y="237"/>
                          <a:pt x="190" y="233"/>
                          <a:pt x="199" y="228"/>
                        </a:cubicBezTo>
                        <a:cubicBezTo>
                          <a:pt x="195" y="223"/>
                          <a:pt x="192" y="220"/>
                          <a:pt x="188" y="215"/>
                        </a:cubicBezTo>
                        <a:cubicBezTo>
                          <a:pt x="182" y="224"/>
                          <a:pt x="176" y="231"/>
                          <a:pt x="170" y="239"/>
                        </a:cubicBezTo>
                        <a:close/>
                        <a:moveTo>
                          <a:pt x="191" y="130"/>
                        </a:moveTo>
                        <a:cubicBezTo>
                          <a:pt x="190" y="139"/>
                          <a:pt x="170" y="145"/>
                          <a:pt x="187" y="156"/>
                        </a:cubicBezTo>
                        <a:cubicBezTo>
                          <a:pt x="198" y="149"/>
                          <a:pt x="199" y="140"/>
                          <a:pt x="191" y="1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535">
                    <a:extLst>
                      <a:ext uri="{FF2B5EF4-FFF2-40B4-BE49-F238E27FC236}">
                        <a16:creationId xmlns:a16="http://schemas.microsoft.com/office/drawing/2014/main" id="{800D58F6-53ED-47FF-9300-5CE5F4A1B6C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312400" y="3332163"/>
                    <a:ext cx="839788" cy="1025525"/>
                  </a:xfrm>
                  <a:custGeom>
                    <a:avLst/>
                    <a:gdLst>
                      <a:gd name="T0" fmla="*/ 117 w 278"/>
                      <a:gd name="T1" fmla="*/ 153 h 337"/>
                      <a:gd name="T2" fmla="*/ 47 w 278"/>
                      <a:gd name="T3" fmla="*/ 170 h 337"/>
                      <a:gd name="T4" fmla="*/ 6 w 278"/>
                      <a:gd name="T5" fmla="*/ 173 h 337"/>
                      <a:gd name="T6" fmla="*/ 0 w 278"/>
                      <a:gd name="T7" fmla="*/ 162 h 337"/>
                      <a:gd name="T8" fmla="*/ 2 w 278"/>
                      <a:gd name="T9" fmla="*/ 115 h 337"/>
                      <a:gd name="T10" fmla="*/ 90 w 278"/>
                      <a:gd name="T11" fmla="*/ 115 h 337"/>
                      <a:gd name="T12" fmla="*/ 84 w 278"/>
                      <a:gd name="T13" fmla="*/ 80 h 337"/>
                      <a:gd name="T14" fmla="*/ 68 w 278"/>
                      <a:gd name="T15" fmla="*/ 81 h 337"/>
                      <a:gd name="T16" fmla="*/ 50 w 278"/>
                      <a:gd name="T17" fmla="*/ 59 h 337"/>
                      <a:gd name="T18" fmla="*/ 84 w 278"/>
                      <a:gd name="T19" fmla="*/ 30 h 337"/>
                      <a:gd name="T20" fmla="*/ 128 w 278"/>
                      <a:gd name="T21" fmla="*/ 13 h 337"/>
                      <a:gd name="T22" fmla="*/ 194 w 278"/>
                      <a:gd name="T23" fmla="*/ 10 h 337"/>
                      <a:gd name="T24" fmla="*/ 204 w 278"/>
                      <a:gd name="T25" fmla="*/ 27 h 337"/>
                      <a:gd name="T26" fmla="*/ 189 w 278"/>
                      <a:gd name="T27" fmla="*/ 60 h 337"/>
                      <a:gd name="T28" fmla="*/ 145 w 278"/>
                      <a:gd name="T29" fmla="*/ 93 h 337"/>
                      <a:gd name="T30" fmla="*/ 148 w 278"/>
                      <a:gd name="T31" fmla="*/ 99 h 337"/>
                      <a:gd name="T32" fmla="*/ 172 w 278"/>
                      <a:gd name="T33" fmla="*/ 94 h 337"/>
                      <a:gd name="T34" fmla="*/ 219 w 278"/>
                      <a:gd name="T35" fmla="*/ 78 h 337"/>
                      <a:gd name="T36" fmla="*/ 274 w 278"/>
                      <a:gd name="T37" fmla="*/ 109 h 337"/>
                      <a:gd name="T38" fmla="*/ 258 w 278"/>
                      <a:gd name="T39" fmla="*/ 128 h 337"/>
                      <a:gd name="T40" fmla="*/ 165 w 278"/>
                      <a:gd name="T41" fmla="*/ 136 h 337"/>
                      <a:gd name="T42" fmla="*/ 155 w 278"/>
                      <a:gd name="T43" fmla="*/ 147 h 337"/>
                      <a:gd name="T44" fmla="*/ 142 w 278"/>
                      <a:gd name="T45" fmla="*/ 251 h 337"/>
                      <a:gd name="T46" fmla="*/ 121 w 278"/>
                      <a:gd name="T47" fmla="*/ 311 h 337"/>
                      <a:gd name="T48" fmla="*/ 83 w 278"/>
                      <a:gd name="T49" fmla="*/ 327 h 337"/>
                      <a:gd name="T50" fmla="*/ 43 w 278"/>
                      <a:gd name="T51" fmla="*/ 296 h 337"/>
                      <a:gd name="T52" fmla="*/ 37 w 278"/>
                      <a:gd name="T53" fmla="*/ 269 h 337"/>
                      <a:gd name="T54" fmla="*/ 61 w 278"/>
                      <a:gd name="T55" fmla="*/ 255 h 337"/>
                      <a:gd name="T56" fmla="*/ 111 w 278"/>
                      <a:gd name="T57" fmla="*/ 208 h 337"/>
                      <a:gd name="T58" fmla="*/ 117 w 278"/>
                      <a:gd name="T59" fmla="*/ 153 h 337"/>
                      <a:gd name="T60" fmla="*/ 138 w 278"/>
                      <a:gd name="T61" fmla="*/ 59 h 337"/>
                      <a:gd name="T62" fmla="*/ 133 w 278"/>
                      <a:gd name="T63" fmla="*/ 56 h 337"/>
                      <a:gd name="T64" fmla="*/ 115 w 278"/>
                      <a:gd name="T65" fmla="*/ 65 h 337"/>
                      <a:gd name="T66" fmla="*/ 130 w 278"/>
                      <a:gd name="T67" fmla="*/ 73 h 337"/>
                      <a:gd name="T68" fmla="*/ 138 w 278"/>
                      <a:gd name="T69" fmla="*/ 59 h 3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78" h="337">
                        <a:moveTo>
                          <a:pt x="117" y="153"/>
                        </a:moveTo>
                        <a:cubicBezTo>
                          <a:pt x="89" y="155"/>
                          <a:pt x="68" y="157"/>
                          <a:pt x="47" y="170"/>
                        </a:cubicBezTo>
                        <a:cubicBezTo>
                          <a:pt x="37" y="177"/>
                          <a:pt x="20" y="173"/>
                          <a:pt x="6" y="173"/>
                        </a:cubicBezTo>
                        <a:cubicBezTo>
                          <a:pt x="3" y="173"/>
                          <a:pt x="0" y="166"/>
                          <a:pt x="0" y="162"/>
                        </a:cubicBezTo>
                        <a:cubicBezTo>
                          <a:pt x="0" y="148"/>
                          <a:pt x="1" y="133"/>
                          <a:pt x="2" y="115"/>
                        </a:cubicBezTo>
                        <a:cubicBezTo>
                          <a:pt x="34" y="125"/>
                          <a:pt x="63" y="132"/>
                          <a:pt x="90" y="115"/>
                        </a:cubicBezTo>
                        <a:cubicBezTo>
                          <a:pt x="88" y="103"/>
                          <a:pt x="86" y="92"/>
                          <a:pt x="84" y="80"/>
                        </a:cubicBezTo>
                        <a:cubicBezTo>
                          <a:pt x="79" y="80"/>
                          <a:pt x="74" y="81"/>
                          <a:pt x="68" y="81"/>
                        </a:cubicBezTo>
                        <a:cubicBezTo>
                          <a:pt x="55" y="80"/>
                          <a:pt x="49" y="71"/>
                          <a:pt x="50" y="59"/>
                        </a:cubicBezTo>
                        <a:cubicBezTo>
                          <a:pt x="52" y="38"/>
                          <a:pt x="55" y="37"/>
                          <a:pt x="84" y="30"/>
                        </a:cubicBezTo>
                        <a:cubicBezTo>
                          <a:pt x="99" y="27"/>
                          <a:pt x="113" y="16"/>
                          <a:pt x="128" y="13"/>
                        </a:cubicBezTo>
                        <a:cubicBezTo>
                          <a:pt x="150" y="8"/>
                          <a:pt x="172" y="0"/>
                          <a:pt x="194" y="10"/>
                        </a:cubicBezTo>
                        <a:cubicBezTo>
                          <a:pt x="200" y="12"/>
                          <a:pt x="205" y="21"/>
                          <a:pt x="204" y="27"/>
                        </a:cubicBezTo>
                        <a:cubicBezTo>
                          <a:pt x="204" y="40"/>
                          <a:pt x="201" y="52"/>
                          <a:pt x="189" y="60"/>
                        </a:cubicBezTo>
                        <a:cubicBezTo>
                          <a:pt x="173" y="70"/>
                          <a:pt x="160" y="82"/>
                          <a:pt x="145" y="93"/>
                        </a:cubicBezTo>
                        <a:cubicBezTo>
                          <a:pt x="146" y="95"/>
                          <a:pt x="147" y="97"/>
                          <a:pt x="148" y="99"/>
                        </a:cubicBezTo>
                        <a:cubicBezTo>
                          <a:pt x="156" y="98"/>
                          <a:pt x="164" y="97"/>
                          <a:pt x="172" y="94"/>
                        </a:cubicBezTo>
                        <a:cubicBezTo>
                          <a:pt x="188" y="89"/>
                          <a:pt x="203" y="83"/>
                          <a:pt x="219" y="78"/>
                        </a:cubicBezTo>
                        <a:cubicBezTo>
                          <a:pt x="243" y="70"/>
                          <a:pt x="268" y="84"/>
                          <a:pt x="274" y="109"/>
                        </a:cubicBezTo>
                        <a:cubicBezTo>
                          <a:pt x="278" y="127"/>
                          <a:pt x="277" y="127"/>
                          <a:pt x="258" y="128"/>
                        </a:cubicBezTo>
                        <a:cubicBezTo>
                          <a:pt x="227" y="130"/>
                          <a:pt x="196" y="132"/>
                          <a:pt x="165" y="136"/>
                        </a:cubicBezTo>
                        <a:cubicBezTo>
                          <a:pt x="161" y="136"/>
                          <a:pt x="155" y="144"/>
                          <a:pt x="155" y="147"/>
                        </a:cubicBezTo>
                        <a:cubicBezTo>
                          <a:pt x="162" y="183"/>
                          <a:pt x="154" y="217"/>
                          <a:pt x="142" y="251"/>
                        </a:cubicBezTo>
                        <a:cubicBezTo>
                          <a:pt x="134" y="271"/>
                          <a:pt x="128" y="291"/>
                          <a:pt x="121" y="311"/>
                        </a:cubicBezTo>
                        <a:cubicBezTo>
                          <a:pt x="115" y="330"/>
                          <a:pt x="100" y="337"/>
                          <a:pt x="83" y="327"/>
                        </a:cubicBezTo>
                        <a:cubicBezTo>
                          <a:pt x="68" y="318"/>
                          <a:pt x="55" y="307"/>
                          <a:pt x="43" y="296"/>
                        </a:cubicBezTo>
                        <a:cubicBezTo>
                          <a:pt x="35" y="289"/>
                          <a:pt x="33" y="279"/>
                          <a:pt x="37" y="269"/>
                        </a:cubicBezTo>
                        <a:cubicBezTo>
                          <a:pt x="42" y="258"/>
                          <a:pt x="49" y="254"/>
                          <a:pt x="61" y="255"/>
                        </a:cubicBezTo>
                        <a:cubicBezTo>
                          <a:pt x="87" y="258"/>
                          <a:pt x="109" y="238"/>
                          <a:pt x="111" y="208"/>
                        </a:cubicBezTo>
                        <a:cubicBezTo>
                          <a:pt x="112" y="190"/>
                          <a:pt x="115" y="173"/>
                          <a:pt x="117" y="153"/>
                        </a:cubicBezTo>
                        <a:close/>
                        <a:moveTo>
                          <a:pt x="138" y="59"/>
                        </a:moveTo>
                        <a:cubicBezTo>
                          <a:pt x="136" y="58"/>
                          <a:pt x="134" y="57"/>
                          <a:pt x="133" y="56"/>
                        </a:cubicBezTo>
                        <a:cubicBezTo>
                          <a:pt x="128" y="58"/>
                          <a:pt x="124" y="61"/>
                          <a:pt x="115" y="65"/>
                        </a:cubicBezTo>
                        <a:cubicBezTo>
                          <a:pt x="122" y="69"/>
                          <a:pt x="126" y="71"/>
                          <a:pt x="130" y="73"/>
                        </a:cubicBezTo>
                        <a:cubicBezTo>
                          <a:pt x="133" y="69"/>
                          <a:pt x="135" y="64"/>
                          <a:pt x="13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7ECB6CE6-54A6-4382-8D9E-7F4DB55AAB76}"/>
                    </a:ext>
                  </a:extLst>
                </p:cNvPr>
                <p:cNvGrpSpPr/>
                <p:nvPr/>
              </p:nvGrpSpPr>
              <p:grpSpPr>
                <a:xfrm>
                  <a:off x="7091292" y="1093235"/>
                  <a:ext cx="807419" cy="901305"/>
                  <a:chOff x="4819650" y="2786063"/>
                  <a:chExt cx="1228725" cy="1371600"/>
                </a:xfrm>
                <a:grpFill/>
              </p:grpSpPr>
              <p:sp>
                <p:nvSpPr>
                  <p:cNvPr id="32" name="Freeform 533">
                    <a:extLst>
                      <a:ext uri="{FF2B5EF4-FFF2-40B4-BE49-F238E27FC236}">
                        <a16:creationId xmlns:a16="http://schemas.microsoft.com/office/drawing/2014/main" id="{E2E4C221-47A0-4A0D-8655-4C3026DEFC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27650" y="2786063"/>
                    <a:ext cx="720725" cy="1371600"/>
                  </a:xfrm>
                  <a:custGeom>
                    <a:avLst/>
                    <a:gdLst>
                      <a:gd name="T0" fmla="*/ 81 w 238"/>
                      <a:gd name="T1" fmla="*/ 184 h 450"/>
                      <a:gd name="T2" fmla="*/ 53 w 238"/>
                      <a:gd name="T3" fmla="*/ 189 h 450"/>
                      <a:gd name="T4" fmla="*/ 52 w 238"/>
                      <a:gd name="T5" fmla="*/ 199 h 450"/>
                      <a:gd name="T6" fmla="*/ 47 w 238"/>
                      <a:gd name="T7" fmla="*/ 255 h 450"/>
                      <a:gd name="T8" fmla="*/ 41 w 238"/>
                      <a:gd name="T9" fmla="*/ 284 h 450"/>
                      <a:gd name="T10" fmla="*/ 18 w 238"/>
                      <a:gd name="T11" fmla="*/ 289 h 450"/>
                      <a:gd name="T12" fmla="*/ 9 w 238"/>
                      <a:gd name="T13" fmla="*/ 247 h 450"/>
                      <a:gd name="T14" fmla="*/ 20 w 238"/>
                      <a:gd name="T15" fmla="*/ 208 h 450"/>
                      <a:gd name="T16" fmla="*/ 16 w 238"/>
                      <a:gd name="T17" fmla="*/ 193 h 450"/>
                      <a:gd name="T18" fmla="*/ 35 w 238"/>
                      <a:gd name="T19" fmla="*/ 155 h 450"/>
                      <a:gd name="T20" fmla="*/ 74 w 238"/>
                      <a:gd name="T21" fmla="*/ 148 h 450"/>
                      <a:gd name="T22" fmla="*/ 84 w 238"/>
                      <a:gd name="T23" fmla="*/ 135 h 450"/>
                      <a:gd name="T24" fmla="*/ 36 w 238"/>
                      <a:gd name="T25" fmla="*/ 98 h 450"/>
                      <a:gd name="T26" fmla="*/ 6 w 238"/>
                      <a:gd name="T27" fmla="*/ 93 h 450"/>
                      <a:gd name="T28" fmla="*/ 23 w 238"/>
                      <a:gd name="T29" fmla="*/ 67 h 450"/>
                      <a:gd name="T30" fmla="*/ 34 w 238"/>
                      <a:gd name="T31" fmla="*/ 62 h 450"/>
                      <a:gd name="T32" fmla="*/ 118 w 238"/>
                      <a:gd name="T33" fmla="*/ 37 h 450"/>
                      <a:gd name="T34" fmla="*/ 192 w 238"/>
                      <a:gd name="T35" fmla="*/ 5 h 450"/>
                      <a:gd name="T36" fmla="*/ 228 w 238"/>
                      <a:gd name="T37" fmla="*/ 15 h 450"/>
                      <a:gd name="T38" fmla="*/ 202 w 238"/>
                      <a:gd name="T39" fmla="*/ 57 h 450"/>
                      <a:gd name="T40" fmla="*/ 139 w 238"/>
                      <a:gd name="T41" fmla="*/ 72 h 450"/>
                      <a:gd name="T42" fmla="*/ 135 w 238"/>
                      <a:gd name="T43" fmla="*/ 75 h 450"/>
                      <a:gd name="T44" fmla="*/ 118 w 238"/>
                      <a:gd name="T45" fmla="*/ 123 h 450"/>
                      <a:gd name="T46" fmla="*/ 131 w 238"/>
                      <a:gd name="T47" fmla="*/ 131 h 450"/>
                      <a:gd name="T48" fmla="*/ 179 w 238"/>
                      <a:gd name="T49" fmla="*/ 111 h 450"/>
                      <a:gd name="T50" fmla="*/ 222 w 238"/>
                      <a:gd name="T51" fmla="*/ 120 h 450"/>
                      <a:gd name="T52" fmla="*/ 223 w 238"/>
                      <a:gd name="T53" fmla="*/ 147 h 450"/>
                      <a:gd name="T54" fmla="*/ 221 w 238"/>
                      <a:gd name="T55" fmla="*/ 219 h 450"/>
                      <a:gd name="T56" fmla="*/ 221 w 238"/>
                      <a:gd name="T57" fmla="*/ 240 h 450"/>
                      <a:gd name="T58" fmla="*/ 186 w 238"/>
                      <a:gd name="T59" fmla="*/ 320 h 450"/>
                      <a:gd name="T60" fmla="*/ 166 w 238"/>
                      <a:gd name="T61" fmla="*/ 323 h 450"/>
                      <a:gd name="T62" fmla="*/ 131 w 238"/>
                      <a:gd name="T63" fmla="*/ 268 h 450"/>
                      <a:gd name="T64" fmla="*/ 125 w 238"/>
                      <a:gd name="T65" fmla="*/ 247 h 450"/>
                      <a:gd name="T66" fmla="*/ 144 w 238"/>
                      <a:gd name="T67" fmla="*/ 230 h 450"/>
                      <a:gd name="T68" fmla="*/ 165 w 238"/>
                      <a:gd name="T69" fmla="*/ 235 h 450"/>
                      <a:gd name="T70" fmla="*/ 168 w 238"/>
                      <a:gd name="T71" fmla="*/ 179 h 450"/>
                      <a:gd name="T72" fmla="*/ 158 w 238"/>
                      <a:gd name="T73" fmla="*/ 167 h 450"/>
                      <a:gd name="T74" fmla="*/ 124 w 238"/>
                      <a:gd name="T75" fmla="*/ 167 h 450"/>
                      <a:gd name="T76" fmla="*/ 117 w 238"/>
                      <a:gd name="T77" fmla="*/ 183 h 450"/>
                      <a:gd name="T78" fmla="*/ 117 w 238"/>
                      <a:gd name="T79" fmla="*/ 377 h 450"/>
                      <a:gd name="T80" fmla="*/ 109 w 238"/>
                      <a:gd name="T81" fmla="*/ 434 h 450"/>
                      <a:gd name="T82" fmla="*/ 95 w 238"/>
                      <a:gd name="T83" fmla="*/ 450 h 450"/>
                      <a:gd name="T84" fmla="*/ 82 w 238"/>
                      <a:gd name="T85" fmla="*/ 433 h 450"/>
                      <a:gd name="T86" fmla="*/ 68 w 238"/>
                      <a:gd name="T87" fmla="*/ 408 h 450"/>
                      <a:gd name="T88" fmla="*/ 66 w 238"/>
                      <a:gd name="T89" fmla="*/ 361 h 450"/>
                      <a:gd name="T90" fmla="*/ 77 w 238"/>
                      <a:gd name="T91" fmla="*/ 300 h 450"/>
                      <a:gd name="T92" fmla="*/ 81 w 238"/>
                      <a:gd name="T93" fmla="*/ 202 h 450"/>
                      <a:gd name="T94" fmla="*/ 81 w 238"/>
                      <a:gd name="T95" fmla="*/ 184 h 4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38" h="450">
                        <a:moveTo>
                          <a:pt x="81" y="184"/>
                        </a:moveTo>
                        <a:cubicBezTo>
                          <a:pt x="71" y="185"/>
                          <a:pt x="62" y="187"/>
                          <a:pt x="53" y="189"/>
                        </a:cubicBezTo>
                        <a:cubicBezTo>
                          <a:pt x="53" y="192"/>
                          <a:pt x="51" y="196"/>
                          <a:pt x="52" y="199"/>
                        </a:cubicBezTo>
                        <a:cubicBezTo>
                          <a:pt x="60" y="219"/>
                          <a:pt x="52" y="237"/>
                          <a:pt x="47" y="255"/>
                        </a:cubicBezTo>
                        <a:cubicBezTo>
                          <a:pt x="45" y="265"/>
                          <a:pt x="44" y="275"/>
                          <a:pt x="41" y="284"/>
                        </a:cubicBezTo>
                        <a:cubicBezTo>
                          <a:pt x="36" y="298"/>
                          <a:pt x="29" y="299"/>
                          <a:pt x="18" y="289"/>
                        </a:cubicBezTo>
                        <a:cubicBezTo>
                          <a:pt x="4" y="276"/>
                          <a:pt x="3" y="265"/>
                          <a:pt x="9" y="247"/>
                        </a:cubicBezTo>
                        <a:cubicBezTo>
                          <a:pt x="14" y="235"/>
                          <a:pt x="17" y="221"/>
                          <a:pt x="20" y="208"/>
                        </a:cubicBezTo>
                        <a:cubicBezTo>
                          <a:pt x="21" y="203"/>
                          <a:pt x="18" y="197"/>
                          <a:pt x="16" y="193"/>
                        </a:cubicBezTo>
                        <a:cubicBezTo>
                          <a:pt x="7" y="177"/>
                          <a:pt x="18" y="157"/>
                          <a:pt x="35" y="155"/>
                        </a:cubicBezTo>
                        <a:cubicBezTo>
                          <a:pt x="48" y="154"/>
                          <a:pt x="62" y="152"/>
                          <a:pt x="74" y="148"/>
                        </a:cubicBezTo>
                        <a:cubicBezTo>
                          <a:pt x="79" y="147"/>
                          <a:pt x="84" y="140"/>
                          <a:pt x="84" y="135"/>
                        </a:cubicBezTo>
                        <a:cubicBezTo>
                          <a:pt x="88" y="93"/>
                          <a:pt x="80" y="87"/>
                          <a:pt x="36" y="98"/>
                        </a:cubicBezTo>
                        <a:cubicBezTo>
                          <a:pt x="25" y="101"/>
                          <a:pt x="12" y="107"/>
                          <a:pt x="6" y="93"/>
                        </a:cubicBezTo>
                        <a:cubicBezTo>
                          <a:pt x="0" y="79"/>
                          <a:pt x="13" y="73"/>
                          <a:pt x="23" y="67"/>
                        </a:cubicBezTo>
                        <a:cubicBezTo>
                          <a:pt x="27" y="65"/>
                          <a:pt x="30" y="62"/>
                          <a:pt x="34" y="62"/>
                        </a:cubicBezTo>
                        <a:cubicBezTo>
                          <a:pt x="65" y="62"/>
                          <a:pt x="91" y="47"/>
                          <a:pt x="118" y="37"/>
                        </a:cubicBezTo>
                        <a:cubicBezTo>
                          <a:pt x="143" y="28"/>
                          <a:pt x="167" y="16"/>
                          <a:pt x="192" y="5"/>
                        </a:cubicBezTo>
                        <a:cubicBezTo>
                          <a:pt x="203" y="0"/>
                          <a:pt x="221" y="6"/>
                          <a:pt x="228" y="15"/>
                        </a:cubicBezTo>
                        <a:cubicBezTo>
                          <a:pt x="238" y="27"/>
                          <a:pt x="222" y="53"/>
                          <a:pt x="202" y="57"/>
                        </a:cubicBezTo>
                        <a:cubicBezTo>
                          <a:pt x="181" y="62"/>
                          <a:pt x="160" y="67"/>
                          <a:pt x="139" y="72"/>
                        </a:cubicBezTo>
                        <a:cubicBezTo>
                          <a:pt x="137" y="73"/>
                          <a:pt x="135" y="73"/>
                          <a:pt x="135" y="75"/>
                        </a:cubicBezTo>
                        <a:cubicBezTo>
                          <a:pt x="129" y="91"/>
                          <a:pt x="122" y="106"/>
                          <a:pt x="118" y="123"/>
                        </a:cubicBezTo>
                        <a:cubicBezTo>
                          <a:pt x="116" y="131"/>
                          <a:pt x="122" y="135"/>
                          <a:pt x="131" y="131"/>
                        </a:cubicBezTo>
                        <a:cubicBezTo>
                          <a:pt x="147" y="123"/>
                          <a:pt x="162" y="114"/>
                          <a:pt x="179" y="111"/>
                        </a:cubicBezTo>
                        <a:cubicBezTo>
                          <a:pt x="193" y="109"/>
                          <a:pt x="209" y="114"/>
                          <a:pt x="222" y="120"/>
                        </a:cubicBezTo>
                        <a:cubicBezTo>
                          <a:pt x="226" y="121"/>
                          <a:pt x="227" y="139"/>
                          <a:pt x="223" y="147"/>
                        </a:cubicBezTo>
                        <a:cubicBezTo>
                          <a:pt x="214" y="171"/>
                          <a:pt x="213" y="195"/>
                          <a:pt x="221" y="219"/>
                        </a:cubicBezTo>
                        <a:cubicBezTo>
                          <a:pt x="223" y="226"/>
                          <a:pt x="223" y="234"/>
                          <a:pt x="221" y="240"/>
                        </a:cubicBezTo>
                        <a:cubicBezTo>
                          <a:pt x="210" y="267"/>
                          <a:pt x="198" y="294"/>
                          <a:pt x="186" y="320"/>
                        </a:cubicBezTo>
                        <a:cubicBezTo>
                          <a:pt x="181" y="331"/>
                          <a:pt x="171" y="332"/>
                          <a:pt x="166" y="323"/>
                        </a:cubicBezTo>
                        <a:cubicBezTo>
                          <a:pt x="154" y="305"/>
                          <a:pt x="142" y="287"/>
                          <a:pt x="131" y="268"/>
                        </a:cubicBezTo>
                        <a:cubicBezTo>
                          <a:pt x="127" y="262"/>
                          <a:pt x="126" y="254"/>
                          <a:pt x="125" y="247"/>
                        </a:cubicBezTo>
                        <a:cubicBezTo>
                          <a:pt x="123" y="233"/>
                          <a:pt x="129" y="227"/>
                          <a:pt x="144" y="230"/>
                        </a:cubicBezTo>
                        <a:cubicBezTo>
                          <a:pt x="151" y="232"/>
                          <a:pt x="158" y="233"/>
                          <a:pt x="165" y="235"/>
                        </a:cubicBezTo>
                        <a:cubicBezTo>
                          <a:pt x="166" y="216"/>
                          <a:pt x="168" y="197"/>
                          <a:pt x="168" y="179"/>
                        </a:cubicBezTo>
                        <a:cubicBezTo>
                          <a:pt x="168" y="175"/>
                          <a:pt x="162" y="168"/>
                          <a:pt x="158" y="167"/>
                        </a:cubicBezTo>
                        <a:cubicBezTo>
                          <a:pt x="147" y="166"/>
                          <a:pt x="135" y="166"/>
                          <a:pt x="124" y="167"/>
                        </a:cubicBezTo>
                        <a:cubicBezTo>
                          <a:pt x="121" y="168"/>
                          <a:pt x="118" y="178"/>
                          <a:pt x="117" y="183"/>
                        </a:cubicBezTo>
                        <a:cubicBezTo>
                          <a:pt x="117" y="248"/>
                          <a:pt x="118" y="312"/>
                          <a:pt x="117" y="377"/>
                        </a:cubicBezTo>
                        <a:cubicBezTo>
                          <a:pt x="117" y="396"/>
                          <a:pt x="113" y="415"/>
                          <a:pt x="109" y="434"/>
                        </a:cubicBezTo>
                        <a:cubicBezTo>
                          <a:pt x="108" y="440"/>
                          <a:pt x="100" y="444"/>
                          <a:pt x="95" y="450"/>
                        </a:cubicBezTo>
                        <a:cubicBezTo>
                          <a:pt x="91" y="444"/>
                          <a:pt x="85" y="439"/>
                          <a:pt x="82" y="433"/>
                        </a:cubicBezTo>
                        <a:cubicBezTo>
                          <a:pt x="77" y="425"/>
                          <a:pt x="73" y="416"/>
                          <a:pt x="68" y="408"/>
                        </a:cubicBezTo>
                        <a:cubicBezTo>
                          <a:pt x="59" y="393"/>
                          <a:pt x="63" y="377"/>
                          <a:pt x="66" y="361"/>
                        </a:cubicBezTo>
                        <a:cubicBezTo>
                          <a:pt x="69" y="340"/>
                          <a:pt x="76" y="320"/>
                          <a:pt x="77" y="300"/>
                        </a:cubicBezTo>
                        <a:cubicBezTo>
                          <a:pt x="80" y="267"/>
                          <a:pt x="80" y="235"/>
                          <a:pt x="81" y="202"/>
                        </a:cubicBezTo>
                        <a:cubicBezTo>
                          <a:pt x="82" y="196"/>
                          <a:pt x="81" y="191"/>
                          <a:pt x="81" y="1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Freeform 536">
                    <a:extLst>
                      <a:ext uri="{FF2B5EF4-FFF2-40B4-BE49-F238E27FC236}">
                        <a16:creationId xmlns:a16="http://schemas.microsoft.com/office/drawing/2014/main" id="{C6A37F35-13C9-4A58-BE9B-169B68B767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19650" y="2892426"/>
                    <a:ext cx="487363" cy="990600"/>
                  </a:xfrm>
                  <a:custGeom>
                    <a:avLst/>
                    <a:gdLst>
                      <a:gd name="T0" fmla="*/ 56 w 161"/>
                      <a:gd name="T1" fmla="*/ 187 h 325"/>
                      <a:gd name="T2" fmla="*/ 98 w 161"/>
                      <a:gd name="T3" fmla="*/ 161 h 325"/>
                      <a:gd name="T4" fmla="*/ 135 w 161"/>
                      <a:gd name="T5" fmla="*/ 160 h 325"/>
                      <a:gd name="T6" fmla="*/ 144 w 161"/>
                      <a:gd name="T7" fmla="*/ 175 h 325"/>
                      <a:gd name="T8" fmla="*/ 146 w 161"/>
                      <a:gd name="T9" fmla="*/ 186 h 325"/>
                      <a:gd name="T10" fmla="*/ 138 w 161"/>
                      <a:gd name="T11" fmla="*/ 212 h 325"/>
                      <a:gd name="T12" fmla="*/ 132 w 161"/>
                      <a:gd name="T13" fmla="*/ 217 h 325"/>
                      <a:gd name="T14" fmla="*/ 127 w 161"/>
                      <a:gd name="T15" fmla="*/ 253 h 325"/>
                      <a:gd name="T16" fmla="*/ 134 w 161"/>
                      <a:gd name="T17" fmla="*/ 275 h 325"/>
                      <a:gd name="T18" fmla="*/ 102 w 161"/>
                      <a:gd name="T19" fmla="*/ 295 h 325"/>
                      <a:gd name="T20" fmla="*/ 50 w 161"/>
                      <a:gd name="T21" fmla="*/ 313 h 325"/>
                      <a:gd name="T22" fmla="*/ 28 w 161"/>
                      <a:gd name="T23" fmla="*/ 322 h 325"/>
                      <a:gd name="T24" fmla="*/ 10 w 161"/>
                      <a:gd name="T25" fmla="*/ 307 h 325"/>
                      <a:gd name="T26" fmla="*/ 1 w 161"/>
                      <a:gd name="T27" fmla="*/ 247 h 325"/>
                      <a:gd name="T28" fmla="*/ 12 w 161"/>
                      <a:gd name="T29" fmla="*/ 172 h 325"/>
                      <a:gd name="T30" fmla="*/ 14 w 161"/>
                      <a:gd name="T31" fmla="*/ 157 h 325"/>
                      <a:gd name="T32" fmla="*/ 18 w 161"/>
                      <a:gd name="T33" fmla="*/ 102 h 325"/>
                      <a:gd name="T34" fmla="*/ 12 w 161"/>
                      <a:gd name="T35" fmla="*/ 69 h 325"/>
                      <a:gd name="T36" fmla="*/ 28 w 161"/>
                      <a:gd name="T37" fmla="*/ 44 h 325"/>
                      <a:gd name="T38" fmla="*/ 75 w 161"/>
                      <a:gd name="T39" fmla="*/ 21 h 325"/>
                      <a:gd name="T40" fmla="*/ 129 w 161"/>
                      <a:gd name="T41" fmla="*/ 1 h 325"/>
                      <a:gd name="T42" fmla="*/ 151 w 161"/>
                      <a:gd name="T43" fmla="*/ 19 h 325"/>
                      <a:gd name="T44" fmla="*/ 155 w 161"/>
                      <a:gd name="T45" fmla="*/ 30 h 325"/>
                      <a:gd name="T46" fmla="*/ 141 w 161"/>
                      <a:gd name="T47" fmla="*/ 68 h 325"/>
                      <a:gd name="T48" fmla="*/ 122 w 161"/>
                      <a:gd name="T49" fmla="*/ 112 h 325"/>
                      <a:gd name="T50" fmla="*/ 105 w 161"/>
                      <a:gd name="T51" fmla="*/ 145 h 325"/>
                      <a:gd name="T52" fmla="*/ 57 w 161"/>
                      <a:gd name="T53" fmla="*/ 168 h 325"/>
                      <a:gd name="T54" fmla="*/ 51 w 161"/>
                      <a:gd name="T55" fmla="*/ 186 h 325"/>
                      <a:gd name="T56" fmla="*/ 56 w 161"/>
                      <a:gd name="T57" fmla="*/ 187 h 325"/>
                      <a:gd name="T58" fmla="*/ 51 w 161"/>
                      <a:gd name="T59" fmla="*/ 106 h 325"/>
                      <a:gd name="T60" fmla="*/ 85 w 161"/>
                      <a:gd name="T61" fmla="*/ 63 h 325"/>
                      <a:gd name="T62" fmla="*/ 51 w 161"/>
                      <a:gd name="T63" fmla="*/ 79 h 325"/>
                      <a:gd name="T64" fmla="*/ 51 w 161"/>
                      <a:gd name="T65" fmla="*/ 106 h 325"/>
                      <a:gd name="T66" fmla="*/ 55 w 161"/>
                      <a:gd name="T67" fmla="*/ 261 h 325"/>
                      <a:gd name="T68" fmla="*/ 85 w 161"/>
                      <a:gd name="T69" fmla="*/ 216 h 325"/>
                      <a:gd name="T70" fmla="*/ 64 w 161"/>
                      <a:gd name="T71" fmla="*/ 225 h 325"/>
                      <a:gd name="T72" fmla="*/ 55 w 161"/>
                      <a:gd name="T73" fmla="*/ 261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61" h="325">
                        <a:moveTo>
                          <a:pt x="56" y="187"/>
                        </a:moveTo>
                        <a:cubicBezTo>
                          <a:pt x="70" y="178"/>
                          <a:pt x="83" y="167"/>
                          <a:pt x="98" y="161"/>
                        </a:cubicBezTo>
                        <a:cubicBezTo>
                          <a:pt x="109" y="157"/>
                          <a:pt x="123" y="158"/>
                          <a:pt x="135" y="160"/>
                        </a:cubicBezTo>
                        <a:cubicBezTo>
                          <a:pt x="139" y="161"/>
                          <a:pt x="142" y="169"/>
                          <a:pt x="144" y="175"/>
                        </a:cubicBezTo>
                        <a:cubicBezTo>
                          <a:pt x="146" y="178"/>
                          <a:pt x="146" y="183"/>
                          <a:pt x="146" y="186"/>
                        </a:cubicBezTo>
                        <a:cubicBezTo>
                          <a:pt x="149" y="197"/>
                          <a:pt x="148" y="206"/>
                          <a:pt x="138" y="212"/>
                        </a:cubicBezTo>
                        <a:cubicBezTo>
                          <a:pt x="136" y="213"/>
                          <a:pt x="134" y="215"/>
                          <a:pt x="132" y="217"/>
                        </a:cubicBezTo>
                        <a:cubicBezTo>
                          <a:pt x="115" y="234"/>
                          <a:pt x="115" y="234"/>
                          <a:pt x="127" y="253"/>
                        </a:cubicBezTo>
                        <a:cubicBezTo>
                          <a:pt x="131" y="260"/>
                          <a:pt x="137" y="271"/>
                          <a:pt x="134" y="275"/>
                        </a:cubicBezTo>
                        <a:cubicBezTo>
                          <a:pt x="127" y="285"/>
                          <a:pt x="117" y="292"/>
                          <a:pt x="102" y="295"/>
                        </a:cubicBezTo>
                        <a:cubicBezTo>
                          <a:pt x="84" y="298"/>
                          <a:pt x="68" y="307"/>
                          <a:pt x="50" y="313"/>
                        </a:cubicBezTo>
                        <a:cubicBezTo>
                          <a:pt x="43" y="316"/>
                          <a:pt x="36" y="321"/>
                          <a:pt x="28" y="322"/>
                        </a:cubicBezTo>
                        <a:cubicBezTo>
                          <a:pt x="16" y="325"/>
                          <a:pt x="11" y="319"/>
                          <a:pt x="10" y="307"/>
                        </a:cubicBezTo>
                        <a:cubicBezTo>
                          <a:pt x="8" y="287"/>
                          <a:pt x="0" y="267"/>
                          <a:pt x="1" y="247"/>
                        </a:cubicBezTo>
                        <a:cubicBezTo>
                          <a:pt x="1" y="222"/>
                          <a:pt x="8" y="197"/>
                          <a:pt x="12" y="172"/>
                        </a:cubicBezTo>
                        <a:cubicBezTo>
                          <a:pt x="13" y="167"/>
                          <a:pt x="14" y="162"/>
                          <a:pt x="14" y="157"/>
                        </a:cubicBezTo>
                        <a:cubicBezTo>
                          <a:pt x="16" y="139"/>
                          <a:pt x="18" y="121"/>
                          <a:pt x="18" y="102"/>
                        </a:cubicBezTo>
                        <a:cubicBezTo>
                          <a:pt x="17" y="91"/>
                          <a:pt x="15" y="80"/>
                          <a:pt x="12" y="69"/>
                        </a:cubicBezTo>
                        <a:cubicBezTo>
                          <a:pt x="8" y="54"/>
                          <a:pt x="13" y="49"/>
                          <a:pt x="28" y="44"/>
                        </a:cubicBezTo>
                        <a:cubicBezTo>
                          <a:pt x="44" y="38"/>
                          <a:pt x="61" y="31"/>
                          <a:pt x="75" y="21"/>
                        </a:cubicBezTo>
                        <a:cubicBezTo>
                          <a:pt x="92" y="8"/>
                          <a:pt x="109" y="0"/>
                          <a:pt x="129" y="1"/>
                        </a:cubicBezTo>
                        <a:cubicBezTo>
                          <a:pt x="142" y="1"/>
                          <a:pt x="148" y="7"/>
                          <a:pt x="151" y="19"/>
                        </a:cubicBezTo>
                        <a:cubicBezTo>
                          <a:pt x="152" y="23"/>
                          <a:pt x="153" y="27"/>
                          <a:pt x="155" y="30"/>
                        </a:cubicBezTo>
                        <a:cubicBezTo>
                          <a:pt x="161" y="47"/>
                          <a:pt x="157" y="58"/>
                          <a:pt x="141" y="68"/>
                        </a:cubicBezTo>
                        <a:cubicBezTo>
                          <a:pt x="128" y="78"/>
                          <a:pt x="115" y="91"/>
                          <a:pt x="122" y="112"/>
                        </a:cubicBezTo>
                        <a:cubicBezTo>
                          <a:pt x="127" y="127"/>
                          <a:pt x="117" y="138"/>
                          <a:pt x="105" y="145"/>
                        </a:cubicBezTo>
                        <a:cubicBezTo>
                          <a:pt x="89" y="153"/>
                          <a:pt x="72" y="159"/>
                          <a:pt x="57" y="168"/>
                        </a:cubicBezTo>
                        <a:cubicBezTo>
                          <a:pt x="53" y="171"/>
                          <a:pt x="53" y="180"/>
                          <a:pt x="51" y="186"/>
                        </a:cubicBezTo>
                        <a:cubicBezTo>
                          <a:pt x="53" y="186"/>
                          <a:pt x="55" y="186"/>
                          <a:pt x="56" y="187"/>
                        </a:cubicBezTo>
                        <a:close/>
                        <a:moveTo>
                          <a:pt x="51" y="106"/>
                        </a:moveTo>
                        <a:cubicBezTo>
                          <a:pt x="70" y="102"/>
                          <a:pt x="87" y="81"/>
                          <a:pt x="85" y="63"/>
                        </a:cubicBezTo>
                        <a:cubicBezTo>
                          <a:pt x="74" y="69"/>
                          <a:pt x="62" y="74"/>
                          <a:pt x="51" y="79"/>
                        </a:cubicBezTo>
                        <a:cubicBezTo>
                          <a:pt x="51" y="89"/>
                          <a:pt x="51" y="98"/>
                          <a:pt x="51" y="106"/>
                        </a:cubicBezTo>
                        <a:close/>
                        <a:moveTo>
                          <a:pt x="55" y="261"/>
                        </a:moveTo>
                        <a:cubicBezTo>
                          <a:pt x="70" y="253"/>
                          <a:pt x="85" y="228"/>
                          <a:pt x="85" y="216"/>
                        </a:cubicBezTo>
                        <a:cubicBezTo>
                          <a:pt x="79" y="219"/>
                          <a:pt x="71" y="222"/>
                          <a:pt x="64" y="225"/>
                        </a:cubicBezTo>
                        <a:cubicBezTo>
                          <a:pt x="46" y="233"/>
                          <a:pt x="53" y="247"/>
                          <a:pt x="55" y="2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29F5ED0E-0F5B-471C-BC47-C83DB3FFADA9}"/>
                    </a:ext>
                  </a:extLst>
                </p:cNvPr>
                <p:cNvGrpSpPr/>
                <p:nvPr/>
              </p:nvGrpSpPr>
              <p:grpSpPr>
                <a:xfrm>
                  <a:off x="4514918" y="1012911"/>
                  <a:ext cx="1031702" cy="1043177"/>
                  <a:chOff x="869950" y="2663826"/>
                  <a:chExt cx="1570038" cy="1587500"/>
                </a:xfrm>
                <a:grpFill/>
              </p:grpSpPr>
              <p:sp>
                <p:nvSpPr>
                  <p:cNvPr id="28" name="Freeform 531">
                    <a:extLst>
                      <a:ext uri="{FF2B5EF4-FFF2-40B4-BE49-F238E27FC236}">
                        <a16:creationId xmlns:a16="http://schemas.microsoft.com/office/drawing/2014/main" id="{04FC34BC-06D2-41D3-9DE0-873AFA1B4FB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514475" y="3008313"/>
                    <a:ext cx="925513" cy="1112838"/>
                  </a:xfrm>
                  <a:custGeom>
                    <a:avLst/>
                    <a:gdLst>
                      <a:gd name="T0" fmla="*/ 73 w 306"/>
                      <a:gd name="T1" fmla="*/ 166 h 365"/>
                      <a:gd name="T2" fmla="*/ 73 w 306"/>
                      <a:gd name="T3" fmla="*/ 162 h 365"/>
                      <a:gd name="T4" fmla="*/ 56 w 306"/>
                      <a:gd name="T5" fmla="*/ 83 h 365"/>
                      <a:gd name="T6" fmla="*/ 64 w 306"/>
                      <a:gd name="T7" fmla="*/ 44 h 365"/>
                      <a:gd name="T8" fmla="*/ 98 w 306"/>
                      <a:gd name="T9" fmla="*/ 41 h 365"/>
                      <a:gd name="T10" fmla="*/ 106 w 306"/>
                      <a:gd name="T11" fmla="*/ 51 h 365"/>
                      <a:gd name="T12" fmla="*/ 141 w 306"/>
                      <a:gd name="T13" fmla="*/ 23 h 365"/>
                      <a:gd name="T14" fmla="*/ 212 w 306"/>
                      <a:gd name="T15" fmla="*/ 3 h 365"/>
                      <a:gd name="T16" fmla="*/ 220 w 306"/>
                      <a:gd name="T17" fmla="*/ 9 h 365"/>
                      <a:gd name="T18" fmla="*/ 211 w 306"/>
                      <a:gd name="T19" fmla="*/ 54 h 365"/>
                      <a:gd name="T20" fmla="*/ 170 w 306"/>
                      <a:gd name="T21" fmla="*/ 121 h 365"/>
                      <a:gd name="T22" fmla="*/ 147 w 306"/>
                      <a:gd name="T23" fmla="*/ 157 h 365"/>
                      <a:gd name="T24" fmla="*/ 208 w 306"/>
                      <a:gd name="T25" fmla="*/ 147 h 365"/>
                      <a:gd name="T26" fmla="*/ 277 w 306"/>
                      <a:gd name="T27" fmla="*/ 145 h 365"/>
                      <a:gd name="T28" fmla="*/ 300 w 306"/>
                      <a:gd name="T29" fmla="*/ 190 h 365"/>
                      <a:gd name="T30" fmla="*/ 270 w 306"/>
                      <a:gd name="T31" fmla="*/ 260 h 365"/>
                      <a:gd name="T32" fmla="*/ 225 w 306"/>
                      <a:gd name="T33" fmla="*/ 353 h 365"/>
                      <a:gd name="T34" fmla="*/ 220 w 306"/>
                      <a:gd name="T35" fmla="*/ 359 h 365"/>
                      <a:gd name="T36" fmla="*/ 163 w 306"/>
                      <a:gd name="T37" fmla="*/ 354 h 365"/>
                      <a:gd name="T38" fmla="*/ 142 w 306"/>
                      <a:gd name="T39" fmla="*/ 349 h 365"/>
                      <a:gd name="T40" fmla="*/ 84 w 306"/>
                      <a:gd name="T41" fmla="*/ 363 h 365"/>
                      <a:gd name="T42" fmla="*/ 62 w 306"/>
                      <a:gd name="T43" fmla="*/ 362 h 365"/>
                      <a:gd name="T44" fmla="*/ 48 w 306"/>
                      <a:gd name="T45" fmla="*/ 357 h 365"/>
                      <a:gd name="T46" fmla="*/ 15 w 306"/>
                      <a:gd name="T47" fmla="*/ 321 h 365"/>
                      <a:gd name="T48" fmla="*/ 10 w 306"/>
                      <a:gd name="T49" fmla="*/ 294 h 365"/>
                      <a:gd name="T50" fmla="*/ 12 w 306"/>
                      <a:gd name="T51" fmla="*/ 238 h 365"/>
                      <a:gd name="T52" fmla="*/ 32 w 306"/>
                      <a:gd name="T53" fmla="*/ 195 h 365"/>
                      <a:gd name="T54" fmla="*/ 73 w 306"/>
                      <a:gd name="T55" fmla="*/ 166 h 365"/>
                      <a:gd name="T56" fmla="*/ 156 w 306"/>
                      <a:gd name="T57" fmla="*/ 227 h 365"/>
                      <a:gd name="T58" fmla="*/ 172 w 306"/>
                      <a:gd name="T59" fmla="*/ 227 h 365"/>
                      <a:gd name="T60" fmla="*/ 196 w 306"/>
                      <a:gd name="T61" fmla="*/ 247 h 365"/>
                      <a:gd name="T62" fmla="*/ 175 w 306"/>
                      <a:gd name="T63" fmla="*/ 266 h 365"/>
                      <a:gd name="T64" fmla="*/ 154 w 306"/>
                      <a:gd name="T65" fmla="*/ 271 h 365"/>
                      <a:gd name="T66" fmla="*/ 139 w 306"/>
                      <a:gd name="T67" fmla="*/ 294 h 365"/>
                      <a:gd name="T68" fmla="*/ 160 w 306"/>
                      <a:gd name="T69" fmla="*/ 300 h 365"/>
                      <a:gd name="T70" fmla="*/ 169 w 306"/>
                      <a:gd name="T71" fmla="*/ 299 h 365"/>
                      <a:gd name="T72" fmla="*/ 204 w 306"/>
                      <a:gd name="T73" fmla="*/ 285 h 365"/>
                      <a:gd name="T74" fmla="*/ 224 w 306"/>
                      <a:gd name="T75" fmla="*/ 209 h 365"/>
                      <a:gd name="T76" fmla="*/ 161 w 306"/>
                      <a:gd name="T77" fmla="*/ 209 h 365"/>
                      <a:gd name="T78" fmla="*/ 156 w 306"/>
                      <a:gd name="T79" fmla="*/ 227 h 365"/>
                      <a:gd name="T80" fmla="*/ 48 w 306"/>
                      <a:gd name="T81" fmla="*/ 308 h 365"/>
                      <a:gd name="T82" fmla="*/ 48 w 306"/>
                      <a:gd name="T83" fmla="*/ 319 h 365"/>
                      <a:gd name="T84" fmla="*/ 58 w 306"/>
                      <a:gd name="T85" fmla="*/ 329 h 365"/>
                      <a:gd name="T86" fmla="*/ 101 w 306"/>
                      <a:gd name="T87" fmla="*/ 309 h 365"/>
                      <a:gd name="T88" fmla="*/ 104 w 306"/>
                      <a:gd name="T89" fmla="*/ 300 h 365"/>
                      <a:gd name="T90" fmla="*/ 95 w 306"/>
                      <a:gd name="T91" fmla="*/ 300 h 365"/>
                      <a:gd name="T92" fmla="*/ 48 w 306"/>
                      <a:gd name="T93" fmla="*/ 308 h 365"/>
                      <a:gd name="T94" fmla="*/ 146 w 306"/>
                      <a:gd name="T95" fmla="*/ 79 h 365"/>
                      <a:gd name="T96" fmla="*/ 142 w 306"/>
                      <a:gd name="T97" fmla="*/ 73 h 365"/>
                      <a:gd name="T98" fmla="*/ 110 w 306"/>
                      <a:gd name="T99" fmla="*/ 93 h 365"/>
                      <a:gd name="T100" fmla="*/ 111 w 306"/>
                      <a:gd name="T101" fmla="*/ 113 h 365"/>
                      <a:gd name="T102" fmla="*/ 116 w 306"/>
                      <a:gd name="T103" fmla="*/ 114 h 365"/>
                      <a:gd name="T104" fmla="*/ 146 w 306"/>
                      <a:gd name="T105" fmla="*/ 79 h 365"/>
                      <a:gd name="T106" fmla="*/ 78 w 306"/>
                      <a:gd name="T107" fmla="*/ 199 h 365"/>
                      <a:gd name="T108" fmla="*/ 46 w 306"/>
                      <a:gd name="T109" fmla="*/ 225 h 365"/>
                      <a:gd name="T110" fmla="*/ 78 w 306"/>
                      <a:gd name="T111" fmla="*/ 199 h 365"/>
                      <a:gd name="T112" fmla="*/ 104 w 306"/>
                      <a:gd name="T113" fmla="*/ 238 h 365"/>
                      <a:gd name="T114" fmla="*/ 101 w 306"/>
                      <a:gd name="T115" fmla="*/ 234 h 365"/>
                      <a:gd name="T116" fmla="*/ 66 w 306"/>
                      <a:gd name="T117" fmla="*/ 261 h 365"/>
                      <a:gd name="T118" fmla="*/ 69 w 306"/>
                      <a:gd name="T119" fmla="*/ 265 h 365"/>
                      <a:gd name="T120" fmla="*/ 104 w 306"/>
                      <a:gd name="T121" fmla="*/ 238 h 3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6" h="365">
                        <a:moveTo>
                          <a:pt x="73" y="166"/>
                        </a:moveTo>
                        <a:cubicBezTo>
                          <a:pt x="73" y="167"/>
                          <a:pt x="74" y="164"/>
                          <a:pt x="73" y="162"/>
                        </a:cubicBezTo>
                        <a:cubicBezTo>
                          <a:pt x="54" y="139"/>
                          <a:pt x="62" y="109"/>
                          <a:pt x="56" y="83"/>
                        </a:cubicBezTo>
                        <a:cubicBezTo>
                          <a:pt x="53" y="71"/>
                          <a:pt x="58" y="56"/>
                          <a:pt x="64" y="44"/>
                        </a:cubicBezTo>
                        <a:cubicBezTo>
                          <a:pt x="72" y="28"/>
                          <a:pt x="85" y="28"/>
                          <a:pt x="98" y="41"/>
                        </a:cubicBezTo>
                        <a:cubicBezTo>
                          <a:pt x="101" y="44"/>
                          <a:pt x="103" y="47"/>
                          <a:pt x="106" y="51"/>
                        </a:cubicBezTo>
                        <a:cubicBezTo>
                          <a:pt x="118" y="41"/>
                          <a:pt x="129" y="32"/>
                          <a:pt x="141" y="23"/>
                        </a:cubicBezTo>
                        <a:cubicBezTo>
                          <a:pt x="162" y="9"/>
                          <a:pt x="186" y="0"/>
                          <a:pt x="212" y="3"/>
                        </a:cubicBezTo>
                        <a:cubicBezTo>
                          <a:pt x="215" y="4"/>
                          <a:pt x="218" y="6"/>
                          <a:pt x="220" y="9"/>
                        </a:cubicBezTo>
                        <a:cubicBezTo>
                          <a:pt x="225" y="19"/>
                          <a:pt x="220" y="45"/>
                          <a:pt x="211" y="54"/>
                        </a:cubicBezTo>
                        <a:cubicBezTo>
                          <a:pt x="192" y="73"/>
                          <a:pt x="179" y="96"/>
                          <a:pt x="170" y="121"/>
                        </a:cubicBezTo>
                        <a:cubicBezTo>
                          <a:pt x="165" y="133"/>
                          <a:pt x="156" y="144"/>
                          <a:pt x="147" y="157"/>
                        </a:cubicBezTo>
                        <a:cubicBezTo>
                          <a:pt x="169" y="153"/>
                          <a:pt x="189" y="149"/>
                          <a:pt x="208" y="147"/>
                        </a:cubicBezTo>
                        <a:cubicBezTo>
                          <a:pt x="231" y="145"/>
                          <a:pt x="254" y="144"/>
                          <a:pt x="277" y="145"/>
                        </a:cubicBezTo>
                        <a:cubicBezTo>
                          <a:pt x="292" y="145"/>
                          <a:pt x="306" y="175"/>
                          <a:pt x="300" y="190"/>
                        </a:cubicBezTo>
                        <a:cubicBezTo>
                          <a:pt x="289" y="213"/>
                          <a:pt x="275" y="236"/>
                          <a:pt x="270" y="260"/>
                        </a:cubicBezTo>
                        <a:cubicBezTo>
                          <a:pt x="263" y="296"/>
                          <a:pt x="241" y="323"/>
                          <a:pt x="225" y="353"/>
                        </a:cubicBezTo>
                        <a:cubicBezTo>
                          <a:pt x="224" y="355"/>
                          <a:pt x="222" y="357"/>
                          <a:pt x="220" y="359"/>
                        </a:cubicBezTo>
                        <a:cubicBezTo>
                          <a:pt x="213" y="364"/>
                          <a:pt x="169" y="360"/>
                          <a:pt x="163" y="354"/>
                        </a:cubicBezTo>
                        <a:cubicBezTo>
                          <a:pt x="157" y="348"/>
                          <a:pt x="152" y="345"/>
                          <a:pt x="142" y="349"/>
                        </a:cubicBezTo>
                        <a:cubicBezTo>
                          <a:pt x="123" y="355"/>
                          <a:pt x="104" y="359"/>
                          <a:pt x="84" y="363"/>
                        </a:cubicBezTo>
                        <a:cubicBezTo>
                          <a:pt x="77" y="365"/>
                          <a:pt x="69" y="363"/>
                          <a:pt x="62" y="362"/>
                        </a:cubicBezTo>
                        <a:cubicBezTo>
                          <a:pt x="57" y="361"/>
                          <a:pt x="53" y="358"/>
                          <a:pt x="48" y="357"/>
                        </a:cubicBezTo>
                        <a:cubicBezTo>
                          <a:pt x="19" y="351"/>
                          <a:pt x="19" y="351"/>
                          <a:pt x="15" y="321"/>
                        </a:cubicBezTo>
                        <a:cubicBezTo>
                          <a:pt x="14" y="312"/>
                          <a:pt x="14" y="301"/>
                          <a:pt x="10" y="294"/>
                        </a:cubicBezTo>
                        <a:cubicBezTo>
                          <a:pt x="0" y="274"/>
                          <a:pt x="5" y="256"/>
                          <a:pt x="12" y="238"/>
                        </a:cubicBezTo>
                        <a:cubicBezTo>
                          <a:pt x="17" y="223"/>
                          <a:pt x="22" y="207"/>
                          <a:pt x="32" y="195"/>
                        </a:cubicBezTo>
                        <a:cubicBezTo>
                          <a:pt x="42" y="184"/>
                          <a:pt x="57" y="177"/>
                          <a:pt x="73" y="166"/>
                        </a:cubicBezTo>
                        <a:close/>
                        <a:moveTo>
                          <a:pt x="156" y="227"/>
                        </a:moveTo>
                        <a:cubicBezTo>
                          <a:pt x="163" y="227"/>
                          <a:pt x="168" y="227"/>
                          <a:pt x="172" y="227"/>
                        </a:cubicBezTo>
                        <a:cubicBezTo>
                          <a:pt x="186" y="228"/>
                          <a:pt x="195" y="236"/>
                          <a:pt x="196" y="247"/>
                        </a:cubicBezTo>
                        <a:cubicBezTo>
                          <a:pt x="197" y="263"/>
                          <a:pt x="184" y="263"/>
                          <a:pt x="175" y="266"/>
                        </a:cubicBezTo>
                        <a:cubicBezTo>
                          <a:pt x="168" y="268"/>
                          <a:pt x="158" y="267"/>
                          <a:pt x="154" y="271"/>
                        </a:cubicBezTo>
                        <a:cubicBezTo>
                          <a:pt x="147" y="277"/>
                          <a:pt x="139" y="286"/>
                          <a:pt x="139" y="294"/>
                        </a:cubicBezTo>
                        <a:cubicBezTo>
                          <a:pt x="140" y="304"/>
                          <a:pt x="151" y="304"/>
                          <a:pt x="160" y="300"/>
                        </a:cubicBezTo>
                        <a:cubicBezTo>
                          <a:pt x="163" y="299"/>
                          <a:pt x="166" y="300"/>
                          <a:pt x="169" y="299"/>
                        </a:cubicBezTo>
                        <a:cubicBezTo>
                          <a:pt x="181" y="295"/>
                          <a:pt x="196" y="293"/>
                          <a:pt x="204" y="285"/>
                        </a:cubicBezTo>
                        <a:cubicBezTo>
                          <a:pt x="223" y="264"/>
                          <a:pt x="229" y="238"/>
                          <a:pt x="224" y="209"/>
                        </a:cubicBezTo>
                        <a:cubicBezTo>
                          <a:pt x="202" y="209"/>
                          <a:pt x="182" y="209"/>
                          <a:pt x="161" y="209"/>
                        </a:cubicBezTo>
                        <a:cubicBezTo>
                          <a:pt x="159" y="215"/>
                          <a:pt x="158" y="221"/>
                          <a:pt x="156" y="227"/>
                        </a:cubicBezTo>
                        <a:close/>
                        <a:moveTo>
                          <a:pt x="48" y="308"/>
                        </a:moveTo>
                        <a:cubicBezTo>
                          <a:pt x="48" y="310"/>
                          <a:pt x="46" y="315"/>
                          <a:pt x="48" y="319"/>
                        </a:cubicBezTo>
                        <a:cubicBezTo>
                          <a:pt x="50" y="323"/>
                          <a:pt x="56" y="330"/>
                          <a:pt x="58" y="329"/>
                        </a:cubicBezTo>
                        <a:cubicBezTo>
                          <a:pt x="73" y="323"/>
                          <a:pt x="87" y="316"/>
                          <a:pt x="101" y="309"/>
                        </a:cubicBezTo>
                        <a:cubicBezTo>
                          <a:pt x="103" y="308"/>
                          <a:pt x="103" y="303"/>
                          <a:pt x="104" y="300"/>
                        </a:cubicBezTo>
                        <a:cubicBezTo>
                          <a:pt x="101" y="300"/>
                          <a:pt x="98" y="300"/>
                          <a:pt x="95" y="300"/>
                        </a:cubicBezTo>
                        <a:cubicBezTo>
                          <a:pt x="80" y="302"/>
                          <a:pt x="66" y="305"/>
                          <a:pt x="48" y="308"/>
                        </a:cubicBezTo>
                        <a:close/>
                        <a:moveTo>
                          <a:pt x="146" y="79"/>
                        </a:moveTo>
                        <a:cubicBezTo>
                          <a:pt x="145" y="77"/>
                          <a:pt x="143" y="75"/>
                          <a:pt x="142" y="73"/>
                        </a:cubicBezTo>
                        <a:cubicBezTo>
                          <a:pt x="131" y="80"/>
                          <a:pt x="119" y="85"/>
                          <a:pt x="110" y="93"/>
                        </a:cubicBezTo>
                        <a:cubicBezTo>
                          <a:pt x="107" y="96"/>
                          <a:pt x="110" y="106"/>
                          <a:pt x="111" y="113"/>
                        </a:cubicBezTo>
                        <a:cubicBezTo>
                          <a:pt x="113" y="114"/>
                          <a:pt x="115" y="114"/>
                          <a:pt x="116" y="114"/>
                        </a:cubicBezTo>
                        <a:cubicBezTo>
                          <a:pt x="126" y="103"/>
                          <a:pt x="136" y="91"/>
                          <a:pt x="146" y="79"/>
                        </a:cubicBezTo>
                        <a:close/>
                        <a:moveTo>
                          <a:pt x="78" y="199"/>
                        </a:moveTo>
                        <a:cubicBezTo>
                          <a:pt x="45" y="205"/>
                          <a:pt x="42" y="207"/>
                          <a:pt x="46" y="225"/>
                        </a:cubicBezTo>
                        <a:cubicBezTo>
                          <a:pt x="56" y="217"/>
                          <a:pt x="66" y="209"/>
                          <a:pt x="78" y="199"/>
                        </a:cubicBezTo>
                        <a:close/>
                        <a:moveTo>
                          <a:pt x="104" y="238"/>
                        </a:moveTo>
                        <a:cubicBezTo>
                          <a:pt x="103" y="237"/>
                          <a:pt x="102" y="235"/>
                          <a:pt x="101" y="234"/>
                        </a:cubicBezTo>
                        <a:cubicBezTo>
                          <a:pt x="90" y="243"/>
                          <a:pt x="78" y="252"/>
                          <a:pt x="66" y="261"/>
                        </a:cubicBezTo>
                        <a:cubicBezTo>
                          <a:pt x="67" y="262"/>
                          <a:pt x="68" y="263"/>
                          <a:pt x="69" y="265"/>
                        </a:cubicBezTo>
                        <a:cubicBezTo>
                          <a:pt x="81" y="256"/>
                          <a:pt x="93" y="247"/>
                          <a:pt x="104" y="2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Freeform 534">
                    <a:extLst>
                      <a:ext uri="{FF2B5EF4-FFF2-40B4-BE49-F238E27FC236}">
                        <a16:creationId xmlns:a16="http://schemas.microsoft.com/office/drawing/2014/main" id="{95D4C3B9-6808-470C-A82E-E918663922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69950" y="3222626"/>
                    <a:ext cx="611188" cy="1028700"/>
                  </a:xfrm>
                  <a:custGeom>
                    <a:avLst/>
                    <a:gdLst>
                      <a:gd name="T0" fmla="*/ 143 w 202"/>
                      <a:gd name="T1" fmla="*/ 99 h 338"/>
                      <a:gd name="T2" fmla="*/ 160 w 202"/>
                      <a:gd name="T3" fmla="*/ 97 h 338"/>
                      <a:gd name="T4" fmla="*/ 196 w 202"/>
                      <a:gd name="T5" fmla="*/ 133 h 338"/>
                      <a:gd name="T6" fmla="*/ 192 w 202"/>
                      <a:gd name="T7" fmla="*/ 165 h 338"/>
                      <a:gd name="T8" fmla="*/ 158 w 202"/>
                      <a:gd name="T9" fmla="*/ 179 h 338"/>
                      <a:gd name="T10" fmla="*/ 134 w 202"/>
                      <a:gd name="T11" fmla="*/ 166 h 338"/>
                      <a:gd name="T12" fmla="*/ 129 w 202"/>
                      <a:gd name="T13" fmla="*/ 169 h 338"/>
                      <a:gd name="T14" fmla="*/ 132 w 202"/>
                      <a:gd name="T15" fmla="*/ 246 h 338"/>
                      <a:gd name="T16" fmla="*/ 123 w 202"/>
                      <a:gd name="T17" fmla="*/ 314 h 338"/>
                      <a:gd name="T18" fmla="*/ 86 w 202"/>
                      <a:gd name="T19" fmla="*/ 333 h 338"/>
                      <a:gd name="T20" fmla="*/ 70 w 202"/>
                      <a:gd name="T21" fmla="*/ 316 h 338"/>
                      <a:gd name="T22" fmla="*/ 71 w 202"/>
                      <a:gd name="T23" fmla="*/ 227 h 338"/>
                      <a:gd name="T24" fmla="*/ 69 w 202"/>
                      <a:gd name="T25" fmla="*/ 189 h 338"/>
                      <a:gd name="T26" fmla="*/ 0 w 202"/>
                      <a:gd name="T27" fmla="*/ 234 h 338"/>
                      <a:gd name="T28" fmla="*/ 46 w 202"/>
                      <a:gd name="T29" fmla="*/ 113 h 338"/>
                      <a:gd name="T30" fmla="*/ 41 w 202"/>
                      <a:gd name="T31" fmla="*/ 111 h 338"/>
                      <a:gd name="T32" fmla="*/ 5 w 202"/>
                      <a:gd name="T33" fmla="*/ 86 h 338"/>
                      <a:gd name="T34" fmla="*/ 4 w 202"/>
                      <a:gd name="T35" fmla="*/ 73 h 338"/>
                      <a:gd name="T36" fmla="*/ 39 w 202"/>
                      <a:gd name="T37" fmla="*/ 46 h 338"/>
                      <a:gd name="T38" fmla="*/ 90 w 202"/>
                      <a:gd name="T39" fmla="*/ 19 h 338"/>
                      <a:gd name="T40" fmla="*/ 132 w 202"/>
                      <a:gd name="T41" fmla="*/ 11 h 338"/>
                      <a:gd name="T42" fmla="*/ 168 w 202"/>
                      <a:gd name="T43" fmla="*/ 9 h 338"/>
                      <a:gd name="T44" fmla="*/ 186 w 202"/>
                      <a:gd name="T45" fmla="*/ 24 h 338"/>
                      <a:gd name="T46" fmla="*/ 164 w 202"/>
                      <a:gd name="T47" fmla="*/ 71 h 338"/>
                      <a:gd name="T48" fmla="*/ 140 w 202"/>
                      <a:gd name="T49" fmla="*/ 94 h 338"/>
                      <a:gd name="T50" fmla="*/ 143 w 202"/>
                      <a:gd name="T51" fmla="*/ 99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" h="338">
                        <a:moveTo>
                          <a:pt x="143" y="99"/>
                        </a:moveTo>
                        <a:cubicBezTo>
                          <a:pt x="148" y="98"/>
                          <a:pt x="154" y="99"/>
                          <a:pt x="160" y="97"/>
                        </a:cubicBezTo>
                        <a:cubicBezTo>
                          <a:pt x="182" y="91"/>
                          <a:pt x="202" y="110"/>
                          <a:pt x="196" y="133"/>
                        </a:cubicBezTo>
                        <a:cubicBezTo>
                          <a:pt x="194" y="144"/>
                          <a:pt x="194" y="155"/>
                          <a:pt x="192" y="165"/>
                        </a:cubicBezTo>
                        <a:cubicBezTo>
                          <a:pt x="189" y="180"/>
                          <a:pt x="171" y="186"/>
                          <a:pt x="158" y="179"/>
                        </a:cubicBezTo>
                        <a:cubicBezTo>
                          <a:pt x="150" y="174"/>
                          <a:pt x="142" y="170"/>
                          <a:pt x="134" y="166"/>
                        </a:cubicBezTo>
                        <a:cubicBezTo>
                          <a:pt x="132" y="167"/>
                          <a:pt x="131" y="168"/>
                          <a:pt x="129" y="169"/>
                        </a:cubicBezTo>
                        <a:cubicBezTo>
                          <a:pt x="130" y="195"/>
                          <a:pt x="133" y="221"/>
                          <a:pt x="132" y="246"/>
                        </a:cubicBezTo>
                        <a:cubicBezTo>
                          <a:pt x="132" y="269"/>
                          <a:pt x="129" y="292"/>
                          <a:pt x="123" y="314"/>
                        </a:cubicBezTo>
                        <a:cubicBezTo>
                          <a:pt x="117" y="333"/>
                          <a:pt x="105" y="338"/>
                          <a:pt x="86" y="333"/>
                        </a:cubicBezTo>
                        <a:cubicBezTo>
                          <a:pt x="79" y="331"/>
                          <a:pt x="71" y="322"/>
                          <a:pt x="70" y="316"/>
                        </a:cubicBezTo>
                        <a:cubicBezTo>
                          <a:pt x="65" y="286"/>
                          <a:pt x="62" y="257"/>
                          <a:pt x="71" y="227"/>
                        </a:cubicBezTo>
                        <a:cubicBezTo>
                          <a:pt x="74" y="217"/>
                          <a:pt x="82" y="203"/>
                          <a:pt x="69" y="189"/>
                        </a:cubicBezTo>
                        <a:cubicBezTo>
                          <a:pt x="58" y="222"/>
                          <a:pt x="30" y="226"/>
                          <a:pt x="0" y="234"/>
                        </a:cubicBezTo>
                        <a:cubicBezTo>
                          <a:pt x="0" y="186"/>
                          <a:pt x="34" y="155"/>
                          <a:pt x="46" y="113"/>
                        </a:cubicBezTo>
                        <a:cubicBezTo>
                          <a:pt x="47" y="114"/>
                          <a:pt x="44" y="110"/>
                          <a:pt x="41" y="111"/>
                        </a:cubicBezTo>
                        <a:cubicBezTo>
                          <a:pt x="22" y="112"/>
                          <a:pt x="14" y="98"/>
                          <a:pt x="5" y="86"/>
                        </a:cubicBezTo>
                        <a:cubicBezTo>
                          <a:pt x="3" y="83"/>
                          <a:pt x="2" y="75"/>
                          <a:pt x="4" y="73"/>
                        </a:cubicBezTo>
                        <a:cubicBezTo>
                          <a:pt x="15" y="63"/>
                          <a:pt x="26" y="53"/>
                          <a:pt x="39" y="46"/>
                        </a:cubicBezTo>
                        <a:cubicBezTo>
                          <a:pt x="55" y="36"/>
                          <a:pt x="73" y="27"/>
                          <a:pt x="90" y="19"/>
                        </a:cubicBezTo>
                        <a:cubicBezTo>
                          <a:pt x="103" y="13"/>
                          <a:pt x="113" y="0"/>
                          <a:pt x="132" y="11"/>
                        </a:cubicBezTo>
                        <a:cubicBezTo>
                          <a:pt x="140" y="16"/>
                          <a:pt x="156" y="10"/>
                          <a:pt x="168" y="9"/>
                        </a:cubicBezTo>
                        <a:cubicBezTo>
                          <a:pt x="180" y="7"/>
                          <a:pt x="184" y="12"/>
                          <a:pt x="186" y="24"/>
                        </a:cubicBezTo>
                        <a:cubicBezTo>
                          <a:pt x="191" y="54"/>
                          <a:pt x="190" y="56"/>
                          <a:pt x="164" y="71"/>
                        </a:cubicBezTo>
                        <a:cubicBezTo>
                          <a:pt x="155" y="77"/>
                          <a:pt x="148" y="86"/>
                          <a:pt x="140" y="94"/>
                        </a:cubicBezTo>
                        <a:cubicBezTo>
                          <a:pt x="141" y="95"/>
                          <a:pt x="142" y="97"/>
                          <a:pt x="143" y="9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Freeform 540">
                    <a:extLst>
                      <a:ext uri="{FF2B5EF4-FFF2-40B4-BE49-F238E27FC236}">
                        <a16:creationId xmlns:a16="http://schemas.microsoft.com/office/drawing/2014/main" id="{F2E4CCB7-AC3F-4D5A-B385-E5B49DFB0D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68463" y="2663826"/>
                    <a:ext cx="611188" cy="287338"/>
                  </a:xfrm>
                  <a:custGeom>
                    <a:avLst/>
                    <a:gdLst>
                      <a:gd name="T0" fmla="*/ 1 w 202"/>
                      <a:gd name="T1" fmla="*/ 69 h 94"/>
                      <a:gd name="T2" fmla="*/ 24 w 202"/>
                      <a:gd name="T3" fmla="*/ 53 h 94"/>
                      <a:gd name="T4" fmla="*/ 42 w 202"/>
                      <a:gd name="T5" fmla="*/ 50 h 94"/>
                      <a:gd name="T6" fmla="*/ 130 w 202"/>
                      <a:gd name="T7" fmla="*/ 11 h 94"/>
                      <a:gd name="T8" fmla="*/ 190 w 202"/>
                      <a:gd name="T9" fmla="*/ 1 h 94"/>
                      <a:gd name="T10" fmla="*/ 202 w 202"/>
                      <a:gd name="T11" fmla="*/ 10 h 94"/>
                      <a:gd name="T12" fmla="*/ 188 w 202"/>
                      <a:gd name="T13" fmla="*/ 51 h 94"/>
                      <a:gd name="T14" fmla="*/ 182 w 202"/>
                      <a:gd name="T15" fmla="*/ 55 h 94"/>
                      <a:gd name="T16" fmla="*/ 127 w 202"/>
                      <a:gd name="T17" fmla="*/ 87 h 94"/>
                      <a:gd name="T18" fmla="*/ 106 w 202"/>
                      <a:gd name="T19" fmla="*/ 93 h 94"/>
                      <a:gd name="T20" fmla="*/ 25 w 202"/>
                      <a:gd name="T21" fmla="*/ 94 h 94"/>
                      <a:gd name="T22" fmla="*/ 1 w 202"/>
                      <a:gd name="T23" fmla="*/ 69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2" h="94">
                        <a:moveTo>
                          <a:pt x="1" y="69"/>
                        </a:moveTo>
                        <a:cubicBezTo>
                          <a:pt x="0" y="49"/>
                          <a:pt x="4" y="47"/>
                          <a:pt x="24" y="53"/>
                        </a:cubicBezTo>
                        <a:cubicBezTo>
                          <a:pt x="29" y="55"/>
                          <a:pt x="36" y="52"/>
                          <a:pt x="42" y="50"/>
                        </a:cubicBezTo>
                        <a:cubicBezTo>
                          <a:pt x="71" y="37"/>
                          <a:pt x="100" y="21"/>
                          <a:pt x="130" y="11"/>
                        </a:cubicBezTo>
                        <a:cubicBezTo>
                          <a:pt x="149" y="4"/>
                          <a:pt x="170" y="3"/>
                          <a:pt x="190" y="1"/>
                        </a:cubicBezTo>
                        <a:cubicBezTo>
                          <a:pt x="194" y="0"/>
                          <a:pt x="202" y="8"/>
                          <a:pt x="202" y="10"/>
                        </a:cubicBezTo>
                        <a:cubicBezTo>
                          <a:pt x="198" y="24"/>
                          <a:pt x="193" y="37"/>
                          <a:pt x="188" y="51"/>
                        </a:cubicBezTo>
                        <a:cubicBezTo>
                          <a:pt x="187" y="52"/>
                          <a:pt x="184" y="54"/>
                          <a:pt x="182" y="55"/>
                        </a:cubicBezTo>
                        <a:cubicBezTo>
                          <a:pt x="160" y="59"/>
                          <a:pt x="145" y="77"/>
                          <a:pt x="127" y="87"/>
                        </a:cubicBezTo>
                        <a:cubicBezTo>
                          <a:pt x="121" y="91"/>
                          <a:pt x="113" y="93"/>
                          <a:pt x="106" y="93"/>
                        </a:cubicBezTo>
                        <a:cubicBezTo>
                          <a:pt x="79" y="94"/>
                          <a:pt x="52" y="94"/>
                          <a:pt x="25" y="94"/>
                        </a:cubicBezTo>
                        <a:cubicBezTo>
                          <a:pt x="5" y="93"/>
                          <a:pt x="1" y="89"/>
                          <a:pt x="1" y="6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Freeform 541">
                    <a:extLst>
                      <a:ext uri="{FF2B5EF4-FFF2-40B4-BE49-F238E27FC236}">
                        <a16:creationId xmlns:a16="http://schemas.microsoft.com/office/drawing/2014/main" id="{CF3E291A-361E-40AD-BA29-96656C7ED7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0613" y="2762251"/>
                    <a:ext cx="414338" cy="341313"/>
                  </a:xfrm>
                  <a:custGeom>
                    <a:avLst/>
                    <a:gdLst>
                      <a:gd name="T0" fmla="*/ 137 w 137"/>
                      <a:gd name="T1" fmla="*/ 54 h 112"/>
                      <a:gd name="T2" fmla="*/ 86 w 137"/>
                      <a:gd name="T3" fmla="*/ 111 h 112"/>
                      <a:gd name="T4" fmla="*/ 57 w 137"/>
                      <a:gd name="T5" fmla="*/ 102 h 112"/>
                      <a:gd name="T6" fmla="*/ 20 w 137"/>
                      <a:gd name="T7" fmla="*/ 68 h 112"/>
                      <a:gd name="T8" fmla="*/ 15 w 137"/>
                      <a:gd name="T9" fmla="*/ 21 h 112"/>
                      <a:gd name="T10" fmla="*/ 31 w 137"/>
                      <a:gd name="T11" fmla="*/ 4 h 112"/>
                      <a:gd name="T12" fmla="*/ 45 w 137"/>
                      <a:gd name="T13" fmla="*/ 1 h 112"/>
                      <a:gd name="T14" fmla="*/ 87 w 137"/>
                      <a:gd name="T15" fmla="*/ 8 h 112"/>
                      <a:gd name="T16" fmla="*/ 137 w 137"/>
                      <a:gd name="T17" fmla="*/ 54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7" h="112">
                        <a:moveTo>
                          <a:pt x="137" y="54"/>
                        </a:moveTo>
                        <a:cubicBezTo>
                          <a:pt x="136" y="76"/>
                          <a:pt x="107" y="111"/>
                          <a:pt x="86" y="111"/>
                        </a:cubicBezTo>
                        <a:cubicBezTo>
                          <a:pt x="76" y="112"/>
                          <a:pt x="65" y="108"/>
                          <a:pt x="57" y="102"/>
                        </a:cubicBezTo>
                        <a:cubicBezTo>
                          <a:pt x="43" y="92"/>
                          <a:pt x="31" y="81"/>
                          <a:pt x="20" y="68"/>
                        </a:cubicBezTo>
                        <a:cubicBezTo>
                          <a:pt x="1" y="48"/>
                          <a:pt x="0" y="41"/>
                          <a:pt x="15" y="21"/>
                        </a:cubicBezTo>
                        <a:cubicBezTo>
                          <a:pt x="19" y="15"/>
                          <a:pt x="25" y="9"/>
                          <a:pt x="31" y="4"/>
                        </a:cubicBezTo>
                        <a:cubicBezTo>
                          <a:pt x="35" y="2"/>
                          <a:pt x="43" y="0"/>
                          <a:pt x="45" y="1"/>
                        </a:cubicBezTo>
                        <a:cubicBezTo>
                          <a:pt x="57" y="16"/>
                          <a:pt x="73" y="7"/>
                          <a:pt x="87" y="8"/>
                        </a:cubicBezTo>
                        <a:cubicBezTo>
                          <a:pt x="113" y="9"/>
                          <a:pt x="137" y="32"/>
                          <a:pt x="137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462F8109-C280-4BCE-98D8-A34F1538FF54}"/>
                    </a:ext>
                  </a:extLst>
                </p:cNvPr>
                <p:cNvGrpSpPr/>
                <p:nvPr/>
              </p:nvGrpSpPr>
              <p:grpSpPr>
                <a:xfrm>
                  <a:off x="8215563" y="925284"/>
                  <a:ext cx="933644" cy="1084904"/>
                  <a:chOff x="6559550" y="2530476"/>
                  <a:chExt cx="1420813" cy="1651000"/>
                </a:xfrm>
                <a:grpFill/>
              </p:grpSpPr>
              <p:sp>
                <p:nvSpPr>
                  <p:cNvPr id="24" name="Freeform 537">
                    <a:extLst>
                      <a:ext uri="{FF2B5EF4-FFF2-40B4-BE49-F238E27FC236}">
                        <a16:creationId xmlns:a16="http://schemas.microsoft.com/office/drawing/2014/main" id="{A59470EA-D4CD-4AD3-B94C-C6DC95D289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38988" y="3157538"/>
                    <a:ext cx="841375" cy="817563"/>
                  </a:xfrm>
                  <a:custGeom>
                    <a:avLst/>
                    <a:gdLst>
                      <a:gd name="T0" fmla="*/ 0 w 278"/>
                      <a:gd name="T1" fmla="*/ 73 h 268"/>
                      <a:gd name="T2" fmla="*/ 36 w 278"/>
                      <a:gd name="T3" fmla="*/ 46 h 268"/>
                      <a:gd name="T4" fmla="*/ 47 w 278"/>
                      <a:gd name="T5" fmla="*/ 45 h 268"/>
                      <a:gd name="T6" fmla="*/ 89 w 278"/>
                      <a:gd name="T7" fmla="*/ 14 h 268"/>
                      <a:gd name="T8" fmla="*/ 138 w 278"/>
                      <a:gd name="T9" fmla="*/ 6 h 268"/>
                      <a:gd name="T10" fmla="*/ 147 w 278"/>
                      <a:gd name="T11" fmla="*/ 21 h 268"/>
                      <a:gd name="T12" fmla="*/ 124 w 278"/>
                      <a:gd name="T13" fmla="*/ 108 h 268"/>
                      <a:gd name="T14" fmla="*/ 98 w 278"/>
                      <a:gd name="T15" fmla="*/ 146 h 268"/>
                      <a:gd name="T16" fmla="*/ 68 w 278"/>
                      <a:gd name="T17" fmla="*/ 159 h 268"/>
                      <a:gd name="T18" fmla="*/ 60 w 278"/>
                      <a:gd name="T19" fmla="*/ 154 h 268"/>
                      <a:gd name="T20" fmla="*/ 47 w 278"/>
                      <a:gd name="T21" fmla="*/ 109 h 268"/>
                      <a:gd name="T22" fmla="*/ 83 w 278"/>
                      <a:gd name="T23" fmla="*/ 92 h 268"/>
                      <a:gd name="T24" fmla="*/ 95 w 278"/>
                      <a:gd name="T25" fmla="*/ 51 h 268"/>
                      <a:gd name="T26" fmla="*/ 65 w 278"/>
                      <a:gd name="T27" fmla="*/ 67 h 268"/>
                      <a:gd name="T28" fmla="*/ 42 w 278"/>
                      <a:gd name="T29" fmla="*/ 103 h 268"/>
                      <a:gd name="T30" fmla="*/ 39 w 278"/>
                      <a:gd name="T31" fmla="*/ 160 h 268"/>
                      <a:gd name="T32" fmla="*/ 86 w 278"/>
                      <a:gd name="T33" fmla="*/ 210 h 268"/>
                      <a:gd name="T34" fmla="*/ 207 w 278"/>
                      <a:gd name="T35" fmla="*/ 196 h 268"/>
                      <a:gd name="T36" fmla="*/ 262 w 278"/>
                      <a:gd name="T37" fmla="*/ 170 h 268"/>
                      <a:gd name="T38" fmla="*/ 274 w 278"/>
                      <a:gd name="T39" fmla="*/ 178 h 268"/>
                      <a:gd name="T40" fmla="*/ 265 w 278"/>
                      <a:gd name="T41" fmla="*/ 236 h 268"/>
                      <a:gd name="T42" fmla="*/ 258 w 278"/>
                      <a:gd name="T43" fmla="*/ 264 h 268"/>
                      <a:gd name="T44" fmla="*/ 233 w 278"/>
                      <a:gd name="T45" fmla="*/ 264 h 268"/>
                      <a:gd name="T46" fmla="*/ 109 w 278"/>
                      <a:gd name="T47" fmla="*/ 267 h 268"/>
                      <a:gd name="T48" fmla="*/ 44 w 278"/>
                      <a:gd name="T49" fmla="*/ 255 h 268"/>
                      <a:gd name="T50" fmla="*/ 25 w 278"/>
                      <a:gd name="T51" fmla="*/ 235 h 268"/>
                      <a:gd name="T52" fmla="*/ 18 w 278"/>
                      <a:gd name="T53" fmla="*/ 193 h 268"/>
                      <a:gd name="T54" fmla="*/ 17 w 278"/>
                      <a:gd name="T55" fmla="*/ 103 h 268"/>
                      <a:gd name="T56" fmla="*/ 13 w 278"/>
                      <a:gd name="T57" fmla="*/ 86 h 268"/>
                      <a:gd name="T58" fmla="*/ 0 w 278"/>
                      <a:gd name="T59" fmla="*/ 73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78" h="268">
                        <a:moveTo>
                          <a:pt x="0" y="73"/>
                        </a:moveTo>
                        <a:cubicBezTo>
                          <a:pt x="0" y="53"/>
                          <a:pt x="17" y="40"/>
                          <a:pt x="36" y="46"/>
                        </a:cubicBezTo>
                        <a:cubicBezTo>
                          <a:pt x="39" y="47"/>
                          <a:pt x="44" y="47"/>
                          <a:pt x="47" y="45"/>
                        </a:cubicBezTo>
                        <a:cubicBezTo>
                          <a:pt x="61" y="35"/>
                          <a:pt x="76" y="26"/>
                          <a:pt x="89" y="14"/>
                        </a:cubicBezTo>
                        <a:cubicBezTo>
                          <a:pt x="104" y="0"/>
                          <a:pt x="121" y="4"/>
                          <a:pt x="138" y="6"/>
                        </a:cubicBezTo>
                        <a:cubicBezTo>
                          <a:pt x="142" y="6"/>
                          <a:pt x="146" y="15"/>
                          <a:pt x="147" y="21"/>
                        </a:cubicBezTo>
                        <a:cubicBezTo>
                          <a:pt x="151" y="53"/>
                          <a:pt x="139" y="81"/>
                          <a:pt x="124" y="108"/>
                        </a:cubicBezTo>
                        <a:cubicBezTo>
                          <a:pt x="116" y="121"/>
                          <a:pt x="106" y="133"/>
                          <a:pt x="98" y="146"/>
                        </a:cubicBezTo>
                        <a:cubicBezTo>
                          <a:pt x="91" y="159"/>
                          <a:pt x="80" y="159"/>
                          <a:pt x="68" y="159"/>
                        </a:cubicBezTo>
                        <a:cubicBezTo>
                          <a:pt x="65" y="159"/>
                          <a:pt x="61" y="156"/>
                          <a:pt x="60" y="154"/>
                        </a:cubicBezTo>
                        <a:cubicBezTo>
                          <a:pt x="56" y="139"/>
                          <a:pt x="52" y="124"/>
                          <a:pt x="47" y="109"/>
                        </a:cubicBezTo>
                        <a:cubicBezTo>
                          <a:pt x="61" y="102"/>
                          <a:pt x="79" y="112"/>
                          <a:pt x="83" y="92"/>
                        </a:cubicBezTo>
                        <a:cubicBezTo>
                          <a:pt x="86" y="80"/>
                          <a:pt x="90" y="68"/>
                          <a:pt x="95" y="51"/>
                        </a:cubicBezTo>
                        <a:cubicBezTo>
                          <a:pt x="83" y="57"/>
                          <a:pt x="74" y="64"/>
                          <a:pt x="65" y="67"/>
                        </a:cubicBezTo>
                        <a:cubicBezTo>
                          <a:pt x="46" y="73"/>
                          <a:pt x="40" y="84"/>
                          <a:pt x="42" y="103"/>
                        </a:cubicBezTo>
                        <a:cubicBezTo>
                          <a:pt x="43" y="122"/>
                          <a:pt x="41" y="141"/>
                          <a:pt x="39" y="160"/>
                        </a:cubicBezTo>
                        <a:cubicBezTo>
                          <a:pt x="36" y="192"/>
                          <a:pt x="53" y="211"/>
                          <a:pt x="86" y="210"/>
                        </a:cubicBezTo>
                        <a:cubicBezTo>
                          <a:pt x="127" y="210"/>
                          <a:pt x="168" y="209"/>
                          <a:pt x="207" y="196"/>
                        </a:cubicBezTo>
                        <a:cubicBezTo>
                          <a:pt x="226" y="189"/>
                          <a:pt x="244" y="179"/>
                          <a:pt x="262" y="170"/>
                        </a:cubicBezTo>
                        <a:cubicBezTo>
                          <a:pt x="271" y="166"/>
                          <a:pt x="272" y="171"/>
                          <a:pt x="274" y="178"/>
                        </a:cubicBezTo>
                        <a:cubicBezTo>
                          <a:pt x="278" y="199"/>
                          <a:pt x="275" y="218"/>
                          <a:pt x="265" y="236"/>
                        </a:cubicBezTo>
                        <a:cubicBezTo>
                          <a:pt x="261" y="244"/>
                          <a:pt x="260" y="254"/>
                          <a:pt x="258" y="264"/>
                        </a:cubicBezTo>
                        <a:cubicBezTo>
                          <a:pt x="251" y="264"/>
                          <a:pt x="242" y="264"/>
                          <a:pt x="233" y="264"/>
                        </a:cubicBezTo>
                        <a:cubicBezTo>
                          <a:pt x="192" y="265"/>
                          <a:pt x="150" y="268"/>
                          <a:pt x="109" y="267"/>
                        </a:cubicBezTo>
                        <a:cubicBezTo>
                          <a:pt x="87" y="267"/>
                          <a:pt x="65" y="262"/>
                          <a:pt x="44" y="255"/>
                        </a:cubicBezTo>
                        <a:cubicBezTo>
                          <a:pt x="36" y="253"/>
                          <a:pt x="28" y="243"/>
                          <a:pt x="25" y="235"/>
                        </a:cubicBezTo>
                        <a:cubicBezTo>
                          <a:pt x="20" y="222"/>
                          <a:pt x="18" y="207"/>
                          <a:pt x="18" y="193"/>
                        </a:cubicBezTo>
                        <a:cubicBezTo>
                          <a:pt x="17" y="163"/>
                          <a:pt x="18" y="133"/>
                          <a:pt x="17" y="103"/>
                        </a:cubicBezTo>
                        <a:cubicBezTo>
                          <a:pt x="17" y="98"/>
                          <a:pt x="14" y="92"/>
                          <a:pt x="13" y="86"/>
                        </a:cubicBezTo>
                        <a:cubicBezTo>
                          <a:pt x="8" y="82"/>
                          <a:pt x="4" y="77"/>
                          <a:pt x="0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Freeform 538">
                    <a:extLst>
                      <a:ext uri="{FF2B5EF4-FFF2-40B4-BE49-F238E27FC236}">
                        <a16:creationId xmlns:a16="http://schemas.microsoft.com/office/drawing/2014/main" id="{0482E0E1-E488-4309-A79E-156CF3070BC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559550" y="3187701"/>
                    <a:ext cx="628650" cy="993775"/>
                  </a:xfrm>
                  <a:custGeom>
                    <a:avLst/>
                    <a:gdLst>
                      <a:gd name="T0" fmla="*/ 192 w 208"/>
                      <a:gd name="T1" fmla="*/ 63 h 326"/>
                      <a:gd name="T2" fmla="*/ 205 w 208"/>
                      <a:gd name="T3" fmla="*/ 76 h 326"/>
                      <a:gd name="T4" fmla="*/ 197 w 208"/>
                      <a:gd name="T5" fmla="*/ 105 h 326"/>
                      <a:gd name="T6" fmla="*/ 140 w 208"/>
                      <a:gd name="T7" fmla="*/ 192 h 326"/>
                      <a:gd name="T8" fmla="*/ 158 w 208"/>
                      <a:gd name="T9" fmla="*/ 181 h 326"/>
                      <a:gd name="T10" fmla="*/ 199 w 208"/>
                      <a:gd name="T11" fmla="*/ 189 h 326"/>
                      <a:gd name="T12" fmla="*/ 199 w 208"/>
                      <a:gd name="T13" fmla="*/ 212 h 326"/>
                      <a:gd name="T14" fmla="*/ 173 w 208"/>
                      <a:gd name="T15" fmla="*/ 217 h 326"/>
                      <a:gd name="T16" fmla="*/ 133 w 208"/>
                      <a:gd name="T17" fmla="*/ 248 h 326"/>
                      <a:gd name="T18" fmla="*/ 125 w 208"/>
                      <a:gd name="T19" fmla="*/ 309 h 326"/>
                      <a:gd name="T20" fmla="*/ 112 w 208"/>
                      <a:gd name="T21" fmla="*/ 323 h 326"/>
                      <a:gd name="T22" fmla="*/ 98 w 208"/>
                      <a:gd name="T23" fmla="*/ 312 h 326"/>
                      <a:gd name="T24" fmla="*/ 99 w 208"/>
                      <a:gd name="T25" fmla="*/ 270 h 326"/>
                      <a:gd name="T26" fmla="*/ 106 w 208"/>
                      <a:gd name="T27" fmla="*/ 241 h 326"/>
                      <a:gd name="T28" fmla="*/ 19 w 208"/>
                      <a:gd name="T29" fmla="*/ 292 h 326"/>
                      <a:gd name="T30" fmla="*/ 4 w 208"/>
                      <a:gd name="T31" fmla="*/ 284 h 326"/>
                      <a:gd name="T32" fmla="*/ 37 w 208"/>
                      <a:gd name="T33" fmla="*/ 232 h 326"/>
                      <a:gd name="T34" fmla="*/ 89 w 208"/>
                      <a:gd name="T35" fmla="*/ 207 h 326"/>
                      <a:gd name="T36" fmla="*/ 59 w 208"/>
                      <a:gd name="T37" fmla="*/ 164 h 326"/>
                      <a:gd name="T38" fmla="*/ 62 w 208"/>
                      <a:gd name="T39" fmla="*/ 111 h 326"/>
                      <a:gd name="T40" fmla="*/ 72 w 208"/>
                      <a:gd name="T41" fmla="*/ 94 h 326"/>
                      <a:gd name="T42" fmla="*/ 105 w 208"/>
                      <a:gd name="T43" fmla="*/ 64 h 326"/>
                      <a:gd name="T44" fmla="*/ 99 w 208"/>
                      <a:gd name="T45" fmla="*/ 28 h 326"/>
                      <a:gd name="T46" fmla="*/ 128 w 208"/>
                      <a:gd name="T47" fmla="*/ 22 h 326"/>
                      <a:gd name="T48" fmla="*/ 164 w 208"/>
                      <a:gd name="T49" fmla="*/ 10 h 326"/>
                      <a:gd name="T50" fmla="*/ 170 w 208"/>
                      <a:gd name="T51" fmla="*/ 27 h 326"/>
                      <a:gd name="T52" fmla="*/ 157 w 208"/>
                      <a:gd name="T53" fmla="*/ 49 h 326"/>
                      <a:gd name="T54" fmla="*/ 155 w 208"/>
                      <a:gd name="T55" fmla="*/ 63 h 326"/>
                      <a:gd name="T56" fmla="*/ 192 w 208"/>
                      <a:gd name="T57" fmla="*/ 63 h 326"/>
                      <a:gd name="T58" fmla="*/ 92 w 208"/>
                      <a:gd name="T59" fmla="*/ 113 h 326"/>
                      <a:gd name="T60" fmla="*/ 136 w 208"/>
                      <a:gd name="T61" fmla="*/ 72 h 326"/>
                      <a:gd name="T62" fmla="*/ 92 w 208"/>
                      <a:gd name="T63" fmla="*/ 113 h 326"/>
                      <a:gd name="T64" fmla="*/ 96 w 208"/>
                      <a:gd name="T65" fmla="*/ 196 h 326"/>
                      <a:gd name="T66" fmla="*/ 100 w 208"/>
                      <a:gd name="T67" fmla="*/ 151 h 326"/>
                      <a:gd name="T68" fmla="*/ 96 w 208"/>
                      <a:gd name="T69" fmla="*/ 19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8" h="326">
                        <a:moveTo>
                          <a:pt x="192" y="63"/>
                        </a:moveTo>
                        <a:cubicBezTo>
                          <a:pt x="196" y="67"/>
                          <a:pt x="200" y="72"/>
                          <a:pt x="205" y="76"/>
                        </a:cubicBezTo>
                        <a:cubicBezTo>
                          <a:pt x="202" y="86"/>
                          <a:pt x="203" y="100"/>
                          <a:pt x="197" y="105"/>
                        </a:cubicBezTo>
                        <a:cubicBezTo>
                          <a:pt x="170" y="128"/>
                          <a:pt x="155" y="159"/>
                          <a:pt x="140" y="192"/>
                        </a:cubicBezTo>
                        <a:cubicBezTo>
                          <a:pt x="146" y="188"/>
                          <a:pt x="153" y="186"/>
                          <a:pt x="158" y="181"/>
                        </a:cubicBezTo>
                        <a:cubicBezTo>
                          <a:pt x="178" y="163"/>
                          <a:pt x="188" y="165"/>
                          <a:pt x="199" y="189"/>
                        </a:cubicBezTo>
                        <a:cubicBezTo>
                          <a:pt x="203" y="198"/>
                          <a:pt x="208" y="206"/>
                          <a:pt x="199" y="212"/>
                        </a:cubicBezTo>
                        <a:cubicBezTo>
                          <a:pt x="191" y="216"/>
                          <a:pt x="181" y="219"/>
                          <a:pt x="173" y="217"/>
                        </a:cubicBezTo>
                        <a:cubicBezTo>
                          <a:pt x="148" y="213"/>
                          <a:pt x="134" y="224"/>
                          <a:pt x="133" y="248"/>
                        </a:cubicBezTo>
                        <a:cubicBezTo>
                          <a:pt x="132" y="269"/>
                          <a:pt x="129" y="289"/>
                          <a:pt x="125" y="309"/>
                        </a:cubicBezTo>
                        <a:cubicBezTo>
                          <a:pt x="124" y="315"/>
                          <a:pt x="117" y="320"/>
                          <a:pt x="112" y="323"/>
                        </a:cubicBezTo>
                        <a:cubicBezTo>
                          <a:pt x="103" y="326"/>
                          <a:pt x="98" y="318"/>
                          <a:pt x="98" y="312"/>
                        </a:cubicBezTo>
                        <a:cubicBezTo>
                          <a:pt x="97" y="298"/>
                          <a:pt x="97" y="284"/>
                          <a:pt x="99" y="270"/>
                        </a:cubicBezTo>
                        <a:cubicBezTo>
                          <a:pt x="100" y="260"/>
                          <a:pt x="104" y="250"/>
                          <a:pt x="106" y="241"/>
                        </a:cubicBezTo>
                        <a:cubicBezTo>
                          <a:pt x="76" y="259"/>
                          <a:pt x="48" y="276"/>
                          <a:pt x="19" y="292"/>
                        </a:cubicBezTo>
                        <a:cubicBezTo>
                          <a:pt x="11" y="297"/>
                          <a:pt x="5" y="294"/>
                          <a:pt x="4" y="284"/>
                        </a:cubicBezTo>
                        <a:cubicBezTo>
                          <a:pt x="0" y="253"/>
                          <a:pt x="7" y="243"/>
                          <a:pt x="37" y="232"/>
                        </a:cubicBezTo>
                        <a:cubicBezTo>
                          <a:pt x="54" y="226"/>
                          <a:pt x="69" y="217"/>
                          <a:pt x="89" y="207"/>
                        </a:cubicBezTo>
                        <a:cubicBezTo>
                          <a:pt x="62" y="201"/>
                          <a:pt x="62" y="180"/>
                          <a:pt x="59" y="164"/>
                        </a:cubicBezTo>
                        <a:cubicBezTo>
                          <a:pt x="56" y="147"/>
                          <a:pt x="59" y="129"/>
                          <a:pt x="62" y="111"/>
                        </a:cubicBezTo>
                        <a:cubicBezTo>
                          <a:pt x="63" y="105"/>
                          <a:pt x="68" y="99"/>
                          <a:pt x="72" y="94"/>
                        </a:cubicBezTo>
                        <a:cubicBezTo>
                          <a:pt x="83" y="83"/>
                          <a:pt x="95" y="73"/>
                          <a:pt x="105" y="64"/>
                        </a:cubicBezTo>
                        <a:cubicBezTo>
                          <a:pt x="103" y="49"/>
                          <a:pt x="87" y="39"/>
                          <a:pt x="99" y="28"/>
                        </a:cubicBezTo>
                        <a:cubicBezTo>
                          <a:pt x="106" y="23"/>
                          <a:pt x="118" y="24"/>
                          <a:pt x="128" y="22"/>
                        </a:cubicBezTo>
                        <a:cubicBezTo>
                          <a:pt x="135" y="5"/>
                          <a:pt x="145" y="0"/>
                          <a:pt x="164" y="10"/>
                        </a:cubicBezTo>
                        <a:cubicBezTo>
                          <a:pt x="168" y="13"/>
                          <a:pt x="171" y="22"/>
                          <a:pt x="170" y="27"/>
                        </a:cubicBezTo>
                        <a:cubicBezTo>
                          <a:pt x="169" y="35"/>
                          <a:pt x="167" y="44"/>
                          <a:pt x="157" y="49"/>
                        </a:cubicBezTo>
                        <a:cubicBezTo>
                          <a:pt x="155" y="50"/>
                          <a:pt x="156" y="60"/>
                          <a:pt x="155" y="63"/>
                        </a:cubicBezTo>
                        <a:cubicBezTo>
                          <a:pt x="169" y="63"/>
                          <a:pt x="180" y="63"/>
                          <a:pt x="192" y="63"/>
                        </a:cubicBezTo>
                        <a:close/>
                        <a:moveTo>
                          <a:pt x="92" y="113"/>
                        </a:moveTo>
                        <a:cubicBezTo>
                          <a:pt x="107" y="99"/>
                          <a:pt x="120" y="87"/>
                          <a:pt x="136" y="72"/>
                        </a:cubicBezTo>
                        <a:cubicBezTo>
                          <a:pt x="111" y="69"/>
                          <a:pt x="88" y="92"/>
                          <a:pt x="92" y="113"/>
                        </a:cubicBezTo>
                        <a:close/>
                        <a:moveTo>
                          <a:pt x="96" y="196"/>
                        </a:moveTo>
                        <a:cubicBezTo>
                          <a:pt x="97" y="181"/>
                          <a:pt x="98" y="168"/>
                          <a:pt x="100" y="151"/>
                        </a:cubicBezTo>
                        <a:cubicBezTo>
                          <a:pt x="88" y="166"/>
                          <a:pt x="87" y="184"/>
                          <a:pt x="96" y="1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539">
                    <a:extLst>
                      <a:ext uri="{FF2B5EF4-FFF2-40B4-BE49-F238E27FC236}">
                        <a16:creationId xmlns:a16="http://schemas.microsoft.com/office/drawing/2014/main" id="{0FB3A657-CFA7-454D-9319-4D9391965B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62813" y="2530476"/>
                    <a:ext cx="414338" cy="523875"/>
                  </a:xfrm>
                  <a:custGeom>
                    <a:avLst/>
                    <a:gdLst>
                      <a:gd name="T0" fmla="*/ 88 w 137"/>
                      <a:gd name="T1" fmla="*/ 67 h 172"/>
                      <a:gd name="T2" fmla="*/ 123 w 137"/>
                      <a:gd name="T3" fmla="*/ 65 h 172"/>
                      <a:gd name="T4" fmla="*/ 127 w 137"/>
                      <a:gd name="T5" fmla="*/ 86 h 172"/>
                      <a:gd name="T6" fmla="*/ 80 w 137"/>
                      <a:gd name="T7" fmla="*/ 129 h 172"/>
                      <a:gd name="T8" fmla="*/ 41 w 137"/>
                      <a:gd name="T9" fmla="*/ 161 h 172"/>
                      <a:gd name="T10" fmla="*/ 23 w 137"/>
                      <a:gd name="T11" fmla="*/ 172 h 172"/>
                      <a:gd name="T12" fmla="*/ 19 w 137"/>
                      <a:gd name="T13" fmla="*/ 168 h 172"/>
                      <a:gd name="T14" fmla="*/ 30 w 137"/>
                      <a:gd name="T15" fmla="*/ 134 h 172"/>
                      <a:gd name="T16" fmla="*/ 6 w 137"/>
                      <a:gd name="T17" fmla="*/ 97 h 172"/>
                      <a:gd name="T18" fmla="*/ 25 w 137"/>
                      <a:gd name="T19" fmla="*/ 62 h 172"/>
                      <a:gd name="T20" fmla="*/ 36 w 137"/>
                      <a:gd name="T21" fmla="*/ 24 h 172"/>
                      <a:gd name="T22" fmla="*/ 50 w 137"/>
                      <a:gd name="T23" fmla="*/ 10 h 172"/>
                      <a:gd name="T24" fmla="*/ 58 w 137"/>
                      <a:gd name="T25" fmla="*/ 10 h 172"/>
                      <a:gd name="T26" fmla="*/ 86 w 137"/>
                      <a:gd name="T27" fmla="*/ 7 h 172"/>
                      <a:gd name="T28" fmla="*/ 105 w 137"/>
                      <a:gd name="T29" fmla="*/ 22 h 172"/>
                      <a:gd name="T30" fmla="*/ 96 w 137"/>
                      <a:gd name="T31" fmla="*/ 56 h 172"/>
                      <a:gd name="T32" fmla="*/ 87 w 137"/>
                      <a:gd name="T33" fmla="*/ 62 h 172"/>
                      <a:gd name="T34" fmla="*/ 88 w 137"/>
                      <a:gd name="T35" fmla="*/ 67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7" h="172">
                        <a:moveTo>
                          <a:pt x="88" y="67"/>
                        </a:moveTo>
                        <a:cubicBezTo>
                          <a:pt x="100" y="59"/>
                          <a:pt x="111" y="57"/>
                          <a:pt x="123" y="65"/>
                        </a:cubicBezTo>
                        <a:cubicBezTo>
                          <a:pt x="134" y="72"/>
                          <a:pt x="137" y="76"/>
                          <a:pt x="127" y="86"/>
                        </a:cubicBezTo>
                        <a:cubicBezTo>
                          <a:pt x="112" y="101"/>
                          <a:pt x="96" y="115"/>
                          <a:pt x="80" y="129"/>
                        </a:cubicBezTo>
                        <a:cubicBezTo>
                          <a:pt x="68" y="140"/>
                          <a:pt x="55" y="151"/>
                          <a:pt x="41" y="161"/>
                        </a:cubicBezTo>
                        <a:cubicBezTo>
                          <a:pt x="36" y="165"/>
                          <a:pt x="29" y="168"/>
                          <a:pt x="23" y="172"/>
                        </a:cubicBezTo>
                        <a:cubicBezTo>
                          <a:pt x="22" y="171"/>
                          <a:pt x="20" y="169"/>
                          <a:pt x="19" y="168"/>
                        </a:cubicBezTo>
                        <a:cubicBezTo>
                          <a:pt x="22" y="157"/>
                          <a:pt x="26" y="145"/>
                          <a:pt x="30" y="134"/>
                        </a:cubicBezTo>
                        <a:cubicBezTo>
                          <a:pt x="7" y="135"/>
                          <a:pt x="0" y="124"/>
                          <a:pt x="6" y="97"/>
                        </a:cubicBezTo>
                        <a:cubicBezTo>
                          <a:pt x="9" y="83"/>
                          <a:pt x="15" y="72"/>
                          <a:pt x="25" y="62"/>
                        </a:cubicBezTo>
                        <a:cubicBezTo>
                          <a:pt x="35" y="52"/>
                          <a:pt x="41" y="39"/>
                          <a:pt x="36" y="24"/>
                        </a:cubicBezTo>
                        <a:cubicBezTo>
                          <a:pt x="32" y="15"/>
                          <a:pt x="40" y="9"/>
                          <a:pt x="50" y="10"/>
                        </a:cubicBezTo>
                        <a:cubicBezTo>
                          <a:pt x="53" y="11"/>
                          <a:pt x="57" y="12"/>
                          <a:pt x="58" y="10"/>
                        </a:cubicBezTo>
                        <a:cubicBezTo>
                          <a:pt x="67" y="0"/>
                          <a:pt x="75" y="3"/>
                          <a:pt x="86" y="7"/>
                        </a:cubicBezTo>
                        <a:cubicBezTo>
                          <a:pt x="96" y="10"/>
                          <a:pt x="105" y="12"/>
                          <a:pt x="105" y="22"/>
                        </a:cubicBezTo>
                        <a:cubicBezTo>
                          <a:pt x="105" y="33"/>
                          <a:pt x="100" y="45"/>
                          <a:pt x="96" y="56"/>
                        </a:cubicBezTo>
                        <a:cubicBezTo>
                          <a:pt x="95" y="59"/>
                          <a:pt x="90" y="60"/>
                          <a:pt x="87" y="62"/>
                        </a:cubicBezTo>
                        <a:cubicBezTo>
                          <a:pt x="87" y="64"/>
                          <a:pt x="87" y="66"/>
                          <a:pt x="88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Freeform 542">
                    <a:extLst>
                      <a:ext uri="{FF2B5EF4-FFF2-40B4-BE49-F238E27FC236}">
                        <a16:creationId xmlns:a16="http://schemas.microsoft.com/office/drawing/2014/main" id="{0392A8F4-0F65-4981-B1D3-D1D20C07EC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0850" y="2755901"/>
                    <a:ext cx="395288" cy="447675"/>
                  </a:xfrm>
                  <a:custGeom>
                    <a:avLst/>
                    <a:gdLst>
                      <a:gd name="T0" fmla="*/ 97 w 131"/>
                      <a:gd name="T1" fmla="*/ 40 h 147"/>
                      <a:gd name="T2" fmla="*/ 100 w 131"/>
                      <a:gd name="T3" fmla="*/ 40 h 147"/>
                      <a:gd name="T4" fmla="*/ 128 w 131"/>
                      <a:gd name="T5" fmla="*/ 45 h 147"/>
                      <a:gd name="T6" fmla="*/ 107 w 131"/>
                      <a:gd name="T7" fmla="*/ 78 h 147"/>
                      <a:gd name="T8" fmla="*/ 97 w 131"/>
                      <a:gd name="T9" fmla="*/ 90 h 147"/>
                      <a:gd name="T10" fmla="*/ 73 w 131"/>
                      <a:gd name="T11" fmla="*/ 139 h 147"/>
                      <a:gd name="T12" fmla="*/ 54 w 131"/>
                      <a:gd name="T13" fmla="*/ 134 h 147"/>
                      <a:gd name="T14" fmla="*/ 49 w 131"/>
                      <a:gd name="T15" fmla="*/ 109 h 147"/>
                      <a:gd name="T16" fmla="*/ 13 w 131"/>
                      <a:gd name="T17" fmla="*/ 121 h 147"/>
                      <a:gd name="T18" fmla="*/ 3 w 131"/>
                      <a:gd name="T19" fmla="*/ 111 h 147"/>
                      <a:gd name="T20" fmla="*/ 21 w 131"/>
                      <a:gd name="T21" fmla="*/ 51 h 147"/>
                      <a:gd name="T22" fmla="*/ 31 w 131"/>
                      <a:gd name="T23" fmla="*/ 28 h 147"/>
                      <a:gd name="T24" fmla="*/ 61 w 131"/>
                      <a:gd name="T25" fmla="*/ 0 h 147"/>
                      <a:gd name="T26" fmla="*/ 91 w 131"/>
                      <a:gd name="T27" fmla="*/ 24 h 147"/>
                      <a:gd name="T28" fmla="*/ 97 w 131"/>
                      <a:gd name="T29" fmla="*/ 40 h 1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1" h="147">
                        <a:moveTo>
                          <a:pt x="97" y="40"/>
                        </a:moveTo>
                        <a:cubicBezTo>
                          <a:pt x="99" y="40"/>
                          <a:pt x="99" y="40"/>
                          <a:pt x="100" y="40"/>
                        </a:cubicBezTo>
                        <a:cubicBezTo>
                          <a:pt x="110" y="40"/>
                          <a:pt x="121" y="33"/>
                          <a:pt x="128" y="45"/>
                        </a:cubicBezTo>
                        <a:cubicBezTo>
                          <a:pt x="131" y="51"/>
                          <a:pt x="116" y="73"/>
                          <a:pt x="107" y="78"/>
                        </a:cubicBezTo>
                        <a:cubicBezTo>
                          <a:pt x="103" y="81"/>
                          <a:pt x="99" y="85"/>
                          <a:pt x="97" y="90"/>
                        </a:cubicBezTo>
                        <a:cubicBezTo>
                          <a:pt x="88" y="106"/>
                          <a:pt x="81" y="123"/>
                          <a:pt x="73" y="139"/>
                        </a:cubicBezTo>
                        <a:cubicBezTo>
                          <a:pt x="68" y="147"/>
                          <a:pt x="58" y="144"/>
                          <a:pt x="54" y="134"/>
                        </a:cubicBezTo>
                        <a:cubicBezTo>
                          <a:pt x="51" y="125"/>
                          <a:pt x="50" y="116"/>
                          <a:pt x="49" y="109"/>
                        </a:cubicBezTo>
                        <a:cubicBezTo>
                          <a:pt x="37" y="113"/>
                          <a:pt x="26" y="118"/>
                          <a:pt x="13" y="121"/>
                        </a:cubicBezTo>
                        <a:cubicBezTo>
                          <a:pt x="6" y="123"/>
                          <a:pt x="3" y="119"/>
                          <a:pt x="3" y="111"/>
                        </a:cubicBezTo>
                        <a:cubicBezTo>
                          <a:pt x="0" y="88"/>
                          <a:pt x="8" y="69"/>
                          <a:pt x="21" y="51"/>
                        </a:cubicBezTo>
                        <a:cubicBezTo>
                          <a:pt x="26" y="44"/>
                          <a:pt x="29" y="36"/>
                          <a:pt x="31" y="28"/>
                        </a:cubicBezTo>
                        <a:cubicBezTo>
                          <a:pt x="37" y="6"/>
                          <a:pt x="42" y="0"/>
                          <a:pt x="61" y="0"/>
                        </a:cubicBezTo>
                        <a:cubicBezTo>
                          <a:pt x="76" y="0"/>
                          <a:pt x="84" y="12"/>
                          <a:pt x="91" y="24"/>
                        </a:cubicBezTo>
                        <a:cubicBezTo>
                          <a:pt x="93" y="29"/>
                          <a:pt x="95" y="35"/>
                          <a:pt x="97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58" name="图片 57" descr="图片包含 建筑物, 户外&#10;&#10;描述已自动生成">
            <a:extLst>
              <a:ext uri="{FF2B5EF4-FFF2-40B4-BE49-F238E27FC236}">
                <a16:creationId xmlns:a16="http://schemas.microsoft.com/office/drawing/2014/main" id="{A90BD138-593D-44EB-AC09-2D35375AA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3295" y="3839210"/>
            <a:ext cx="4052247" cy="3018784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26A37947-7B0B-4AEA-9E64-84C78A3B96F5}"/>
              </a:ext>
            </a:extLst>
          </p:cNvPr>
          <p:cNvGrpSpPr/>
          <p:nvPr userDrawn="1"/>
        </p:nvGrpSpPr>
        <p:grpSpPr>
          <a:xfrm>
            <a:off x="1484772" y="1817664"/>
            <a:ext cx="9222456" cy="1612900"/>
            <a:chOff x="1362076" y="2019300"/>
            <a:chExt cx="9467849" cy="1612900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591DD08-281A-4852-AF95-925FD899FFF9}"/>
                </a:ext>
              </a:extLst>
            </p:cNvPr>
            <p:cNvCxnSpPr/>
            <p:nvPr userDrawn="1"/>
          </p:nvCxnSpPr>
          <p:spPr>
            <a:xfrm>
              <a:off x="1362076" y="2019300"/>
              <a:ext cx="9467849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65C23491-622F-4F38-9BD7-32B3D5FB4BE0}"/>
                </a:ext>
              </a:extLst>
            </p:cNvPr>
            <p:cNvCxnSpPr/>
            <p:nvPr/>
          </p:nvCxnSpPr>
          <p:spPr>
            <a:xfrm>
              <a:off x="1362076" y="3632200"/>
              <a:ext cx="9467849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DD090C0-A871-488C-A2F1-764FB07617D3}"/>
              </a:ext>
            </a:extLst>
          </p:cNvPr>
          <p:cNvGrpSpPr/>
          <p:nvPr userDrawn="1"/>
        </p:nvGrpSpPr>
        <p:grpSpPr>
          <a:xfrm>
            <a:off x="4698059" y="3689384"/>
            <a:ext cx="2795883" cy="283369"/>
            <a:chOff x="3835008" y="4066754"/>
            <a:chExt cx="2795883" cy="283369"/>
          </a:xfrm>
        </p:grpSpPr>
        <p:sp>
          <p:nvSpPr>
            <p:cNvPr id="67" name="bookmark-black-shape_37403">
              <a:extLst>
                <a:ext uri="{FF2B5EF4-FFF2-40B4-BE49-F238E27FC236}">
                  <a16:creationId xmlns:a16="http://schemas.microsoft.com/office/drawing/2014/main" id="{26031CA6-F6E6-422C-B790-0A69D972A0A5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3835008" y="4066754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bookmark-black-shape_37403">
              <a:extLst>
                <a:ext uri="{FF2B5EF4-FFF2-40B4-BE49-F238E27FC236}">
                  <a16:creationId xmlns:a16="http://schemas.microsoft.com/office/drawing/2014/main" id="{1D3300F0-5401-41BB-A3C8-99F85B1F7F37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6506806" y="4066754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70" name="标题 1">
            <a:extLst>
              <a:ext uri="{FF2B5EF4-FFF2-40B4-BE49-F238E27FC236}">
                <a16:creationId xmlns:a16="http://schemas.microsoft.com/office/drawing/2014/main" id="{AC13F273-2E9F-4272-9018-C89E1AB0F4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8338" y="2153647"/>
            <a:ext cx="10855325" cy="940934"/>
          </a:xfrm>
          <a:noFill/>
        </p:spPr>
        <p:txBody>
          <a:bodyPr anchor="ctr" anchorCtr="1">
            <a:normAutofit/>
          </a:bodyPr>
          <a:lstStyle>
            <a:lvl1pPr algn="ctr">
              <a:defRPr sz="6600" spc="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福建师范大学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71" name="文本占位符 65">
            <a:extLst>
              <a:ext uri="{FF2B5EF4-FFF2-40B4-BE49-F238E27FC236}">
                <a16:creationId xmlns:a16="http://schemas.microsoft.com/office/drawing/2014/main" id="{CDD633D3-F622-40E2-93B0-C77EBE71C6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30978" y="3692956"/>
            <a:ext cx="2133272" cy="276225"/>
          </a:xfrm>
        </p:spPr>
        <p:txBody>
          <a:bodyPr anchor="ctr" anchorCtr="1">
            <a:normAutofit/>
          </a:bodyPr>
          <a:lstStyle>
            <a:lvl1pPr marL="0" indent="0" algn="dist">
              <a:buFontTx/>
              <a:buNone/>
              <a:defRPr sz="1800"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汇报人：妙老师</a:t>
            </a: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F726C12-120D-45CC-B245-7A4E89F43FFB}"/>
              </a:ext>
            </a:extLst>
          </p:cNvPr>
          <p:cNvSpPr/>
          <p:nvPr userDrawn="1"/>
        </p:nvSpPr>
        <p:spPr>
          <a:xfrm>
            <a:off x="0" y="5925320"/>
            <a:ext cx="12192000" cy="93268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1B762679-5F3B-4508-B22E-19FD545AD880}"/>
              </a:ext>
            </a:extLst>
          </p:cNvPr>
          <p:cNvSpPr/>
          <p:nvPr userDrawn="1"/>
        </p:nvSpPr>
        <p:spPr>
          <a:xfrm>
            <a:off x="0" y="6162802"/>
            <a:ext cx="12192000" cy="695198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8994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747001-624D-4AE7-9C7A-8342303E86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43EF8F-268F-4F5F-BB9C-D0D72D66A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>
            <a:lvl1pPr indent="0"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indent="0"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2pPr>
            <a:lvl3pPr indent="0"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3pPr>
            <a:lvl4pPr indent="0"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4pPr>
            <a:lvl5pPr indent="0"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C19050-D372-400B-8322-D1ACEB41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CFF6FA-49E1-43E1-B374-1D119360D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585DAD-CA5A-4B60-9257-8AC0C35DA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9657-E3BE-4E26-873C-02001BB55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77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802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完全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DB6B9D-C4EE-4EDB-BAD1-481E48787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8320" y="0"/>
            <a:ext cx="3423680" cy="683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61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尾页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草, 树, 户外&#10;&#10;描述已自动生成">
            <a:extLst>
              <a:ext uri="{FF2B5EF4-FFF2-40B4-BE49-F238E27FC236}">
                <a16:creationId xmlns:a16="http://schemas.microsoft.com/office/drawing/2014/main" id="{B892A2AB-FD4B-42F8-85AE-616BFB3D28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5542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9A7490A-3169-466D-B0AA-40C316248C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88000"/>
                </a:schemeClr>
              </a:gs>
              <a:gs pos="100000">
                <a:schemeClr val="bg1"/>
              </a:gs>
            </a:gsLst>
            <a:lin ang="5400000" scaled="1"/>
          </a:gradFill>
          <a:ln w="0"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2" name="图片 11" descr="图片包含 户外, 建筑物, 树, 天空&#10;&#10;描述已自动生成">
            <a:extLst>
              <a:ext uri="{FF2B5EF4-FFF2-40B4-BE49-F238E27FC236}">
                <a16:creationId xmlns:a16="http://schemas.microsoft.com/office/drawing/2014/main" id="{3D7BCADF-2636-4711-82A3-7B8312620A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24909"/>
            <a:ext cx="4758486" cy="313308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E97D2D9-A827-4312-A7E7-82BA0A991BBD}"/>
              </a:ext>
            </a:extLst>
          </p:cNvPr>
          <p:cNvGrpSpPr/>
          <p:nvPr userDrawn="1"/>
        </p:nvGrpSpPr>
        <p:grpSpPr>
          <a:xfrm>
            <a:off x="5239845" y="466999"/>
            <a:ext cx="1712310" cy="1091202"/>
            <a:chOff x="14796517" y="371967"/>
            <a:chExt cx="3314919" cy="211249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25BEF71-7A2A-4954-823A-DCD994469013}"/>
                </a:ext>
              </a:extLst>
            </p:cNvPr>
            <p:cNvGrpSpPr/>
            <p:nvPr/>
          </p:nvGrpSpPr>
          <p:grpSpPr>
            <a:xfrm>
              <a:off x="15901554" y="371967"/>
              <a:ext cx="1104844" cy="1109171"/>
              <a:chOff x="0" y="2411413"/>
              <a:chExt cx="2027238" cy="2035175"/>
            </a:xfrm>
            <a:solidFill>
              <a:schemeClr val="accent1"/>
            </a:solidFill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CBAE9A4F-AE82-4CBC-995C-A55998961E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A0CE77D9-F56D-456F-A402-456B2702F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8454DD3C-177E-457C-932F-DBBDB11821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5A2D6C89-591A-49AF-BDCC-A864A3711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DCD2D0AE-FAA3-450B-B96F-1002B9D530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">
                <a:extLst>
                  <a:ext uri="{FF2B5EF4-FFF2-40B4-BE49-F238E27FC236}">
                    <a16:creationId xmlns:a16="http://schemas.microsoft.com/office/drawing/2014/main" id="{D3CD5074-D8FF-4C2A-B999-0BB0AF1592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9A0A5772-5F33-442A-BCEE-087D29A759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">
                <a:extLst>
                  <a:ext uri="{FF2B5EF4-FFF2-40B4-BE49-F238E27FC236}">
                    <a16:creationId xmlns:a16="http://schemas.microsoft.com/office/drawing/2014/main" id="{B3D451D1-D8BE-4BBA-80B1-CE24D463FB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">
                <a:extLst>
                  <a:ext uri="{FF2B5EF4-FFF2-40B4-BE49-F238E27FC236}">
                    <a16:creationId xmlns:a16="http://schemas.microsoft.com/office/drawing/2014/main" id="{B5AF3468-6DAF-449E-9B4E-ACA923408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">
                <a:extLst>
                  <a:ext uri="{FF2B5EF4-FFF2-40B4-BE49-F238E27FC236}">
                    <a16:creationId xmlns:a16="http://schemas.microsoft.com/office/drawing/2014/main" id="{07C671E7-5DC3-47E8-8C5F-671F29B6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5">
                <a:extLst>
                  <a:ext uri="{FF2B5EF4-FFF2-40B4-BE49-F238E27FC236}">
                    <a16:creationId xmlns:a16="http://schemas.microsoft.com/office/drawing/2014/main" id="{DC49B8DF-7333-4A89-B029-8B97483E24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>
                <a:extLst>
                  <a:ext uri="{FF2B5EF4-FFF2-40B4-BE49-F238E27FC236}">
                    <a16:creationId xmlns:a16="http://schemas.microsoft.com/office/drawing/2014/main" id="{D4F424B5-0CB2-4718-8E4E-0051CD4E1D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>
                <a:extLst>
                  <a:ext uri="{FF2B5EF4-FFF2-40B4-BE49-F238E27FC236}">
                    <a16:creationId xmlns:a16="http://schemas.microsoft.com/office/drawing/2014/main" id="{A81B94EC-876A-47BB-B894-86B3DB0A39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>
                <a:extLst>
                  <a:ext uri="{FF2B5EF4-FFF2-40B4-BE49-F238E27FC236}">
                    <a16:creationId xmlns:a16="http://schemas.microsoft.com/office/drawing/2014/main" id="{D6FF7656-73C1-439F-90C4-B0E6E7F5CF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FE4D7C2B-6459-4DB8-A626-43C67B6337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4416A2A6-5232-4F8B-B3A6-175EBD606E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67EA7247-4CF8-445C-B330-C060C66332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">
                <a:extLst>
                  <a:ext uri="{FF2B5EF4-FFF2-40B4-BE49-F238E27FC236}">
                    <a16:creationId xmlns:a16="http://schemas.microsoft.com/office/drawing/2014/main" id="{F45A589F-D2A7-4306-B005-306B2284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">
                <a:extLst>
                  <a:ext uri="{FF2B5EF4-FFF2-40B4-BE49-F238E27FC236}">
                    <a16:creationId xmlns:a16="http://schemas.microsoft.com/office/drawing/2014/main" id="{C6434F91-E84A-4BC6-8B1B-D72BCEC9F3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">
                <a:extLst>
                  <a:ext uri="{FF2B5EF4-FFF2-40B4-BE49-F238E27FC236}">
                    <a16:creationId xmlns:a16="http://schemas.microsoft.com/office/drawing/2014/main" id="{522C4B81-0285-464C-B812-31A6BB668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">
                <a:extLst>
                  <a:ext uri="{FF2B5EF4-FFF2-40B4-BE49-F238E27FC236}">
                    <a16:creationId xmlns:a16="http://schemas.microsoft.com/office/drawing/2014/main" id="{5D911ED6-2F02-473B-A2E0-0B2AFD829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7">
                <a:extLst>
                  <a:ext uri="{FF2B5EF4-FFF2-40B4-BE49-F238E27FC236}">
                    <a16:creationId xmlns:a16="http://schemas.microsoft.com/office/drawing/2014/main" id="{F797F8A3-2A88-4AC1-AC33-476A3978F6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79AD334-C5CC-40E2-AB18-871D64034A0A}"/>
                </a:ext>
              </a:extLst>
            </p:cNvPr>
            <p:cNvGrpSpPr/>
            <p:nvPr/>
          </p:nvGrpSpPr>
          <p:grpSpPr>
            <a:xfrm>
              <a:off x="14796517" y="1611267"/>
              <a:ext cx="3314919" cy="873194"/>
              <a:chOff x="-2367941" y="2448928"/>
              <a:chExt cx="1807478" cy="476114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1114AB2-1A27-4959-9F04-AFE8CA403278}"/>
                  </a:ext>
                </a:extLst>
              </p:cNvPr>
              <p:cNvSpPr/>
              <p:nvPr/>
            </p:nvSpPr>
            <p:spPr>
              <a:xfrm>
                <a:off x="-2323827" y="2826157"/>
                <a:ext cx="1719741" cy="98885"/>
              </a:xfrm>
              <a:custGeom>
                <a:avLst/>
                <a:gdLst/>
                <a:ahLst/>
                <a:cxnLst/>
                <a:rect l="l" t="t" r="r" b="b"/>
                <a:pathLst>
                  <a:path w="6512398" h="374461">
                    <a:moveTo>
                      <a:pt x="3258541" y="64461"/>
                    </a:moveTo>
                    <a:lnTo>
                      <a:pt x="3208730" y="181370"/>
                    </a:lnTo>
                    <a:lnTo>
                      <a:pt x="3307180" y="181370"/>
                    </a:lnTo>
                    <a:close/>
                    <a:moveTo>
                      <a:pt x="1020166" y="64461"/>
                    </a:moveTo>
                    <a:lnTo>
                      <a:pt x="970355" y="181370"/>
                    </a:lnTo>
                    <a:lnTo>
                      <a:pt x="1068805" y="181370"/>
                    </a:lnTo>
                    <a:close/>
                    <a:moveTo>
                      <a:pt x="2245519" y="20510"/>
                    </a:moveTo>
                    <a:cubicBezTo>
                      <a:pt x="2211531" y="20510"/>
                      <a:pt x="2185551" y="31351"/>
                      <a:pt x="2167580" y="53034"/>
                    </a:cubicBezTo>
                    <a:cubicBezTo>
                      <a:pt x="2150781" y="73349"/>
                      <a:pt x="2142381" y="101087"/>
                      <a:pt x="2142381" y="136247"/>
                    </a:cubicBezTo>
                    <a:cubicBezTo>
                      <a:pt x="2142381" y="176291"/>
                      <a:pt x="2151074" y="209596"/>
                      <a:pt x="2168459" y="236162"/>
                    </a:cubicBezTo>
                    <a:cubicBezTo>
                      <a:pt x="2188578" y="266830"/>
                      <a:pt x="2217293" y="282164"/>
                      <a:pt x="2254602" y="282164"/>
                    </a:cubicBezTo>
                    <a:cubicBezTo>
                      <a:pt x="2287419" y="282164"/>
                      <a:pt x="2312715" y="270444"/>
                      <a:pt x="2330491" y="247003"/>
                    </a:cubicBezTo>
                    <a:cubicBezTo>
                      <a:pt x="2347485" y="224540"/>
                      <a:pt x="2355982" y="193872"/>
                      <a:pt x="2355982" y="155000"/>
                    </a:cubicBezTo>
                    <a:cubicBezTo>
                      <a:pt x="2355982" y="113002"/>
                      <a:pt x="2347094" y="80479"/>
                      <a:pt x="2329319" y="57429"/>
                    </a:cubicBezTo>
                    <a:cubicBezTo>
                      <a:pt x="2310371" y="32816"/>
                      <a:pt x="2282438" y="20510"/>
                      <a:pt x="2245519" y="20510"/>
                    </a:cubicBezTo>
                    <a:close/>
                    <a:moveTo>
                      <a:pt x="5981114" y="6739"/>
                    </a:moveTo>
                    <a:lnTo>
                      <a:pt x="5982872" y="6739"/>
                    </a:lnTo>
                    <a:cubicBezTo>
                      <a:pt x="5995764" y="6739"/>
                      <a:pt x="6015298" y="7032"/>
                      <a:pt x="6041473" y="7618"/>
                    </a:cubicBezTo>
                    <a:cubicBezTo>
                      <a:pt x="6067648" y="8204"/>
                      <a:pt x="6087475" y="8497"/>
                      <a:pt x="6100953" y="8497"/>
                    </a:cubicBezTo>
                    <a:cubicBezTo>
                      <a:pt x="6114040" y="8497"/>
                      <a:pt x="6133770" y="8204"/>
                      <a:pt x="6160140" y="7618"/>
                    </a:cubicBezTo>
                    <a:cubicBezTo>
                      <a:pt x="6186510" y="7032"/>
                      <a:pt x="6206435" y="6739"/>
                      <a:pt x="6219914" y="6739"/>
                    </a:cubicBezTo>
                    <a:lnTo>
                      <a:pt x="6221086" y="6739"/>
                    </a:lnTo>
                    <a:lnTo>
                      <a:pt x="6221086" y="7911"/>
                    </a:lnTo>
                    <a:cubicBezTo>
                      <a:pt x="6220304" y="13966"/>
                      <a:pt x="6219718" y="20950"/>
                      <a:pt x="6219328" y="28861"/>
                    </a:cubicBezTo>
                    <a:cubicBezTo>
                      <a:pt x="6218936" y="36772"/>
                      <a:pt x="6218742" y="44439"/>
                      <a:pt x="6218742" y="51862"/>
                    </a:cubicBezTo>
                    <a:lnTo>
                      <a:pt x="6218156" y="74423"/>
                    </a:lnTo>
                    <a:lnTo>
                      <a:pt x="6218156" y="76474"/>
                    </a:lnTo>
                    <a:lnTo>
                      <a:pt x="6203212" y="76474"/>
                    </a:lnTo>
                    <a:lnTo>
                      <a:pt x="6203212" y="74423"/>
                    </a:lnTo>
                    <a:cubicBezTo>
                      <a:pt x="6203212" y="70712"/>
                      <a:pt x="6202528" y="64998"/>
                      <a:pt x="6201161" y="57282"/>
                    </a:cubicBezTo>
                    <a:cubicBezTo>
                      <a:pt x="6199794" y="49566"/>
                      <a:pt x="6199012" y="44927"/>
                      <a:pt x="6198817" y="43365"/>
                    </a:cubicBezTo>
                    <a:cubicBezTo>
                      <a:pt x="6198817" y="38676"/>
                      <a:pt x="6197792" y="35600"/>
                      <a:pt x="6195740" y="34135"/>
                    </a:cubicBezTo>
                    <a:cubicBezTo>
                      <a:pt x="6193690" y="32670"/>
                      <a:pt x="6190320" y="31937"/>
                      <a:pt x="6185632" y="31937"/>
                    </a:cubicBezTo>
                    <a:lnTo>
                      <a:pt x="6122636" y="30765"/>
                    </a:lnTo>
                    <a:cubicBezTo>
                      <a:pt x="6122636" y="36430"/>
                      <a:pt x="6122538" y="40825"/>
                      <a:pt x="6122342" y="43951"/>
                    </a:cubicBezTo>
                    <a:cubicBezTo>
                      <a:pt x="6121366" y="59382"/>
                      <a:pt x="6120878" y="67977"/>
                      <a:pt x="6120878" y="69735"/>
                    </a:cubicBezTo>
                    <a:lnTo>
                      <a:pt x="6119706" y="245538"/>
                    </a:lnTo>
                    <a:cubicBezTo>
                      <a:pt x="6119706" y="263314"/>
                      <a:pt x="6120878" y="273471"/>
                      <a:pt x="6123222" y="276011"/>
                    </a:cubicBezTo>
                    <a:cubicBezTo>
                      <a:pt x="6126542" y="279722"/>
                      <a:pt x="6137774" y="281578"/>
                      <a:pt x="6156917" y="281578"/>
                    </a:cubicBezTo>
                    <a:lnTo>
                      <a:pt x="6158089" y="281578"/>
                    </a:lnTo>
                    <a:lnTo>
                      <a:pt x="6158089" y="297107"/>
                    </a:lnTo>
                    <a:lnTo>
                      <a:pt x="6156917" y="297107"/>
                    </a:lnTo>
                    <a:cubicBezTo>
                      <a:pt x="6150471" y="297107"/>
                      <a:pt x="6140606" y="296717"/>
                      <a:pt x="6127324" y="295935"/>
                    </a:cubicBezTo>
                    <a:cubicBezTo>
                      <a:pt x="6114040" y="295154"/>
                      <a:pt x="6104078" y="294763"/>
                      <a:pt x="6097437" y="294763"/>
                    </a:cubicBezTo>
                    <a:cubicBezTo>
                      <a:pt x="6089819" y="294763"/>
                      <a:pt x="6082396" y="294958"/>
                      <a:pt x="6075168" y="295349"/>
                    </a:cubicBezTo>
                    <a:cubicBezTo>
                      <a:pt x="6053682" y="296521"/>
                      <a:pt x="6041668" y="297107"/>
                      <a:pt x="6039129" y="297107"/>
                    </a:cubicBezTo>
                    <a:lnTo>
                      <a:pt x="6037957" y="297107"/>
                    </a:lnTo>
                    <a:lnTo>
                      <a:pt x="6038543" y="281578"/>
                    </a:lnTo>
                    <a:lnTo>
                      <a:pt x="6040008" y="281578"/>
                    </a:lnTo>
                    <a:cubicBezTo>
                      <a:pt x="6058956" y="281578"/>
                      <a:pt x="6070188" y="279722"/>
                      <a:pt x="6073704" y="276011"/>
                    </a:cubicBezTo>
                    <a:cubicBezTo>
                      <a:pt x="6076438" y="273081"/>
                      <a:pt x="6077806" y="262923"/>
                      <a:pt x="6077806" y="245538"/>
                    </a:cubicBezTo>
                    <a:lnTo>
                      <a:pt x="6078978" y="69735"/>
                    </a:lnTo>
                    <a:lnTo>
                      <a:pt x="6078978" y="58894"/>
                    </a:lnTo>
                    <a:lnTo>
                      <a:pt x="6078978" y="55085"/>
                    </a:lnTo>
                    <a:lnTo>
                      <a:pt x="6078978" y="51862"/>
                    </a:lnTo>
                    <a:cubicBezTo>
                      <a:pt x="6078978" y="43658"/>
                      <a:pt x="6078587" y="36430"/>
                      <a:pt x="6077806" y="30179"/>
                    </a:cubicBezTo>
                    <a:lnTo>
                      <a:pt x="6015982" y="31937"/>
                    </a:lnTo>
                    <a:cubicBezTo>
                      <a:pt x="6011098" y="31937"/>
                      <a:pt x="6007778" y="32572"/>
                      <a:pt x="6006020" y="33842"/>
                    </a:cubicBezTo>
                    <a:cubicBezTo>
                      <a:pt x="6004262" y="35112"/>
                      <a:pt x="6003382" y="38090"/>
                      <a:pt x="6003382" y="42779"/>
                    </a:cubicBezTo>
                    <a:cubicBezTo>
                      <a:pt x="6001429" y="50983"/>
                      <a:pt x="6000110" y="57282"/>
                      <a:pt x="5999427" y="61677"/>
                    </a:cubicBezTo>
                    <a:cubicBezTo>
                      <a:pt x="5998743" y="66072"/>
                      <a:pt x="5998402" y="70321"/>
                      <a:pt x="5998402" y="74423"/>
                    </a:cubicBezTo>
                    <a:lnTo>
                      <a:pt x="5998402" y="76474"/>
                    </a:lnTo>
                    <a:lnTo>
                      <a:pt x="5982872" y="76474"/>
                    </a:lnTo>
                    <a:lnTo>
                      <a:pt x="5982872" y="74423"/>
                    </a:lnTo>
                    <a:lnTo>
                      <a:pt x="5982286" y="51862"/>
                    </a:lnTo>
                    <a:cubicBezTo>
                      <a:pt x="5982286" y="46783"/>
                      <a:pt x="5982090" y="38432"/>
                      <a:pt x="5981700" y="26810"/>
                    </a:cubicBezTo>
                    <a:cubicBezTo>
                      <a:pt x="5981310" y="15187"/>
                      <a:pt x="5981114" y="8888"/>
                      <a:pt x="5981114" y="7911"/>
                    </a:cubicBezTo>
                    <a:close/>
                    <a:moveTo>
                      <a:pt x="5831644" y="6739"/>
                    </a:moveTo>
                    <a:lnTo>
                      <a:pt x="5833402" y="6739"/>
                    </a:lnTo>
                    <a:cubicBezTo>
                      <a:pt x="5839653" y="6739"/>
                      <a:pt x="5849126" y="7032"/>
                      <a:pt x="5861824" y="7618"/>
                    </a:cubicBezTo>
                    <a:cubicBezTo>
                      <a:pt x="5874520" y="8204"/>
                      <a:pt x="5884288" y="8497"/>
                      <a:pt x="5891124" y="8497"/>
                    </a:cubicBezTo>
                    <a:cubicBezTo>
                      <a:pt x="5897961" y="8497"/>
                      <a:pt x="5907923" y="8204"/>
                      <a:pt x="5921010" y="7618"/>
                    </a:cubicBezTo>
                    <a:cubicBezTo>
                      <a:pt x="5934098" y="7032"/>
                      <a:pt x="5943962" y="6739"/>
                      <a:pt x="5950604" y="6739"/>
                    </a:cubicBezTo>
                    <a:lnTo>
                      <a:pt x="5952362" y="6739"/>
                    </a:lnTo>
                    <a:lnTo>
                      <a:pt x="5951776" y="21682"/>
                    </a:lnTo>
                    <a:lnTo>
                      <a:pt x="5950604" y="21682"/>
                    </a:lnTo>
                    <a:cubicBezTo>
                      <a:pt x="5931461" y="21682"/>
                      <a:pt x="5920376" y="23294"/>
                      <a:pt x="5917348" y="26517"/>
                    </a:cubicBezTo>
                    <a:cubicBezTo>
                      <a:pt x="5914320" y="29740"/>
                      <a:pt x="5912806" y="39946"/>
                      <a:pt x="5912806" y="57136"/>
                    </a:cubicBezTo>
                    <a:lnTo>
                      <a:pt x="5910756" y="245538"/>
                    </a:lnTo>
                    <a:cubicBezTo>
                      <a:pt x="5910756" y="263314"/>
                      <a:pt x="5911928" y="273471"/>
                      <a:pt x="5914272" y="276011"/>
                    </a:cubicBezTo>
                    <a:cubicBezTo>
                      <a:pt x="5917592" y="279722"/>
                      <a:pt x="5928824" y="281578"/>
                      <a:pt x="5947967" y="281578"/>
                    </a:cubicBezTo>
                    <a:lnTo>
                      <a:pt x="5950018" y="281578"/>
                    </a:lnTo>
                    <a:lnTo>
                      <a:pt x="5949139" y="297107"/>
                    </a:lnTo>
                    <a:lnTo>
                      <a:pt x="5947967" y="297107"/>
                    </a:lnTo>
                    <a:cubicBezTo>
                      <a:pt x="5941521" y="297107"/>
                      <a:pt x="5931754" y="296717"/>
                      <a:pt x="5918666" y="295935"/>
                    </a:cubicBezTo>
                    <a:cubicBezTo>
                      <a:pt x="5905579" y="295154"/>
                      <a:pt x="5895617" y="294763"/>
                      <a:pt x="5888780" y="294763"/>
                    </a:cubicBezTo>
                    <a:cubicBezTo>
                      <a:pt x="5882138" y="294763"/>
                      <a:pt x="5872274" y="295154"/>
                      <a:pt x="5859186" y="295935"/>
                    </a:cubicBezTo>
                    <a:cubicBezTo>
                      <a:pt x="5846099" y="296717"/>
                      <a:pt x="5836528" y="297107"/>
                      <a:pt x="5830472" y="297107"/>
                    </a:cubicBezTo>
                    <a:lnTo>
                      <a:pt x="5829300" y="297107"/>
                    </a:lnTo>
                    <a:lnTo>
                      <a:pt x="5829300" y="281578"/>
                    </a:lnTo>
                    <a:lnTo>
                      <a:pt x="5831058" y="281578"/>
                    </a:lnTo>
                    <a:cubicBezTo>
                      <a:pt x="5850006" y="281578"/>
                      <a:pt x="5861238" y="279722"/>
                      <a:pt x="5864754" y="276011"/>
                    </a:cubicBezTo>
                    <a:cubicBezTo>
                      <a:pt x="5867488" y="273081"/>
                      <a:pt x="5868856" y="262923"/>
                      <a:pt x="5868856" y="245538"/>
                    </a:cubicBezTo>
                    <a:lnTo>
                      <a:pt x="5870614" y="57136"/>
                    </a:lnTo>
                    <a:cubicBezTo>
                      <a:pt x="5870614" y="39946"/>
                      <a:pt x="5869344" y="29984"/>
                      <a:pt x="5866804" y="27249"/>
                    </a:cubicBezTo>
                    <a:cubicBezTo>
                      <a:pt x="5863484" y="23538"/>
                      <a:pt x="5852154" y="21682"/>
                      <a:pt x="5832816" y="21682"/>
                    </a:cubicBezTo>
                    <a:lnTo>
                      <a:pt x="5831644" y="21682"/>
                    </a:lnTo>
                    <a:close/>
                    <a:moveTo>
                      <a:pt x="5317294" y="6739"/>
                    </a:moveTo>
                    <a:lnTo>
                      <a:pt x="5319052" y="6739"/>
                    </a:lnTo>
                    <a:cubicBezTo>
                      <a:pt x="5326475" y="6739"/>
                      <a:pt x="5338098" y="7032"/>
                      <a:pt x="5353920" y="7618"/>
                    </a:cubicBezTo>
                    <a:cubicBezTo>
                      <a:pt x="5369742" y="8204"/>
                      <a:pt x="5381950" y="8497"/>
                      <a:pt x="5390546" y="8497"/>
                    </a:cubicBezTo>
                    <a:cubicBezTo>
                      <a:pt x="5398554" y="8497"/>
                      <a:pt x="5410568" y="8204"/>
                      <a:pt x="5426585" y="7618"/>
                    </a:cubicBezTo>
                    <a:cubicBezTo>
                      <a:pt x="5442602" y="7032"/>
                      <a:pt x="5454616" y="6739"/>
                      <a:pt x="5462624" y="6739"/>
                    </a:cubicBezTo>
                    <a:cubicBezTo>
                      <a:pt x="5489972" y="6739"/>
                      <a:pt x="5510970" y="12892"/>
                      <a:pt x="5525621" y="25198"/>
                    </a:cubicBezTo>
                    <a:cubicBezTo>
                      <a:pt x="5539099" y="36528"/>
                      <a:pt x="5545838" y="51569"/>
                      <a:pt x="5545838" y="70321"/>
                    </a:cubicBezTo>
                    <a:cubicBezTo>
                      <a:pt x="5545838" y="91417"/>
                      <a:pt x="5537536" y="109388"/>
                      <a:pt x="5520932" y="124234"/>
                    </a:cubicBezTo>
                    <a:cubicBezTo>
                      <a:pt x="5506282" y="137126"/>
                      <a:pt x="5488018" y="145721"/>
                      <a:pt x="5466140" y="150018"/>
                    </a:cubicBezTo>
                    <a:lnTo>
                      <a:pt x="5556680" y="270737"/>
                    </a:lnTo>
                    <a:cubicBezTo>
                      <a:pt x="5559805" y="274057"/>
                      <a:pt x="5563272" y="276548"/>
                      <a:pt x="5567081" y="278208"/>
                    </a:cubicBezTo>
                    <a:cubicBezTo>
                      <a:pt x="5570890" y="279869"/>
                      <a:pt x="5575236" y="280992"/>
                      <a:pt x="5580120" y="281578"/>
                    </a:cubicBezTo>
                    <a:lnTo>
                      <a:pt x="5580706" y="297107"/>
                    </a:lnTo>
                    <a:lnTo>
                      <a:pt x="5578948" y="297107"/>
                    </a:lnTo>
                    <a:cubicBezTo>
                      <a:pt x="5575627" y="296717"/>
                      <a:pt x="5571036" y="296228"/>
                      <a:pt x="5565176" y="295642"/>
                    </a:cubicBezTo>
                    <a:cubicBezTo>
                      <a:pt x="5559316" y="295056"/>
                      <a:pt x="5554726" y="294763"/>
                      <a:pt x="5551406" y="294763"/>
                    </a:cubicBezTo>
                    <a:cubicBezTo>
                      <a:pt x="5547108" y="294763"/>
                      <a:pt x="5543690" y="294861"/>
                      <a:pt x="5541150" y="295056"/>
                    </a:cubicBezTo>
                    <a:cubicBezTo>
                      <a:pt x="5538610" y="295251"/>
                      <a:pt x="5532848" y="295935"/>
                      <a:pt x="5523863" y="297107"/>
                    </a:cubicBezTo>
                    <a:lnTo>
                      <a:pt x="5522398" y="297107"/>
                    </a:lnTo>
                    <a:lnTo>
                      <a:pt x="5521812" y="296521"/>
                    </a:lnTo>
                    <a:cubicBezTo>
                      <a:pt x="5520249" y="294372"/>
                      <a:pt x="5517416" y="290173"/>
                      <a:pt x="5513314" y="283922"/>
                    </a:cubicBezTo>
                    <a:cubicBezTo>
                      <a:pt x="5510384" y="279429"/>
                      <a:pt x="5507650" y="275815"/>
                      <a:pt x="5505110" y="273081"/>
                    </a:cubicBezTo>
                    <a:lnTo>
                      <a:pt x="5408418" y="146502"/>
                    </a:lnTo>
                    <a:lnTo>
                      <a:pt x="5410176" y="138884"/>
                    </a:lnTo>
                    <a:lnTo>
                      <a:pt x="5411642" y="138884"/>
                    </a:lnTo>
                    <a:lnTo>
                      <a:pt x="5425706" y="138884"/>
                    </a:lnTo>
                    <a:cubicBezTo>
                      <a:pt x="5429612" y="138884"/>
                      <a:pt x="5433470" y="138787"/>
                      <a:pt x="5437280" y="138591"/>
                    </a:cubicBezTo>
                    <a:cubicBezTo>
                      <a:pt x="5441089" y="138396"/>
                      <a:pt x="5444946" y="138005"/>
                      <a:pt x="5448854" y="137419"/>
                    </a:cubicBezTo>
                    <a:cubicBezTo>
                      <a:pt x="5463504" y="134685"/>
                      <a:pt x="5475956" y="128190"/>
                      <a:pt x="5486212" y="117934"/>
                    </a:cubicBezTo>
                    <a:cubicBezTo>
                      <a:pt x="5496467" y="107679"/>
                      <a:pt x="5501594" y="95422"/>
                      <a:pt x="5501594" y="81162"/>
                    </a:cubicBezTo>
                    <a:cubicBezTo>
                      <a:pt x="5501594" y="60847"/>
                      <a:pt x="5495148" y="45904"/>
                      <a:pt x="5482256" y="36332"/>
                    </a:cubicBezTo>
                    <a:cubicBezTo>
                      <a:pt x="5471708" y="28519"/>
                      <a:pt x="5457742" y="24612"/>
                      <a:pt x="5440356" y="24612"/>
                    </a:cubicBezTo>
                    <a:cubicBezTo>
                      <a:pt x="5432934" y="24612"/>
                      <a:pt x="5426292" y="25052"/>
                      <a:pt x="5420432" y="25931"/>
                    </a:cubicBezTo>
                    <a:cubicBezTo>
                      <a:pt x="5414572" y="26810"/>
                      <a:pt x="5408028" y="28226"/>
                      <a:pt x="5400800" y="30179"/>
                    </a:cubicBezTo>
                    <a:cubicBezTo>
                      <a:pt x="5399824" y="33109"/>
                      <a:pt x="5399189" y="36430"/>
                      <a:pt x="5398896" y="40141"/>
                    </a:cubicBezTo>
                    <a:cubicBezTo>
                      <a:pt x="5398603" y="43853"/>
                      <a:pt x="5398456" y="49518"/>
                      <a:pt x="5398456" y="57136"/>
                    </a:cubicBezTo>
                    <a:lnTo>
                      <a:pt x="5396406" y="245538"/>
                    </a:lnTo>
                    <a:cubicBezTo>
                      <a:pt x="5396406" y="263314"/>
                      <a:pt x="5397578" y="273471"/>
                      <a:pt x="5399922" y="276011"/>
                    </a:cubicBezTo>
                    <a:cubicBezTo>
                      <a:pt x="5403242" y="279722"/>
                      <a:pt x="5414474" y="281578"/>
                      <a:pt x="5433617" y="281578"/>
                    </a:cubicBezTo>
                    <a:lnTo>
                      <a:pt x="5435668" y="281578"/>
                    </a:lnTo>
                    <a:lnTo>
                      <a:pt x="5434789" y="297107"/>
                    </a:lnTo>
                    <a:lnTo>
                      <a:pt x="5433617" y="297107"/>
                    </a:lnTo>
                    <a:cubicBezTo>
                      <a:pt x="5427171" y="297107"/>
                      <a:pt x="5417404" y="296717"/>
                      <a:pt x="5404316" y="295935"/>
                    </a:cubicBezTo>
                    <a:cubicBezTo>
                      <a:pt x="5391229" y="295154"/>
                      <a:pt x="5381267" y="294763"/>
                      <a:pt x="5374430" y="294763"/>
                    </a:cubicBezTo>
                    <a:cubicBezTo>
                      <a:pt x="5367788" y="294763"/>
                      <a:pt x="5357924" y="295154"/>
                      <a:pt x="5344836" y="295935"/>
                    </a:cubicBezTo>
                    <a:cubicBezTo>
                      <a:pt x="5331749" y="296717"/>
                      <a:pt x="5322178" y="297107"/>
                      <a:pt x="5316122" y="297107"/>
                    </a:cubicBezTo>
                    <a:lnTo>
                      <a:pt x="5314950" y="297107"/>
                    </a:lnTo>
                    <a:lnTo>
                      <a:pt x="5314950" y="281578"/>
                    </a:lnTo>
                    <a:lnTo>
                      <a:pt x="5316708" y="281578"/>
                    </a:lnTo>
                    <a:cubicBezTo>
                      <a:pt x="5335656" y="281578"/>
                      <a:pt x="5346888" y="279722"/>
                      <a:pt x="5350404" y="276011"/>
                    </a:cubicBezTo>
                    <a:cubicBezTo>
                      <a:pt x="5353138" y="273081"/>
                      <a:pt x="5354506" y="262923"/>
                      <a:pt x="5354506" y="245538"/>
                    </a:cubicBezTo>
                    <a:lnTo>
                      <a:pt x="5356264" y="57136"/>
                    </a:lnTo>
                    <a:cubicBezTo>
                      <a:pt x="5356264" y="39946"/>
                      <a:pt x="5354994" y="29984"/>
                      <a:pt x="5352454" y="27249"/>
                    </a:cubicBezTo>
                    <a:cubicBezTo>
                      <a:pt x="5349134" y="23538"/>
                      <a:pt x="5337804" y="21682"/>
                      <a:pt x="5318466" y="21682"/>
                    </a:cubicBezTo>
                    <a:lnTo>
                      <a:pt x="5317294" y="21682"/>
                    </a:lnTo>
                    <a:close/>
                    <a:moveTo>
                      <a:pt x="5050594" y="6739"/>
                    </a:moveTo>
                    <a:lnTo>
                      <a:pt x="5052352" y="6739"/>
                    </a:lnTo>
                    <a:cubicBezTo>
                      <a:pt x="5060752" y="6739"/>
                      <a:pt x="5073253" y="7032"/>
                      <a:pt x="5089858" y="7618"/>
                    </a:cubicBezTo>
                    <a:cubicBezTo>
                      <a:pt x="5106460" y="8204"/>
                      <a:pt x="5118962" y="8497"/>
                      <a:pt x="5127362" y="8497"/>
                    </a:cubicBezTo>
                    <a:cubicBezTo>
                      <a:pt x="5135956" y="8497"/>
                      <a:pt x="5148653" y="8204"/>
                      <a:pt x="5165452" y="7618"/>
                    </a:cubicBezTo>
                    <a:cubicBezTo>
                      <a:pt x="5182251" y="7032"/>
                      <a:pt x="5194752" y="6739"/>
                      <a:pt x="5202957" y="6739"/>
                    </a:cubicBezTo>
                    <a:cubicBezTo>
                      <a:pt x="5215849" y="6739"/>
                      <a:pt x="5228497" y="6788"/>
                      <a:pt x="5240901" y="6885"/>
                    </a:cubicBezTo>
                    <a:cubicBezTo>
                      <a:pt x="5253305" y="6983"/>
                      <a:pt x="5263511" y="7520"/>
                      <a:pt x="5271520" y="8497"/>
                    </a:cubicBezTo>
                    <a:lnTo>
                      <a:pt x="5273278" y="8497"/>
                    </a:lnTo>
                    <a:lnTo>
                      <a:pt x="5272692" y="10255"/>
                    </a:lnTo>
                    <a:cubicBezTo>
                      <a:pt x="5267808" y="23147"/>
                      <a:pt x="5265367" y="36332"/>
                      <a:pt x="5265367" y="49811"/>
                    </a:cubicBezTo>
                    <a:cubicBezTo>
                      <a:pt x="5265367" y="52741"/>
                      <a:pt x="5265172" y="57380"/>
                      <a:pt x="5264781" y="63728"/>
                    </a:cubicBezTo>
                    <a:cubicBezTo>
                      <a:pt x="5264390" y="70077"/>
                      <a:pt x="5264195" y="73446"/>
                      <a:pt x="5264195" y="73837"/>
                    </a:cubicBezTo>
                    <a:lnTo>
                      <a:pt x="5264195" y="75009"/>
                    </a:lnTo>
                    <a:lnTo>
                      <a:pt x="5248666" y="75009"/>
                    </a:lnTo>
                    <a:lnTo>
                      <a:pt x="5248666" y="73837"/>
                    </a:lnTo>
                    <a:cubicBezTo>
                      <a:pt x="5248666" y="67586"/>
                      <a:pt x="5248470" y="63045"/>
                      <a:pt x="5248080" y="60212"/>
                    </a:cubicBezTo>
                    <a:cubicBezTo>
                      <a:pt x="5247689" y="57380"/>
                      <a:pt x="5246028" y="48932"/>
                      <a:pt x="5243098" y="34867"/>
                    </a:cubicBezTo>
                    <a:cubicBezTo>
                      <a:pt x="5234699" y="32328"/>
                      <a:pt x="5225372" y="30619"/>
                      <a:pt x="5215116" y="29740"/>
                    </a:cubicBezTo>
                    <a:cubicBezTo>
                      <a:pt x="5204862" y="28861"/>
                      <a:pt x="5194264" y="28421"/>
                      <a:pt x="5183326" y="28421"/>
                    </a:cubicBezTo>
                    <a:cubicBezTo>
                      <a:pt x="5174340" y="28421"/>
                      <a:pt x="5165648" y="28470"/>
                      <a:pt x="5157248" y="28568"/>
                    </a:cubicBezTo>
                    <a:cubicBezTo>
                      <a:pt x="5148848" y="28665"/>
                      <a:pt x="5140938" y="29203"/>
                      <a:pt x="5133514" y="30179"/>
                    </a:cubicBezTo>
                    <a:cubicBezTo>
                      <a:pt x="5131756" y="39946"/>
                      <a:pt x="5130878" y="50885"/>
                      <a:pt x="5130878" y="62996"/>
                    </a:cubicBezTo>
                    <a:lnTo>
                      <a:pt x="5130292" y="138005"/>
                    </a:lnTo>
                    <a:cubicBezTo>
                      <a:pt x="5139472" y="138005"/>
                      <a:pt x="5148214" y="138054"/>
                      <a:pt x="5156516" y="138152"/>
                    </a:cubicBezTo>
                    <a:cubicBezTo>
                      <a:pt x="5164818" y="138249"/>
                      <a:pt x="5172680" y="138298"/>
                      <a:pt x="5180102" y="138298"/>
                    </a:cubicBezTo>
                    <a:cubicBezTo>
                      <a:pt x="5200613" y="138298"/>
                      <a:pt x="5213066" y="136589"/>
                      <a:pt x="5217460" y="133171"/>
                    </a:cubicBezTo>
                    <a:cubicBezTo>
                      <a:pt x="5221856" y="129752"/>
                      <a:pt x="5224053" y="120425"/>
                      <a:pt x="5224053" y="105189"/>
                    </a:cubicBezTo>
                    <a:lnTo>
                      <a:pt x="5224053" y="104017"/>
                    </a:lnTo>
                    <a:lnTo>
                      <a:pt x="5240168" y="104017"/>
                    </a:lnTo>
                    <a:lnTo>
                      <a:pt x="5238996" y="201880"/>
                    </a:lnTo>
                    <a:lnTo>
                      <a:pt x="5222881" y="201880"/>
                    </a:lnTo>
                    <a:lnTo>
                      <a:pt x="5222881" y="200415"/>
                    </a:lnTo>
                    <a:cubicBezTo>
                      <a:pt x="5222881" y="181468"/>
                      <a:pt x="5220830" y="170236"/>
                      <a:pt x="5216728" y="166720"/>
                    </a:cubicBezTo>
                    <a:cubicBezTo>
                      <a:pt x="5212040" y="162618"/>
                      <a:pt x="5197585" y="160567"/>
                      <a:pt x="5173364" y="160567"/>
                    </a:cubicBezTo>
                    <a:cubicBezTo>
                      <a:pt x="5166917" y="160567"/>
                      <a:pt x="5160080" y="160616"/>
                      <a:pt x="5152853" y="160713"/>
                    </a:cubicBezTo>
                    <a:cubicBezTo>
                      <a:pt x="5145626" y="160811"/>
                      <a:pt x="5138105" y="160860"/>
                      <a:pt x="5130292" y="160860"/>
                    </a:cubicBezTo>
                    <a:lnTo>
                      <a:pt x="5129706" y="239092"/>
                    </a:lnTo>
                    <a:cubicBezTo>
                      <a:pt x="5129706" y="245343"/>
                      <a:pt x="5129754" y="251154"/>
                      <a:pt x="5129852" y="256526"/>
                    </a:cubicBezTo>
                    <a:cubicBezTo>
                      <a:pt x="5129950" y="261898"/>
                      <a:pt x="5130292" y="267416"/>
                      <a:pt x="5130878" y="273081"/>
                    </a:cubicBezTo>
                    <a:cubicBezTo>
                      <a:pt x="5136738" y="273667"/>
                      <a:pt x="5144356" y="274106"/>
                      <a:pt x="5153732" y="274399"/>
                    </a:cubicBezTo>
                    <a:cubicBezTo>
                      <a:pt x="5163108" y="274692"/>
                      <a:pt x="5173754" y="274839"/>
                      <a:pt x="5185670" y="274839"/>
                    </a:cubicBezTo>
                    <a:cubicBezTo>
                      <a:pt x="5203836" y="274839"/>
                      <a:pt x="5216777" y="274350"/>
                      <a:pt x="5224492" y="273374"/>
                    </a:cubicBezTo>
                    <a:cubicBezTo>
                      <a:pt x="5232208" y="272397"/>
                      <a:pt x="5241048" y="270541"/>
                      <a:pt x="5251010" y="267807"/>
                    </a:cubicBezTo>
                    <a:lnTo>
                      <a:pt x="5255698" y="247882"/>
                    </a:lnTo>
                    <a:cubicBezTo>
                      <a:pt x="5256479" y="244562"/>
                      <a:pt x="5257651" y="238506"/>
                      <a:pt x="5259214" y="229716"/>
                    </a:cubicBezTo>
                    <a:cubicBezTo>
                      <a:pt x="5259409" y="228349"/>
                      <a:pt x="5259702" y="226591"/>
                      <a:pt x="5260093" y="224442"/>
                    </a:cubicBezTo>
                    <a:lnTo>
                      <a:pt x="5276794" y="224442"/>
                    </a:lnTo>
                    <a:lnTo>
                      <a:pt x="5276208" y="226493"/>
                    </a:lnTo>
                    <a:cubicBezTo>
                      <a:pt x="5275232" y="231376"/>
                      <a:pt x="5274304" y="236602"/>
                      <a:pt x="5273424" y="242169"/>
                    </a:cubicBezTo>
                    <a:cubicBezTo>
                      <a:pt x="5272546" y="247736"/>
                      <a:pt x="5272106" y="253254"/>
                      <a:pt x="5272106" y="258723"/>
                    </a:cubicBezTo>
                    <a:lnTo>
                      <a:pt x="5271520" y="294177"/>
                    </a:lnTo>
                    <a:lnTo>
                      <a:pt x="5270348" y="294763"/>
                    </a:lnTo>
                    <a:cubicBezTo>
                      <a:pt x="5261753" y="296131"/>
                      <a:pt x="5249789" y="296863"/>
                      <a:pt x="5234455" y="296961"/>
                    </a:cubicBezTo>
                    <a:cubicBezTo>
                      <a:pt x="5219121" y="297058"/>
                      <a:pt x="5208231" y="297107"/>
                      <a:pt x="5201785" y="297107"/>
                    </a:cubicBezTo>
                    <a:cubicBezTo>
                      <a:pt x="5193776" y="297107"/>
                      <a:pt x="5180786" y="296717"/>
                      <a:pt x="5162815" y="295935"/>
                    </a:cubicBezTo>
                    <a:cubicBezTo>
                      <a:pt x="5144844" y="295154"/>
                      <a:pt x="5133222" y="294763"/>
                      <a:pt x="5127948" y="294763"/>
                    </a:cubicBezTo>
                    <a:cubicBezTo>
                      <a:pt x="5119548" y="294763"/>
                      <a:pt x="5107046" y="295154"/>
                      <a:pt x="5090444" y="295935"/>
                    </a:cubicBezTo>
                    <a:cubicBezTo>
                      <a:pt x="5073839" y="296717"/>
                      <a:pt x="5061338" y="297107"/>
                      <a:pt x="5052938" y="297107"/>
                    </a:cubicBezTo>
                    <a:lnTo>
                      <a:pt x="5051766" y="297107"/>
                    </a:lnTo>
                    <a:lnTo>
                      <a:pt x="5052352" y="281578"/>
                    </a:lnTo>
                    <a:lnTo>
                      <a:pt x="5053524" y="281578"/>
                    </a:lnTo>
                    <a:cubicBezTo>
                      <a:pt x="5064659" y="281578"/>
                      <a:pt x="5072960" y="279039"/>
                      <a:pt x="5078430" y="273960"/>
                    </a:cubicBezTo>
                    <a:cubicBezTo>
                      <a:pt x="5084681" y="268100"/>
                      <a:pt x="5087806" y="258626"/>
                      <a:pt x="5087806" y="245538"/>
                    </a:cubicBezTo>
                    <a:lnTo>
                      <a:pt x="5089564" y="57136"/>
                    </a:lnTo>
                    <a:cubicBezTo>
                      <a:pt x="5089564" y="39946"/>
                      <a:pt x="5088294" y="29984"/>
                      <a:pt x="5085755" y="27249"/>
                    </a:cubicBezTo>
                    <a:cubicBezTo>
                      <a:pt x="5082434" y="23538"/>
                      <a:pt x="5071104" y="21682"/>
                      <a:pt x="5051766" y="21682"/>
                    </a:cubicBezTo>
                    <a:lnTo>
                      <a:pt x="5050594" y="21682"/>
                    </a:lnTo>
                    <a:close/>
                    <a:moveTo>
                      <a:pt x="4728944" y="6739"/>
                    </a:moveTo>
                    <a:lnTo>
                      <a:pt x="4730995" y="6739"/>
                    </a:lnTo>
                    <a:cubicBezTo>
                      <a:pt x="4739980" y="6739"/>
                      <a:pt x="4746720" y="6837"/>
                      <a:pt x="4751212" y="7032"/>
                    </a:cubicBezTo>
                    <a:cubicBezTo>
                      <a:pt x="4773872" y="8009"/>
                      <a:pt x="4785298" y="8497"/>
                      <a:pt x="4785494" y="8497"/>
                    </a:cubicBezTo>
                    <a:cubicBezTo>
                      <a:pt x="4791744" y="8497"/>
                      <a:pt x="4800926" y="8204"/>
                      <a:pt x="4813037" y="7618"/>
                    </a:cubicBezTo>
                    <a:cubicBezTo>
                      <a:pt x="4825148" y="7032"/>
                      <a:pt x="4834134" y="6739"/>
                      <a:pt x="4839993" y="6739"/>
                    </a:cubicBezTo>
                    <a:lnTo>
                      <a:pt x="4841165" y="6739"/>
                    </a:lnTo>
                    <a:lnTo>
                      <a:pt x="4841165" y="21682"/>
                    </a:lnTo>
                    <a:lnTo>
                      <a:pt x="4839993" y="21682"/>
                    </a:lnTo>
                    <a:cubicBezTo>
                      <a:pt x="4826320" y="21682"/>
                      <a:pt x="4817188" y="22317"/>
                      <a:pt x="4812598" y="23587"/>
                    </a:cubicBezTo>
                    <a:cubicBezTo>
                      <a:pt x="4808007" y="24856"/>
                      <a:pt x="4805712" y="26761"/>
                      <a:pt x="4805712" y="29300"/>
                    </a:cubicBezTo>
                    <a:cubicBezTo>
                      <a:pt x="4806102" y="31644"/>
                      <a:pt x="4806395" y="33500"/>
                      <a:pt x="4806591" y="34867"/>
                    </a:cubicBezTo>
                    <a:lnTo>
                      <a:pt x="4822120" y="80576"/>
                    </a:lnTo>
                    <a:lnTo>
                      <a:pt x="4883358" y="239092"/>
                    </a:lnTo>
                    <a:lnTo>
                      <a:pt x="4937270" y="108705"/>
                    </a:lnTo>
                    <a:lnTo>
                      <a:pt x="4955438" y="58894"/>
                    </a:lnTo>
                    <a:cubicBezTo>
                      <a:pt x="4956804" y="54596"/>
                      <a:pt x="4958466" y="49859"/>
                      <a:pt x="4960418" y="44683"/>
                    </a:cubicBezTo>
                    <a:cubicBezTo>
                      <a:pt x="4962372" y="39507"/>
                      <a:pt x="4963349" y="35844"/>
                      <a:pt x="4963349" y="33695"/>
                    </a:cubicBezTo>
                    <a:cubicBezTo>
                      <a:pt x="4963349" y="29398"/>
                      <a:pt x="4961004" y="26321"/>
                      <a:pt x="4956316" y="24466"/>
                    </a:cubicBezTo>
                    <a:cubicBezTo>
                      <a:pt x="4951628" y="22610"/>
                      <a:pt x="4942447" y="21682"/>
                      <a:pt x="4928774" y="21682"/>
                    </a:cubicBezTo>
                    <a:lnTo>
                      <a:pt x="4927016" y="21682"/>
                    </a:lnTo>
                    <a:lnTo>
                      <a:pt x="4927602" y="6739"/>
                    </a:lnTo>
                    <a:lnTo>
                      <a:pt x="4928774" y="6739"/>
                    </a:lnTo>
                    <a:cubicBezTo>
                      <a:pt x="4936002" y="6739"/>
                      <a:pt x="4941470" y="6837"/>
                      <a:pt x="4945182" y="7032"/>
                    </a:cubicBezTo>
                    <a:cubicBezTo>
                      <a:pt x="4963544" y="8009"/>
                      <a:pt x="4972920" y="8497"/>
                      <a:pt x="4973311" y="8497"/>
                    </a:cubicBezTo>
                    <a:cubicBezTo>
                      <a:pt x="4978194" y="8497"/>
                      <a:pt x="4985519" y="8204"/>
                      <a:pt x="4995286" y="7618"/>
                    </a:cubicBezTo>
                    <a:cubicBezTo>
                      <a:pt x="5005052" y="7032"/>
                      <a:pt x="5012574" y="6739"/>
                      <a:pt x="5017848" y="6739"/>
                    </a:cubicBezTo>
                    <a:lnTo>
                      <a:pt x="5019020" y="6739"/>
                    </a:lnTo>
                    <a:lnTo>
                      <a:pt x="5019020" y="21682"/>
                    </a:lnTo>
                    <a:lnTo>
                      <a:pt x="5017848" y="21682"/>
                    </a:lnTo>
                    <a:cubicBezTo>
                      <a:pt x="5006518" y="21682"/>
                      <a:pt x="4998704" y="24417"/>
                      <a:pt x="4994408" y="29886"/>
                    </a:cubicBezTo>
                    <a:cubicBezTo>
                      <a:pt x="4993430" y="31254"/>
                      <a:pt x="4990012" y="38774"/>
                      <a:pt x="4984152" y="52448"/>
                    </a:cubicBezTo>
                    <a:lnTo>
                      <a:pt x="4913831" y="221512"/>
                    </a:lnTo>
                    <a:lnTo>
                      <a:pt x="4883944" y="298279"/>
                    </a:lnTo>
                    <a:lnTo>
                      <a:pt x="4861090" y="298279"/>
                    </a:lnTo>
                    <a:lnTo>
                      <a:pt x="4851420" y="270737"/>
                    </a:lnTo>
                    <a:lnTo>
                      <a:pt x="4837650" y="232939"/>
                    </a:lnTo>
                    <a:lnTo>
                      <a:pt x="4764398" y="48053"/>
                    </a:lnTo>
                    <a:cubicBezTo>
                      <a:pt x="4759514" y="35160"/>
                      <a:pt x="4756780" y="28421"/>
                      <a:pt x="4756194" y="27835"/>
                    </a:cubicBezTo>
                    <a:cubicBezTo>
                      <a:pt x="4754240" y="25687"/>
                      <a:pt x="4748185" y="23635"/>
                      <a:pt x="4738028" y="21682"/>
                    </a:cubicBezTo>
                    <a:lnTo>
                      <a:pt x="4728944" y="21682"/>
                    </a:lnTo>
                    <a:close/>
                    <a:moveTo>
                      <a:pt x="4583870" y="6739"/>
                    </a:moveTo>
                    <a:lnTo>
                      <a:pt x="4585628" y="6739"/>
                    </a:lnTo>
                    <a:cubicBezTo>
                      <a:pt x="4591878" y="6739"/>
                      <a:pt x="4601352" y="7032"/>
                      <a:pt x="4614049" y="7618"/>
                    </a:cubicBezTo>
                    <a:cubicBezTo>
                      <a:pt x="4626746" y="8204"/>
                      <a:pt x="4636512" y="8497"/>
                      <a:pt x="4643350" y="8497"/>
                    </a:cubicBezTo>
                    <a:cubicBezTo>
                      <a:pt x="4650186" y="8497"/>
                      <a:pt x="4660148" y="8204"/>
                      <a:pt x="4673236" y="7618"/>
                    </a:cubicBezTo>
                    <a:cubicBezTo>
                      <a:pt x="4686324" y="7032"/>
                      <a:pt x="4696188" y="6739"/>
                      <a:pt x="4702830" y="6739"/>
                    </a:cubicBezTo>
                    <a:lnTo>
                      <a:pt x="4704588" y="6739"/>
                    </a:lnTo>
                    <a:lnTo>
                      <a:pt x="4704002" y="21682"/>
                    </a:lnTo>
                    <a:lnTo>
                      <a:pt x="4702830" y="21682"/>
                    </a:lnTo>
                    <a:cubicBezTo>
                      <a:pt x="4683686" y="21682"/>
                      <a:pt x="4672601" y="23294"/>
                      <a:pt x="4669574" y="26517"/>
                    </a:cubicBezTo>
                    <a:cubicBezTo>
                      <a:pt x="4666546" y="29740"/>
                      <a:pt x="4665032" y="39946"/>
                      <a:pt x="4665032" y="57136"/>
                    </a:cubicBezTo>
                    <a:lnTo>
                      <a:pt x="4662981" y="245538"/>
                    </a:lnTo>
                    <a:cubicBezTo>
                      <a:pt x="4662981" y="263314"/>
                      <a:pt x="4664153" y="273471"/>
                      <a:pt x="4666497" y="276011"/>
                    </a:cubicBezTo>
                    <a:cubicBezTo>
                      <a:pt x="4669818" y="279722"/>
                      <a:pt x="4681050" y="281578"/>
                      <a:pt x="4700192" y="281578"/>
                    </a:cubicBezTo>
                    <a:lnTo>
                      <a:pt x="4702244" y="281578"/>
                    </a:lnTo>
                    <a:lnTo>
                      <a:pt x="4701364" y="297107"/>
                    </a:lnTo>
                    <a:lnTo>
                      <a:pt x="4700192" y="297107"/>
                    </a:lnTo>
                    <a:cubicBezTo>
                      <a:pt x="4693746" y="297107"/>
                      <a:pt x="4683980" y="296717"/>
                      <a:pt x="4670892" y="295935"/>
                    </a:cubicBezTo>
                    <a:cubicBezTo>
                      <a:pt x="4657804" y="295154"/>
                      <a:pt x="4647842" y="294763"/>
                      <a:pt x="4641006" y="294763"/>
                    </a:cubicBezTo>
                    <a:cubicBezTo>
                      <a:pt x="4634364" y="294763"/>
                      <a:pt x="4624500" y="295154"/>
                      <a:pt x="4611412" y="295935"/>
                    </a:cubicBezTo>
                    <a:cubicBezTo>
                      <a:pt x="4598324" y="296717"/>
                      <a:pt x="4588752" y="297107"/>
                      <a:pt x="4582698" y="297107"/>
                    </a:cubicBezTo>
                    <a:lnTo>
                      <a:pt x="4581526" y="297107"/>
                    </a:lnTo>
                    <a:lnTo>
                      <a:pt x="4581526" y="281578"/>
                    </a:lnTo>
                    <a:lnTo>
                      <a:pt x="4583284" y="281578"/>
                    </a:lnTo>
                    <a:cubicBezTo>
                      <a:pt x="4602231" y="281578"/>
                      <a:pt x="4613463" y="279722"/>
                      <a:pt x="4616979" y="276011"/>
                    </a:cubicBezTo>
                    <a:cubicBezTo>
                      <a:pt x="4619714" y="273081"/>
                      <a:pt x="4621081" y="262923"/>
                      <a:pt x="4621081" y="245538"/>
                    </a:cubicBezTo>
                    <a:lnTo>
                      <a:pt x="4622839" y="57136"/>
                    </a:lnTo>
                    <a:cubicBezTo>
                      <a:pt x="4622839" y="39946"/>
                      <a:pt x="4621570" y="29984"/>
                      <a:pt x="4619030" y="27249"/>
                    </a:cubicBezTo>
                    <a:cubicBezTo>
                      <a:pt x="4615709" y="23538"/>
                      <a:pt x="4604380" y="21682"/>
                      <a:pt x="4585042" y="21682"/>
                    </a:cubicBezTo>
                    <a:lnTo>
                      <a:pt x="4583870" y="21682"/>
                    </a:lnTo>
                    <a:close/>
                    <a:moveTo>
                      <a:pt x="4229686" y="6739"/>
                    </a:moveTo>
                    <a:lnTo>
                      <a:pt x="4230858" y="6739"/>
                    </a:lnTo>
                    <a:cubicBezTo>
                      <a:pt x="4234765" y="6739"/>
                      <a:pt x="4240625" y="7032"/>
                      <a:pt x="4248438" y="7618"/>
                    </a:cubicBezTo>
                    <a:cubicBezTo>
                      <a:pt x="4256252" y="8204"/>
                      <a:pt x="4262210" y="8497"/>
                      <a:pt x="4266312" y="8497"/>
                    </a:cubicBezTo>
                    <a:cubicBezTo>
                      <a:pt x="4270218" y="8497"/>
                      <a:pt x="4276079" y="8204"/>
                      <a:pt x="4283892" y="7618"/>
                    </a:cubicBezTo>
                    <a:cubicBezTo>
                      <a:pt x="4291706" y="7032"/>
                      <a:pt x="4297664" y="6739"/>
                      <a:pt x="4301766" y="6739"/>
                    </a:cubicBezTo>
                    <a:lnTo>
                      <a:pt x="4492512" y="248468"/>
                    </a:lnTo>
                    <a:lnTo>
                      <a:pt x="4494270" y="48053"/>
                    </a:lnTo>
                    <a:cubicBezTo>
                      <a:pt x="4494270" y="36528"/>
                      <a:pt x="4492366" y="29251"/>
                      <a:pt x="4488556" y="26224"/>
                    </a:cubicBezTo>
                    <a:cubicBezTo>
                      <a:pt x="4484748" y="23196"/>
                      <a:pt x="4476299" y="21682"/>
                      <a:pt x="4463212" y="21682"/>
                    </a:cubicBezTo>
                    <a:lnTo>
                      <a:pt x="4455300" y="21682"/>
                    </a:lnTo>
                    <a:lnTo>
                      <a:pt x="4455300" y="6739"/>
                    </a:lnTo>
                    <a:lnTo>
                      <a:pt x="4457058" y="6739"/>
                    </a:lnTo>
                    <a:cubicBezTo>
                      <a:pt x="4462528" y="6739"/>
                      <a:pt x="4470732" y="7032"/>
                      <a:pt x="4481671" y="7618"/>
                    </a:cubicBezTo>
                    <a:cubicBezTo>
                      <a:pt x="4492610" y="8204"/>
                      <a:pt x="4500814" y="8497"/>
                      <a:pt x="4506284" y="8497"/>
                    </a:cubicBezTo>
                    <a:cubicBezTo>
                      <a:pt x="4511753" y="8497"/>
                      <a:pt x="4519957" y="8204"/>
                      <a:pt x="4530896" y="7618"/>
                    </a:cubicBezTo>
                    <a:cubicBezTo>
                      <a:pt x="4541834" y="7032"/>
                      <a:pt x="4550039" y="6739"/>
                      <a:pt x="4555508" y="6739"/>
                    </a:cubicBezTo>
                    <a:lnTo>
                      <a:pt x="4556680" y="6739"/>
                    </a:lnTo>
                    <a:lnTo>
                      <a:pt x="4556094" y="21682"/>
                    </a:lnTo>
                    <a:lnTo>
                      <a:pt x="4548183" y="21682"/>
                    </a:lnTo>
                    <a:cubicBezTo>
                      <a:pt x="4534705" y="21682"/>
                      <a:pt x="4525964" y="23196"/>
                      <a:pt x="4521959" y="26224"/>
                    </a:cubicBezTo>
                    <a:cubicBezTo>
                      <a:pt x="4517954" y="29251"/>
                      <a:pt x="4515952" y="36528"/>
                      <a:pt x="4515952" y="48053"/>
                    </a:cubicBezTo>
                    <a:lnTo>
                      <a:pt x="4513608" y="286266"/>
                    </a:lnTo>
                    <a:lnTo>
                      <a:pt x="4514780" y="303846"/>
                    </a:lnTo>
                    <a:lnTo>
                      <a:pt x="4479913" y="297693"/>
                    </a:lnTo>
                    <a:lnTo>
                      <a:pt x="4285944" y="58308"/>
                    </a:lnTo>
                    <a:lnTo>
                      <a:pt x="4284186" y="255207"/>
                    </a:lnTo>
                    <a:cubicBezTo>
                      <a:pt x="4284186" y="266732"/>
                      <a:pt x="4286138" y="273911"/>
                      <a:pt x="4290046" y="276743"/>
                    </a:cubicBezTo>
                    <a:cubicBezTo>
                      <a:pt x="4293952" y="279576"/>
                      <a:pt x="4302840" y="280992"/>
                      <a:pt x="4316709" y="280992"/>
                    </a:cubicBezTo>
                    <a:lnTo>
                      <a:pt x="4324327" y="281578"/>
                    </a:lnTo>
                    <a:lnTo>
                      <a:pt x="4323741" y="297107"/>
                    </a:lnTo>
                    <a:lnTo>
                      <a:pt x="4322569" y="297107"/>
                    </a:lnTo>
                    <a:cubicBezTo>
                      <a:pt x="4317295" y="297107"/>
                      <a:pt x="4309286" y="296717"/>
                      <a:pt x="4298542" y="295935"/>
                    </a:cubicBezTo>
                    <a:cubicBezTo>
                      <a:pt x="4287799" y="295154"/>
                      <a:pt x="4279595" y="294763"/>
                      <a:pt x="4273930" y="294763"/>
                    </a:cubicBezTo>
                    <a:cubicBezTo>
                      <a:pt x="4268460" y="294763"/>
                      <a:pt x="4259622" y="295154"/>
                      <a:pt x="4247413" y="295935"/>
                    </a:cubicBezTo>
                    <a:cubicBezTo>
                      <a:pt x="4235204" y="296717"/>
                      <a:pt x="4227440" y="297107"/>
                      <a:pt x="4224119" y="297107"/>
                    </a:cubicBezTo>
                    <a:lnTo>
                      <a:pt x="4222947" y="297107"/>
                    </a:lnTo>
                    <a:lnTo>
                      <a:pt x="4222947" y="281578"/>
                    </a:lnTo>
                    <a:lnTo>
                      <a:pt x="4231444" y="280992"/>
                    </a:lnTo>
                    <a:cubicBezTo>
                      <a:pt x="4244532" y="280992"/>
                      <a:pt x="4253029" y="279527"/>
                      <a:pt x="4256936" y="276597"/>
                    </a:cubicBezTo>
                    <a:cubicBezTo>
                      <a:pt x="4260842" y="273667"/>
                      <a:pt x="4262796" y="266537"/>
                      <a:pt x="4262796" y="255207"/>
                    </a:cubicBezTo>
                    <a:lnTo>
                      <a:pt x="4264554" y="48053"/>
                    </a:lnTo>
                    <a:cubicBezTo>
                      <a:pt x="4264554" y="36528"/>
                      <a:pt x="4262796" y="29251"/>
                      <a:pt x="4259280" y="26224"/>
                    </a:cubicBezTo>
                    <a:cubicBezTo>
                      <a:pt x="4255764" y="23196"/>
                      <a:pt x="4248048" y="21682"/>
                      <a:pt x="4236132" y="21682"/>
                    </a:cubicBezTo>
                    <a:lnTo>
                      <a:pt x="4229100" y="21682"/>
                    </a:lnTo>
                    <a:close/>
                    <a:moveTo>
                      <a:pt x="3894553" y="6739"/>
                    </a:moveTo>
                    <a:lnTo>
                      <a:pt x="3895725" y="6739"/>
                    </a:lnTo>
                    <a:cubicBezTo>
                      <a:pt x="3901585" y="6739"/>
                      <a:pt x="3910962" y="7032"/>
                      <a:pt x="3923854" y="7618"/>
                    </a:cubicBezTo>
                    <a:cubicBezTo>
                      <a:pt x="3936746" y="8204"/>
                      <a:pt x="3946806" y="8497"/>
                      <a:pt x="3954033" y="8497"/>
                    </a:cubicBezTo>
                    <a:cubicBezTo>
                      <a:pt x="3960480" y="8497"/>
                      <a:pt x="3970246" y="8204"/>
                      <a:pt x="3983334" y="7618"/>
                    </a:cubicBezTo>
                    <a:cubicBezTo>
                      <a:pt x="3996422" y="7032"/>
                      <a:pt x="4006188" y="6739"/>
                      <a:pt x="4012634" y="6739"/>
                    </a:cubicBezTo>
                    <a:lnTo>
                      <a:pt x="4014392" y="6739"/>
                    </a:lnTo>
                    <a:lnTo>
                      <a:pt x="4013806" y="21682"/>
                    </a:lnTo>
                    <a:lnTo>
                      <a:pt x="4012634" y="21682"/>
                    </a:lnTo>
                    <a:cubicBezTo>
                      <a:pt x="3993492" y="21682"/>
                      <a:pt x="3982406" y="23294"/>
                      <a:pt x="3979378" y="26517"/>
                    </a:cubicBezTo>
                    <a:cubicBezTo>
                      <a:pt x="3976350" y="29740"/>
                      <a:pt x="3974837" y="39946"/>
                      <a:pt x="3974837" y="57136"/>
                    </a:cubicBezTo>
                    <a:lnTo>
                      <a:pt x="3973079" y="200415"/>
                    </a:lnTo>
                    <a:cubicBezTo>
                      <a:pt x="3973079" y="228153"/>
                      <a:pt x="3980013" y="247687"/>
                      <a:pt x="3993882" y="259016"/>
                    </a:cubicBezTo>
                    <a:cubicBezTo>
                      <a:pt x="4006384" y="269174"/>
                      <a:pt x="4026894" y="274253"/>
                      <a:pt x="4055413" y="274253"/>
                    </a:cubicBezTo>
                    <a:cubicBezTo>
                      <a:pt x="4069673" y="274253"/>
                      <a:pt x="4082565" y="272299"/>
                      <a:pt x="4094090" y="268393"/>
                    </a:cubicBezTo>
                    <a:cubicBezTo>
                      <a:pt x="4107959" y="263705"/>
                      <a:pt x="4118214" y="256477"/>
                      <a:pt x="4124856" y="246710"/>
                    </a:cubicBezTo>
                    <a:cubicBezTo>
                      <a:pt x="4130716" y="238311"/>
                      <a:pt x="4135013" y="228300"/>
                      <a:pt x="4137748" y="216677"/>
                    </a:cubicBezTo>
                    <a:cubicBezTo>
                      <a:pt x="4140482" y="205055"/>
                      <a:pt x="4141850" y="192504"/>
                      <a:pt x="4141850" y="179026"/>
                    </a:cubicBezTo>
                    <a:lnTo>
                      <a:pt x="4142436" y="48053"/>
                    </a:lnTo>
                    <a:cubicBezTo>
                      <a:pt x="4142436" y="36528"/>
                      <a:pt x="4140531" y="29251"/>
                      <a:pt x="4136722" y="26224"/>
                    </a:cubicBezTo>
                    <a:cubicBezTo>
                      <a:pt x="4132913" y="23196"/>
                      <a:pt x="4124562" y="21682"/>
                      <a:pt x="4111670" y="21682"/>
                    </a:cubicBezTo>
                    <a:lnTo>
                      <a:pt x="4104052" y="21682"/>
                    </a:lnTo>
                    <a:lnTo>
                      <a:pt x="4104052" y="6739"/>
                    </a:lnTo>
                    <a:lnTo>
                      <a:pt x="4105224" y="6739"/>
                    </a:lnTo>
                    <a:cubicBezTo>
                      <a:pt x="4110694" y="6739"/>
                      <a:pt x="4118996" y="7032"/>
                      <a:pt x="4130130" y="7618"/>
                    </a:cubicBezTo>
                    <a:cubicBezTo>
                      <a:pt x="4141264" y="8204"/>
                      <a:pt x="4149566" y="8497"/>
                      <a:pt x="4155035" y="8497"/>
                    </a:cubicBezTo>
                    <a:cubicBezTo>
                      <a:pt x="4160114" y="8497"/>
                      <a:pt x="4168122" y="8204"/>
                      <a:pt x="4179062" y="7618"/>
                    </a:cubicBezTo>
                    <a:cubicBezTo>
                      <a:pt x="4190000" y="7032"/>
                      <a:pt x="4198400" y="6739"/>
                      <a:pt x="4204260" y="6739"/>
                    </a:cubicBezTo>
                    <a:lnTo>
                      <a:pt x="4205432" y="6739"/>
                    </a:lnTo>
                    <a:lnTo>
                      <a:pt x="4204846" y="21682"/>
                    </a:lnTo>
                    <a:lnTo>
                      <a:pt x="4196935" y="21682"/>
                    </a:lnTo>
                    <a:cubicBezTo>
                      <a:pt x="4183261" y="21682"/>
                      <a:pt x="4174324" y="23245"/>
                      <a:pt x="4170125" y="26370"/>
                    </a:cubicBezTo>
                    <a:cubicBezTo>
                      <a:pt x="4165925" y="29496"/>
                      <a:pt x="4163825" y="36723"/>
                      <a:pt x="4163825" y="48053"/>
                    </a:cubicBezTo>
                    <a:lnTo>
                      <a:pt x="4162653" y="199829"/>
                    </a:lnTo>
                    <a:cubicBezTo>
                      <a:pt x="4162653" y="221121"/>
                      <a:pt x="4156500" y="241338"/>
                      <a:pt x="4144194" y="260482"/>
                    </a:cubicBezTo>
                    <a:cubicBezTo>
                      <a:pt x="4139896" y="266928"/>
                      <a:pt x="4133352" y="273471"/>
                      <a:pt x="4124562" y="280113"/>
                    </a:cubicBezTo>
                    <a:cubicBezTo>
                      <a:pt x="4115772" y="286754"/>
                      <a:pt x="4107666" y="291442"/>
                      <a:pt x="4100243" y="294177"/>
                    </a:cubicBezTo>
                    <a:cubicBezTo>
                      <a:pt x="4082467" y="300233"/>
                      <a:pt x="4063910" y="303260"/>
                      <a:pt x="4044572" y="303260"/>
                    </a:cubicBezTo>
                    <a:cubicBezTo>
                      <a:pt x="4013514" y="303260"/>
                      <a:pt x="3989585" y="298963"/>
                      <a:pt x="3972786" y="290368"/>
                    </a:cubicBezTo>
                    <a:cubicBezTo>
                      <a:pt x="3959112" y="283336"/>
                      <a:pt x="3948857" y="272983"/>
                      <a:pt x="3942020" y="259309"/>
                    </a:cubicBezTo>
                    <a:cubicBezTo>
                      <a:pt x="3937332" y="251301"/>
                      <a:pt x="3934353" y="243341"/>
                      <a:pt x="3933084" y="235430"/>
                    </a:cubicBezTo>
                    <a:cubicBezTo>
                      <a:pt x="3931814" y="227518"/>
                      <a:pt x="3931179" y="217507"/>
                      <a:pt x="3931179" y="205396"/>
                    </a:cubicBezTo>
                    <a:lnTo>
                      <a:pt x="3932937" y="57136"/>
                    </a:lnTo>
                    <a:cubicBezTo>
                      <a:pt x="3932937" y="39751"/>
                      <a:pt x="3931765" y="29789"/>
                      <a:pt x="3929421" y="27249"/>
                    </a:cubicBezTo>
                    <a:cubicBezTo>
                      <a:pt x="3926100" y="23538"/>
                      <a:pt x="3914868" y="21682"/>
                      <a:pt x="3895725" y="21682"/>
                    </a:cubicBezTo>
                    <a:lnTo>
                      <a:pt x="3893967" y="21682"/>
                    </a:lnTo>
                    <a:close/>
                    <a:moveTo>
                      <a:pt x="3450394" y="6739"/>
                    </a:moveTo>
                    <a:lnTo>
                      <a:pt x="3452152" y="6739"/>
                    </a:lnTo>
                    <a:cubicBezTo>
                      <a:pt x="3458403" y="6739"/>
                      <a:pt x="3467877" y="7032"/>
                      <a:pt x="3480574" y="7618"/>
                    </a:cubicBezTo>
                    <a:cubicBezTo>
                      <a:pt x="3493271" y="8204"/>
                      <a:pt x="3503038" y="8497"/>
                      <a:pt x="3509875" y="8497"/>
                    </a:cubicBezTo>
                    <a:cubicBezTo>
                      <a:pt x="3516711" y="8497"/>
                      <a:pt x="3526673" y="8204"/>
                      <a:pt x="3539761" y="7618"/>
                    </a:cubicBezTo>
                    <a:cubicBezTo>
                      <a:pt x="3552849" y="7032"/>
                      <a:pt x="3562713" y="6739"/>
                      <a:pt x="3569355" y="6739"/>
                    </a:cubicBezTo>
                    <a:lnTo>
                      <a:pt x="3571113" y="6739"/>
                    </a:lnTo>
                    <a:lnTo>
                      <a:pt x="3570527" y="21682"/>
                    </a:lnTo>
                    <a:lnTo>
                      <a:pt x="3569355" y="21682"/>
                    </a:lnTo>
                    <a:cubicBezTo>
                      <a:pt x="3550212" y="21682"/>
                      <a:pt x="3539126" y="23294"/>
                      <a:pt x="3536098" y="26517"/>
                    </a:cubicBezTo>
                    <a:cubicBezTo>
                      <a:pt x="3533071" y="29740"/>
                      <a:pt x="3531557" y="39946"/>
                      <a:pt x="3531557" y="57136"/>
                    </a:cubicBezTo>
                    <a:lnTo>
                      <a:pt x="3529506" y="258723"/>
                    </a:lnTo>
                    <a:lnTo>
                      <a:pt x="3529506" y="273081"/>
                    </a:lnTo>
                    <a:cubicBezTo>
                      <a:pt x="3536343" y="273667"/>
                      <a:pt x="3544644" y="274106"/>
                      <a:pt x="3554411" y="274399"/>
                    </a:cubicBezTo>
                    <a:cubicBezTo>
                      <a:pt x="3564178" y="274692"/>
                      <a:pt x="3574922" y="274839"/>
                      <a:pt x="3586642" y="274839"/>
                    </a:cubicBezTo>
                    <a:cubicBezTo>
                      <a:pt x="3604613" y="274839"/>
                      <a:pt x="3617456" y="274350"/>
                      <a:pt x="3625172" y="273374"/>
                    </a:cubicBezTo>
                    <a:cubicBezTo>
                      <a:pt x="3632888" y="272397"/>
                      <a:pt x="3641825" y="270541"/>
                      <a:pt x="3651982" y="267807"/>
                    </a:cubicBezTo>
                    <a:cubicBezTo>
                      <a:pt x="3652568" y="266830"/>
                      <a:pt x="3653301" y="264925"/>
                      <a:pt x="3654180" y="262093"/>
                    </a:cubicBezTo>
                    <a:cubicBezTo>
                      <a:pt x="3655059" y="259261"/>
                      <a:pt x="3655791" y="257161"/>
                      <a:pt x="3656377" y="255793"/>
                    </a:cubicBezTo>
                    <a:lnTo>
                      <a:pt x="3665753" y="220340"/>
                    </a:lnTo>
                    <a:lnTo>
                      <a:pt x="3682162" y="220926"/>
                    </a:lnTo>
                    <a:cubicBezTo>
                      <a:pt x="3681185" y="226005"/>
                      <a:pt x="3680501" y="229911"/>
                      <a:pt x="3680111" y="232646"/>
                    </a:cubicBezTo>
                    <a:cubicBezTo>
                      <a:pt x="3678548" y="241827"/>
                      <a:pt x="3677767" y="247687"/>
                      <a:pt x="3677767" y="250226"/>
                    </a:cubicBezTo>
                    <a:lnTo>
                      <a:pt x="3672492" y="294177"/>
                    </a:lnTo>
                    <a:lnTo>
                      <a:pt x="3671320" y="294763"/>
                    </a:lnTo>
                    <a:cubicBezTo>
                      <a:pt x="3665460" y="295740"/>
                      <a:pt x="3657452" y="296375"/>
                      <a:pt x="3647294" y="296668"/>
                    </a:cubicBezTo>
                    <a:cubicBezTo>
                      <a:pt x="3637137" y="296961"/>
                      <a:pt x="3623756" y="297107"/>
                      <a:pt x="3607152" y="297107"/>
                    </a:cubicBezTo>
                    <a:cubicBezTo>
                      <a:pt x="3599729" y="297107"/>
                      <a:pt x="3588205" y="296717"/>
                      <a:pt x="3572578" y="295935"/>
                    </a:cubicBezTo>
                    <a:cubicBezTo>
                      <a:pt x="3556951" y="295154"/>
                      <a:pt x="3545035" y="294763"/>
                      <a:pt x="3536831" y="294763"/>
                    </a:cubicBezTo>
                    <a:cubicBezTo>
                      <a:pt x="3529018" y="294763"/>
                      <a:pt x="3517297" y="295154"/>
                      <a:pt x="3501670" y="295935"/>
                    </a:cubicBezTo>
                    <a:cubicBezTo>
                      <a:pt x="3486043" y="296717"/>
                      <a:pt x="3474128" y="297107"/>
                      <a:pt x="3465924" y="297107"/>
                    </a:cubicBezTo>
                    <a:lnTo>
                      <a:pt x="3464752" y="297107"/>
                    </a:lnTo>
                    <a:lnTo>
                      <a:pt x="3464752" y="281578"/>
                    </a:lnTo>
                    <a:lnTo>
                      <a:pt x="3465924" y="281578"/>
                    </a:lnTo>
                    <a:cubicBezTo>
                      <a:pt x="3475105" y="279820"/>
                      <a:pt x="3481013" y="275864"/>
                      <a:pt x="3483651" y="269711"/>
                    </a:cubicBezTo>
                    <a:cubicBezTo>
                      <a:pt x="3486288" y="263558"/>
                      <a:pt x="3487606" y="251887"/>
                      <a:pt x="3487606" y="234697"/>
                    </a:cubicBezTo>
                    <a:lnTo>
                      <a:pt x="3489364" y="57136"/>
                    </a:lnTo>
                    <a:cubicBezTo>
                      <a:pt x="3489364" y="39946"/>
                      <a:pt x="3488094" y="29984"/>
                      <a:pt x="3485555" y="27249"/>
                    </a:cubicBezTo>
                    <a:cubicBezTo>
                      <a:pt x="3482234" y="23538"/>
                      <a:pt x="3470905" y="21682"/>
                      <a:pt x="3451566" y="21682"/>
                    </a:cubicBezTo>
                    <a:lnTo>
                      <a:pt x="3450394" y="21682"/>
                    </a:lnTo>
                    <a:close/>
                    <a:moveTo>
                      <a:pt x="2713453" y="6739"/>
                    </a:moveTo>
                    <a:lnTo>
                      <a:pt x="2714625" y="6739"/>
                    </a:lnTo>
                    <a:cubicBezTo>
                      <a:pt x="2718727" y="6739"/>
                      <a:pt x="2725076" y="7032"/>
                      <a:pt x="2733671" y="7618"/>
                    </a:cubicBezTo>
                    <a:cubicBezTo>
                      <a:pt x="2742266" y="8204"/>
                      <a:pt x="2748907" y="8497"/>
                      <a:pt x="2753595" y="8497"/>
                    </a:cubicBezTo>
                    <a:cubicBezTo>
                      <a:pt x="2757893" y="8497"/>
                      <a:pt x="2764436" y="8204"/>
                      <a:pt x="2773226" y="7618"/>
                    </a:cubicBezTo>
                    <a:cubicBezTo>
                      <a:pt x="2782017" y="7032"/>
                      <a:pt x="2788463" y="6739"/>
                      <a:pt x="2792565" y="6739"/>
                    </a:cubicBezTo>
                    <a:lnTo>
                      <a:pt x="2793737" y="6739"/>
                    </a:lnTo>
                    <a:lnTo>
                      <a:pt x="2899512" y="233525"/>
                    </a:lnTo>
                    <a:lnTo>
                      <a:pt x="2983897" y="61824"/>
                    </a:lnTo>
                    <a:cubicBezTo>
                      <a:pt x="2993273" y="43267"/>
                      <a:pt x="3000892" y="25101"/>
                      <a:pt x="3006752" y="7325"/>
                    </a:cubicBezTo>
                    <a:lnTo>
                      <a:pt x="3007924" y="6739"/>
                    </a:lnTo>
                    <a:cubicBezTo>
                      <a:pt x="3014370" y="6739"/>
                      <a:pt x="3020425" y="6934"/>
                      <a:pt x="3026090" y="7325"/>
                    </a:cubicBezTo>
                    <a:cubicBezTo>
                      <a:pt x="3031755" y="7716"/>
                      <a:pt x="3038689" y="8106"/>
                      <a:pt x="3046893" y="8497"/>
                    </a:cubicBezTo>
                    <a:cubicBezTo>
                      <a:pt x="3051386" y="8497"/>
                      <a:pt x="3058028" y="8204"/>
                      <a:pt x="3066818" y="7618"/>
                    </a:cubicBezTo>
                    <a:cubicBezTo>
                      <a:pt x="3075608" y="7032"/>
                      <a:pt x="3082249" y="6739"/>
                      <a:pt x="3086742" y="6739"/>
                    </a:cubicBezTo>
                    <a:lnTo>
                      <a:pt x="3087914" y="6739"/>
                    </a:lnTo>
                    <a:lnTo>
                      <a:pt x="3087914" y="21682"/>
                    </a:lnTo>
                    <a:lnTo>
                      <a:pt x="3080003" y="21682"/>
                    </a:lnTo>
                    <a:cubicBezTo>
                      <a:pt x="3067111" y="21682"/>
                      <a:pt x="3058711" y="23245"/>
                      <a:pt x="3054805" y="26370"/>
                    </a:cubicBezTo>
                    <a:cubicBezTo>
                      <a:pt x="3050898" y="29496"/>
                      <a:pt x="3048945" y="36723"/>
                      <a:pt x="3048945" y="48053"/>
                    </a:cubicBezTo>
                    <a:lnTo>
                      <a:pt x="3047772" y="245538"/>
                    </a:lnTo>
                    <a:cubicBezTo>
                      <a:pt x="3047772" y="263314"/>
                      <a:pt x="3048847" y="273471"/>
                      <a:pt x="3050996" y="276011"/>
                    </a:cubicBezTo>
                    <a:cubicBezTo>
                      <a:pt x="3054121" y="279722"/>
                      <a:pt x="3065353" y="281578"/>
                      <a:pt x="3084691" y="281578"/>
                    </a:cubicBezTo>
                    <a:lnTo>
                      <a:pt x="3086742" y="281578"/>
                    </a:lnTo>
                    <a:lnTo>
                      <a:pt x="3086156" y="297107"/>
                    </a:lnTo>
                    <a:lnTo>
                      <a:pt x="3084691" y="297107"/>
                    </a:lnTo>
                    <a:cubicBezTo>
                      <a:pt x="3078050" y="297107"/>
                      <a:pt x="3068185" y="296717"/>
                      <a:pt x="3055098" y="295935"/>
                    </a:cubicBezTo>
                    <a:cubicBezTo>
                      <a:pt x="3042010" y="295154"/>
                      <a:pt x="3032146" y="294763"/>
                      <a:pt x="3025504" y="294763"/>
                    </a:cubicBezTo>
                    <a:cubicBezTo>
                      <a:pt x="3017886" y="294763"/>
                      <a:pt x="3010463" y="294958"/>
                      <a:pt x="3003236" y="295349"/>
                    </a:cubicBezTo>
                    <a:cubicBezTo>
                      <a:pt x="2981749" y="296521"/>
                      <a:pt x="2969735" y="297107"/>
                      <a:pt x="2967196" y="297107"/>
                    </a:cubicBezTo>
                    <a:lnTo>
                      <a:pt x="2966024" y="297107"/>
                    </a:lnTo>
                    <a:lnTo>
                      <a:pt x="2966024" y="281578"/>
                    </a:lnTo>
                    <a:lnTo>
                      <a:pt x="2967782" y="281578"/>
                    </a:lnTo>
                    <a:cubicBezTo>
                      <a:pt x="2986730" y="281578"/>
                      <a:pt x="2997962" y="279722"/>
                      <a:pt x="3001478" y="276011"/>
                    </a:cubicBezTo>
                    <a:cubicBezTo>
                      <a:pt x="3004212" y="273081"/>
                      <a:pt x="3005580" y="262923"/>
                      <a:pt x="3005580" y="245538"/>
                    </a:cubicBezTo>
                    <a:lnTo>
                      <a:pt x="3006752" y="63875"/>
                    </a:lnTo>
                    <a:lnTo>
                      <a:pt x="2893945" y="300037"/>
                    </a:lnTo>
                    <a:lnTo>
                      <a:pt x="2883689" y="300037"/>
                    </a:lnTo>
                    <a:lnTo>
                      <a:pt x="2773519" y="63875"/>
                    </a:lnTo>
                    <a:lnTo>
                      <a:pt x="2771468" y="255207"/>
                    </a:lnTo>
                    <a:cubicBezTo>
                      <a:pt x="2771468" y="266732"/>
                      <a:pt x="2773422" y="273911"/>
                      <a:pt x="2777329" y="276743"/>
                    </a:cubicBezTo>
                    <a:cubicBezTo>
                      <a:pt x="2781235" y="279576"/>
                      <a:pt x="2790123" y="280992"/>
                      <a:pt x="2803992" y="280992"/>
                    </a:cubicBezTo>
                    <a:lnTo>
                      <a:pt x="2811903" y="281578"/>
                    </a:lnTo>
                    <a:lnTo>
                      <a:pt x="2811903" y="297107"/>
                    </a:lnTo>
                    <a:lnTo>
                      <a:pt x="2809852" y="297107"/>
                    </a:lnTo>
                    <a:cubicBezTo>
                      <a:pt x="2804773" y="297107"/>
                      <a:pt x="2796862" y="296717"/>
                      <a:pt x="2786119" y="295935"/>
                    </a:cubicBezTo>
                    <a:cubicBezTo>
                      <a:pt x="2775375" y="295154"/>
                      <a:pt x="2767171" y="294763"/>
                      <a:pt x="2761506" y="294763"/>
                    </a:cubicBezTo>
                    <a:cubicBezTo>
                      <a:pt x="2755646" y="294763"/>
                      <a:pt x="2746856" y="295154"/>
                      <a:pt x="2735136" y="295935"/>
                    </a:cubicBezTo>
                    <a:cubicBezTo>
                      <a:pt x="2723416" y="296717"/>
                      <a:pt x="2715797" y="297107"/>
                      <a:pt x="2712281" y="297107"/>
                    </a:cubicBezTo>
                    <a:lnTo>
                      <a:pt x="2710523" y="297107"/>
                    </a:lnTo>
                    <a:lnTo>
                      <a:pt x="2711109" y="281578"/>
                    </a:lnTo>
                    <a:lnTo>
                      <a:pt x="2718727" y="280992"/>
                    </a:lnTo>
                    <a:cubicBezTo>
                      <a:pt x="2731815" y="280992"/>
                      <a:pt x="2740312" y="279527"/>
                      <a:pt x="2744219" y="276597"/>
                    </a:cubicBezTo>
                    <a:cubicBezTo>
                      <a:pt x="2748126" y="273667"/>
                      <a:pt x="2750079" y="266537"/>
                      <a:pt x="2750079" y="255207"/>
                    </a:cubicBezTo>
                    <a:lnTo>
                      <a:pt x="2751837" y="48053"/>
                    </a:lnTo>
                    <a:cubicBezTo>
                      <a:pt x="2751837" y="36528"/>
                      <a:pt x="2749933" y="29251"/>
                      <a:pt x="2746123" y="26224"/>
                    </a:cubicBezTo>
                    <a:cubicBezTo>
                      <a:pt x="2742314" y="23196"/>
                      <a:pt x="2733964" y="21682"/>
                      <a:pt x="2721072" y="21682"/>
                    </a:cubicBezTo>
                    <a:lnTo>
                      <a:pt x="2712867" y="21682"/>
                    </a:lnTo>
                    <a:close/>
                    <a:moveTo>
                      <a:pt x="2431219" y="6739"/>
                    </a:moveTo>
                    <a:lnTo>
                      <a:pt x="2432977" y="6739"/>
                    </a:lnTo>
                    <a:cubicBezTo>
                      <a:pt x="2440400" y="6739"/>
                      <a:pt x="2452023" y="7032"/>
                      <a:pt x="2467845" y="7618"/>
                    </a:cubicBezTo>
                    <a:cubicBezTo>
                      <a:pt x="2483667" y="8204"/>
                      <a:pt x="2495876" y="8497"/>
                      <a:pt x="2504471" y="8497"/>
                    </a:cubicBezTo>
                    <a:cubicBezTo>
                      <a:pt x="2512480" y="8497"/>
                      <a:pt x="2524493" y="8204"/>
                      <a:pt x="2540510" y="7618"/>
                    </a:cubicBezTo>
                    <a:cubicBezTo>
                      <a:pt x="2556528" y="7032"/>
                      <a:pt x="2568541" y="6739"/>
                      <a:pt x="2576550" y="6739"/>
                    </a:cubicBezTo>
                    <a:cubicBezTo>
                      <a:pt x="2603897" y="6739"/>
                      <a:pt x="2624896" y="12892"/>
                      <a:pt x="2639546" y="25198"/>
                    </a:cubicBezTo>
                    <a:cubicBezTo>
                      <a:pt x="2653024" y="36528"/>
                      <a:pt x="2659764" y="51569"/>
                      <a:pt x="2659764" y="70321"/>
                    </a:cubicBezTo>
                    <a:cubicBezTo>
                      <a:pt x="2659764" y="91417"/>
                      <a:pt x="2651462" y="109388"/>
                      <a:pt x="2634858" y="124234"/>
                    </a:cubicBezTo>
                    <a:cubicBezTo>
                      <a:pt x="2620208" y="137126"/>
                      <a:pt x="2601944" y="145721"/>
                      <a:pt x="2580066" y="150018"/>
                    </a:cubicBezTo>
                    <a:lnTo>
                      <a:pt x="2670605" y="270737"/>
                    </a:lnTo>
                    <a:cubicBezTo>
                      <a:pt x="2673730" y="274057"/>
                      <a:pt x="2677197" y="276548"/>
                      <a:pt x="2681007" y="278208"/>
                    </a:cubicBezTo>
                    <a:cubicBezTo>
                      <a:pt x="2684816" y="279869"/>
                      <a:pt x="2689162" y="280992"/>
                      <a:pt x="2694045" y="281578"/>
                    </a:cubicBezTo>
                    <a:lnTo>
                      <a:pt x="2694631" y="297107"/>
                    </a:lnTo>
                    <a:lnTo>
                      <a:pt x="2692873" y="297107"/>
                    </a:lnTo>
                    <a:cubicBezTo>
                      <a:pt x="2689552" y="296717"/>
                      <a:pt x="2684962" y="296228"/>
                      <a:pt x="2679102" y="295642"/>
                    </a:cubicBezTo>
                    <a:cubicBezTo>
                      <a:pt x="2673242" y="295056"/>
                      <a:pt x="2668651" y="294763"/>
                      <a:pt x="2665331" y="294763"/>
                    </a:cubicBezTo>
                    <a:cubicBezTo>
                      <a:pt x="2661033" y="294763"/>
                      <a:pt x="2657615" y="294861"/>
                      <a:pt x="2655076" y="295056"/>
                    </a:cubicBezTo>
                    <a:cubicBezTo>
                      <a:pt x="2652536" y="295251"/>
                      <a:pt x="2646774" y="295935"/>
                      <a:pt x="2637788" y="297107"/>
                    </a:cubicBezTo>
                    <a:lnTo>
                      <a:pt x="2636323" y="297107"/>
                    </a:lnTo>
                    <a:lnTo>
                      <a:pt x="2635737" y="296521"/>
                    </a:lnTo>
                    <a:cubicBezTo>
                      <a:pt x="2634174" y="294372"/>
                      <a:pt x="2631342" y="290173"/>
                      <a:pt x="2627240" y="283922"/>
                    </a:cubicBezTo>
                    <a:cubicBezTo>
                      <a:pt x="2624310" y="279429"/>
                      <a:pt x="2621575" y="275815"/>
                      <a:pt x="2619036" y="273081"/>
                    </a:cubicBezTo>
                    <a:lnTo>
                      <a:pt x="2522344" y="146502"/>
                    </a:lnTo>
                    <a:lnTo>
                      <a:pt x="2524102" y="138884"/>
                    </a:lnTo>
                    <a:lnTo>
                      <a:pt x="2525567" y="138884"/>
                    </a:lnTo>
                    <a:lnTo>
                      <a:pt x="2539631" y="138884"/>
                    </a:lnTo>
                    <a:cubicBezTo>
                      <a:pt x="2543538" y="138884"/>
                      <a:pt x="2547396" y="138787"/>
                      <a:pt x="2551205" y="138591"/>
                    </a:cubicBezTo>
                    <a:cubicBezTo>
                      <a:pt x="2555014" y="138396"/>
                      <a:pt x="2558872" y="138005"/>
                      <a:pt x="2562779" y="137419"/>
                    </a:cubicBezTo>
                    <a:cubicBezTo>
                      <a:pt x="2577429" y="134685"/>
                      <a:pt x="2589882" y="128190"/>
                      <a:pt x="2600137" y="117934"/>
                    </a:cubicBezTo>
                    <a:cubicBezTo>
                      <a:pt x="2610392" y="107679"/>
                      <a:pt x="2615520" y="95422"/>
                      <a:pt x="2615520" y="81162"/>
                    </a:cubicBezTo>
                    <a:cubicBezTo>
                      <a:pt x="2615520" y="60847"/>
                      <a:pt x="2609074" y="45904"/>
                      <a:pt x="2596181" y="36332"/>
                    </a:cubicBezTo>
                    <a:cubicBezTo>
                      <a:pt x="2585633" y="28519"/>
                      <a:pt x="2571667" y="24612"/>
                      <a:pt x="2554282" y="24612"/>
                    </a:cubicBezTo>
                    <a:cubicBezTo>
                      <a:pt x="2546859" y="24612"/>
                      <a:pt x="2540217" y="25052"/>
                      <a:pt x="2534357" y="25931"/>
                    </a:cubicBezTo>
                    <a:cubicBezTo>
                      <a:pt x="2528497" y="26810"/>
                      <a:pt x="2521953" y="28226"/>
                      <a:pt x="2514726" y="30179"/>
                    </a:cubicBezTo>
                    <a:cubicBezTo>
                      <a:pt x="2513749" y="33109"/>
                      <a:pt x="2513114" y="36430"/>
                      <a:pt x="2512821" y="40141"/>
                    </a:cubicBezTo>
                    <a:cubicBezTo>
                      <a:pt x="2512528" y="43853"/>
                      <a:pt x="2512382" y="49518"/>
                      <a:pt x="2512382" y="57136"/>
                    </a:cubicBezTo>
                    <a:lnTo>
                      <a:pt x="2510331" y="245538"/>
                    </a:lnTo>
                    <a:cubicBezTo>
                      <a:pt x="2510331" y="263314"/>
                      <a:pt x="2511503" y="273471"/>
                      <a:pt x="2513847" y="276011"/>
                    </a:cubicBezTo>
                    <a:cubicBezTo>
                      <a:pt x="2517168" y="279722"/>
                      <a:pt x="2528400" y="281578"/>
                      <a:pt x="2547543" y="281578"/>
                    </a:cubicBezTo>
                    <a:lnTo>
                      <a:pt x="2549594" y="281578"/>
                    </a:lnTo>
                    <a:lnTo>
                      <a:pt x="2548715" y="297107"/>
                    </a:lnTo>
                    <a:lnTo>
                      <a:pt x="2547543" y="297107"/>
                    </a:lnTo>
                    <a:cubicBezTo>
                      <a:pt x="2541096" y="297107"/>
                      <a:pt x="2531330" y="296717"/>
                      <a:pt x="2518242" y="295935"/>
                    </a:cubicBezTo>
                    <a:cubicBezTo>
                      <a:pt x="2505154" y="295154"/>
                      <a:pt x="2495192" y="294763"/>
                      <a:pt x="2488355" y="294763"/>
                    </a:cubicBezTo>
                    <a:cubicBezTo>
                      <a:pt x="2481714" y="294763"/>
                      <a:pt x="2471850" y="295154"/>
                      <a:pt x="2458762" y="295935"/>
                    </a:cubicBezTo>
                    <a:cubicBezTo>
                      <a:pt x="2445674" y="296717"/>
                      <a:pt x="2436103" y="297107"/>
                      <a:pt x="2430047" y="297107"/>
                    </a:cubicBezTo>
                    <a:lnTo>
                      <a:pt x="2428875" y="297107"/>
                    </a:lnTo>
                    <a:lnTo>
                      <a:pt x="2428875" y="281578"/>
                    </a:lnTo>
                    <a:lnTo>
                      <a:pt x="2430633" y="281578"/>
                    </a:lnTo>
                    <a:cubicBezTo>
                      <a:pt x="2449581" y="281578"/>
                      <a:pt x="2460813" y="279722"/>
                      <a:pt x="2464329" y="276011"/>
                    </a:cubicBezTo>
                    <a:cubicBezTo>
                      <a:pt x="2467064" y="273081"/>
                      <a:pt x="2468431" y="262923"/>
                      <a:pt x="2468431" y="245538"/>
                    </a:cubicBezTo>
                    <a:lnTo>
                      <a:pt x="2470189" y="57136"/>
                    </a:lnTo>
                    <a:cubicBezTo>
                      <a:pt x="2470189" y="39946"/>
                      <a:pt x="2468919" y="29984"/>
                      <a:pt x="2466380" y="27249"/>
                    </a:cubicBezTo>
                    <a:cubicBezTo>
                      <a:pt x="2463059" y="23538"/>
                      <a:pt x="2451730" y="21682"/>
                      <a:pt x="2432391" y="21682"/>
                    </a:cubicBezTo>
                    <a:lnTo>
                      <a:pt x="2431219" y="21682"/>
                    </a:lnTo>
                    <a:close/>
                    <a:moveTo>
                      <a:pt x="1743661" y="6739"/>
                    </a:moveTo>
                    <a:lnTo>
                      <a:pt x="1744833" y="6739"/>
                    </a:lnTo>
                    <a:cubicBezTo>
                      <a:pt x="1748740" y="6739"/>
                      <a:pt x="1754600" y="7032"/>
                      <a:pt x="1762414" y="7618"/>
                    </a:cubicBezTo>
                    <a:cubicBezTo>
                      <a:pt x="1770227" y="8204"/>
                      <a:pt x="1776185" y="8497"/>
                      <a:pt x="1780287" y="8497"/>
                    </a:cubicBezTo>
                    <a:cubicBezTo>
                      <a:pt x="1784194" y="8497"/>
                      <a:pt x="1790054" y="8204"/>
                      <a:pt x="1797867" y="7618"/>
                    </a:cubicBezTo>
                    <a:cubicBezTo>
                      <a:pt x="1805681" y="7032"/>
                      <a:pt x="1811639" y="6739"/>
                      <a:pt x="1815741" y="6739"/>
                    </a:cubicBezTo>
                    <a:lnTo>
                      <a:pt x="2006487" y="248468"/>
                    </a:lnTo>
                    <a:lnTo>
                      <a:pt x="2008245" y="48053"/>
                    </a:lnTo>
                    <a:cubicBezTo>
                      <a:pt x="2008245" y="36528"/>
                      <a:pt x="2006341" y="29251"/>
                      <a:pt x="2002532" y="26224"/>
                    </a:cubicBezTo>
                    <a:cubicBezTo>
                      <a:pt x="1998723" y="23196"/>
                      <a:pt x="1990274" y="21682"/>
                      <a:pt x="1977187" y="21682"/>
                    </a:cubicBezTo>
                    <a:lnTo>
                      <a:pt x="1969276" y="21682"/>
                    </a:lnTo>
                    <a:lnTo>
                      <a:pt x="1969276" y="6739"/>
                    </a:lnTo>
                    <a:lnTo>
                      <a:pt x="1971034" y="6739"/>
                    </a:lnTo>
                    <a:cubicBezTo>
                      <a:pt x="1976503" y="6739"/>
                      <a:pt x="1984707" y="7032"/>
                      <a:pt x="1995646" y="7618"/>
                    </a:cubicBezTo>
                    <a:cubicBezTo>
                      <a:pt x="2006585" y="8204"/>
                      <a:pt x="2014789" y="8497"/>
                      <a:pt x="2020258" y="8497"/>
                    </a:cubicBezTo>
                    <a:cubicBezTo>
                      <a:pt x="2025728" y="8497"/>
                      <a:pt x="2033932" y="8204"/>
                      <a:pt x="2044871" y="7618"/>
                    </a:cubicBezTo>
                    <a:cubicBezTo>
                      <a:pt x="2055810" y="7032"/>
                      <a:pt x="2064014" y="6739"/>
                      <a:pt x="2069483" y="6739"/>
                    </a:cubicBezTo>
                    <a:lnTo>
                      <a:pt x="2070655" y="6739"/>
                    </a:lnTo>
                    <a:lnTo>
                      <a:pt x="2070069" y="21682"/>
                    </a:lnTo>
                    <a:lnTo>
                      <a:pt x="2062158" y="21682"/>
                    </a:lnTo>
                    <a:cubicBezTo>
                      <a:pt x="2048680" y="21682"/>
                      <a:pt x="2039939" y="23196"/>
                      <a:pt x="2035934" y="26224"/>
                    </a:cubicBezTo>
                    <a:cubicBezTo>
                      <a:pt x="2031930" y="29251"/>
                      <a:pt x="2029928" y="36528"/>
                      <a:pt x="2029928" y="48053"/>
                    </a:cubicBezTo>
                    <a:lnTo>
                      <a:pt x="2027584" y="286266"/>
                    </a:lnTo>
                    <a:lnTo>
                      <a:pt x="2028756" y="303846"/>
                    </a:lnTo>
                    <a:lnTo>
                      <a:pt x="1993888" y="297693"/>
                    </a:lnTo>
                    <a:lnTo>
                      <a:pt x="1799918" y="58308"/>
                    </a:lnTo>
                    <a:lnTo>
                      <a:pt x="1798160" y="255207"/>
                    </a:lnTo>
                    <a:cubicBezTo>
                      <a:pt x="1798160" y="266732"/>
                      <a:pt x="1800114" y="273911"/>
                      <a:pt x="1804021" y="276743"/>
                    </a:cubicBezTo>
                    <a:cubicBezTo>
                      <a:pt x="1807927" y="279576"/>
                      <a:pt x="1816815" y="280992"/>
                      <a:pt x="1830684" y="280992"/>
                    </a:cubicBezTo>
                    <a:lnTo>
                      <a:pt x="1838302" y="281578"/>
                    </a:lnTo>
                    <a:lnTo>
                      <a:pt x="1837716" y="297107"/>
                    </a:lnTo>
                    <a:lnTo>
                      <a:pt x="1836544" y="297107"/>
                    </a:lnTo>
                    <a:cubicBezTo>
                      <a:pt x="1831270" y="297107"/>
                      <a:pt x="1823261" y="296717"/>
                      <a:pt x="1812518" y="295935"/>
                    </a:cubicBezTo>
                    <a:cubicBezTo>
                      <a:pt x="1801774" y="295154"/>
                      <a:pt x="1793570" y="294763"/>
                      <a:pt x="1787905" y="294763"/>
                    </a:cubicBezTo>
                    <a:cubicBezTo>
                      <a:pt x="1782436" y="294763"/>
                      <a:pt x="1773597" y="295154"/>
                      <a:pt x="1761388" y="295935"/>
                    </a:cubicBezTo>
                    <a:cubicBezTo>
                      <a:pt x="1749180" y="296717"/>
                      <a:pt x="1741415" y="297107"/>
                      <a:pt x="1738094" y="297107"/>
                    </a:cubicBezTo>
                    <a:lnTo>
                      <a:pt x="1736922" y="297107"/>
                    </a:lnTo>
                    <a:lnTo>
                      <a:pt x="1736922" y="281578"/>
                    </a:lnTo>
                    <a:lnTo>
                      <a:pt x="1745419" y="280992"/>
                    </a:lnTo>
                    <a:cubicBezTo>
                      <a:pt x="1758507" y="280992"/>
                      <a:pt x="1767004" y="279527"/>
                      <a:pt x="1770911" y="276597"/>
                    </a:cubicBezTo>
                    <a:cubicBezTo>
                      <a:pt x="1774818" y="273667"/>
                      <a:pt x="1776771" y="266537"/>
                      <a:pt x="1776771" y="255207"/>
                    </a:cubicBezTo>
                    <a:lnTo>
                      <a:pt x="1778529" y="48053"/>
                    </a:lnTo>
                    <a:cubicBezTo>
                      <a:pt x="1778529" y="36528"/>
                      <a:pt x="1776771" y="29251"/>
                      <a:pt x="1773255" y="26224"/>
                    </a:cubicBezTo>
                    <a:cubicBezTo>
                      <a:pt x="1769739" y="23196"/>
                      <a:pt x="1762023" y="21682"/>
                      <a:pt x="1750108" y="21682"/>
                    </a:cubicBezTo>
                    <a:lnTo>
                      <a:pt x="1743075" y="21682"/>
                    </a:lnTo>
                    <a:close/>
                    <a:moveTo>
                      <a:pt x="1210261" y="6739"/>
                    </a:moveTo>
                    <a:lnTo>
                      <a:pt x="1211433" y="6739"/>
                    </a:lnTo>
                    <a:cubicBezTo>
                      <a:pt x="1215340" y="6739"/>
                      <a:pt x="1221200" y="7032"/>
                      <a:pt x="1229014" y="7618"/>
                    </a:cubicBezTo>
                    <a:cubicBezTo>
                      <a:pt x="1236827" y="8204"/>
                      <a:pt x="1242785" y="8497"/>
                      <a:pt x="1246887" y="8497"/>
                    </a:cubicBezTo>
                    <a:cubicBezTo>
                      <a:pt x="1250794" y="8497"/>
                      <a:pt x="1256654" y="8204"/>
                      <a:pt x="1264467" y="7618"/>
                    </a:cubicBezTo>
                    <a:cubicBezTo>
                      <a:pt x="1272281" y="7032"/>
                      <a:pt x="1278239" y="6739"/>
                      <a:pt x="1282341" y="6739"/>
                    </a:cubicBezTo>
                    <a:lnTo>
                      <a:pt x="1473087" y="248468"/>
                    </a:lnTo>
                    <a:lnTo>
                      <a:pt x="1474845" y="48053"/>
                    </a:lnTo>
                    <a:cubicBezTo>
                      <a:pt x="1474845" y="36528"/>
                      <a:pt x="1472941" y="29251"/>
                      <a:pt x="1469132" y="26224"/>
                    </a:cubicBezTo>
                    <a:cubicBezTo>
                      <a:pt x="1465323" y="23196"/>
                      <a:pt x="1456874" y="21682"/>
                      <a:pt x="1443787" y="21682"/>
                    </a:cubicBezTo>
                    <a:lnTo>
                      <a:pt x="1435876" y="21682"/>
                    </a:lnTo>
                    <a:lnTo>
                      <a:pt x="1435876" y="6739"/>
                    </a:lnTo>
                    <a:lnTo>
                      <a:pt x="1437634" y="6739"/>
                    </a:lnTo>
                    <a:cubicBezTo>
                      <a:pt x="1443103" y="6739"/>
                      <a:pt x="1451307" y="7032"/>
                      <a:pt x="1462246" y="7618"/>
                    </a:cubicBezTo>
                    <a:cubicBezTo>
                      <a:pt x="1473185" y="8204"/>
                      <a:pt x="1481389" y="8497"/>
                      <a:pt x="1486859" y="8497"/>
                    </a:cubicBezTo>
                    <a:cubicBezTo>
                      <a:pt x="1492328" y="8497"/>
                      <a:pt x="1500532" y="8204"/>
                      <a:pt x="1511471" y="7618"/>
                    </a:cubicBezTo>
                    <a:cubicBezTo>
                      <a:pt x="1522410" y="7032"/>
                      <a:pt x="1530614" y="6739"/>
                      <a:pt x="1536084" y="6739"/>
                    </a:cubicBezTo>
                    <a:lnTo>
                      <a:pt x="1537255" y="6739"/>
                    </a:lnTo>
                    <a:lnTo>
                      <a:pt x="1536669" y="21682"/>
                    </a:lnTo>
                    <a:lnTo>
                      <a:pt x="1528758" y="21682"/>
                    </a:lnTo>
                    <a:cubicBezTo>
                      <a:pt x="1515280" y="21682"/>
                      <a:pt x="1506539" y="23196"/>
                      <a:pt x="1502534" y="26224"/>
                    </a:cubicBezTo>
                    <a:cubicBezTo>
                      <a:pt x="1498530" y="29251"/>
                      <a:pt x="1496528" y="36528"/>
                      <a:pt x="1496528" y="48053"/>
                    </a:cubicBezTo>
                    <a:lnTo>
                      <a:pt x="1494184" y="286266"/>
                    </a:lnTo>
                    <a:lnTo>
                      <a:pt x="1495356" y="303846"/>
                    </a:lnTo>
                    <a:lnTo>
                      <a:pt x="1460488" y="297693"/>
                    </a:lnTo>
                    <a:lnTo>
                      <a:pt x="1266519" y="58308"/>
                    </a:lnTo>
                    <a:lnTo>
                      <a:pt x="1264760" y="255207"/>
                    </a:lnTo>
                    <a:cubicBezTo>
                      <a:pt x="1264760" y="266732"/>
                      <a:pt x="1266714" y="273911"/>
                      <a:pt x="1270621" y="276743"/>
                    </a:cubicBezTo>
                    <a:cubicBezTo>
                      <a:pt x="1274527" y="279576"/>
                      <a:pt x="1283415" y="280992"/>
                      <a:pt x="1297284" y="280992"/>
                    </a:cubicBezTo>
                    <a:lnTo>
                      <a:pt x="1304902" y="281578"/>
                    </a:lnTo>
                    <a:lnTo>
                      <a:pt x="1304316" y="297107"/>
                    </a:lnTo>
                    <a:lnTo>
                      <a:pt x="1303144" y="297107"/>
                    </a:lnTo>
                    <a:cubicBezTo>
                      <a:pt x="1297870" y="297107"/>
                      <a:pt x="1289861" y="296717"/>
                      <a:pt x="1279118" y="295935"/>
                    </a:cubicBezTo>
                    <a:cubicBezTo>
                      <a:pt x="1268374" y="295154"/>
                      <a:pt x="1260170" y="294763"/>
                      <a:pt x="1254505" y="294763"/>
                    </a:cubicBezTo>
                    <a:cubicBezTo>
                      <a:pt x="1249036" y="294763"/>
                      <a:pt x="1240197" y="295154"/>
                      <a:pt x="1227988" y="295935"/>
                    </a:cubicBezTo>
                    <a:cubicBezTo>
                      <a:pt x="1215780" y="296717"/>
                      <a:pt x="1208015" y="297107"/>
                      <a:pt x="1204694" y="297107"/>
                    </a:cubicBezTo>
                    <a:lnTo>
                      <a:pt x="1203522" y="297107"/>
                    </a:lnTo>
                    <a:lnTo>
                      <a:pt x="1203522" y="281578"/>
                    </a:lnTo>
                    <a:lnTo>
                      <a:pt x="1212020" y="280992"/>
                    </a:lnTo>
                    <a:cubicBezTo>
                      <a:pt x="1225107" y="280992"/>
                      <a:pt x="1233604" y="279527"/>
                      <a:pt x="1237511" y="276597"/>
                    </a:cubicBezTo>
                    <a:cubicBezTo>
                      <a:pt x="1241418" y="273667"/>
                      <a:pt x="1243371" y="266537"/>
                      <a:pt x="1243371" y="255207"/>
                    </a:cubicBezTo>
                    <a:lnTo>
                      <a:pt x="1245129" y="48053"/>
                    </a:lnTo>
                    <a:cubicBezTo>
                      <a:pt x="1245129" y="36528"/>
                      <a:pt x="1243371" y="29251"/>
                      <a:pt x="1239855" y="26224"/>
                    </a:cubicBezTo>
                    <a:cubicBezTo>
                      <a:pt x="1236339" y="23196"/>
                      <a:pt x="1228623" y="21682"/>
                      <a:pt x="1216708" y="21682"/>
                    </a:cubicBezTo>
                    <a:lnTo>
                      <a:pt x="1209675" y="21682"/>
                    </a:lnTo>
                    <a:close/>
                    <a:moveTo>
                      <a:pt x="726245" y="6739"/>
                    </a:moveTo>
                    <a:lnTo>
                      <a:pt x="728003" y="6739"/>
                    </a:lnTo>
                    <a:cubicBezTo>
                      <a:pt x="734253" y="6739"/>
                      <a:pt x="743727" y="7032"/>
                      <a:pt x="756424" y="7618"/>
                    </a:cubicBezTo>
                    <a:cubicBezTo>
                      <a:pt x="769121" y="8204"/>
                      <a:pt x="778888" y="8497"/>
                      <a:pt x="785725" y="8497"/>
                    </a:cubicBezTo>
                    <a:cubicBezTo>
                      <a:pt x="792561" y="8497"/>
                      <a:pt x="802524" y="8204"/>
                      <a:pt x="815611" y="7618"/>
                    </a:cubicBezTo>
                    <a:cubicBezTo>
                      <a:pt x="828699" y="7032"/>
                      <a:pt x="838563" y="6739"/>
                      <a:pt x="845205" y="6739"/>
                    </a:cubicBezTo>
                    <a:lnTo>
                      <a:pt x="846963" y="6739"/>
                    </a:lnTo>
                    <a:lnTo>
                      <a:pt x="846377" y="21682"/>
                    </a:lnTo>
                    <a:lnTo>
                      <a:pt x="845205" y="21682"/>
                    </a:lnTo>
                    <a:cubicBezTo>
                      <a:pt x="826062" y="21682"/>
                      <a:pt x="814976" y="23294"/>
                      <a:pt x="811949" y="26517"/>
                    </a:cubicBezTo>
                    <a:cubicBezTo>
                      <a:pt x="808921" y="29740"/>
                      <a:pt x="807407" y="39946"/>
                      <a:pt x="807407" y="57136"/>
                    </a:cubicBezTo>
                    <a:lnTo>
                      <a:pt x="805356" y="245538"/>
                    </a:lnTo>
                    <a:cubicBezTo>
                      <a:pt x="805356" y="263314"/>
                      <a:pt x="806528" y="273471"/>
                      <a:pt x="808872" y="276011"/>
                    </a:cubicBezTo>
                    <a:cubicBezTo>
                      <a:pt x="812193" y="279722"/>
                      <a:pt x="823425" y="281578"/>
                      <a:pt x="842568" y="281578"/>
                    </a:cubicBezTo>
                    <a:lnTo>
                      <a:pt x="844619" y="281578"/>
                    </a:lnTo>
                    <a:lnTo>
                      <a:pt x="843740" y="297107"/>
                    </a:lnTo>
                    <a:lnTo>
                      <a:pt x="842568" y="297107"/>
                    </a:lnTo>
                    <a:cubicBezTo>
                      <a:pt x="836122" y="297107"/>
                      <a:pt x="826355" y="296717"/>
                      <a:pt x="813267" y="295935"/>
                    </a:cubicBezTo>
                    <a:cubicBezTo>
                      <a:pt x="800180" y="295154"/>
                      <a:pt x="790217" y="294763"/>
                      <a:pt x="783381" y="294763"/>
                    </a:cubicBezTo>
                    <a:cubicBezTo>
                      <a:pt x="776739" y="294763"/>
                      <a:pt x="766875" y="295154"/>
                      <a:pt x="753787" y="295935"/>
                    </a:cubicBezTo>
                    <a:cubicBezTo>
                      <a:pt x="740699" y="296717"/>
                      <a:pt x="731128" y="297107"/>
                      <a:pt x="725072" y="297107"/>
                    </a:cubicBezTo>
                    <a:lnTo>
                      <a:pt x="723900" y="297107"/>
                    </a:lnTo>
                    <a:lnTo>
                      <a:pt x="723900" y="281578"/>
                    </a:lnTo>
                    <a:lnTo>
                      <a:pt x="725658" y="281578"/>
                    </a:lnTo>
                    <a:cubicBezTo>
                      <a:pt x="744606" y="281578"/>
                      <a:pt x="755838" y="279722"/>
                      <a:pt x="759354" y="276011"/>
                    </a:cubicBezTo>
                    <a:cubicBezTo>
                      <a:pt x="762089" y="273081"/>
                      <a:pt x="763456" y="262923"/>
                      <a:pt x="763456" y="245538"/>
                    </a:cubicBezTo>
                    <a:lnTo>
                      <a:pt x="765214" y="57136"/>
                    </a:lnTo>
                    <a:cubicBezTo>
                      <a:pt x="765214" y="39946"/>
                      <a:pt x="763945" y="29984"/>
                      <a:pt x="761405" y="27249"/>
                    </a:cubicBezTo>
                    <a:cubicBezTo>
                      <a:pt x="758084" y="23538"/>
                      <a:pt x="746755" y="21682"/>
                      <a:pt x="727417" y="21682"/>
                    </a:cubicBezTo>
                    <a:lnTo>
                      <a:pt x="726245" y="21682"/>
                    </a:lnTo>
                    <a:close/>
                    <a:moveTo>
                      <a:pt x="572672" y="6739"/>
                    </a:moveTo>
                    <a:lnTo>
                      <a:pt x="573845" y="6739"/>
                    </a:lnTo>
                    <a:cubicBezTo>
                      <a:pt x="583221" y="6739"/>
                      <a:pt x="590253" y="6837"/>
                      <a:pt x="594941" y="7032"/>
                    </a:cubicBezTo>
                    <a:cubicBezTo>
                      <a:pt x="618772" y="8009"/>
                      <a:pt x="631176" y="8497"/>
                      <a:pt x="632153" y="8497"/>
                    </a:cubicBezTo>
                    <a:cubicBezTo>
                      <a:pt x="638599" y="8497"/>
                      <a:pt x="648366" y="8204"/>
                      <a:pt x="661453" y="7618"/>
                    </a:cubicBezTo>
                    <a:cubicBezTo>
                      <a:pt x="674541" y="7032"/>
                      <a:pt x="684308" y="6739"/>
                      <a:pt x="690754" y="6739"/>
                    </a:cubicBezTo>
                    <a:lnTo>
                      <a:pt x="692805" y="6739"/>
                    </a:lnTo>
                    <a:lnTo>
                      <a:pt x="692219" y="21682"/>
                    </a:lnTo>
                    <a:lnTo>
                      <a:pt x="690754" y="21682"/>
                    </a:lnTo>
                    <a:cubicBezTo>
                      <a:pt x="671611" y="21682"/>
                      <a:pt x="660525" y="23294"/>
                      <a:pt x="657498" y="26517"/>
                    </a:cubicBezTo>
                    <a:cubicBezTo>
                      <a:pt x="654470" y="29740"/>
                      <a:pt x="652956" y="39946"/>
                      <a:pt x="652956" y="57136"/>
                    </a:cubicBezTo>
                    <a:lnTo>
                      <a:pt x="651198" y="244952"/>
                    </a:lnTo>
                    <a:cubicBezTo>
                      <a:pt x="651198" y="265267"/>
                      <a:pt x="650221" y="280406"/>
                      <a:pt x="648268" y="290368"/>
                    </a:cubicBezTo>
                    <a:cubicBezTo>
                      <a:pt x="644556" y="309511"/>
                      <a:pt x="636548" y="326408"/>
                      <a:pt x="624241" y="341058"/>
                    </a:cubicBezTo>
                    <a:cubicBezTo>
                      <a:pt x="614865" y="352778"/>
                      <a:pt x="603438" y="361568"/>
                      <a:pt x="589960" y="367429"/>
                    </a:cubicBezTo>
                    <a:cubicBezTo>
                      <a:pt x="579021" y="372117"/>
                      <a:pt x="567691" y="374461"/>
                      <a:pt x="555971" y="374461"/>
                    </a:cubicBezTo>
                    <a:lnTo>
                      <a:pt x="553920" y="374461"/>
                    </a:lnTo>
                    <a:lnTo>
                      <a:pt x="554799" y="340472"/>
                    </a:lnTo>
                    <a:lnTo>
                      <a:pt x="561245" y="336663"/>
                    </a:lnTo>
                    <a:lnTo>
                      <a:pt x="561831" y="337249"/>
                    </a:lnTo>
                    <a:cubicBezTo>
                      <a:pt x="566324" y="340570"/>
                      <a:pt x="569938" y="342718"/>
                      <a:pt x="572672" y="343695"/>
                    </a:cubicBezTo>
                    <a:cubicBezTo>
                      <a:pt x="575407" y="344672"/>
                      <a:pt x="579412" y="345160"/>
                      <a:pt x="584686" y="345160"/>
                    </a:cubicBezTo>
                    <a:cubicBezTo>
                      <a:pt x="593085" y="345160"/>
                      <a:pt x="599336" y="341449"/>
                      <a:pt x="603438" y="334026"/>
                    </a:cubicBezTo>
                    <a:cubicBezTo>
                      <a:pt x="606954" y="327580"/>
                      <a:pt x="608712" y="319083"/>
                      <a:pt x="608712" y="308534"/>
                    </a:cubicBezTo>
                    <a:lnTo>
                      <a:pt x="611056" y="57136"/>
                    </a:lnTo>
                    <a:cubicBezTo>
                      <a:pt x="611056" y="39751"/>
                      <a:pt x="609884" y="29789"/>
                      <a:pt x="607540" y="27249"/>
                    </a:cubicBezTo>
                    <a:cubicBezTo>
                      <a:pt x="604219" y="23538"/>
                      <a:pt x="592988" y="21682"/>
                      <a:pt x="573845" y="21682"/>
                    </a:cubicBezTo>
                    <a:lnTo>
                      <a:pt x="572086" y="21682"/>
                    </a:lnTo>
                    <a:close/>
                    <a:moveTo>
                      <a:pt x="236953" y="6739"/>
                    </a:moveTo>
                    <a:lnTo>
                      <a:pt x="238125" y="6739"/>
                    </a:lnTo>
                    <a:cubicBezTo>
                      <a:pt x="243986" y="6739"/>
                      <a:pt x="253362" y="7032"/>
                      <a:pt x="266254" y="7618"/>
                    </a:cubicBezTo>
                    <a:cubicBezTo>
                      <a:pt x="279146" y="8204"/>
                      <a:pt x="289206" y="8497"/>
                      <a:pt x="296434" y="8497"/>
                    </a:cubicBezTo>
                    <a:cubicBezTo>
                      <a:pt x="302880" y="8497"/>
                      <a:pt x="312646" y="8204"/>
                      <a:pt x="325734" y="7618"/>
                    </a:cubicBezTo>
                    <a:cubicBezTo>
                      <a:pt x="338822" y="7032"/>
                      <a:pt x="348589" y="6739"/>
                      <a:pt x="355035" y="6739"/>
                    </a:cubicBezTo>
                    <a:lnTo>
                      <a:pt x="356793" y="6739"/>
                    </a:lnTo>
                    <a:lnTo>
                      <a:pt x="356207" y="21682"/>
                    </a:lnTo>
                    <a:lnTo>
                      <a:pt x="355035" y="21682"/>
                    </a:lnTo>
                    <a:cubicBezTo>
                      <a:pt x="335892" y="21682"/>
                      <a:pt x="324806" y="23294"/>
                      <a:pt x="321779" y="26517"/>
                    </a:cubicBezTo>
                    <a:cubicBezTo>
                      <a:pt x="318751" y="29740"/>
                      <a:pt x="317237" y="39946"/>
                      <a:pt x="317237" y="57136"/>
                    </a:cubicBezTo>
                    <a:lnTo>
                      <a:pt x="315479" y="200415"/>
                    </a:lnTo>
                    <a:cubicBezTo>
                      <a:pt x="315479" y="228153"/>
                      <a:pt x="322413" y="247687"/>
                      <a:pt x="336282" y="259016"/>
                    </a:cubicBezTo>
                    <a:cubicBezTo>
                      <a:pt x="348784" y="269174"/>
                      <a:pt x="369294" y="274253"/>
                      <a:pt x="397813" y="274253"/>
                    </a:cubicBezTo>
                    <a:cubicBezTo>
                      <a:pt x="412073" y="274253"/>
                      <a:pt x="424965" y="272299"/>
                      <a:pt x="436490" y="268393"/>
                    </a:cubicBezTo>
                    <a:cubicBezTo>
                      <a:pt x="450359" y="263705"/>
                      <a:pt x="460614" y="256477"/>
                      <a:pt x="467256" y="246710"/>
                    </a:cubicBezTo>
                    <a:cubicBezTo>
                      <a:pt x="473116" y="238311"/>
                      <a:pt x="477413" y="228300"/>
                      <a:pt x="480148" y="216677"/>
                    </a:cubicBezTo>
                    <a:cubicBezTo>
                      <a:pt x="482883" y="205055"/>
                      <a:pt x="484250" y="192504"/>
                      <a:pt x="484250" y="179026"/>
                    </a:cubicBezTo>
                    <a:lnTo>
                      <a:pt x="484836" y="48053"/>
                    </a:lnTo>
                    <a:cubicBezTo>
                      <a:pt x="484836" y="36528"/>
                      <a:pt x="482931" y="29251"/>
                      <a:pt x="479122" y="26224"/>
                    </a:cubicBezTo>
                    <a:cubicBezTo>
                      <a:pt x="475313" y="23196"/>
                      <a:pt x="466963" y="21682"/>
                      <a:pt x="454070" y="21682"/>
                    </a:cubicBezTo>
                    <a:lnTo>
                      <a:pt x="446452" y="21682"/>
                    </a:lnTo>
                    <a:lnTo>
                      <a:pt x="446452" y="6739"/>
                    </a:lnTo>
                    <a:lnTo>
                      <a:pt x="447624" y="6739"/>
                    </a:lnTo>
                    <a:cubicBezTo>
                      <a:pt x="453094" y="6739"/>
                      <a:pt x="461396" y="7032"/>
                      <a:pt x="472530" y="7618"/>
                    </a:cubicBezTo>
                    <a:cubicBezTo>
                      <a:pt x="483664" y="8204"/>
                      <a:pt x="491966" y="8497"/>
                      <a:pt x="497435" y="8497"/>
                    </a:cubicBezTo>
                    <a:cubicBezTo>
                      <a:pt x="502514" y="8497"/>
                      <a:pt x="510523" y="8204"/>
                      <a:pt x="521462" y="7618"/>
                    </a:cubicBezTo>
                    <a:cubicBezTo>
                      <a:pt x="532401" y="7032"/>
                      <a:pt x="540800" y="6739"/>
                      <a:pt x="546660" y="6739"/>
                    </a:cubicBezTo>
                    <a:lnTo>
                      <a:pt x="547832" y="6739"/>
                    </a:lnTo>
                    <a:lnTo>
                      <a:pt x="547246" y="21682"/>
                    </a:lnTo>
                    <a:lnTo>
                      <a:pt x="539335" y="21682"/>
                    </a:lnTo>
                    <a:cubicBezTo>
                      <a:pt x="525661" y="21682"/>
                      <a:pt x="516725" y="23245"/>
                      <a:pt x="512525" y="26370"/>
                    </a:cubicBezTo>
                    <a:cubicBezTo>
                      <a:pt x="508325" y="29496"/>
                      <a:pt x="506225" y="36723"/>
                      <a:pt x="506225" y="48053"/>
                    </a:cubicBezTo>
                    <a:lnTo>
                      <a:pt x="505053" y="199829"/>
                    </a:lnTo>
                    <a:cubicBezTo>
                      <a:pt x="505053" y="221121"/>
                      <a:pt x="498900" y="241338"/>
                      <a:pt x="486594" y="260482"/>
                    </a:cubicBezTo>
                    <a:cubicBezTo>
                      <a:pt x="482297" y="266928"/>
                      <a:pt x="475753" y="273471"/>
                      <a:pt x="466963" y="280113"/>
                    </a:cubicBezTo>
                    <a:cubicBezTo>
                      <a:pt x="458173" y="286754"/>
                      <a:pt x="450066" y="291442"/>
                      <a:pt x="442643" y="294177"/>
                    </a:cubicBezTo>
                    <a:cubicBezTo>
                      <a:pt x="424868" y="300233"/>
                      <a:pt x="406311" y="303260"/>
                      <a:pt x="386972" y="303260"/>
                    </a:cubicBezTo>
                    <a:cubicBezTo>
                      <a:pt x="355914" y="303260"/>
                      <a:pt x="331985" y="298963"/>
                      <a:pt x="315186" y="290368"/>
                    </a:cubicBezTo>
                    <a:cubicBezTo>
                      <a:pt x="301512" y="283336"/>
                      <a:pt x="291257" y="272983"/>
                      <a:pt x="284420" y="259309"/>
                    </a:cubicBezTo>
                    <a:cubicBezTo>
                      <a:pt x="279732" y="251301"/>
                      <a:pt x="276753" y="243341"/>
                      <a:pt x="275484" y="235430"/>
                    </a:cubicBezTo>
                    <a:cubicBezTo>
                      <a:pt x="274214" y="227518"/>
                      <a:pt x="273579" y="217507"/>
                      <a:pt x="273579" y="205396"/>
                    </a:cubicBezTo>
                    <a:lnTo>
                      <a:pt x="275337" y="57136"/>
                    </a:lnTo>
                    <a:cubicBezTo>
                      <a:pt x="275337" y="39751"/>
                      <a:pt x="274165" y="29789"/>
                      <a:pt x="271821" y="27249"/>
                    </a:cubicBezTo>
                    <a:cubicBezTo>
                      <a:pt x="268500" y="23538"/>
                      <a:pt x="257269" y="21682"/>
                      <a:pt x="238125" y="21682"/>
                    </a:cubicBezTo>
                    <a:lnTo>
                      <a:pt x="236367" y="21682"/>
                    </a:lnTo>
                    <a:close/>
                    <a:moveTo>
                      <a:pt x="2345" y="6739"/>
                    </a:moveTo>
                    <a:lnTo>
                      <a:pt x="4103" y="6739"/>
                    </a:lnTo>
                    <a:cubicBezTo>
                      <a:pt x="12502" y="6739"/>
                      <a:pt x="25004" y="7032"/>
                      <a:pt x="41607" y="7618"/>
                    </a:cubicBezTo>
                    <a:cubicBezTo>
                      <a:pt x="58211" y="8204"/>
                      <a:pt x="70712" y="8497"/>
                      <a:pt x="79112" y="8497"/>
                    </a:cubicBezTo>
                    <a:cubicBezTo>
                      <a:pt x="87707" y="8497"/>
                      <a:pt x="100404" y="8204"/>
                      <a:pt x="117203" y="7618"/>
                    </a:cubicBezTo>
                    <a:cubicBezTo>
                      <a:pt x="134002" y="7032"/>
                      <a:pt x="146503" y="6739"/>
                      <a:pt x="154707" y="6739"/>
                    </a:cubicBezTo>
                    <a:lnTo>
                      <a:pt x="174339" y="6739"/>
                    </a:lnTo>
                    <a:cubicBezTo>
                      <a:pt x="183520" y="6739"/>
                      <a:pt x="192554" y="6788"/>
                      <a:pt x="201442" y="6885"/>
                    </a:cubicBezTo>
                    <a:cubicBezTo>
                      <a:pt x="210330" y="6983"/>
                      <a:pt x="217606" y="7520"/>
                      <a:pt x="223271" y="8497"/>
                    </a:cubicBezTo>
                    <a:lnTo>
                      <a:pt x="225029" y="8497"/>
                    </a:lnTo>
                    <a:lnTo>
                      <a:pt x="224443" y="10255"/>
                    </a:lnTo>
                    <a:cubicBezTo>
                      <a:pt x="219559" y="23147"/>
                      <a:pt x="217117" y="36332"/>
                      <a:pt x="217117" y="49811"/>
                    </a:cubicBezTo>
                    <a:cubicBezTo>
                      <a:pt x="217117" y="52741"/>
                      <a:pt x="216922" y="57380"/>
                      <a:pt x="216531" y="63728"/>
                    </a:cubicBezTo>
                    <a:cubicBezTo>
                      <a:pt x="216141" y="70077"/>
                      <a:pt x="215945" y="73446"/>
                      <a:pt x="215945" y="73837"/>
                    </a:cubicBezTo>
                    <a:lnTo>
                      <a:pt x="215945" y="75009"/>
                    </a:lnTo>
                    <a:lnTo>
                      <a:pt x="200416" y="75009"/>
                    </a:lnTo>
                    <a:lnTo>
                      <a:pt x="200416" y="73837"/>
                    </a:lnTo>
                    <a:cubicBezTo>
                      <a:pt x="200416" y="67586"/>
                      <a:pt x="200221" y="63045"/>
                      <a:pt x="199830" y="60212"/>
                    </a:cubicBezTo>
                    <a:cubicBezTo>
                      <a:pt x="199439" y="57380"/>
                      <a:pt x="197779" y="48932"/>
                      <a:pt x="194849" y="34867"/>
                    </a:cubicBezTo>
                    <a:cubicBezTo>
                      <a:pt x="186450" y="32328"/>
                      <a:pt x="177122" y="30619"/>
                      <a:pt x="166867" y="29740"/>
                    </a:cubicBezTo>
                    <a:cubicBezTo>
                      <a:pt x="156612" y="28861"/>
                      <a:pt x="146015" y="28421"/>
                      <a:pt x="135076" y="28421"/>
                    </a:cubicBezTo>
                    <a:cubicBezTo>
                      <a:pt x="126090" y="28421"/>
                      <a:pt x="117398" y="28470"/>
                      <a:pt x="108998" y="28568"/>
                    </a:cubicBezTo>
                    <a:cubicBezTo>
                      <a:pt x="100599" y="28665"/>
                      <a:pt x="92688" y="29203"/>
                      <a:pt x="85265" y="30179"/>
                    </a:cubicBezTo>
                    <a:cubicBezTo>
                      <a:pt x="84093" y="36625"/>
                      <a:pt x="83507" y="45025"/>
                      <a:pt x="83507" y="55378"/>
                    </a:cubicBezTo>
                    <a:lnTo>
                      <a:pt x="82042" y="138005"/>
                    </a:lnTo>
                    <a:cubicBezTo>
                      <a:pt x="91223" y="138005"/>
                      <a:pt x="99964" y="138054"/>
                      <a:pt x="108266" y="138152"/>
                    </a:cubicBezTo>
                    <a:cubicBezTo>
                      <a:pt x="116568" y="138249"/>
                      <a:pt x="124430" y="138298"/>
                      <a:pt x="131853" y="138298"/>
                    </a:cubicBezTo>
                    <a:cubicBezTo>
                      <a:pt x="152363" y="138298"/>
                      <a:pt x="164816" y="136589"/>
                      <a:pt x="169211" y="133171"/>
                    </a:cubicBezTo>
                    <a:cubicBezTo>
                      <a:pt x="173606" y="129752"/>
                      <a:pt x="175804" y="120425"/>
                      <a:pt x="175804" y="105189"/>
                    </a:cubicBezTo>
                    <a:lnTo>
                      <a:pt x="175804" y="104017"/>
                    </a:lnTo>
                    <a:lnTo>
                      <a:pt x="191919" y="104017"/>
                    </a:lnTo>
                    <a:lnTo>
                      <a:pt x="190747" y="201880"/>
                    </a:lnTo>
                    <a:lnTo>
                      <a:pt x="174632" y="201880"/>
                    </a:lnTo>
                    <a:lnTo>
                      <a:pt x="174632" y="200415"/>
                    </a:lnTo>
                    <a:cubicBezTo>
                      <a:pt x="174632" y="181468"/>
                      <a:pt x="172581" y="170236"/>
                      <a:pt x="168479" y="166720"/>
                    </a:cubicBezTo>
                    <a:cubicBezTo>
                      <a:pt x="163791" y="162618"/>
                      <a:pt x="149336" y="160567"/>
                      <a:pt x="125114" y="160567"/>
                    </a:cubicBezTo>
                    <a:cubicBezTo>
                      <a:pt x="118668" y="160567"/>
                      <a:pt x="111831" y="160616"/>
                      <a:pt x="104603" y="160713"/>
                    </a:cubicBezTo>
                    <a:cubicBezTo>
                      <a:pt x="97376" y="160811"/>
                      <a:pt x="89855" y="160860"/>
                      <a:pt x="82042" y="160860"/>
                    </a:cubicBezTo>
                    <a:lnTo>
                      <a:pt x="81456" y="245538"/>
                    </a:lnTo>
                    <a:cubicBezTo>
                      <a:pt x="81456" y="263314"/>
                      <a:pt x="82628" y="273471"/>
                      <a:pt x="84972" y="276011"/>
                    </a:cubicBezTo>
                    <a:cubicBezTo>
                      <a:pt x="88293" y="279722"/>
                      <a:pt x="99525" y="281578"/>
                      <a:pt x="118668" y="281578"/>
                    </a:cubicBezTo>
                    <a:lnTo>
                      <a:pt x="120719" y="281578"/>
                    </a:lnTo>
                    <a:lnTo>
                      <a:pt x="119840" y="297107"/>
                    </a:lnTo>
                    <a:lnTo>
                      <a:pt x="118668" y="297107"/>
                    </a:lnTo>
                    <a:cubicBezTo>
                      <a:pt x="112222" y="297107"/>
                      <a:pt x="102455" y="296717"/>
                      <a:pt x="89367" y="295935"/>
                    </a:cubicBezTo>
                    <a:cubicBezTo>
                      <a:pt x="76280" y="295154"/>
                      <a:pt x="66317" y="294763"/>
                      <a:pt x="59481" y="294763"/>
                    </a:cubicBezTo>
                    <a:cubicBezTo>
                      <a:pt x="52839" y="294763"/>
                      <a:pt x="42975" y="295154"/>
                      <a:pt x="29887" y="295935"/>
                    </a:cubicBezTo>
                    <a:cubicBezTo>
                      <a:pt x="16799" y="296717"/>
                      <a:pt x="7228" y="297107"/>
                      <a:pt x="1173" y="297107"/>
                    </a:cubicBezTo>
                    <a:lnTo>
                      <a:pt x="0" y="297107"/>
                    </a:lnTo>
                    <a:lnTo>
                      <a:pt x="0" y="281578"/>
                    </a:lnTo>
                    <a:lnTo>
                      <a:pt x="1759" y="281578"/>
                    </a:lnTo>
                    <a:cubicBezTo>
                      <a:pt x="20706" y="281578"/>
                      <a:pt x="31938" y="279722"/>
                      <a:pt x="35454" y="276011"/>
                    </a:cubicBezTo>
                    <a:cubicBezTo>
                      <a:pt x="38189" y="273081"/>
                      <a:pt x="39556" y="262923"/>
                      <a:pt x="39556" y="245538"/>
                    </a:cubicBezTo>
                    <a:lnTo>
                      <a:pt x="41314" y="57136"/>
                    </a:lnTo>
                    <a:cubicBezTo>
                      <a:pt x="41314" y="39946"/>
                      <a:pt x="40045" y="29984"/>
                      <a:pt x="37505" y="27249"/>
                    </a:cubicBezTo>
                    <a:cubicBezTo>
                      <a:pt x="34184" y="23538"/>
                      <a:pt x="22855" y="21682"/>
                      <a:pt x="3517" y="21682"/>
                    </a:cubicBezTo>
                    <a:lnTo>
                      <a:pt x="2345" y="21682"/>
                    </a:lnTo>
                    <a:close/>
                    <a:moveTo>
                      <a:pt x="3262350" y="3809"/>
                    </a:moveTo>
                    <a:lnTo>
                      <a:pt x="3277293" y="3809"/>
                    </a:lnTo>
                    <a:lnTo>
                      <a:pt x="3374571" y="238213"/>
                    </a:lnTo>
                    <a:cubicBezTo>
                      <a:pt x="3378087" y="247003"/>
                      <a:pt x="3380920" y="253645"/>
                      <a:pt x="3383068" y="258137"/>
                    </a:cubicBezTo>
                    <a:cubicBezTo>
                      <a:pt x="3386389" y="264974"/>
                      <a:pt x="3390100" y="270541"/>
                      <a:pt x="3394203" y="274839"/>
                    </a:cubicBezTo>
                    <a:cubicBezTo>
                      <a:pt x="3396742" y="276792"/>
                      <a:pt x="3400014" y="278404"/>
                      <a:pt x="3404018" y="279673"/>
                    </a:cubicBezTo>
                    <a:cubicBezTo>
                      <a:pt x="3408023" y="280943"/>
                      <a:pt x="3412174" y="281578"/>
                      <a:pt x="3416471" y="281578"/>
                    </a:cubicBezTo>
                    <a:lnTo>
                      <a:pt x="3418229" y="281578"/>
                    </a:lnTo>
                    <a:lnTo>
                      <a:pt x="3417643" y="297107"/>
                    </a:lnTo>
                    <a:lnTo>
                      <a:pt x="3416471" y="297107"/>
                    </a:lnTo>
                    <a:cubicBezTo>
                      <a:pt x="3410220" y="297107"/>
                      <a:pt x="3401039" y="296717"/>
                      <a:pt x="3388928" y="295935"/>
                    </a:cubicBezTo>
                    <a:cubicBezTo>
                      <a:pt x="3376818" y="295154"/>
                      <a:pt x="3367832" y="294763"/>
                      <a:pt x="3361972" y="294763"/>
                    </a:cubicBezTo>
                    <a:cubicBezTo>
                      <a:pt x="3355721" y="294763"/>
                      <a:pt x="3346540" y="295154"/>
                      <a:pt x="3334429" y="295935"/>
                    </a:cubicBezTo>
                    <a:cubicBezTo>
                      <a:pt x="3322319" y="296717"/>
                      <a:pt x="3313235" y="297107"/>
                      <a:pt x="3307180" y="297107"/>
                    </a:cubicBezTo>
                    <a:lnTo>
                      <a:pt x="3305422" y="297107"/>
                    </a:lnTo>
                    <a:lnTo>
                      <a:pt x="3306008" y="281578"/>
                    </a:lnTo>
                    <a:lnTo>
                      <a:pt x="3307180" y="281578"/>
                    </a:lnTo>
                    <a:cubicBezTo>
                      <a:pt x="3313821" y="281578"/>
                      <a:pt x="3319388" y="281236"/>
                      <a:pt x="3323881" y="280552"/>
                    </a:cubicBezTo>
                    <a:cubicBezTo>
                      <a:pt x="3328374" y="279869"/>
                      <a:pt x="3332867" y="278453"/>
                      <a:pt x="3337359" y="276304"/>
                    </a:cubicBezTo>
                    <a:cubicBezTo>
                      <a:pt x="3340094" y="274936"/>
                      <a:pt x="3341462" y="272397"/>
                      <a:pt x="3341462" y="268686"/>
                    </a:cubicBezTo>
                    <a:cubicBezTo>
                      <a:pt x="3341462" y="266342"/>
                      <a:pt x="3340876" y="263802"/>
                      <a:pt x="3339704" y="261068"/>
                    </a:cubicBezTo>
                    <a:lnTo>
                      <a:pt x="3315091" y="201880"/>
                    </a:lnTo>
                    <a:lnTo>
                      <a:pt x="3200526" y="201880"/>
                    </a:lnTo>
                    <a:cubicBezTo>
                      <a:pt x="3195252" y="213796"/>
                      <a:pt x="3189978" y="225614"/>
                      <a:pt x="3184704" y="237334"/>
                    </a:cubicBezTo>
                    <a:cubicBezTo>
                      <a:pt x="3176695" y="255500"/>
                      <a:pt x="3172495" y="266049"/>
                      <a:pt x="3172104" y="268979"/>
                    </a:cubicBezTo>
                    <a:cubicBezTo>
                      <a:pt x="3172104" y="273862"/>
                      <a:pt x="3175914" y="277183"/>
                      <a:pt x="3183532" y="278941"/>
                    </a:cubicBezTo>
                    <a:cubicBezTo>
                      <a:pt x="3194080" y="280113"/>
                      <a:pt x="3201893" y="280992"/>
                      <a:pt x="3206972" y="281578"/>
                    </a:cubicBezTo>
                    <a:lnTo>
                      <a:pt x="3208144" y="281578"/>
                    </a:lnTo>
                    <a:lnTo>
                      <a:pt x="3207558" y="297107"/>
                    </a:lnTo>
                    <a:lnTo>
                      <a:pt x="3206386" y="297107"/>
                    </a:lnTo>
                    <a:cubicBezTo>
                      <a:pt x="3200917" y="297107"/>
                      <a:pt x="3192468" y="296717"/>
                      <a:pt x="3181041" y="295935"/>
                    </a:cubicBezTo>
                    <a:cubicBezTo>
                      <a:pt x="3169614" y="295154"/>
                      <a:pt x="3162240" y="294763"/>
                      <a:pt x="3158919" y="294763"/>
                    </a:cubicBezTo>
                    <a:cubicBezTo>
                      <a:pt x="3153450" y="294763"/>
                      <a:pt x="3145001" y="295154"/>
                      <a:pt x="3133574" y="295935"/>
                    </a:cubicBezTo>
                    <a:cubicBezTo>
                      <a:pt x="3122147" y="296717"/>
                      <a:pt x="3114871" y="297107"/>
                      <a:pt x="3111745" y="297107"/>
                    </a:cubicBezTo>
                    <a:lnTo>
                      <a:pt x="3110573" y="297107"/>
                    </a:lnTo>
                    <a:lnTo>
                      <a:pt x="3110573" y="281578"/>
                    </a:lnTo>
                    <a:lnTo>
                      <a:pt x="3111745" y="281578"/>
                    </a:lnTo>
                    <a:cubicBezTo>
                      <a:pt x="3126200" y="278648"/>
                      <a:pt x="3133623" y="277085"/>
                      <a:pt x="3134014" y="276890"/>
                    </a:cubicBezTo>
                    <a:cubicBezTo>
                      <a:pt x="3138116" y="274936"/>
                      <a:pt x="3142218" y="269272"/>
                      <a:pt x="3146320" y="259896"/>
                    </a:cubicBezTo>
                    <a:lnTo>
                      <a:pt x="3166830" y="217996"/>
                    </a:lnTo>
                    <a:lnTo>
                      <a:pt x="3223380" y="93761"/>
                    </a:lnTo>
                    <a:cubicBezTo>
                      <a:pt x="3231585" y="75595"/>
                      <a:pt x="3238128" y="61043"/>
                      <a:pt x="3243012" y="50104"/>
                    </a:cubicBezTo>
                    <a:cubicBezTo>
                      <a:pt x="3250239" y="33695"/>
                      <a:pt x="3256490" y="18654"/>
                      <a:pt x="3261764" y="4981"/>
                    </a:cubicBezTo>
                    <a:close/>
                    <a:moveTo>
                      <a:pt x="1023975" y="3809"/>
                    </a:moveTo>
                    <a:lnTo>
                      <a:pt x="1038918" y="3809"/>
                    </a:lnTo>
                    <a:lnTo>
                      <a:pt x="1136196" y="238213"/>
                    </a:lnTo>
                    <a:cubicBezTo>
                      <a:pt x="1139712" y="247003"/>
                      <a:pt x="1142545" y="253645"/>
                      <a:pt x="1144693" y="258137"/>
                    </a:cubicBezTo>
                    <a:cubicBezTo>
                      <a:pt x="1148014" y="264974"/>
                      <a:pt x="1151725" y="270541"/>
                      <a:pt x="1155828" y="274839"/>
                    </a:cubicBezTo>
                    <a:cubicBezTo>
                      <a:pt x="1158367" y="276792"/>
                      <a:pt x="1161639" y="278404"/>
                      <a:pt x="1165643" y="279673"/>
                    </a:cubicBezTo>
                    <a:cubicBezTo>
                      <a:pt x="1169648" y="280943"/>
                      <a:pt x="1173799" y="281578"/>
                      <a:pt x="1178096" y="281578"/>
                    </a:cubicBezTo>
                    <a:lnTo>
                      <a:pt x="1179854" y="281578"/>
                    </a:lnTo>
                    <a:lnTo>
                      <a:pt x="1179268" y="297107"/>
                    </a:lnTo>
                    <a:lnTo>
                      <a:pt x="1178096" y="297107"/>
                    </a:lnTo>
                    <a:cubicBezTo>
                      <a:pt x="1171845" y="297107"/>
                      <a:pt x="1162664" y="296717"/>
                      <a:pt x="1150553" y="295935"/>
                    </a:cubicBezTo>
                    <a:cubicBezTo>
                      <a:pt x="1138443" y="295154"/>
                      <a:pt x="1129457" y="294763"/>
                      <a:pt x="1123597" y="294763"/>
                    </a:cubicBezTo>
                    <a:cubicBezTo>
                      <a:pt x="1117346" y="294763"/>
                      <a:pt x="1108165" y="295154"/>
                      <a:pt x="1096054" y="295935"/>
                    </a:cubicBezTo>
                    <a:cubicBezTo>
                      <a:pt x="1083944" y="296717"/>
                      <a:pt x="1074860" y="297107"/>
                      <a:pt x="1068805" y="297107"/>
                    </a:cubicBezTo>
                    <a:lnTo>
                      <a:pt x="1067047" y="297107"/>
                    </a:lnTo>
                    <a:lnTo>
                      <a:pt x="1067633" y="281578"/>
                    </a:lnTo>
                    <a:lnTo>
                      <a:pt x="1068805" y="281578"/>
                    </a:lnTo>
                    <a:cubicBezTo>
                      <a:pt x="1075446" y="281578"/>
                      <a:pt x="1081014" y="281236"/>
                      <a:pt x="1085506" y="280552"/>
                    </a:cubicBezTo>
                    <a:cubicBezTo>
                      <a:pt x="1089999" y="279869"/>
                      <a:pt x="1094492" y="278453"/>
                      <a:pt x="1098985" y="276304"/>
                    </a:cubicBezTo>
                    <a:cubicBezTo>
                      <a:pt x="1101719" y="274936"/>
                      <a:pt x="1103087" y="272397"/>
                      <a:pt x="1103087" y="268686"/>
                    </a:cubicBezTo>
                    <a:cubicBezTo>
                      <a:pt x="1103087" y="266342"/>
                      <a:pt x="1102501" y="263802"/>
                      <a:pt x="1101329" y="261068"/>
                    </a:cubicBezTo>
                    <a:lnTo>
                      <a:pt x="1076716" y="201880"/>
                    </a:lnTo>
                    <a:lnTo>
                      <a:pt x="962151" y="201880"/>
                    </a:lnTo>
                    <a:cubicBezTo>
                      <a:pt x="956877" y="213796"/>
                      <a:pt x="951603" y="225614"/>
                      <a:pt x="946329" y="237334"/>
                    </a:cubicBezTo>
                    <a:cubicBezTo>
                      <a:pt x="938320" y="255500"/>
                      <a:pt x="934120" y="266049"/>
                      <a:pt x="933730" y="268979"/>
                    </a:cubicBezTo>
                    <a:cubicBezTo>
                      <a:pt x="933730" y="273862"/>
                      <a:pt x="937539" y="277183"/>
                      <a:pt x="945157" y="278941"/>
                    </a:cubicBezTo>
                    <a:cubicBezTo>
                      <a:pt x="955705" y="280113"/>
                      <a:pt x="963518" y="280992"/>
                      <a:pt x="968597" y="281578"/>
                    </a:cubicBezTo>
                    <a:lnTo>
                      <a:pt x="969769" y="281578"/>
                    </a:lnTo>
                    <a:lnTo>
                      <a:pt x="969183" y="297107"/>
                    </a:lnTo>
                    <a:lnTo>
                      <a:pt x="968011" y="297107"/>
                    </a:lnTo>
                    <a:cubicBezTo>
                      <a:pt x="962542" y="297107"/>
                      <a:pt x="954093" y="296717"/>
                      <a:pt x="942666" y="295935"/>
                    </a:cubicBezTo>
                    <a:cubicBezTo>
                      <a:pt x="931239" y="295154"/>
                      <a:pt x="923865" y="294763"/>
                      <a:pt x="920544" y="294763"/>
                    </a:cubicBezTo>
                    <a:cubicBezTo>
                      <a:pt x="915075" y="294763"/>
                      <a:pt x="906627" y="295154"/>
                      <a:pt x="895199" y="295935"/>
                    </a:cubicBezTo>
                    <a:cubicBezTo>
                      <a:pt x="883772" y="296717"/>
                      <a:pt x="876496" y="297107"/>
                      <a:pt x="873370" y="297107"/>
                    </a:cubicBezTo>
                    <a:lnTo>
                      <a:pt x="872198" y="297107"/>
                    </a:lnTo>
                    <a:lnTo>
                      <a:pt x="872198" y="281578"/>
                    </a:lnTo>
                    <a:lnTo>
                      <a:pt x="873370" y="281578"/>
                    </a:lnTo>
                    <a:cubicBezTo>
                      <a:pt x="887825" y="278648"/>
                      <a:pt x="895248" y="277085"/>
                      <a:pt x="895639" y="276890"/>
                    </a:cubicBezTo>
                    <a:cubicBezTo>
                      <a:pt x="899741" y="274936"/>
                      <a:pt x="903843" y="269272"/>
                      <a:pt x="907945" y="259896"/>
                    </a:cubicBezTo>
                    <a:lnTo>
                      <a:pt x="928455" y="217996"/>
                    </a:lnTo>
                    <a:lnTo>
                      <a:pt x="985005" y="93761"/>
                    </a:lnTo>
                    <a:cubicBezTo>
                      <a:pt x="993210" y="75595"/>
                      <a:pt x="999753" y="61043"/>
                      <a:pt x="1004637" y="50104"/>
                    </a:cubicBezTo>
                    <a:cubicBezTo>
                      <a:pt x="1011864" y="33695"/>
                      <a:pt x="1018115" y="18654"/>
                      <a:pt x="1023389" y="4981"/>
                    </a:cubicBezTo>
                    <a:close/>
                    <a:moveTo>
                      <a:pt x="6293523" y="3516"/>
                    </a:moveTo>
                    <a:cubicBezTo>
                      <a:pt x="6297820" y="3516"/>
                      <a:pt x="6301678" y="4883"/>
                      <a:pt x="6305096" y="7618"/>
                    </a:cubicBezTo>
                    <a:cubicBezTo>
                      <a:pt x="6308515" y="10353"/>
                      <a:pt x="6311738" y="13771"/>
                      <a:pt x="6314766" y="17873"/>
                    </a:cubicBezTo>
                    <a:cubicBezTo>
                      <a:pt x="6317794" y="21975"/>
                      <a:pt x="6321017" y="26419"/>
                      <a:pt x="6324435" y="31205"/>
                    </a:cubicBezTo>
                    <a:cubicBezTo>
                      <a:pt x="6327854" y="35991"/>
                      <a:pt x="6330734" y="40630"/>
                      <a:pt x="6333078" y="45123"/>
                    </a:cubicBezTo>
                    <a:lnTo>
                      <a:pt x="6389922" y="150018"/>
                    </a:lnTo>
                    <a:lnTo>
                      <a:pt x="6431528" y="84678"/>
                    </a:lnTo>
                    <a:cubicBezTo>
                      <a:pt x="6446374" y="61629"/>
                      <a:pt x="6461512" y="35844"/>
                      <a:pt x="6476944" y="7325"/>
                    </a:cubicBezTo>
                    <a:lnTo>
                      <a:pt x="6477530" y="6739"/>
                    </a:lnTo>
                    <a:lnTo>
                      <a:pt x="6512398" y="6739"/>
                    </a:lnTo>
                    <a:lnTo>
                      <a:pt x="6511812" y="14650"/>
                    </a:lnTo>
                    <a:cubicBezTo>
                      <a:pt x="6493060" y="36137"/>
                      <a:pt x="6473819" y="60847"/>
                      <a:pt x="6454090" y="88780"/>
                    </a:cubicBezTo>
                    <a:cubicBezTo>
                      <a:pt x="6432798" y="118862"/>
                      <a:pt x="6418050" y="142693"/>
                      <a:pt x="6409846" y="160274"/>
                    </a:cubicBezTo>
                    <a:cubicBezTo>
                      <a:pt x="6407502" y="164962"/>
                      <a:pt x="6405792" y="169992"/>
                      <a:pt x="6404718" y="175363"/>
                    </a:cubicBezTo>
                    <a:cubicBezTo>
                      <a:pt x="6403644" y="180735"/>
                      <a:pt x="6403107" y="185960"/>
                      <a:pt x="6403107" y="191039"/>
                    </a:cubicBezTo>
                    <a:lnTo>
                      <a:pt x="6403107" y="245538"/>
                    </a:lnTo>
                    <a:cubicBezTo>
                      <a:pt x="6403107" y="263314"/>
                      <a:pt x="6404279" y="273471"/>
                      <a:pt x="6406623" y="276011"/>
                    </a:cubicBezTo>
                    <a:cubicBezTo>
                      <a:pt x="6409944" y="279722"/>
                      <a:pt x="6421176" y="281578"/>
                      <a:pt x="6440318" y="281578"/>
                    </a:cubicBezTo>
                    <a:lnTo>
                      <a:pt x="6442076" y="281578"/>
                    </a:lnTo>
                    <a:lnTo>
                      <a:pt x="6441490" y="297107"/>
                    </a:lnTo>
                    <a:lnTo>
                      <a:pt x="6440318" y="297107"/>
                    </a:lnTo>
                    <a:cubicBezTo>
                      <a:pt x="6433872" y="297107"/>
                      <a:pt x="6424008" y="296717"/>
                      <a:pt x="6410725" y="295935"/>
                    </a:cubicBezTo>
                    <a:cubicBezTo>
                      <a:pt x="6397442" y="295154"/>
                      <a:pt x="6387480" y="294763"/>
                      <a:pt x="6380838" y="294763"/>
                    </a:cubicBezTo>
                    <a:cubicBezTo>
                      <a:pt x="6374002" y="294763"/>
                      <a:pt x="6364137" y="295154"/>
                      <a:pt x="6351245" y="295935"/>
                    </a:cubicBezTo>
                    <a:cubicBezTo>
                      <a:pt x="6338352" y="296717"/>
                      <a:pt x="6329074" y="297107"/>
                      <a:pt x="6323410" y="297107"/>
                    </a:cubicBezTo>
                    <a:lnTo>
                      <a:pt x="6321652" y="297107"/>
                    </a:lnTo>
                    <a:lnTo>
                      <a:pt x="6322238" y="281578"/>
                    </a:lnTo>
                    <a:lnTo>
                      <a:pt x="6323410" y="281578"/>
                    </a:lnTo>
                    <a:cubicBezTo>
                      <a:pt x="6342357" y="281578"/>
                      <a:pt x="6353589" y="279722"/>
                      <a:pt x="6357105" y="276011"/>
                    </a:cubicBezTo>
                    <a:cubicBezTo>
                      <a:pt x="6359840" y="273081"/>
                      <a:pt x="6361207" y="262923"/>
                      <a:pt x="6361207" y="245538"/>
                    </a:cubicBezTo>
                    <a:lnTo>
                      <a:pt x="6361793" y="185472"/>
                    </a:lnTo>
                    <a:cubicBezTo>
                      <a:pt x="6361793" y="183909"/>
                      <a:pt x="6361598" y="181956"/>
                      <a:pt x="6361207" y="179612"/>
                    </a:cubicBezTo>
                    <a:cubicBezTo>
                      <a:pt x="6360816" y="177268"/>
                      <a:pt x="6360426" y="175022"/>
                      <a:pt x="6360035" y="172873"/>
                    </a:cubicBezTo>
                    <a:lnTo>
                      <a:pt x="6311396" y="87022"/>
                    </a:lnTo>
                    <a:cubicBezTo>
                      <a:pt x="6301825" y="70419"/>
                      <a:pt x="6293230" y="57722"/>
                      <a:pt x="6285612" y="48932"/>
                    </a:cubicBezTo>
                    <a:cubicBezTo>
                      <a:pt x="6272914" y="34281"/>
                      <a:pt x="6260804" y="26956"/>
                      <a:pt x="6249279" y="26956"/>
                    </a:cubicBezTo>
                    <a:cubicBezTo>
                      <a:pt x="6247521" y="26956"/>
                      <a:pt x="6246252" y="27054"/>
                      <a:pt x="6245470" y="27249"/>
                    </a:cubicBezTo>
                    <a:lnTo>
                      <a:pt x="6243419" y="27835"/>
                    </a:lnTo>
                    <a:lnTo>
                      <a:pt x="6243419" y="12599"/>
                    </a:lnTo>
                    <a:lnTo>
                      <a:pt x="6289128" y="3809"/>
                    </a:lnTo>
                    <a:cubicBezTo>
                      <a:pt x="6290105" y="3613"/>
                      <a:pt x="6291570" y="3516"/>
                      <a:pt x="6293523" y="3516"/>
                    </a:cubicBezTo>
                    <a:close/>
                    <a:moveTo>
                      <a:pt x="5703252" y="0"/>
                    </a:moveTo>
                    <a:cubicBezTo>
                      <a:pt x="5715948" y="0"/>
                      <a:pt x="5729720" y="1953"/>
                      <a:pt x="5744566" y="5860"/>
                    </a:cubicBezTo>
                    <a:cubicBezTo>
                      <a:pt x="5755895" y="8790"/>
                      <a:pt x="5769178" y="13283"/>
                      <a:pt x="5784414" y="19338"/>
                    </a:cubicBezTo>
                    <a:lnTo>
                      <a:pt x="5785000" y="20510"/>
                    </a:lnTo>
                    <a:cubicBezTo>
                      <a:pt x="5783633" y="27152"/>
                      <a:pt x="5782364" y="33793"/>
                      <a:pt x="5781192" y="40434"/>
                    </a:cubicBezTo>
                    <a:cubicBezTo>
                      <a:pt x="5781192" y="44341"/>
                      <a:pt x="5780898" y="48932"/>
                      <a:pt x="5780312" y="54206"/>
                    </a:cubicBezTo>
                    <a:cubicBezTo>
                      <a:pt x="5778945" y="66512"/>
                      <a:pt x="5778261" y="74130"/>
                      <a:pt x="5778261" y="77060"/>
                    </a:cubicBezTo>
                    <a:lnTo>
                      <a:pt x="5778261" y="78232"/>
                    </a:lnTo>
                    <a:lnTo>
                      <a:pt x="5761560" y="78232"/>
                    </a:lnTo>
                    <a:lnTo>
                      <a:pt x="5761560" y="77060"/>
                    </a:lnTo>
                    <a:lnTo>
                      <a:pt x="5761560" y="71493"/>
                    </a:lnTo>
                    <a:cubicBezTo>
                      <a:pt x="5761560" y="66024"/>
                      <a:pt x="5761414" y="60945"/>
                      <a:pt x="5761120" y="56257"/>
                    </a:cubicBezTo>
                    <a:cubicBezTo>
                      <a:pt x="5760828" y="51569"/>
                      <a:pt x="5759704" y="47662"/>
                      <a:pt x="5757751" y="44537"/>
                    </a:cubicBezTo>
                    <a:cubicBezTo>
                      <a:pt x="5753063" y="37309"/>
                      <a:pt x="5744908" y="31693"/>
                      <a:pt x="5733285" y="27689"/>
                    </a:cubicBezTo>
                    <a:cubicBezTo>
                      <a:pt x="5721662" y="23684"/>
                      <a:pt x="5710480" y="21682"/>
                      <a:pt x="5699736" y="21682"/>
                    </a:cubicBezTo>
                    <a:cubicBezTo>
                      <a:pt x="5682546" y="21682"/>
                      <a:pt x="5667944" y="27005"/>
                      <a:pt x="5655932" y="37651"/>
                    </a:cubicBezTo>
                    <a:cubicBezTo>
                      <a:pt x="5643918" y="48297"/>
                      <a:pt x="5637912" y="62019"/>
                      <a:pt x="5637912" y="78818"/>
                    </a:cubicBezTo>
                    <a:cubicBezTo>
                      <a:pt x="5637912" y="102845"/>
                      <a:pt x="5651878" y="118276"/>
                      <a:pt x="5679812" y="125113"/>
                    </a:cubicBezTo>
                    <a:cubicBezTo>
                      <a:pt x="5705791" y="129801"/>
                      <a:pt x="5731868" y="134489"/>
                      <a:pt x="5758044" y="139177"/>
                    </a:cubicBezTo>
                    <a:cubicBezTo>
                      <a:pt x="5786368" y="148358"/>
                      <a:pt x="5800530" y="167599"/>
                      <a:pt x="5800530" y="196899"/>
                    </a:cubicBezTo>
                    <a:cubicBezTo>
                      <a:pt x="5800530" y="230693"/>
                      <a:pt x="5787149" y="257454"/>
                      <a:pt x="5760388" y="277183"/>
                    </a:cubicBezTo>
                    <a:cubicBezTo>
                      <a:pt x="5736752" y="294568"/>
                      <a:pt x="5707940" y="303260"/>
                      <a:pt x="5673952" y="303260"/>
                    </a:cubicBezTo>
                    <a:cubicBezTo>
                      <a:pt x="5662231" y="303260"/>
                      <a:pt x="5650413" y="301844"/>
                      <a:pt x="5638498" y="299012"/>
                    </a:cubicBezTo>
                    <a:cubicBezTo>
                      <a:pt x="5626582" y="296179"/>
                      <a:pt x="5614764" y="292126"/>
                      <a:pt x="5603044" y="286852"/>
                    </a:cubicBezTo>
                    <a:lnTo>
                      <a:pt x="5601872" y="286852"/>
                    </a:lnTo>
                    <a:lnTo>
                      <a:pt x="5602458" y="285680"/>
                    </a:lnTo>
                    <a:cubicBezTo>
                      <a:pt x="5604412" y="268490"/>
                      <a:pt x="5605388" y="251301"/>
                      <a:pt x="5605388" y="234111"/>
                    </a:cubicBezTo>
                    <a:lnTo>
                      <a:pt x="5605388" y="221512"/>
                    </a:lnTo>
                    <a:lnTo>
                      <a:pt x="5622968" y="221512"/>
                    </a:lnTo>
                    <a:lnTo>
                      <a:pt x="5622382" y="242022"/>
                    </a:lnTo>
                    <a:cubicBezTo>
                      <a:pt x="5622382" y="247101"/>
                      <a:pt x="5622724" y="251252"/>
                      <a:pt x="5623408" y="254475"/>
                    </a:cubicBezTo>
                    <a:cubicBezTo>
                      <a:pt x="5624092" y="257698"/>
                      <a:pt x="5625508" y="260286"/>
                      <a:pt x="5627656" y="262240"/>
                    </a:cubicBezTo>
                    <a:cubicBezTo>
                      <a:pt x="5634884" y="269076"/>
                      <a:pt x="5644651" y="274057"/>
                      <a:pt x="5656957" y="277183"/>
                    </a:cubicBezTo>
                    <a:cubicBezTo>
                      <a:pt x="5666724" y="279722"/>
                      <a:pt x="5677956" y="280992"/>
                      <a:pt x="5690652" y="280992"/>
                    </a:cubicBezTo>
                    <a:cubicBezTo>
                      <a:pt x="5709991" y="280992"/>
                      <a:pt x="5726497" y="275815"/>
                      <a:pt x="5740170" y="265463"/>
                    </a:cubicBezTo>
                    <a:cubicBezTo>
                      <a:pt x="5755212" y="253938"/>
                      <a:pt x="5762732" y="238897"/>
                      <a:pt x="5762732" y="220340"/>
                    </a:cubicBezTo>
                    <a:cubicBezTo>
                      <a:pt x="5762732" y="193579"/>
                      <a:pt x="5748766" y="177170"/>
                      <a:pt x="5720832" y="171115"/>
                    </a:cubicBezTo>
                    <a:cubicBezTo>
                      <a:pt x="5694852" y="167208"/>
                      <a:pt x="5668872" y="163204"/>
                      <a:pt x="5642892" y="159102"/>
                    </a:cubicBezTo>
                    <a:cubicBezTo>
                      <a:pt x="5614764" y="149921"/>
                      <a:pt x="5600700" y="128141"/>
                      <a:pt x="5600700" y="93761"/>
                    </a:cubicBezTo>
                    <a:cubicBezTo>
                      <a:pt x="5600700" y="66024"/>
                      <a:pt x="5611053" y="43267"/>
                      <a:pt x="5631758" y="25491"/>
                    </a:cubicBezTo>
                    <a:cubicBezTo>
                      <a:pt x="5651488" y="8497"/>
                      <a:pt x="5675318" y="0"/>
                      <a:pt x="5703252" y="0"/>
                    </a:cubicBezTo>
                    <a:close/>
                    <a:moveTo>
                      <a:pt x="2251965" y="0"/>
                    </a:moveTo>
                    <a:cubicBezTo>
                      <a:pt x="2297674" y="0"/>
                      <a:pt x="2334007" y="12111"/>
                      <a:pt x="2360963" y="36332"/>
                    </a:cubicBezTo>
                    <a:cubicBezTo>
                      <a:pt x="2389092" y="61726"/>
                      <a:pt x="2403156" y="97082"/>
                      <a:pt x="2403156" y="142400"/>
                    </a:cubicBezTo>
                    <a:cubicBezTo>
                      <a:pt x="2403156" y="187132"/>
                      <a:pt x="2387529" y="225126"/>
                      <a:pt x="2356275" y="256379"/>
                    </a:cubicBezTo>
                    <a:cubicBezTo>
                      <a:pt x="2325021" y="287633"/>
                      <a:pt x="2286735" y="303260"/>
                      <a:pt x="2241417" y="303260"/>
                    </a:cubicBezTo>
                    <a:cubicBezTo>
                      <a:pt x="2198443" y="303260"/>
                      <a:pt x="2163478" y="289587"/>
                      <a:pt x="2136521" y="262240"/>
                    </a:cubicBezTo>
                    <a:cubicBezTo>
                      <a:pt x="2108783" y="234111"/>
                      <a:pt x="2094914" y="196704"/>
                      <a:pt x="2094914" y="150018"/>
                    </a:cubicBezTo>
                    <a:cubicBezTo>
                      <a:pt x="2094914" y="106849"/>
                      <a:pt x="2109076" y="71298"/>
                      <a:pt x="2137400" y="43365"/>
                    </a:cubicBezTo>
                    <a:cubicBezTo>
                      <a:pt x="2166701" y="14455"/>
                      <a:pt x="2204889" y="0"/>
                      <a:pt x="22519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750" spc="90" dirty="0">
                  <a:solidFill>
                    <a:schemeClr val="accent2"/>
                  </a:solidFill>
                  <a:latin typeface="-DB Surawong" pitchFamily="2" charset="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3C00464-D93E-4705-83C9-FFF73573D232}"/>
                  </a:ext>
                </a:extLst>
              </p:cNvPr>
              <p:cNvGrpSpPr/>
              <p:nvPr/>
            </p:nvGrpSpPr>
            <p:grpSpPr>
              <a:xfrm>
                <a:off x="-2367941" y="2448928"/>
                <a:ext cx="1807478" cy="330844"/>
                <a:chOff x="4514918" y="873125"/>
                <a:chExt cx="6844644" cy="1252855"/>
              </a:xfrm>
              <a:solidFill>
                <a:schemeClr val="accent1"/>
              </a:solidFill>
            </p:grpSpPr>
            <p:sp>
              <p:nvSpPr>
                <p:cNvPr id="18" name="Freeform 529">
                  <a:extLst>
                    <a:ext uri="{FF2B5EF4-FFF2-40B4-BE49-F238E27FC236}">
                      <a16:creationId xmlns:a16="http://schemas.microsoft.com/office/drawing/2014/main" id="{1F56F145-38BD-45B6-B215-7C9FF0B79E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35444" y="933629"/>
                  <a:ext cx="961809" cy="1137063"/>
                </a:xfrm>
                <a:custGeom>
                  <a:avLst/>
                  <a:gdLst>
                    <a:gd name="T0" fmla="*/ 185 w 484"/>
                    <a:gd name="T1" fmla="*/ 134 h 568"/>
                    <a:gd name="T2" fmla="*/ 226 w 484"/>
                    <a:gd name="T3" fmla="*/ 53 h 568"/>
                    <a:gd name="T4" fmla="*/ 228 w 484"/>
                    <a:gd name="T5" fmla="*/ 6 h 568"/>
                    <a:gd name="T6" fmla="*/ 271 w 484"/>
                    <a:gd name="T7" fmla="*/ 23 h 568"/>
                    <a:gd name="T8" fmla="*/ 276 w 484"/>
                    <a:gd name="T9" fmla="*/ 63 h 568"/>
                    <a:gd name="T10" fmla="*/ 369 w 484"/>
                    <a:gd name="T11" fmla="*/ 53 h 568"/>
                    <a:gd name="T12" fmla="*/ 362 w 484"/>
                    <a:gd name="T13" fmla="*/ 116 h 568"/>
                    <a:gd name="T14" fmla="*/ 359 w 484"/>
                    <a:gd name="T15" fmla="*/ 123 h 568"/>
                    <a:gd name="T16" fmla="*/ 411 w 484"/>
                    <a:gd name="T17" fmla="*/ 154 h 568"/>
                    <a:gd name="T18" fmla="*/ 378 w 484"/>
                    <a:gd name="T19" fmla="*/ 176 h 568"/>
                    <a:gd name="T20" fmla="*/ 303 w 484"/>
                    <a:gd name="T21" fmla="*/ 187 h 568"/>
                    <a:gd name="T22" fmla="*/ 257 w 484"/>
                    <a:gd name="T23" fmla="*/ 217 h 568"/>
                    <a:gd name="T24" fmla="*/ 346 w 484"/>
                    <a:gd name="T25" fmla="*/ 220 h 568"/>
                    <a:gd name="T26" fmla="*/ 301 w 484"/>
                    <a:gd name="T27" fmla="*/ 262 h 568"/>
                    <a:gd name="T28" fmla="*/ 282 w 484"/>
                    <a:gd name="T29" fmla="*/ 278 h 568"/>
                    <a:gd name="T30" fmla="*/ 318 w 484"/>
                    <a:gd name="T31" fmla="*/ 274 h 568"/>
                    <a:gd name="T32" fmla="*/ 320 w 484"/>
                    <a:gd name="T33" fmla="*/ 304 h 568"/>
                    <a:gd name="T34" fmla="*/ 285 w 484"/>
                    <a:gd name="T35" fmla="*/ 329 h 568"/>
                    <a:gd name="T36" fmla="*/ 310 w 484"/>
                    <a:gd name="T37" fmla="*/ 325 h 568"/>
                    <a:gd name="T38" fmla="*/ 369 w 484"/>
                    <a:gd name="T39" fmla="*/ 361 h 568"/>
                    <a:gd name="T40" fmla="*/ 333 w 484"/>
                    <a:gd name="T41" fmla="*/ 379 h 568"/>
                    <a:gd name="T42" fmla="*/ 264 w 484"/>
                    <a:gd name="T43" fmla="*/ 398 h 568"/>
                    <a:gd name="T44" fmla="*/ 265 w 484"/>
                    <a:gd name="T45" fmla="*/ 452 h 568"/>
                    <a:gd name="T46" fmla="*/ 412 w 484"/>
                    <a:gd name="T47" fmla="*/ 488 h 568"/>
                    <a:gd name="T48" fmla="*/ 484 w 484"/>
                    <a:gd name="T49" fmla="*/ 512 h 568"/>
                    <a:gd name="T50" fmla="*/ 399 w 484"/>
                    <a:gd name="T51" fmla="*/ 557 h 568"/>
                    <a:gd name="T52" fmla="*/ 338 w 484"/>
                    <a:gd name="T53" fmla="*/ 563 h 568"/>
                    <a:gd name="T54" fmla="*/ 107 w 484"/>
                    <a:gd name="T55" fmla="*/ 475 h 568"/>
                    <a:gd name="T56" fmla="*/ 37 w 484"/>
                    <a:gd name="T57" fmla="*/ 533 h 568"/>
                    <a:gd name="T58" fmla="*/ 4 w 484"/>
                    <a:gd name="T59" fmla="*/ 546 h 568"/>
                    <a:gd name="T60" fmla="*/ 32 w 484"/>
                    <a:gd name="T61" fmla="*/ 499 h 568"/>
                    <a:gd name="T62" fmla="*/ 43 w 484"/>
                    <a:gd name="T63" fmla="*/ 463 h 568"/>
                    <a:gd name="T64" fmla="*/ 6 w 484"/>
                    <a:gd name="T65" fmla="*/ 413 h 568"/>
                    <a:gd name="T66" fmla="*/ 74 w 484"/>
                    <a:gd name="T67" fmla="*/ 408 h 568"/>
                    <a:gd name="T68" fmla="*/ 79 w 484"/>
                    <a:gd name="T69" fmla="*/ 383 h 568"/>
                    <a:gd name="T70" fmla="*/ 62 w 484"/>
                    <a:gd name="T71" fmla="*/ 257 h 568"/>
                    <a:gd name="T72" fmla="*/ 25 w 484"/>
                    <a:gd name="T73" fmla="*/ 214 h 568"/>
                    <a:gd name="T74" fmla="*/ 90 w 484"/>
                    <a:gd name="T75" fmla="*/ 181 h 568"/>
                    <a:gd name="T76" fmla="*/ 109 w 484"/>
                    <a:gd name="T77" fmla="*/ 213 h 568"/>
                    <a:gd name="T78" fmla="*/ 223 w 484"/>
                    <a:gd name="T79" fmla="*/ 148 h 568"/>
                    <a:gd name="T80" fmla="*/ 211 w 484"/>
                    <a:gd name="T81" fmla="*/ 292 h 568"/>
                    <a:gd name="T82" fmla="*/ 169 w 484"/>
                    <a:gd name="T83" fmla="*/ 277 h 568"/>
                    <a:gd name="T84" fmla="*/ 215 w 484"/>
                    <a:gd name="T85" fmla="*/ 241 h 568"/>
                    <a:gd name="T86" fmla="*/ 207 w 484"/>
                    <a:gd name="T87" fmla="*/ 222 h 568"/>
                    <a:gd name="T88" fmla="*/ 172 w 484"/>
                    <a:gd name="T89" fmla="*/ 246 h 568"/>
                    <a:gd name="T90" fmla="*/ 109 w 484"/>
                    <a:gd name="T91" fmla="*/ 253 h 568"/>
                    <a:gd name="T92" fmla="*/ 83 w 484"/>
                    <a:gd name="T93" fmla="*/ 303 h 568"/>
                    <a:gd name="T94" fmla="*/ 116 w 484"/>
                    <a:gd name="T95" fmla="*/ 407 h 568"/>
                    <a:gd name="T96" fmla="*/ 141 w 484"/>
                    <a:gd name="T97" fmla="*/ 431 h 568"/>
                    <a:gd name="T98" fmla="*/ 208 w 484"/>
                    <a:gd name="T99" fmla="*/ 423 h 568"/>
                    <a:gd name="T100" fmla="*/ 157 w 484"/>
                    <a:gd name="T101" fmla="*/ 406 h 568"/>
                    <a:gd name="T102" fmla="*/ 203 w 484"/>
                    <a:gd name="T103" fmla="*/ 365 h 568"/>
                    <a:gd name="T104" fmla="*/ 188 w 484"/>
                    <a:gd name="T105" fmla="*/ 354 h 568"/>
                    <a:gd name="T106" fmla="*/ 179 w 484"/>
                    <a:gd name="T107" fmla="*/ 326 h 568"/>
                    <a:gd name="T108" fmla="*/ 213 w 484"/>
                    <a:gd name="T109" fmla="*/ 297 h 568"/>
                    <a:gd name="T110" fmla="*/ 259 w 484"/>
                    <a:gd name="T111" fmla="*/ 145 h 568"/>
                    <a:gd name="T112" fmla="*/ 267 w 484"/>
                    <a:gd name="T113" fmla="*/ 154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84" h="568">
                      <a:moveTo>
                        <a:pt x="223" y="148"/>
                      </a:moveTo>
                      <a:cubicBezTo>
                        <a:pt x="209" y="147"/>
                        <a:pt x="193" y="153"/>
                        <a:pt x="185" y="134"/>
                      </a:cubicBezTo>
                      <a:cubicBezTo>
                        <a:pt x="179" y="120"/>
                        <a:pt x="182" y="109"/>
                        <a:pt x="198" y="106"/>
                      </a:cubicBezTo>
                      <a:cubicBezTo>
                        <a:pt x="244" y="98"/>
                        <a:pt x="231" y="86"/>
                        <a:pt x="226" y="53"/>
                      </a:cubicBezTo>
                      <a:cubicBezTo>
                        <a:pt x="225" y="46"/>
                        <a:pt x="221" y="39"/>
                        <a:pt x="219" y="32"/>
                      </a:cubicBezTo>
                      <a:cubicBezTo>
                        <a:pt x="216" y="21"/>
                        <a:pt x="216" y="12"/>
                        <a:pt x="228" y="6"/>
                      </a:cubicBezTo>
                      <a:cubicBezTo>
                        <a:pt x="240" y="0"/>
                        <a:pt x="259" y="4"/>
                        <a:pt x="264" y="13"/>
                      </a:cubicBezTo>
                      <a:cubicBezTo>
                        <a:pt x="266" y="17"/>
                        <a:pt x="268" y="21"/>
                        <a:pt x="271" y="23"/>
                      </a:cubicBezTo>
                      <a:cubicBezTo>
                        <a:pt x="287" y="31"/>
                        <a:pt x="284" y="43"/>
                        <a:pt x="278" y="55"/>
                      </a:cubicBezTo>
                      <a:cubicBezTo>
                        <a:pt x="277" y="59"/>
                        <a:pt x="276" y="62"/>
                        <a:pt x="276" y="63"/>
                      </a:cubicBezTo>
                      <a:cubicBezTo>
                        <a:pt x="290" y="58"/>
                        <a:pt x="305" y="50"/>
                        <a:pt x="320" y="48"/>
                      </a:cubicBezTo>
                      <a:cubicBezTo>
                        <a:pt x="336" y="46"/>
                        <a:pt x="353" y="49"/>
                        <a:pt x="369" y="53"/>
                      </a:cubicBezTo>
                      <a:cubicBezTo>
                        <a:pt x="387" y="58"/>
                        <a:pt x="394" y="74"/>
                        <a:pt x="384" y="91"/>
                      </a:cubicBezTo>
                      <a:cubicBezTo>
                        <a:pt x="379" y="100"/>
                        <a:pt x="370" y="108"/>
                        <a:pt x="362" y="116"/>
                      </a:cubicBezTo>
                      <a:cubicBezTo>
                        <a:pt x="361" y="117"/>
                        <a:pt x="359" y="117"/>
                        <a:pt x="357" y="118"/>
                      </a:cubicBezTo>
                      <a:cubicBezTo>
                        <a:pt x="357" y="120"/>
                        <a:pt x="358" y="122"/>
                        <a:pt x="359" y="123"/>
                      </a:cubicBezTo>
                      <a:cubicBezTo>
                        <a:pt x="369" y="123"/>
                        <a:pt x="379" y="123"/>
                        <a:pt x="389" y="124"/>
                      </a:cubicBezTo>
                      <a:cubicBezTo>
                        <a:pt x="400" y="124"/>
                        <a:pt x="415" y="144"/>
                        <a:pt x="411" y="154"/>
                      </a:cubicBezTo>
                      <a:cubicBezTo>
                        <a:pt x="410" y="156"/>
                        <a:pt x="408" y="158"/>
                        <a:pt x="406" y="158"/>
                      </a:cubicBezTo>
                      <a:cubicBezTo>
                        <a:pt x="393" y="159"/>
                        <a:pt x="386" y="167"/>
                        <a:pt x="378" y="176"/>
                      </a:cubicBezTo>
                      <a:cubicBezTo>
                        <a:pt x="369" y="188"/>
                        <a:pt x="329" y="193"/>
                        <a:pt x="315" y="187"/>
                      </a:cubicBezTo>
                      <a:cubicBezTo>
                        <a:pt x="312" y="185"/>
                        <a:pt x="307" y="186"/>
                        <a:pt x="303" y="187"/>
                      </a:cubicBezTo>
                      <a:cubicBezTo>
                        <a:pt x="292" y="191"/>
                        <a:pt x="282" y="197"/>
                        <a:pt x="271" y="198"/>
                      </a:cubicBezTo>
                      <a:cubicBezTo>
                        <a:pt x="255" y="200"/>
                        <a:pt x="255" y="208"/>
                        <a:pt x="257" y="217"/>
                      </a:cubicBezTo>
                      <a:cubicBezTo>
                        <a:pt x="282" y="216"/>
                        <a:pt x="306" y="214"/>
                        <a:pt x="329" y="214"/>
                      </a:cubicBezTo>
                      <a:cubicBezTo>
                        <a:pt x="335" y="214"/>
                        <a:pt x="341" y="218"/>
                        <a:pt x="346" y="220"/>
                      </a:cubicBezTo>
                      <a:cubicBezTo>
                        <a:pt x="344" y="226"/>
                        <a:pt x="343" y="234"/>
                        <a:pt x="338" y="238"/>
                      </a:cubicBezTo>
                      <a:cubicBezTo>
                        <a:pt x="327" y="247"/>
                        <a:pt x="313" y="254"/>
                        <a:pt x="301" y="262"/>
                      </a:cubicBezTo>
                      <a:cubicBezTo>
                        <a:pt x="294" y="266"/>
                        <a:pt x="287" y="270"/>
                        <a:pt x="280" y="274"/>
                      </a:cubicBezTo>
                      <a:cubicBezTo>
                        <a:pt x="281" y="275"/>
                        <a:pt x="281" y="277"/>
                        <a:pt x="282" y="278"/>
                      </a:cubicBezTo>
                      <a:cubicBezTo>
                        <a:pt x="287" y="276"/>
                        <a:pt x="293" y="273"/>
                        <a:pt x="298" y="273"/>
                      </a:cubicBezTo>
                      <a:cubicBezTo>
                        <a:pt x="305" y="272"/>
                        <a:pt x="313" y="271"/>
                        <a:pt x="318" y="274"/>
                      </a:cubicBezTo>
                      <a:cubicBezTo>
                        <a:pt x="324" y="278"/>
                        <a:pt x="329" y="286"/>
                        <a:pt x="331" y="293"/>
                      </a:cubicBezTo>
                      <a:cubicBezTo>
                        <a:pt x="332" y="295"/>
                        <a:pt x="324" y="301"/>
                        <a:pt x="320" y="304"/>
                      </a:cubicBezTo>
                      <a:cubicBezTo>
                        <a:pt x="312" y="311"/>
                        <a:pt x="304" y="318"/>
                        <a:pt x="295" y="324"/>
                      </a:cubicBezTo>
                      <a:cubicBezTo>
                        <a:pt x="292" y="327"/>
                        <a:pt x="288" y="328"/>
                        <a:pt x="285" y="329"/>
                      </a:cubicBezTo>
                      <a:cubicBezTo>
                        <a:pt x="275" y="332"/>
                        <a:pt x="266" y="335"/>
                        <a:pt x="264" y="352"/>
                      </a:cubicBezTo>
                      <a:cubicBezTo>
                        <a:pt x="281" y="342"/>
                        <a:pt x="295" y="333"/>
                        <a:pt x="310" y="325"/>
                      </a:cubicBezTo>
                      <a:cubicBezTo>
                        <a:pt x="319" y="321"/>
                        <a:pt x="328" y="309"/>
                        <a:pt x="340" y="320"/>
                      </a:cubicBezTo>
                      <a:cubicBezTo>
                        <a:pt x="354" y="332"/>
                        <a:pt x="373" y="339"/>
                        <a:pt x="369" y="361"/>
                      </a:cubicBezTo>
                      <a:cubicBezTo>
                        <a:pt x="359" y="366"/>
                        <a:pt x="351" y="371"/>
                        <a:pt x="342" y="375"/>
                      </a:cubicBezTo>
                      <a:cubicBezTo>
                        <a:pt x="339" y="376"/>
                        <a:pt x="336" y="379"/>
                        <a:pt x="333" y="379"/>
                      </a:cubicBezTo>
                      <a:cubicBezTo>
                        <a:pt x="312" y="375"/>
                        <a:pt x="294" y="386"/>
                        <a:pt x="274" y="391"/>
                      </a:cubicBezTo>
                      <a:cubicBezTo>
                        <a:pt x="270" y="392"/>
                        <a:pt x="266" y="395"/>
                        <a:pt x="264" y="398"/>
                      </a:cubicBezTo>
                      <a:cubicBezTo>
                        <a:pt x="259" y="408"/>
                        <a:pt x="254" y="418"/>
                        <a:pt x="250" y="429"/>
                      </a:cubicBezTo>
                      <a:cubicBezTo>
                        <a:pt x="247" y="441"/>
                        <a:pt x="255" y="449"/>
                        <a:pt x="265" y="452"/>
                      </a:cubicBezTo>
                      <a:cubicBezTo>
                        <a:pt x="299" y="460"/>
                        <a:pt x="333" y="466"/>
                        <a:pt x="367" y="474"/>
                      </a:cubicBezTo>
                      <a:cubicBezTo>
                        <a:pt x="382" y="478"/>
                        <a:pt x="397" y="485"/>
                        <a:pt x="412" y="488"/>
                      </a:cubicBezTo>
                      <a:cubicBezTo>
                        <a:pt x="431" y="493"/>
                        <a:pt x="451" y="495"/>
                        <a:pt x="470" y="499"/>
                      </a:cubicBezTo>
                      <a:cubicBezTo>
                        <a:pt x="475" y="501"/>
                        <a:pt x="479" y="508"/>
                        <a:pt x="484" y="512"/>
                      </a:cubicBezTo>
                      <a:cubicBezTo>
                        <a:pt x="480" y="516"/>
                        <a:pt x="477" y="521"/>
                        <a:pt x="472" y="523"/>
                      </a:cubicBezTo>
                      <a:cubicBezTo>
                        <a:pt x="448" y="535"/>
                        <a:pt x="424" y="547"/>
                        <a:pt x="399" y="557"/>
                      </a:cubicBezTo>
                      <a:cubicBezTo>
                        <a:pt x="387" y="563"/>
                        <a:pt x="373" y="565"/>
                        <a:pt x="359" y="567"/>
                      </a:cubicBezTo>
                      <a:cubicBezTo>
                        <a:pt x="352" y="568"/>
                        <a:pt x="344" y="566"/>
                        <a:pt x="338" y="563"/>
                      </a:cubicBezTo>
                      <a:cubicBezTo>
                        <a:pt x="290" y="539"/>
                        <a:pt x="240" y="518"/>
                        <a:pt x="189" y="501"/>
                      </a:cubicBezTo>
                      <a:cubicBezTo>
                        <a:pt x="162" y="492"/>
                        <a:pt x="135" y="483"/>
                        <a:pt x="107" y="475"/>
                      </a:cubicBezTo>
                      <a:cubicBezTo>
                        <a:pt x="101" y="474"/>
                        <a:pt x="91" y="476"/>
                        <a:pt x="86" y="481"/>
                      </a:cubicBezTo>
                      <a:cubicBezTo>
                        <a:pt x="69" y="497"/>
                        <a:pt x="53" y="515"/>
                        <a:pt x="37" y="533"/>
                      </a:cubicBezTo>
                      <a:cubicBezTo>
                        <a:pt x="31" y="538"/>
                        <a:pt x="24" y="544"/>
                        <a:pt x="17" y="548"/>
                      </a:cubicBezTo>
                      <a:cubicBezTo>
                        <a:pt x="14" y="550"/>
                        <a:pt x="6" y="549"/>
                        <a:pt x="4" y="546"/>
                      </a:cubicBezTo>
                      <a:cubicBezTo>
                        <a:pt x="2" y="544"/>
                        <a:pt x="2" y="536"/>
                        <a:pt x="4" y="533"/>
                      </a:cubicBezTo>
                      <a:cubicBezTo>
                        <a:pt x="13" y="521"/>
                        <a:pt x="22" y="510"/>
                        <a:pt x="32" y="499"/>
                      </a:cubicBezTo>
                      <a:cubicBezTo>
                        <a:pt x="37" y="492"/>
                        <a:pt x="44" y="487"/>
                        <a:pt x="50" y="480"/>
                      </a:cubicBezTo>
                      <a:cubicBezTo>
                        <a:pt x="56" y="471"/>
                        <a:pt x="51" y="466"/>
                        <a:pt x="43" y="463"/>
                      </a:cubicBezTo>
                      <a:cubicBezTo>
                        <a:pt x="33" y="458"/>
                        <a:pt x="22" y="454"/>
                        <a:pt x="14" y="448"/>
                      </a:cubicBezTo>
                      <a:cubicBezTo>
                        <a:pt x="4" y="440"/>
                        <a:pt x="0" y="419"/>
                        <a:pt x="6" y="413"/>
                      </a:cubicBezTo>
                      <a:cubicBezTo>
                        <a:pt x="15" y="403"/>
                        <a:pt x="27" y="400"/>
                        <a:pt x="40" y="403"/>
                      </a:cubicBezTo>
                      <a:cubicBezTo>
                        <a:pt x="51" y="406"/>
                        <a:pt x="62" y="408"/>
                        <a:pt x="74" y="408"/>
                      </a:cubicBezTo>
                      <a:cubicBezTo>
                        <a:pt x="77" y="408"/>
                        <a:pt x="81" y="399"/>
                        <a:pt x="83" y="394"/>
                      </a:cubicBezTo>
                      <a:cubicBezTo>
                        <a:pt x="84" y="391"/>
                        <a:pt x="82" y="386"/>
                        <a:pt x="79" y="383"/>
                      </a:cubicBezTo>
                      <a:cubicBezTo>
                        <a:pt x="60" y="358"/>
                        <a:pt x="66" y="326"/>
                        <a:pt x="59" y="298"/>
                      </a:cubicBezTo>
                      <a:cubicBezTo>
                        <a:pt x="56" y="285"/>
                        <a:pt x="60" y="270"/>
                        <a:pt x="62" y="257"/>
                      </a:cubicBezTo>
                      <a:cubicBezTo>
                        <a:pt x="63" y="245"/>
                        <a:pt x="57" y="238"/>
                        <a:pt x="49" y="232"/>
                      </a:cubicBezTo>
                      <a:cubicBezTo>
                        <a:pt x="40" y="226"/>
                        <a:pt x="32" y="221"/>
                        <a:pt x="25" y="214"/>
                      </a:cubicBezTo>
                      <a:cubicBezTo>
                        <a:pt x="17" y="206"/>
                        <a:pt x="20" y="196"/>
                        <a:pt x="30" y="194"/>
                      </a:cubicBezTo>
                      <a:cubicBezTo>
                        <a:pt x="50" y="189"/>
                        <a:pt x="70" y="185"/>
                        <a:pt x="90" y="181"/>
                      </a:cubicBezTo>
                      <a:cubicBezTo>
                        <a:pt x="103" y="179"/>
                        <a:pt x="109" y="186"/>
                        <a:pt x="109" y="199"/>
                      </a:cubicBezTo>
                      <a:cubicBezTo>
                        <a:pt x="108" y="203"/>
                        <a:pt x="109" y="208"/>
                        <a:pt x="109" y="213"/>
                      </a:cubicBezTo>
                      <a:cubicBezTo>
                        <a:pt x="143" y="206"/>
                        <a:pt x="176" y="204"/>
                        <a:pt x="206" y="185"/>
                      </a:cubicBezTo>
                      <a:cubicBezTo>
                        <a:pt x="222" y="175"/>
                        <a:pt x="227" y="168"/>
                        <a:pt x="223" y="148"/>
                      </a:cubicBezTo>
                      <a:close/>
                      <a:moveTo>
                        <a:pt x="213" y="297"/>
                      </a:moveTo>
                      <a:cubicBezTo>
                        <a:pt x="212" y="295"/>
                        <a:pt x="211" y="294"/>
                        <a:pt x="211" y="292"/>
                      </a:cubicBezTo>
                      <a:cubicBezTo>
                        <a:pt x="201" y="291"/>
                        <a:pt x="192" y="291"/>
                        <a:pt x="183" y="289"/>
                      </a:cubicBezTo>
                      <a:cubicBezTo>
                        <a:pt x="177" y="287"/>
                        <a:pt x="168" y="280"/>
                        <a:pt x="169" y="277"/>
                      </a:cubicBezTo>
                      <a:cubicBezTo>
                        <a:pt x="170" y="267"/>
                        <a:pt x="173" y="256"/>
                        <a:pt x="187" y="253"/>
                      </a:cubicBezTo>
                      <a:cubicBezTo>
                        <a:pt x="197" y="251"/>
                        <a:pt x="207" y="247"/>
                        <a:pt x="215" y="241"/>
                      </a:cubicBezTo>
                      <a:cubicBezTo>
                        <a:pt x="219" y="239"/>
                        <a:pt x="219" y="230"/>
                        <a:pt x="221" y="225"/>
                      </a:cubicBezTo>
                      <a:cubicBezTo>
                        <a:pt x="216" y="224"/>
                        <a:pt x="211" y="222"/>
                        <a:pt x="207" y="222"/>
                      </a:cubicBezTo>
                      <a:cubicBezTo>
                        <a:pt x="195" y="223"/>
                        <a:pt x="183" y="226"/>
                        <a:pt x="180" y="240"/>
                      </a:cubicBezTo>
                      <a:cubicBezTo>
                        <a:pt x="179" y="243"/>
                        <a:pt x="175" y="245"/>
                        <a:pt x="172" y="246"/>
                      </a:cubicBezTo>
                      <a:cubicBezTo>
                        <a:pt x="165" y="248"/>
                        <a:pt x="158" y="251"/>
                        <a:pt x="151" y="252"/>
                      </a:cubicBezTo>
                      <a:cubicBezTo>
                        <a:pt x="137" y="253"/>
                        <a:pt x="123" y="252"/>
                        <a:pt x="109" y="253"/>
                      </a:cubicBezTo>
                      <a:cubicBezTo>
                        <a:pt x="105" y="253"/>
                        <a:pt x="99" y="255"/>
                        <a:pt x="98" y="258"/>
                      </a:cubicBezTo>
                      <a:cubicBezTo>
                        <a:pt x="92" y="273"/>
                        <a:pt x="88" y="288"/>
                        <a:pt x="83" y="303"/>
                      </a:cubicBezTo>
                      <a:cubicBezTo>
                        <a:pt x="78" y="320"/>
                        <a:pt x="82" y="330"/>
                        <a:pt x="99" y="341"/>
                      </a:cubicBezTo>
                      <a:cubicBezTo>
                        <a:pt x="126" y="358"/>
                        <a:pt x="127" y="372"/>
                        <a:pt x="116" y="407"/>
                      </a:cubicBezTo>
                      <a:cubicBezTo>
                        <a:pt x="116" y="410"/>
                        <a:pt x="116" y="413"/>
                        <a:pt x="117" y="416"/>
                      </a:cubicBezTo>
                      <a:cubicBezTo>
                        <a:pt x="122" y="427"/>
                        <a:pt x="130" y="430"/>
                        <a:pt x="141" y="431"/>
                      </a:cubicBezTo>
                      <a:cubicBezTo>
                        <a:pt x="159" y="432"/>
                        <a:pt x="177" y="433"/>
                        <a:pt x="195" y="436"/>
                      </a:cubicBezTo>
                      <a:cubicBezTo>
                        <a:pt x="209" y="439"/>
                        <a:pt x="211" y="438"/>
                        <a:pt x="208" y="423"/>
                      </a:cubicBezTo>
                      <a:cubicBezTo>
                        <a:pt x="202" y="423"/>
                        <a:pt x="195" y="423"/>
                        <a:pt x="189" y="423"/>
                      </a:cubicBezTo>
                      <a:cubicBezTo>
                        <a:pt x="175" y="424"/>
                        <a:pt x="161" y="423"/>
                        <a:pt x="157" y="406"/>
                      </a:cubicBezTo>
                      <a:cubicBezTo>
                        <a:pt x="153" y="390"/>
                        <a:pt x="168" y="386"/>
                        <a:pt x="178" y="380"/>
                      </a:cubicBezTo>
                      <a:cubicBezTo>
                        <a:pt x="187" y="375"/>
                        <a:pt x="195" y="370"/>
                        <a:pt x="203" y="365"/>
                      </a:cubicBezTo>
                      <a:cubicBezTo>
                        <a:pt x="202" y="364"/>
                        <a:pt x="202" y="362"/>
                        <a:pt x="202" y="361"/>
                      </a:cubicBezTo>
                      <a:cubicBezTo>
                        <a:pt x="197" y="358"/>
                        <a:pt x="192" y="357"/>
                        <a:pt x="188" y="354"/>
                      </a:cubicBezTo>
                      <a:cubicBezTo>
                        <a:pt x="182" y="351"/>
                        <a:pt x="173" y="348"/>
                        <a:pt x="172" y="344"/>
                      </a:cubicBezTo>
                      <a:cubicBezTo>
                        <a:pt x="170" y="339"/>
                        <a:pt x="175" y="331"/>
                        <a:pt x="179" y="326"/>
                      </a:cubicBezTo>
                      <a:cubicBezTo>
                        <a:pt x="185" y="320"/>
                        <a:pt x="193" y="316"/>
                        <a:pt x="199" y="311"/>
                      </a:cubicBezTo>
                      <a:cubicBezTo>
                        <a:pt x="204" y="307"/>
                        <a:pt x="208" y="302"/>
                        <a:pt x="213" y="297"/>
                      </a:cubicBezTo>
                      <a:close/>
                      <a:moveTo>
                        <a:pt x="292" y="137"/>
                      </a:moveTo>
                      <a:cubicBezTo>
                        <a:pt x="276" y="126"/>
                        <a:pt x="267" y="135"/>
                        <a:pt x="259" y="145"/>
                      </a:cubicBezTo>
                      <a:cubicBezTo>
                        <a:pt x="257" y="147"/>
                        <a:pt x="258" y="151"/>
                        <a:pt x="259" y="154"/>
                      </a:cubicBezTo>
                      <a:cubicBezTo>
                        <a:pt x="259" y="155"/>
                        <a:pt x="265" y="156"/>
                        <a:pt x="267" y="154"/>
                      </a:cubicBezTo>
                      <a:cubicBezTo>
                        <a:pt x="275" y="149"/>
                        <a:pt x="283" y="143"/>
                        <a:pt x="292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19" name="Freeform 532">
                  <a:extLst>
                    <a:ext uri="{FF2B5EF4-FFF2-40B4-BE49-F238E27FC236}">
                      <a16:creationId xmlns:a16="http://schemas.microsoft.com/office/drawing/2014/main" id="{B1DEF77F-E469-4B2B-B28A-57B5B7AD99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80937" y="1097408"/>
                  <a:ext cx="858535" cy="792814"/>
                </a:xfrm>
                <a:custGeom>
                  <a:avLst/>
                  <a:gdLst>
                    <a:gd name="T0" fmla="*/ 187 w 432"/>
                    <a:gd name="T1" fmla="*/ 151 h 396"/>
                    <a:gd name="T2" fmla="*/ 253 w 432"/>
                    <a:gd name="T3" fmla="*/ 134 h 396"/>
                    <a:gd name="T4" fmla="*/ 309 w 432"/>
                    <a:gd name="T5" fmla="*/ 125 h 396"/>
                    <a:gd name="T6" fmla="*/ 324 w 432"/>
                    <a:gd name="T7" fmla="*/ 128 h 396"/>
                    <a:gd name="T8" fmla="*/ 327 w 432"/>
                    <a:gd name="T9" fmla="*/ 169 h 396"/>
                    <a:gd name="T10" fmla="*/ 298 w 432"/>
                    <a:gd name="T11" fmla="*/ 183 h 396"/>
                    <a:gd name="T12" fmla="*/ 206 w 432"/>
                    <a:gd name="T13" fmla="*/ 207 h 396"/>
                    <a:gd name="T14" fmla="*/ 219 w 432"/>
                    <a:gd name="T15" fmla="*/ 222 h 396"/>
                    <a:gd name="T16" fmla="*/ 396 w 432"/>
                    <a:gd name="T17" fmla="*/ 335 h 396"/>
                    <a:gd name="T18" fmla="*/ 415 w 432"/>
                    <a:gd name="T19" fmla="*/ 342 h 396"/>
                    <a:gd name="T20" fmla="*/ 432 w 432"/>
                    <a:gd name="T21" fmla="*/ 351 h 396"/>
                    <a:gd name="T22" fmla="*/ 421 w 432"/>
                    <a:gd name="T23" fmla="*/ 365 h 396"/>
                    <a:gd name="T24" fmla="*/ 339 w 432"/>
                    <a:gd name="T25" fmla="*/ 395 h 396"/>
                    <a:gd name="T26" fmla="*/ 323 w 432"/>
                    <a:gd name="T27" fmla="*/ 391 h 396"/>
                    <a:gd name="T28" fmla="*/ 284 w 432"/>
                    <a:gd name="T29" fmla="*/ 359 h 396"/>
                    <a:gd name="T30" fmla="*/ 175 w 432"/>
                    <a:gd name="T31" fmla="*/ 255 h 396"/>
                    <a:gd name="T32" fmla="*/ 167 w 432"/>
                    <a:gd name="T33" fmla="*/ 249 h 396"/>
                    <a:gd name="T34" fmla="*/ 72 w 432"/>
                    <a:gd name="T35" fmla="*/ 351 h 396"/>
                    <a:gd name="T36" fmla="*/ 16 w 432"/>
                    <a:gd name="T37" fmla="*/ 379 h 396"/>
                    <a:gd name="T38" fmla="*/ 2 w 432"/>
                    <a:gd name="T39" fmla="*/ 377 h 396"/>
                    <a:gd name="T40" fmla="*/ 4 w 432"/>
                    <a:gd name="T41" fmla="*/ 364 h 396"/>
                    <a:gd name="T42" fmla="*/ 54 w 432"/>
                    <a:gd name="T43" fmla="*/ 321 h 396"/>
                    <a:gd name="T44" fmla="*/ 115 w 432"/>
                    <a:gd name="T45" fmla="*/ 235 h 396"/>
                    <a:gd name="T46" fmla="*/ 95 w 432"/>
                    <a:gd name="T47" fmla="*/ 247 h 396"/>
                    <a:gd name="T48" fmla="*/ 41 w 432"/>
                    <a:gd name="T49" fmla="*/ 251 h 396"/>
                    <a:gd name="T50" fmla="*/ 4 w 432"/>
                    <a:gd name="T51" fmla="*/ 207 h 396"/>
                    <a:gd name="T52" fmla="*/ 20 w 432"/>
                    <a:gd name="T53" fmla="*/ 186 h 396"/>
                    <a:gd name="T54" fmla="*/ 117 w 432"/>
                    <a:gd name="T55" fmla="*/ 176 h 396"/>
                    <a:gd name="T56" fmla="*/ 133 w 432"/>
                    <a:gd name="T57" fmla="*/ 156 h 396"/>
                    <a:gd name="T58" fmla="*/ 125 w 432"/>
                    <a:gd name="T59" fmla="*/ 57 h 396"/>
                    <a:gd name="T60" fmla="*/ 112 w 432"/>
                    <a:gd name="T61" fmla="*/ 33 h 396"/>
                    <a:gd name="T62" fmla="*/ 116 w 432"/>
                    <a:gd name="T63" fmla="*/ 12 h 396"/>
                    <a:gd name="T64" fmla="*/ 206 w 432"/>
                    <a:gd name="T65" fmla="*/ 23 h 396"/>
                    <a:gd name="T66" fmla="*/ 215 w 432"/>
                    <a:gd name="T67" fmla="*/ 74 h 396"/>
                    <a:gd name="T68" fmla="*/ 202 w 432"/>
                    <a:gd name="T69" fmla="*/ 111 h 396"/>
                    <a:gd name="T70" fmla="*/ 198 w 432"/>
                    <a:gd name="T71" fmla="*/ 131 h 396"/>
                    <a:gd name="T72" fmla="*/ 187 w 432"/>
                    <a:gd name="T73" fmla="*/ 151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2" h="396">
                      <a:moveTo>
                        <a:pt x="187" y="151"/>
                      </a:moveTo>
                      <a:cubicBezTo>
                        <a:pt x="210" y="145"/>
                        <a:pt x="231" y="138"/>
                        <a:pt x="253" y="134"/>
                      </a:cubicBezTo>
                      <a:cubicBezTo>
                        <a:pt x="271" y="129"/>
                        <a:pt x="290" y="127"/>
                        <a:pt x="309" y="125"/>
                      </a:cubicBezTo>
                      <a:cubicBezTo>
                        <a:pt x="314" y="124"/>
                        <a:pt x="319" y="126"/>
                        <a:pt x="324" y="128"/>
                      </a:cubicBezTo>
                      <a:cubicBezTo>
                        <a:pt x="348" y="139"/>
                        <a:pt x="349" y="153"/>
                        <a:pt x="327" y="169"/>
                      </a:cubicBezTo>
                      <a:cubicBezTo>
                        <a:pt x="319" y="175"/>
                        <a:pt x="311" y="181"/>
                        <a:pt x="298" y="183"/>
                      </a:cubicBezTo>
                      <a:cubicBezTo>
                        <a:pt x="268" y="188"/>
                        <a:pt x="239" y="198"/>
                        <a:pt x="206" y="207"/>
                      </a:cubicBezTo>
                      <a:cubicBezTo>
                        <a:pt x="211" y="213"/>
                        <a:pt x="214" y="219"/>
                        <a:pt x="219" y="222"/>
                      </a:cubicBezTo>
                      <a:cubicBezTo>
                        <a:pt x="278" y="260"/>
                        <a:pt x="337" y="297"/>
                        <a:pt x="396" y="335"/>
                      </a:cubicBezTo>
                      <a:cubicBezTo>
                        <a:pt x="402" y="338"/>
                        <a:pt x="409" y="339"/>
                        <a:pt x="415" y="342"/>
                      </a:cubicBezTo>
                      <a:cubicBezTo>
                        <a:pt x="421" y="344"/>
                        <a:pt x="426" y="348"/>
                        <a:pt x="432" y="351"/>
                      </a:cubicBezTo>
                      <a:cubicBezTo>
                        <a:pt x="428" y="356"/>
                        <a:pt x="426" y="363"/>
                        <a:pt x="421" y="365"/>
                      </a:cubicBezTo>
                      <a:cubicBezTo>
                        <a:pt x="394" y="375"/>
                        <a:pt x="367" y="385"/>
                        <a:pt x="339" y="395"/>
                      </a:cubicBezTo>
                      <a:cubicBezTo>
                        <a:pt x="335" y="396"/>
                        <a:pt x="327" y="394"/>
                        <a:pt x="323" y="391"/>
                      </a:cubicBezTo>
                      <a:cubicBezTo>
                        <a:pt x="309" y="381"/>
                        <a:pt x="296" y="371"/>
                        <a:pt x="284" y="359"/>
                      </a:cubicBezTo>
                      <a:cubicBezTo>
                        <a:pt x="247" y="325"/>
                        <a:pt x="211" y="289"/>
                        <a:pt x="175" y="255"/>
                      </a:cubicBezTo>
                      <a:cubicBezTo>
                        <a:pt x="173" y="253"/>
                        <a:pt x="170" y="251"/>
                        <a:pt x="167" y="249"/>
                      </a:cubicBezTo>
                      <a:cubicBezTo>
                        <a:pt x="150" y="298"/>
                        <a:pt x="112" y="326"/>
                        <a:pt x="72" y="351"/>
                      </a:cubicBezTo>
                      <a:cubicBezTo>
                        <a:pt x="54" y="362"/>
                        <a:pt x="35" y="371"/>
                        <a:pt x="16" y="379"/>
                      </a:cubicBezTo>
                      <a:cubicBezTo>
                        <a:pt x="13" y="381"/>
                        <a:pt x="6" y="379"/>
                        <a:pt x="2" y="377"/>
                      </a:cubicBezTo>
                      <a:cubicBezTo>
                        <a:pt x="0" y="376"/>
                        <a:pt x="3" y="368"/>
                        <a:pt x="4" y="364"/>
                      </a:cubicBezTo>
                      <a:cubicBezTo>
                        <a:pt x="11" y="339"/>
                        <a:pt x="37" y="334"/>
                        <a:pt x="54" y="321"/>
                      </a:cubicBezTo>
                      <a:cubicBezTo>
                        <a:pt x="79" y="304"/>
                        <a:pt x="105" y="268"/>
                        <a:pt x="115" y="235"/>
                      </a:cubicBezTo>
                      <a:cubicBezTo>
                        <a:pt x="107" y="240"/>
                        <a:pt x="100" y="243"/>
                        <a:pt x="95" y="247"/>
                      </a:cubicBezTo>
                      <a:cubicBezTo>
                        <a:pt x="72" y="266"/>
                        <a:pt x="68" y="267"/>
                        <a:pt x="41" y="251"/>
                      </a:cubicBezTo>
                      <a:cubicBezTo>
                        <a:pt x="24" y="241"/>
                        <a:pt x="10" y="227"/>
                        <a:pt x="4" y="207"/>
                      </a:cubicBezTo>
                      <a:cubicBezTo>
                        <a:pt x="0" y="194"/>
                        <a:pt x="6" y="186"/>
                        <a:pt x="20" y="186"/>
                      </a:cubicBezTo>
                      <a:cubicBezTo>
                        <a:pt x="52" y="186"/>
                        <a:pt x="85" y="185"/>
                        <a:pt x="117" y="176"/>
                      </a:cubicBezTo>
                      <a:cubicBezTo>
                        <a:pt x="128" y="172"/>
                        <a:pt x="131" y="166"/>
                        <a:pt x="133" y="156"/>
                      </a:cubicBezTo>
                      <a:cubicBezTo>
                        <a:pt x="138" y="123"/>
                        <a:pt x="135" y="89"/>
                        <a:pt x="125" y="57"/>
                      </a:cubicBezTo>
                      <a:cubicBezTo>
                        <a:pt x="123" y="48"/>
                        <a:pt x="117" y="40"/>
                        <a:pt x="112" y="33"/>
                      </a:cubicBezTo>
                      <a:cubicBezTo>
                        <a:pt x="104" y="23"/>
                        <a:pt x="104" y="17"/>
                        <a:pt x="116" y="12"/>
                      </a:cubicBezTo>
                      <a:cubicBezTo>
                        <a:pt x="144" y="0"/>
                        <a:pt x="183" y="6"/>
                        <a:pt x="206" y="23"/>
                      </a:cubicBezTo>
                      <a:cubicBezTo>
                        <a:pt x="219" y="32"/>
                        <a:pt x="221" y="60"/>
                        <a:pt x="215" y="74"/>
                      </a:cubicBezTo>
                      <a:cubicBezTo>
                        <a:pt x="209" y="85"/>
                        <a:pt x="205" y="98"/>
                        <a:pt x="202" y="111"/>
                      </a:cubicBezTo>
                      <a:cubicBezTo>
                        <a:pt x="200" y="118"/>
                        <a:pt x="200" y="125"/>
                        <a:pt x="198" y="131"/>
                      </a:cubicBezTo>
                      <a:cubicBezTo>
                        <a:pt x="195" y="138"/>
                        <a:pt x="191" y="143"/>
                        <a:pt x="187" y="1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978A3D60-39C0-4308-B1E6-DDC04DDCA3B5}"/>
                    </a:ext>
                  </a:extLst>
                </p:cNvPr>
                <p:cNvGrpSpPr/>
                <p:nvPr/>
              </p:nvGrpSpPr>
              <p:grpSpPr>
                <a:xfrm>
                  <a:off x="10546927" y="873125"/>
                  <a:ext cx="812635" cy="1252855"/>
                  <a:chOff x="10121900" y="2451101"/>
                  <a:chExt cx="1236663" cy="1906587"/>
                </a:xfrm>
                <a:grpFill/>
              </p:grpSpPr>
              <p:sp>
                <p:nvSpPr>
                  <p:cNvPr id="34" name="Freeform 530">
                    <a:extLst>
                      <a:ext uri="{FF2B5EF4-FFF2-40B4-BE49-F238E27FC236}">
                        <a16:creationId xmlns:a16="http://schemas.microsoft.com/office/drawing/2014/main" id="{A5633DE0-1E0F-4E9D-8A19-3AD45AD603E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121900" y="2451101"/>
                    <a:ext cx="1236663" cy="1117600"/>
                  </a:xfrm>
                  <a:custGeom>
                    <a:avLst/>
                    <a:gdLst>
                      <a:gd name="T0" fmla="*/ 127 w 409"/>
                      <a:gd name="T1" fmla="*/ 252 h 367"/>
                      <a:gd name="T2" fmla="*/ 117 w 409"/>
                      <a:gd name="T3" fmla="*/ 197 h 367"/>
                      <a:gd name="T4" fmla="*/ 91 w 409"/>
                      <a:gd name="T5" fmla="*/ 91 h 367"/>
                      <a:gd name="T6" fmla="*/ 114 w 409"/>
                      <a:gd name="T7" fmla="*/ 79 h 367"/>
                      <a:gd name="T8" fmla="*/ 148 w 409"/>
                      <a:gd name="T9" fmla="*/ 244 h 367"/>
                      <a:gd name="T10" fmla="*/ 156 w 409"/>
                      <a:gd name="T11" fmla="*/ 115 h 367"/>
                      <a:gd name="T12" fmla="*/ 143 w 409"/>
                      <a:gd name="T13" fmla="*/ 73 h 367"/>
                      <a:gd name="T14" fmla="*/ 157 w 409"/>
                      <a:gd name="T15" fmla="*/ 62 h 367"/>
                      <a:gd name="T16" fmla="*/ 184 w 409"/>
                      <a:gd name="T17" fmla="*/ 27 h 367"/>
                      <a:gd name="T18" fmla="*/ 201 w 409"/>
                      <a:gd name="T19" fmla="*/ 9 h 367"/>
                      <a:gd name="T20" fmla="*/ 244 w 409"/>
                      <a:gd name="T21" fmla="*/ 73 h 367"/>
                      <a:gd name="T22" fmla="*/ 245 w 409"/>
                      <a:gd name="T23" fmla="*/ 121 h 367"/>
                      <a:gd name="T24" fmla="*/ 282 w 409"/>
                      <a:gd name="T25" fmla="*/ 111 h 367"/>
                      <a:gd name="T26" fmla="*/ 282 w 409"/>
                      <a:gd name="T27" fmla="*/ 77 h 367"/>
                      <a:gd name="T28" fmla="*/ 277 w 409"/>
                      <a:gd name="T29" fmla="*/ 42 h 367"/>
                      <a:gd name="T30" fmla="*/ 322 w 409"/>
                      <a:gd name="T31" fmla="*/ 0 h 367"/>
                      <a:gd name="T32" fmla="*/ 358 w 409"/>
                      <a:gd name="T33" fmla="*/ 17 h 367"/>
                      <a:gd name="T34" fmla="*/ 330 w 409"/>
                      <a:gd name="T35" fmla="*/ 129 h 367"/>
                      <a:gd name="T36" fmla="*/ 311 w 409"/>
                      <a:gd name="T37" fmla="*/ 204 h 367"/>
                      <a:gd name="T38" fmla="*/ 374 w 409"/>
                      <a:gd name="T39" fmla="*/ 209 h 367"/>
                      <a:gd name="T40" fmla="*/ 406 w 409"/>
                      <a:gd name="T41" fmla="*/ 272 h 367"/>
                      <a:gd name="T42" fmla="*/ 336 w 409"/>
                      <a:gd name="T43" fmla="*/ 283 h 367"/>
                      <a:gd name="T44" fmla="*/ 315 w 409"/>
                      <a:gd name="T45" fmla="*/ 254 h 367"/>
                      <a:gd name="T46" fmla="*/ 283 w 409"/>
                      <a:gd name="T47" fmla="*/ 266 h 367"/>
                      <a:gd name="T48" fmla="*/ 264 w 409"/>
                      <a:gd name="T49" fmla="*/ 266 h 367"/>
                      <a:gd name="T50" fmla="*/ 79 w 409"/>
                      <a:gd name="T51" fmla="*/ 318 h 367"/>
                      <a:gd name="T52" fmla="*/ 13 w 409"/>
                      <a:gd name="T53" fmla="*/ 348 h 367"/>
                      <a:gd name="T54" fmla="*/ 41 w 409"/>
                      <a:gd name="T55" fmla="*/ 252 h 367"/>
                      <a:gd name="T56" fmla="*/ 65 w 409"/>
                      <a:gd name="T57" fmla="*/ 283 h 367"/>
                      <a:gd name="T58" fmla="*/ 84 w 409"/>
                      <a:gd name="T59" fmla="*/ 215 h 367"/>
                      <a:gd name="T60" fmla="*/ 48 w 409"/>
                      <a:gd name="T61" fmla="*/ 139 h 367"/>
                      <a:gd name="T62" fmla="*/ 104 w 409"/>
                      <a:gd name="T63" fmla="*/ 184 h 367"/>
                      <a:gd name="T64" fmla="*/ 218 w 409"/>
                      <a:gd name="T65" fmla="*/ 226 h 367"/>
                      <a:gd name="T66" fmla="*/ 272 w 409"/>
                      <a:gd name="T67" fmla="*/ 194 h 367"/>
                      <a:gd name="T68" fmla="*/ 218 w 409"/>
                      <a:gd name="T69" fmla="*/ 226 h 367"/>
                      <a:gd name="T70" fmla="*/ 253 w 409"/>
                      <a:gd name="T71" fmla="*/ 162 h 367"/>
                      <a:gd name="T72" fmla="*/ 215 w 409"/>
                      <a:gd name="T73" fmla="*/ 187 h 367"/>
                      <a:gd name="T74" fmla="*/ 172 w 409"/>
                      <a:gd name="T75" fmla="*/ 241 h 367"/>
                      <a:gd name="T76" fmla="*/ 188 w 409"/>
                      <a:gd name="T77" fmla="*/ 215 h 367"/>
                      <a:gd name="T78" fmla="*/ 191 w 409"/>
                      <a:gd name="T79" fmla="*/ 130 h 367"/>
                      <a:gd name="T80" fmla="*/ 191 w 409"/>
                      <a:gd name="T81" fmla="*/ 130 h 3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09" h="367">
                        <a:moveTo>
                          <a:pt x="116" y="259"/>
                        </a:moveTo>
                        <a:cubicBezTo>
                          <a:pt x="120" y="256"/>
                          <a:pt x="123" y="254"/>
                          <a:pt x="127" y="252"/>
                        </a:cubicBezTo>
                        <a:cubicBezTo>
                          <a:pt x="126" y="252"/>
                          <a:pt x="124" y="252"/>
                          <a:pt x="122" y="251"/>
                        </a:cubicBezTo>
                        <a:cubicBezTo>
                          <a:pt x="120" y="233"/>
                          <a:pt x="117" y="215"/>
                          <a:pt x="117" y="197"/>
                        </a:cubicBezTo>
                        <a:cubicBezTo>
                          <a:pt x="116" y="164"/>
                          <a:pt x="109" y="133"/>
                          <a:pt x="95" y="104"/>
                        </a:cubicBezTo>
                        <a:cubicBezTo>
                          <a:pt x="93" y="100"/>
                          <a:pt x="91" y="95"/>
                          <a:pt x="91" y="91"/>
                        </a:cubicBezTo>
                        <a:cubicBezTo>
                          <a:pt x="91" y="84"/>
                          <a:pt x="92" y="78"/>
                          <a:pt x="93" y="71"/>
                        </a:cubicBezTo>
                        <a:cubicBezTo>
                          <a:pt x="100" y="74"/>
                          <a:pt x="112" y="74"/>
                          <a:pt x="114" y="79"/>
                        </a:cubicBezTo>
                        <a:cubicBezTo>
                          <a:pt x="124" y="101"/>
                          <a:pt x="133" y="124"/>
                          <a:pt x="137" y="148"/>
                        </a:cubicBezTo>
                        <a:cubicBezTo>
                          <a:pt x="143" y="179"/>
                          <a:pt x="143" y="212"/>
                          <a:pt x="148" y="244"/>
                        </a:cubicBezTo>
                        <a:cubicBezTo>
                          <a:pt x="160" y="225"/>
                          <a:pt x="159" y="204"/>
                          <a:pt x="151" y="183"/>
                        </a:cubicBezTo>
                        <a:cubicBezTo>
                          <a:pt x="142" y="159"/>
                          <a:pt x="142" y="137"/>
                          <a:pt x="156" y="115"/>
                        </a:cubicBezTo>
                        <a:cubicBezTo>
                          <a:pt x="158" y="112"/>
                          <a:pt x="158" y="104"/>
                          <a:pt x="157" y="104"/>
                        </a:cubicBezTo>
                        <a:cubicBezTo>
                          <a:pt x="142" y="98"/>
                          <a:pt x="147" y="83"/>
                          <a:pt x="143" y="73"/>
                        </a:cubicBezTo>
                        <a:cubicBezTo>
                          <a:pt x="141" y="70"/>
                          <a:pt x="144" y="64"/>
                          <a:pt x="146" y="61"/>
                        </a:cubicBezTo>
                        <a:cubicBezTo>
                          <a:pt x="148" y="60"/>
                          <a:pt x="154" y="61"/>
                          <a:pt x="157" y="62"/>
                        </a:cubicBezTo>
                        <a:cubicBezTo>
                          <a:pt x="164" y="65"/>
                          <a:pt x="170" y="69"/>
                          <a:pt x="180" y="74"/>
                        </a:cubicBezTo>
                        <a:cubicBezTo>
                          <a:pt x="181" y="57"/>
                          <a:pt x="182" y="42"/>
                          <a:pt x="184" y="27"/>
                        </a:cubicBezTo>
                        <a:cubicBezTo>
                          <a:pt x="184" y="21"/>
                          <a:pt x="184" y="14"/>
                          <a:pt x="187" y="9"/>
                        </a:cubicBezTo>
                        <a:cubicBezTo>
                          <a:pt x="189" y="7"/>
                          <a:pt x="198" y="7"/>
                          <a:pt x="201" y="9"/>
                        </a:cubicBezTo>
                        <a:cubicBezTo>
                          <a:pt x="216" y="18"/>
                          <a:pt x="232" y="27"/>
                          <a:pt x="245" y="39"/>
                        </a:cubicBezTo>
                        <a:cubicBezTo>
                          <a:pt x="255" y="49"/>
                          <a:pt x="253" y="64"/>
                          <a:pt x="244" y="73"/>
                        </a:cubicBezTo>
                        <a:cubicBezTo>
                          <a:pt x="233" y="84"/>
                          <a:pt x="230" y="93"/>
                          <a:pt x="239" y="106"/>
                        </a:cubicBezTo>
                        <a:cubicBezTo>
                          <a:pt x="242" y="110"/>
                          <a:pt x="242" y="115"/>
                          <a:pt x="245" y="121"/>
                        </a:cubicBezTo>
                        <a:cubicBezTo>
                          <a:pt x="250" y="119"/>
                          <a:pt x="255" y="115"/>
                          <a:pt x="261" y="114"/>
                        </a:cubicBezTo>
                        <a:cubicBezTo>
                          <a:pt x="268" y="112"/>
                          <a:pt x="276" y="109"/>
                          <a:pt x="282" y="111"/>
                        </a:cubicBezTo>
                        <a:cubicBezTo>
                          <a:pt x="293" y="115"/>
                          <a:pt x="295" y="110"/>
                          <a:pt x="298" y="101"/>
                        </a:cubicBezTo>
                        <a:cubicBezTo>
                          <a:pt x="306" y="79"/>
                          <a:pt x="305" y="78"/>
                          <a:pt x="282" y="77"/>
                        </a:cubicBezTo>
                        <a:cubicBezTo>
                          <a:pt x="273" y="76"/>
                          <a:pt x="263" y="75"/>
                          <a:pt x="261" y="63"/>
                        </a:cubicBezTo>
                        <a:cubicBezTo>
                          <a:pt x="258" y="49"/>
                          <a:pt x="266" y="44"/>
                          <a:pt x="277" y="42"/>
                        </a:cubicBezTo>
                        <a:cubicBezTo>
                          <a:pt x="289" y="40"/>
                          <a:pt x="296" y="35"/>
                          <a:pt x="302" y="23"/>
                        </a:cubicBezTo>
                        <a:cubicBezTo>
                          <a:pt x="307" y="13"/>
                          <a:pt x="317" y="6"/>
                          <a:pt x="322" y="0"/>
                        </a:cubicBezTo>
                        <a:cubicBezTo>
                          <a:pt x="332" y="4"/>
                          <a:pt x="340" y="6"/>
                          <a:pt x="348" y="9"/>
                        </a:cubicBezTo>
                        <a:cubicBezTo>
                          <a:pt x="352" y="11"/>
                          <a:pt x="356" y="14"/>
                          <a:pt x="358" y="17"/>
                        </a:cubicBezTo>
                        <a:cubicBezTo>
                          <a:pt x="365" y="28"/>
                          <a:pt x="361" y="53"/>
                          <a:pt x="355" y="65"/>
                        </a:cubicBezTo>
                        <a:cubicBezTo>
                          <a:pt x="345" y="86"/>
                          <a:pt x="337" y="107"/>
                          <a:pt x="330" y="129"/>
                        </a:cubicBezTo>
                        <a:cubicBezTo>
                          <a:pt x="323" y="149"/>
                          <a:pt x="319" y="170"/>
                          <a:pt x="314" y="191"/>
                        </a:cubicBezTo>
                        <a:cubicBezTo>
                          <a:pt x="313" y="195"/>
                          <a:pt x="312" y="199"/>
                          <a:pt x="311" y="204"/>
                        </a:cubicBezTo>
                        <a:cubicBezTo>
                          <a:pt x="307" y="213"/>
                          <a:pt x="312" y="215"/>
                          <a:pt x="320" y="214"/>
                        </a:cubicBezTo>
                        <a:cubicBezTo>
                          <a:pt x="338" y="212"/>
                          <a:pt x="356" y="207"/>
                          <a:pt x="374" y="209"/>
                        </a:cubicBezTo>
                        <a:cubicBezTo>
                          <a:pt x="384" y="210"/>
                          <a:pt x="399" y="218"/>
                          <a:pt x="403" y="228"/>
                        </a:cubicBezTo>
                        <a:cubicBezTo>
                          <a:pt x="409" y="241"/>
                          <a:pt x="409" y="258"/>
                          <a:pt x="406" y="272"/>
                        </a:cubicBezTo>
                        <a:cubicBezTo>
                          <a:pt x="404" y="282"/>
                          <a:pt x="393" y="287"/>
                          <a:pt x="380" y="280"/>
                        </a:cubicBezTo>
                        <a:cubicBezTo>
                          <a:pt x="366" y="271"/>
                          <a:pt x="350" y="277"/>
                          <a:pt x="336" y="283"/>
                        </a:cubicBezTo>
                        <a:cubicBezTo>
                          <a:pt x="323" y="288"/>
                          <a:pt x="310" y="288"/>
                          <a:pt x="297" y="276"/>
                        </a:cubicBezTo>
                        <a:cubicBezTo>
                          <a:pt x="303" y="269"/>
                          <a:pt x="309" y="261"/>
                          <a:pt x="315" y="254"/>
                        </a:cubicBezTo>
                        <a:cubicBezTo>
                          <a:pt x="315" y="253"/>
                          <a:pt x="314" y="252"/>
                          <a:pt x="313" y="251"/>
                        </a:cubicBezTo>
                        <a:cubicBezTo>
                          <a:pt x="301" y="252"/>
                          <a:pt x="290" y="254"/>
                          <a:pt x="283" y="266"/>
                        </a:cubicBezTo>
                        <a:cubicBezTo>
                          <a:pt x="281" y="270"/>
                          <a:pt x="275" y="273"/>
                          <a:pt x="271" y="276"/>
                        </a:cubicBezTo>
                        <a:cubicBezTo>
                          <a:pt x="269" y="273"/>
                          <a:pt x="267" y="269"/>
                          <a:pt x="264" y="266"/>
                        </a:cubicBezTo>
                        <a:cubicBezTo>
                          <a:pt x="261" y="263"/>
                          <a:pt x="257" y="259"/>
                          <a:pt x="253" y="259"/>
                        </a:cubicBezTo>
                        <a:cubicBezTo>
                          <a:pt x="191" y="266"/>
                          <a:pt x="132" y="283"/>
                          <a:pt x="79" y="318"/>
                        </a:cubicBezTo>
                        <a:cubicBezTo>
                          <a:pt x="65" y="327"/>
                          <a:pt x="55" y="338"/>
                          <a:pt x="46" y="351"/>
                        </a:cubicBezTo>
                        <a:cubicBezTo>
                          <a:pt x="34" y="367"/>
                          <a:pt x="22" y="366"/>
                          <a:pt x="13" y="348"/>
                        </a:cubicBezTo>
                        <a:cubicBezTo>
                          <a:pt x="0" y="323"/>
                          <a:pt x="3" y="279"/>
                          <a:pt x="28" y="255"/>
                        </a:cubicBezTo>
                        <a:cubicBezTo>
                          <a:pt x="31" y="252"/>
                          <a:pt x="38" y="250"/>
                          <a:pt x="41" y="252"/>
                        </a:cubicBezTo>
                        <a:cubicBezTo>
                          <a:pt x="47" y="255"/>
                          <a:pt x="52" y="260"/>
                          <a:pt x="54" y="266"/>
                        </a:cubicBezTo>
                        <a:cubicBezTo>
                          <a:pt x="57" y="273"/>
                          <a:pt x="52" y="283"/>
                          <a:pt x="65" y="283"/>
                        </a:cubicBezTo>
                        <a:cubicBezTo>
                          <a:pt x="76" y="283"/>
                          <a:pt x="82" y="273"/>
                          <a:pt x="82" y="260"/>
                        </a:cubicBezTo>
                        <a:cubicBezTo>
                          <a:pt x="82" y="245"/>
                          <a:pt x="83" y="230"/>
                          <a:pt x="84" y="215"/>
                        </a:cubicBezTo>
                        <a:cubicBezTo>
                          <a:pt x="84" y="201"/>
                          <a:pt x="79" y="191"/>
                          <a:pt x="70" y="180"/>
                        </a:cubicBezTo>
                        <a:cubicBezTo>
                          <a:pt x="61" y="168"/>
                          <a:pt x="53" y="153"/>
                          <a:pt x="48" y="139"/>
                        </a:cubicBezTo>
                        <a:cubicBezTo>
                          <a:pt x="45" y="130"/>
                          <a:pt x="49" y="125"/>
                          <a:pt x="62" y="127"/>
                        </a:cubicBezTo>
                        <a:cubicBezTo>
                          <a:pt x="96" y="132"/>
                          <a:pt x="97" y="162"/>
                          <a:pt x="104" y="184"/>
                        </a:cubicBezTo>
                        <a:cubicBezTo>
                          <a:pt x="111" y="207"/>
                          <a:pt x="112" y="232"/>
                          <a:pt x="116" y="259"/>
                        </a:cubicBezTo>
                        <a:close/>
                        <a:moveTo>
                          <a:pt x="218" y="226"/>
                        </a:moveTo>
                        <a:cubicBezTo>
                          <a:pt x="232" y="223"/>
                          <a:pt x="245" y="220"/>
                          <a:pt x="258" y="219"/>
                        </a:cubicBezTo>
                        <a:cubicBezTo>
                          <a:pt x="274" y="217"/>
                          <a:pt x="278" y="212"/>
                          <a:pt x="272" y="194"/>
                        </a:cubicBezTo>
                        <a:cubicBezTo>
                          <a:pt x="258" y="212"/>
                          <a:pt x="241" y="210"/>
                          <a:pt x="222" y="200"/>
                        </a:cubicBezTo>
                        <a:cubicBezTo>
                          <a:pt x="221" y="209"/>
                          <a:pt x="220" y="216"/>
                          <a:pt x="218" y="226"/>
                        </a:cubicBezTo>
                        <a:close/>
                        <a:moveTo>
                          <a:pt x="215" y="187"/>
                        </a:moveTo>
                        <a:cubicBezTo>
                          <a:pt x="230" y="178"/>
                          <a:pt x="242" y="169"/>
                          <a:pt x="253" y="162"/>
                        </a:cubicBezTo>
                        <a:cubicBezTo>
                          <a:pt x="247" y="158"/>
                          <a:pt x="241" y="153"/>
                          <a:pt x="232" y="146"/>
                        </a:cubicBezTo>
                        <a:cubicBezTo>
                          <a:pt x="226" y="161"/>
                          <a:pt x="221" y="174"/>
                          <a:pt x="215" y="187"/>
                        </a:cubicBezTo>
                        <a:close/>
                        <a:moveTo>
                          <a:pt x="170" y="239"/>
                        </a:moveTo>
                        <a:cubicBezTo>
                          <a:pt x="171" y="240"/>
                          <a:pt x="171" y="241"/>
                          <a:pt x="172" y="241"/>
                        </a:cubicBezTo>
                        <a:cubicBezTo>
                          <a:pt x="181" y="237"/>
                          <a:pt x="190" y="233"/>
                          <a:pt x="199" y="228"/>
                        </a:cubicBezTo>
                        <a:cubicBezTo>
                          <a:pt x="195" y="223"/>
                          <a:pt x="192" y="220"/>
                          <a:pt x="188" y="215"/>
                        </a:cubicBezTo>
                        <a:cubicBezTo>
                          <a:pt x="182" y="224"/>
                          <a:pt x="176" y="231"/>
                          <a:pt x="170" y="239"/>
                        </a:cubicBezTo>
                        <a:close/>
                        <a:moveTo>
                          <a:pt x="191" y="130"/>
                        </a:moveTo>
                        <a:cubicBezTo>
                          <a:pt x="190" y="139"/>
                          <a:pt x="170" y="145"/>
                          <a:pt x="187" y="156"/>
                        </a:cubicBezTo>
                        <a:cubicBezTo>
                          <a:pt x="198" y="149"/>
                          <a:pt x="199" y="140"/>
                          <a:pt x="191" y="1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535">
                    <a:extLst>
                      <a:ext uri="{FF2B5EF4-FFF2-40B4-BE49-F238E27FC236}">
                        <a16:creationId xmlns:a16="http://schemas.microsoft.com/office/drawing/2014/main" id="{800D58F6-53ED-47FF-9300-5CE5F4A1B6C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312400" y="3332163"/>
                    <a:ext cx="839788" cy="1025525"/>
                  </a:xfrm>
                  <a:custGeom>
                    <a:avLst/>
                    <a:gdLst>
                      <a:gd name="T0" fmla="*/ 117 w 278"/>
                      <a:gd name="T1" fmla="*/ 153 h 337"/>
                      <a:gd name="T2" fmla="*/ 47 w 278"/>
                      <a:gd name="T3" fmla="*/ 170 h 337"/>
                      <a:gd name="T4" fmla="*/ 6 w 278"/>
                      <a:gd name="T5" fmla="*/ 173 h 337"/>
                      <a:gd name="T6" fmla="*/ 0 w 278"/>
                      <a:gd name="T7" fmla="*/ 162 h 337"/>
                      <a:gd name="T8" fmla="*/ 2 w 278"/>
                      <a:gd name="T9" fmla="*/ 115 h 337"/>
                      <a:gd name="T10" fmla="*/ 90 w 278"/>
                      <a:gd name="T11" fmla="*/ 115 h 337"/>
                      <a:gd name="T12" fmla="*/ 84 w 278"/>
                      <a:gd name="T13" fmla="*/ 80 h 337"/>
                      <a:gd name="T14" fmla="*/ 68 w 278"/>
                      <a:gd name="T15" fmla="*/ 81 h 337"/>
                      <a:gd name="T16" fmla="*/ 50 w 278"/>
                      <a:gd name="T17" fmla="*/ 59 h 337"/>
                      <a:gd name="T18" fmla="*/ 84 w 278"/>
                      <a:gd name="T19" fmla="*/ 30 h 337"/>
                      <a:gd name="T20" fmla="*/ 128 w 278"/>
                      <a:gd name="T21" fmla="*/ 13 h 337"/>
                      <a:gd name="T22" fmla="*/ 194 w 278"/>
                      <a:gd name="T23" fmla="*/ 10 h 337"/>
                      <a:gd name="T24" fmla="*/ 204 w 278"/>
                      <a:gd name="T25" fmla="*/ 27 h 337"/>
                      <a:gd name="T26" fmla="*/ 189 w 278"/>
                      <a:gd name="T27" fmla="*/ 60 h 337"/>
                      <a:gd name="T28" fmla="*/ 145 w 278"/>
                      <a:gd name="T29" fmla="*/ 93 h 337"/>
                      <a:gd name="T30" fmla="*/ 148 w 278"/>
                      <a:gd name="T31" fmla="*/ 99 h 337"/>
                      <a:gd name="T32" fmla="*/ 172 w 278"/>
                      <a:gd name="T33" fmla="*/ 94 h 337"/>
                      <a:gd name="T34" fmla="*/ 219 w 278"/>
                      <a:gd name="T35" fmla="*/ 78 h 337"/>
                      <a:gd name="T36" fmla="*/ 274 w 278"/>
                      <a:gd name="T37" fmla="*/ 109 h 337"/>
                      <a:gd name="T38" fmla="*/ 258 w 278"/>
                      <a:gd name="T39" fmla="*/ 128 h 337"/>
                      <a:gd name="T40" fmla="*/ 165 w 278"/>
                      <a:gd name="T41" fmla="*/ 136 h 337"/>
                      <a:gd name="T42" fmla="*/ 155 w 278"/>
                      <a:gd name="T43" fmla="*/ 147 h 337"/>
                      <a:gd name="T44" fmla="*/ 142 w 278"/>
                      <a:gd name="T45" fmla="*/ 251 h 337"/>
                      <a:gd name="T46" fmla="*/ 121 w 278"/>
                      <a:gd name="T47" fmla="*/ 311 h 337"/>
                      <a:gd name="T48" fmla="*/ 83 w 278"/>
                      <a:gd name="T49" fmla="*/ 327 h 337"/>
                      <a:gd name="T50" fmla="*/ 43 w 278"/>
                      <a:gd name="T51" fmla="*/ 296 h 337"/>
                      <a:gd name="T52" fmla="*/ 37 w 278"/>
                      <a:gd name="T53" fmla="*/ 269 h 337"/>
                      <a:gd name="T54" fmla="*/ 61 w 278"/>
                      <a:gd name="T55" fmla="*/ 255 h 337"/>
                      <a:gd name="T56" fmla="*/ 111 w 278"/>
                      <a:gd name="T57" fmla="*/ 208 h 337"/>
                      <a:gd name="T58" fmla="*/ 117 w 278"/>
                      <a:gd name="T59" fmla="*/ 153 h 337"/>
                      <a:gd name="T60" fmla="*/ 138 w 278"/>
                      <a:gd name="T61" fmla="*/ 59 h 337"/>
                      <a:gd name="T62" fmla="*/ 133 w 278"/>
                      <a:gd name="T63" fmla="*/ 56 h 337"/>
                      <a:gd name="T64" fmla="*/ 115 w 278"/>
                      <a:gd name="T65" fmla="*/ 65 h 337"/>
                      <a:gd name="T66" fmla="*/ 130 w 278"/>
                      <a:gd name="T67" fmla="*/ 73 h 337"/>
                      <a:gd name="T68" fmla="*/ 138 w 278"/>
                      <a:gd name="T69" fmla="*/ 59 h 3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78" h="337">
                        <a:moveTo>
                          <a:pt x="117" y="153"/>
                        </a:moveTo>
                        <a:cubicBezTo>
                          <a:pt x="89" y="155"/>
                          <a:pt x="68" y="157"/>
                          <a:pt x="47" y="170"/>
                        </a:cubicBezTo>
                        <a:cubicBezTo>
                          <a:pt x="37" y="177"/>
                          <a:pt x="20" y="173"/>
                          <a:pt x="6" y="173"/>
                        </a:cubicBezTo>
                        <a:cubicBezTo>
                          <a:pt x="3" y="173"/>
                          <a:pt x="0" y="166"/>
                          <a:pt x="0" y="162"/>
                        </a:cubicBezTo>
                        <a:cubicBezTo>
                          <a:pt x="0" y="148"/>
                          <a:pt x="1" y="133"/>
                          <a:pt x="2" y="115"/>
                        </a:cubicBezTo>
                        <a:cubicBezTo>
                          <a:pt x="34" y="125"/>
                          <a:pt x="63" y="132"/>
                          <a:pt x="90" y="115"/>
                        </a:cubicBezTo>
                        <a:cubicBezTo>
                          <a:pt x="88" y="103"/>
                          <a:pt x="86" y="92"/>
                          <a:pt x="84" y="80"/>
                        </a:cubicBezTo>
                        <a:cubicBezTo>
                          <a:pt x="79" y="80"/>
                          <a:pt x="74" y="81"/>
                          <a:pt x="68" y="81"/>
                        </a:cubicBezTo>
                        <a:cubicBezTo>
                          <a:pt x="55" y="80"/>
                          <a:pt x="49" y="71"/>
                          <a:pt x="50" y="59"/>
                        </a:cubicBezTo>
                        <a:cubicBezTo>
                          <a:pt x="52" y="38"/>
                          <a:pt x="55" y="37"/>
                          <a:pt x="84" y="30"/>
                        </a:cubicBezTo>
                        <a:cubicBezTo>
                          <a:pt x="99" y="27"/>
                          <a:pt x="113" y="16"/>
                          <a:pt x="128" y="13"/>
                        </a:cubicBezTo>
                        <a:cubicBezTo>
                          <a:pt x="150" y="8"/>
                          <a:pt x="172" y="0"/>
                          <a:pt x="194" y="10"/>
                        </a:cubicBezTo>
                        <a:cubicBezTo>
                          <a:pt x="200" y="12"/>
                          <a:pt x="205" y="21"/>
                          <a:pt x="204" y="27"/>
                        </a:cubicBezTo>
                        <a:cubicBezTo>
                          <a:pt x="204" y="40"/>
                          <a:pt x="201" y="52"/>
                          <a:pt x="189" y="60"/>
                        </a:cubicBezTo>
                        <a:cubicBezTo>
                          <a:pt x="173" y="70"/>
                          <a:pt x="160" y="82"/>
                          <a:pt x="145" y="93"/>
                        </a:cubicBezTo>
                        <a:cubicBezTo>
                          <a:pt x="146" y="95"/>
                          <a:pt x="147" y="97"/>
                          <a:pt x="148" y="99"/>
                        </a:cubicBezTo>
                        <a:cubicBezTo>
                          <a:pt x="156" y="98"/>
                          <a:pt x="164" y="97"/>
                          <a:pt x="172" y="94"/>
                        </a:cubicBezTo>
                        <a:cubicBezTo>
                          <a:pt x="188" y="89"/>
                          <a:pt x="203" y="83"/>
                          <a:pt x="219" y="78"/>
                        </a:cubicBezTo>
                        <a:cubicBezTo>
                          <a:pt x="243" y="70"/>
                          <a:pt x="268" y="84"/>
                          <a:pt x="274" y="109"/>
                        </a:cubicBezTo>
                        <a:cubicBezTo>
                          <a:pt x="278" y="127"/>
                          <a:pt x="277" y="127"/>
                          <a:pt x="258" y="128"/>
                        </a:cubicBezTo>
                        <a:cubicBezTo>
                          <a:pt x="227" y="130"/>
                          <a:pt x="196" y="132"/>
                          <a:pt x="165" y="136"/>
                        </a:cubicBezTo>
                        <a:cubicBezTo>
                          <a:pt x="161" y="136"/>
                          <a:pt x="155" y="144"/>
                          <a:pt x="155" y="147"/>
                        </a:cubicBezTo>
                        <a:cubicBezTo>
                          <a:pt x="162" y="183"/>
                          <a:pt x="154" y="217"/>
                          <a:pt x="142" y="251"/>
                        </a:cubicBezTo>
                        <a:cubicBezTo>
                          <a:pt x="134" y="271"/>
                          <a:pt x="128" y="291"/>
                          <a:pt x="121" y="311"/>
                        </a:cubicBezTo>
                        <a:cubicBezTo>
                          <a:pt x="115" y="330"/>
                          <a:pt x="100" y="337"/>
                          <a:pt x="83" y="327"/>
                        </a:cubicBezTo>
                        <a:cubicBezTo>
                          <a:pt x="68" y="318"/>
                          <a:pt x="55" y="307"/>
                          <a:pt x="43" y="296"/>
                        </a:cubicBezTo>
                        <a:cubicBezTo>
                          <a:pt x="35" y="289"/>
                          <a:pt x="33" y="279"/>
                          <a:pt x="37" y="269"/>
                        </a:cubicBezTo>
                        <a:cubicBezTo>
                          <a:pt x="42" y="258"/>
                          <a:pt x="49" y="254"/>
                          <a:pt x="61" y="255"/>
                        </a:cubicBezTo>
                        <a:cubicBezTo>
                          <a:pt x="87" y="258"/>
                          <a:pt x="109" y="238"/>
                          <a:pt x="111" y="208"/>
                        </a:cubicBezTo>
                        <a:cubicBezTo>
                          <a:pt x="112" y="190"/>
                          <a:pt x="115" y="173"/>
                          <a:pt x="117" y="153"/>
                        </a:cubicBezTo>
                        <a:close/>
                        <a:moveTo>
                          <a:pt x="138" y="59"/>
                        </a:moveTo>
                        <a:cubicBezTo>
                          <a:pt x="136" y="58"/>
                          <a:pt x="134" y="57"/>
                          <a:pt x="133" y="56"/>
                        </a:cubicBezTo>
                        <a:cubicBezTo>
                          <a:pt x="128" y="58"/>
                          <a:pt x="124" y="61"/>
                          <a:pt x="115" y="65"/>
                        </a:cubicBezTo>
                        <a:cubicBezTo>
                          <a:pt x="122" y="69"/>
                          <a:pt x="126" y="71"/>
                          <a:pt x="130" y="73"/>
                        </a:cubicBezTo>
                        <a:cubicBezTo>
                          <a:pt x="133" y="69"/>
                          <a:pt x="135" y="64"/>
                          <a:pt x="13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7ECB6CE6-54A6-4382-8D9E-7F4DB55AAB76}"/>
                    </a:ext>
                  </a:extLst>
                </p:cNvPr>
                <p:cNvGrpSpPr/>
                <p:nvPr/>
              </p:nvGrpSpPr>
              <p:grpSpPr>
                <a:xfrm>
                  <a:off x="7091292" y="1093235"/>
                  <a:ext cx="807419" cy="901305"/>
                  <a:chOff x="4819650" y="2786063"/>
                  <a:chExt cx="1228725" cy="1371600"/>
                </a:xfrm>
                <a:grpFill/>
              </p:grpSpPr>
              <p:sp>
                <p:nvSpPr>
                  <p:cNvPr id="32" name="Freeform 533">
                    <a:extLst>
                      <a:ext uri="{FF2B5EF4-FFF2-40B4-BE49-F238E27FC236}">
                        <a16:creationId xmlns:a16="http://schemas.microsoft.com/office/drawing/2014/main" id="{E2E4C221-47A0-4A0D-8655-4C3026DEFC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27650" y="2786063"/>
                    <a:ext cx="720725" cy="1371600"/>
                  </a:xfrm>
                  <a:custGeom>
                    <a:avLst/>
                    <a:gdLst>
                      <a:gd name="T0" fmla="*/ 81 w 238"/>
                      <a:gd name="T1" fmla="*/ 184 h 450"/>
                      <a:gd name="T2" fmla="*/ 53 w 238"/>
                      <a:gd name="T3" fmla="*/ 189 h 450"/>
                      <a:gd name="T4" fmla="*/ 52 w 238"/>
                      <a:gd name="T5" fmla="*/ 199 h 450"/>
                      <a:gd name="T6" fmla="*/ 47 w 238"/>
                      <a:gd name="T7" fmla="*/ 255 h 450"/>
                      <a:gd name="T8" fmla="*/ 41 w 238"/>
                      <a:gd name="T9" fmla="*/ 284 h 450"/>
                      <a:gd name="T10" fmla="*/ 18 w 238"/>
                      <a:gd name="T11" fmla="*/ 289 h 450"/>
                      <a:gd name="T12" fmla="*/ 9 w 238"/>
                      <a:gd name="T13" fmla="*/ 247 h 450"/>
                      <a:gd name="T14" fmla="*/ 20 w 238"/>
                      <a:gd name="T15" fmla="*/ 208 h 450"/>
                      <a:gd name="T16" fmla="*/ 16 w 238"/>
                      <a:gd name="T17" fmla="*/ 193 h 450"/>
                      <a:gd name="T18" fmla="*/ 35 w 238"/>
                      <a:gd name="T19" fmla="*/ 155 h 450"/>
                      <a:gd name="T20" fmla="*/ 74 w 238"/>
                      <a:gd name="T21" fmla="*/ 148 h 450"/>
                      <a:gd name="T22" fmla="*/ 84 w 238"/>
                      <a:gd name="T23" fmla="*/ 135 h 450"/>
                      <a:gd name="T24" fmla="*/ 36 w 238"/>
                      <a:gd name="T25" fmla="*/ 98 h 450"/>
                      <a:gd name="T26" fmla="*/ 6 w 238"/>
                      <a:gd name="T27" fmla="*/ 93 h 450"/>
                      <a:gd name="T28" fmla="*/ 23 w 238"/>
                      <a:gd name="T29" fmla="*/ 67 h 450"/>
                      <a:gd name="T30" fmla="*/ 34 w 238"/>
                      <a:gd name="T31" fmla="*/ 62 h 450"/>
                      <a:gd name="T32" fmla="*/ 118 w 238"/>
                      <a:gd name="T33" fmla="*/ 37 h 450"/>
                      <a:gd name="T34" fmla="*/ 192 w 238"/>
                      <a:gd name="T35" fmla="*/ 5 h 450"/>
                      <a:gd name="T36" fmla="*/ 228 w 238"/>
                      <a:gd name="T37" fmla="*/ 15 h 450"/>
                      <a:gd name="T38" fmla="*/ 202 w 238"/>
                      <a:gd name="T39" fmla="*/ 57 h 450"/>
                      <a:gd name="T40" fmla="*/ 139 w 238"/>
                      <a:gd name="T41" fmla="*/ 72 h 450"/>
                      <a:gd name="T42" fmla="*/ 135 w 238"/>
                      <a:gd name="T43" fmla="*/ 75 h 450"/>
                      <a:gd name="T44" fmla="*/ 118 w 238"/>
                      <a:gd name="T45" fmla="*/ 123 h 450"/>
                      <a:gd name="T46" fmla="*/ 131 w 238"/>
                      <a:gd name="T47" fmla="*/ 131 h 450"/>
                      <a:gd name="T48" fmla="*/ 179 w 238"/>
                      <a:gd name="T49" fmla="*/ 111 h 450"/>
                      <a:gd name="T50" fmla="*/ 222 w 238"/>
                      <a:gd name="T51" fmla="*/ 120 h 450"/>
                      <a:gd name="T52" fmla="*/ 223 w 238"/>
                      <a:gd name="T53" fmla="*/ 147 h 450"/>
                      <a:gd name="T54" fmla="*/ 221 w 238"/>
                      <a:gd name="T55" fmla="*/ 219 h 450"/>
                      <a:gd name="T56" fmla="*/ 221 w 238"/>
                      <a:gd name="T57" fmla="*/ 240 h 450"/>
                      <a:gd name="T58" fmla="*/ 186 w 238"/>
                      <a:gd name="T59" fmla="*/ 320 h 450"/>
                      <a:gd name="T60" fmla="*/ 166 w 238"/>
                      <a:gd name="T61" fmla="*/ 323 h 450"/>
                      <a:gd name="T62" fmla="*/ 131 w 238"/>
                      <a:gd name="T63" fmla="*/ 268 h 450"/>
                      <a:gd name="T64" fmla="*/ 125 w 238"/>
                      <a:gd name="T65" fmla="*/ 247 h 450"/>
                      <a:gd name="T66" fmla="*/ 144 w 238"/>
                      <a:gd name="T67" fmla="*/ 230 h 450"/>
                      <a:gd name="T68" fmla="*/ 165 w 238"/>
                      <a:gd name="T69" fmla="*/ 235 h 450"/>
                      <a:gd name="T70" fmla="*/ 168 w 238"/>
                      <a:gd name="T71" fmla="*/ 179 h 450"/>
                      <a:gd name="T72" fmla="*/ 158 w 238"/>
                      <a:gd name="T73" fmla="*/ 167 h 450"/>
                      <a:gd name="T74" fmla="*/ 124 w 238"/>
                      <a:gd name="T75" fmla="*/ 167 h 450"/>
                      <a:gd name="T76" fmla="*/ 117 w 238"/>
                      <a:gd name="T77" fmla="*/ 183 h 450"/>
                      <a:gd name="T78" fmla="*/ 117 w 238"/>
                      <a:gd name="T79" fmla="*/ 377 h 450"/>
                      <a:gd name="T80" fmla="*/ 109 w 238"/>
                      <a:gd name="T81" fmla="*/ 434 h 450"/>
                      <a:gd name="T82" fmla="*/ 95 w 238"/>
                      <a:gd name="T83" fmla="*/ 450 h 450"/>
                      <a:gd name="T84" fmla="*/ 82 w 238"/>
                      <a:gd name="T85" fmla="*/ 433 h 450"/>
                      <a:gd name="T86" fmla="*/ 68 w 238"/>
                      <a:gd name="T87" fmla="*/ 408 h 450"/>
                      <a:gd name="T88" fmla="*/ 66 w 238"/>
                      <a:gd name="T89" fmla="*/ 361 h 450"/>
                      <a:gd name="T90" fmla="*/ 77 w 238"/>
                      <a:gd name="T91" fmla="*/ 300 h 450"/>
                      <a:gd name="T92" fmla="*/ 81 w 238"/>
                      <a:gd name="T93" fmla="*/ 202 h 450"/>
                      <a:gd name="T94" fmla="*/ 81 w 238"/>
                      <a:gd name="T95" fmla="*/ 184 h 4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38" h="450">
                        <a:moveTo>
                          <a:pt x="81" y="184"/>
                        </a:moveTo>
                        <a:cubicBezTo>
                          <a:pt x="71" y="185"/>
                          <a:pt x="62" y="187"/>
                          <a:pt x="53" y="189"/>
                        </a:cubicBezTo>
                        <a:cubicBezTo>
                          <a:pt x="53" y="192"/>
                          <a:pt x="51" y="196"/>
                          <a:pt x="52" y="199"/>
                        </a:cubicBezTo>
                        <a:cubicBezTo>
                          <a:pt x="60" y="219"/>
                          <a:pt x="52" y="237"/>
                          <a:pt x="47" y="255"/>
                        </a:cubicBezTo>
                        <a:cubicBezTo>
                          <a:pt x="45" y="265"/>
                          <a:pt x="44" y="275"/>
                          <a:pt x="41" y="284"/>
                        </a:cubicBezTo>
                        <a:cubicBezTo>
                          <a:pt x="36" y="298"/>
                          <a:pt x="29" y="299"/>
                          <a:pt x="18" y="289"/>
                        </a:cubicBezTo>
                        <a:cubicBezTo>
                          <a:pt x="4" y="276"/>
                          <a:pt x="3" y="265"/>
                          <a:pt x="9" y="247"/>
                        </a:cubicBezTo>
                        <a:cubicBezTo>
                          <a:pt x="14" y="235"/>
                          <a:pt x="17" y="221"/>
                          <a:pt x="20" y="208"/>
                        </a:cubicBezTo>
                        <a:cubicBezTo>
                          <a:pt x="21" y="203"/>
                          <a:pt x="18" y="197"/>
                          <a:pt x="16" y="193"/>
                        </a:cubicBezTo>
                        <a:cubicBezTo>
                          <a:pt x="7" y="177"/>
                          <a:pt x="18" y="157"/>
                          <a:pt x="35" y="155"/>
                        </a:cubicBezTo>
                        <a:cubicBezTo>
                          <a:pt x="48" y="154"/>
                          <a:pt x="62" y="152"/>
                          <a:pt x="74" y="148"/>
                        </a:cubicBezTo>
                        <a:cubicBezTo>
                          <a:pt x="79" y="147"/>
                          <a:pt x="84" y="140"/>
                          <a:pt x="84" y="135"/>
                        </a:cubicBezTo>
                        <a:cubicBezTo>
                          <a:pt x="88" y="93"/>
                          <a:pt x="80" y="87"/>
                          <a:pt x="36" y="98"/>
                        </a:cubicBezTo>
                        <a:cubicBezTo>
                          <a:pt x="25" y="101"/>
                          <a:pt x="12" y="107"/>
                          <a:pt x="6" y="93"/>
                        </a:cubicBezTo>
                        <a:cubicBezTo>
                          <a:pt x="0" y="79"/>
                          <a:pt x="13" y="73"/>
                          <a:pt x="23" y="67"/>
                        </a:cubicBezTo>
                        <a:cubicBezTo>
                          <a:pt x="27" y="65"/>
                          <a:pt x="30" y="62"/>
                          <a:pt x="34" y="62"/>
                        </a:cubicBezTo>
                        <a:cubicBezTo>
                          <a:pt x="65" y="62"/>
                          <a:pt x="91" y="47"/>
                          <a:pt x="118" y="37"/>
                        </a:cubicBezTo>
                        <a:cubicBezTo>
                          <a:pt x="143" y="28"/>
                          <a:pt x="167" y="16"/>
                          <a:pt x="192" y="5"/>
                        </a:cubicBezTo>
                        <a:cubicBezTo>
                          <a:pt x="203" y="0"/>
                          <a:pt x="221" y="6"/>
                          <a:pt x="228" y="15"/>
                        </a:cubicBezTo>
                        <a:cubicBezTo>
                          <a:pt x="238" y="27"/>
                          <a:pt x="222" y="53"/>
                          <a:pt x="202" y="57"/>
                        </a:cubicBezTo>
                        <a:cubicBezTo>
                          <a:pt x="181" y="62"/>
                          <a:pt x="160" y="67"/>
                          <a:pt x="139" y="72"/>
                        </a:cubicBezTo>
                        <a:cubicBezTo>
                          <a:pt x="137" y="73"/>
                          <a:pt x="135" y="73"/>
                          <a:pt x="135" y="75"/>
                        </a:cubicBezTo>
                        <a:cubicBezTo>
                          <a:pt x="129" y="91"/>
                          <a:pt x="122" y="106"/>
                          <a:pt x="118" y="123"/>
                        </a:cubicBezTo>
                        <a:cubicBezTo>
                          <a:pt x="116" y="131"/>
                          <a:pt x="122" y="135"/>
                          <a:pt x="131" y="131"/>
                        </a:cubicBezTo>
                        <a:cubicBezTo>
                          <a:pt x="147" y="123"/>
                          <a:pt x="162" y="114"/>
                          <a:pt x="179" y="111"/>
                        </a:cubicBezTo>
                        <a:cubicBezTo>
                          <a:pt x="193" y="109"/>
                          <a:pt x="209" y="114"/>
                          <a:pt x="222" y="120"/>
                        </a:cubicBezTo>
                        <a:cubicBezTo>
                          <a:pt x="226" y="121"/>
                          <a:pt x="227" y="139"/>
                          <a:pt x="223" y="147"/>
                        </a:cubicBezTo>
                        <a:cubicBezTo>
                          <a:pt x="214" y="171"/>
                          <a:pt x="213" y="195"/>
                          <a:pt x="221" y="219"/>
                        </a:cubicBezTo>
                        <a:cubicBezTo>
                          <a:pt x="223" y="226"/>
                          <a:pt x="223" y="234"/>
                          <a:pt x="221" y="240"/>
                        </a:cubicBezTo>
                        <a:cubicBezTo>
                          <a:pt x="210" y="267"/>
                          <a:pt x="198" y="294"/>
                          <a:pt x="186" y="320"/>
                        </a:cubicBezTo>
                        <a:cubicBezTo>
                          <a:pt x="181" y="331"/>
                          <a:pt x="171" y="332"/>
                          <a:pt x="166" y="323"/>
                        </a:cubicBezTo>
                        <a:cubicBezTo>
                          <a:pt x="154" y="305"/>
                          <a:pt x="142" y="287"/>
                          <a:pt x="131" y="268"/>
                        </a:cubicBezTo>
                        <a:cubicBezTo>
                          <a:pt x="127" y="262"/>
                          <a:pt x="126" y="254"/>
                          <a:pt x="125" y="247"/>
                        </a:cubicBezTo>
                        <a:cubicBezTo>
                          <a:pt x="123" y="233"/>
                          <a:pt x="129" y="227"/>
                          <a:pt x="144" y="230"/>
                        </a:cubicBezTo>
                        <a:cubicBezTo>
                          <a:pt x="151" y="232"/>
                          <a:pt x="158" y="233"/>
                          <a:pt x="165" y="235"/>
                        </a:cubicBezTo>
                        <a:cubicBezTo>
                          <a:pt x="166" y="216"/>
                          <a:pt x="168" y="197"/>
                          <a:pt x="168" y="179"/>
                        </a:cubicBezTo>
                        <a:cubicBezTo>
                          <a:pt x="168" y="175"/>
                          <a:pt x="162" y="168"/>
                          <a:pt x="158" y="167"/>
                        </a:cubicBezTo>
                        <a:cubicBezTo>
                          <a:pt x="147" y="166"/>
                          <a:pt x="135" y="166"/>
                          <a:pt x="124" y="167"/>
                        </a:cubicBezTo>
                        <a:cubicBezTo>
                          <a:pt x="121" y="168"/>
                          <a:pt x="118" y="178"/>
                          <a:pt x="117" y="183"/>
                        </a:cubicBezTo>
                        <a:cubicBezTo>
                          <a:pt x="117" y="248"/>
                          <a:pt x="118" y="312"/>
                          <a:pt x="117" y="377"/>
                        </a:cubicBezTo>
                        <a:cubicBezTo>
                          <a:pt x="117" y="396"/>
                          <a:pt x="113" y="415"/>
                          <a:pt x="109" y="434"/>
                        </a:cubicBezTo>
                        <a:cubicBezTo>
                          <a:pt x="108" y="440"/>
                          <a:pt x="100" y="444"/>
                          <a:pt x="95" y="450"/>
                        </a:cubicBezTo>
                        <a:cubicBezTo>
                          <a:pt x="91" y="444"/>
                          <a:pt x="85" y="439"/>
                          <a:pt x="82" y="433"/>
                        </a:cubicBezTo>
                        <a:cubicBezTo>
                          <a:pt x="77" y="425"/>
                          <a:pt x="73" y="416"/>
                          <a:pt x="68" y="408"/>
                        </a:cubicBezTo>
                        <a:cubicBezTo>
                          <a:pt x="59" y="393"/>
                          <a:pt x="63" y="377"/>
                          <a:pt x="66" y="361"/>
                        </a:cubicBezTo>
                        <a:cubicBezTo>
                          <a:pt x="69" y="340"/>
                          <a:pt x="76" y="320"/>
                          <a:pt x="77" y="300"/>
                        </a:cubicBezTo>
                        <a:cubicBezTo>
                          <a:pt x="80" y="267"/>
                          <a:pt x="80" y="235"/>
                          <a:pt x="81" y="202"/>
                        </a:cubicBezTo>
                        <a:cubicBezTo>
                          <a:pt x="82" y="196"/>
                          <a:pt x="81" y="191"/>
                          <a:pt x="81" y="1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Freeform 536">
                    <a:extLst>
                      <a:ext uri="{FF2B5EF4-FFF2-40B4-BE49-F238E27FC236}">
                        <a16:creationId xmlns:a16="http://schemas.microsoft.com/office/drawing/2014/main" id="{C6A37F35-13C9-4A58-BE9B-169B68B7673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19650" y="2892426"/>
                    <a:ext cx="487363" cy="990600"/>
                  </a:xfrm>
                  <a:custGeom>
                    <a:avLst/>
                    <a:gdLst>
                      <a:gd name="T0" fmla="*/ 56 w 161"/>
                      <a:gd name="T1" fmla="*/ 187 h 325"/>
                      <a:gd name="T2" fmla="*/ 98 w 161"/>
                      <a:gd name="T3" fmla="*/ 161 h 325"/>
                      <a:gd name="T4" fmla="*/ 135 w 161"/>
                      <a:gd name="T5" fmla="*/ 160 h 325"/>
                      <a:gd name="T6" fmla="*/ 144 w 161"/>
                      <a:gd name="T7" fmla="*/ 175 h 325"/>
                      <a:gd name="T8" fmla="*/ 146 w 161"/>
                      <a:gd name="T9" fmla="*/ 186 h 325"/>
                      <a:gd name="T10" fmla="*/ 138 w 161"/>
                      <a:gd name="T11" fmla="*/ 212 h 325"/>
                      <a:gd name="T12" fmla="*/ 132 w 161"/>
                      <a:gd name="T13" fmla="*/ 217 h 325"/>
                      <a:gd name="T14" fmla="*/ 127 w 161"/>
                      <a:gd name="T15" fmla="*/ 253 h 325"/>
                      <a:gd name="T16" fmla="*/ 134 w 161"/>
                      <a:gd name="T17" fmla="*/ 275 h 325"/>
                      <a:gd name="T18" fmla="*/ 102 w 161"/>
                      <a:gd name="T19" fmla="*/ 295 h 325"/>
                      <a:gd name="T20" fmla="*/ 50 w 161"/>
                      <a:gd name="T21" fmla="*/ 313 h 325"/>
                      <a:gd name="T22" fmla="*/ 28 w 161"/>
                      <a:gd name="T23" fmla="*/ 322 h 325"/>
                      <a:gd name="T24" fmla="*/ 10 w 161"/>
                      <a:gd name="T25" fmla="*/ 307 h 325"/>
                      <a:gd name="T26" fmla="*/ 1 w 161"/>
                      <a:gd name="T27" fmla="*/ 247 h 325"/>
                      <a:gd name="T28" fmla="*/ 12 w 161"/>
                      <a:gd name="T29" fmla="*/ 172 h 325"/>
                      <a:gd name="T30" fmla="*/ 14 w 161"/>
                      <a:gd name="T31" fmla="*/ 157 h 325"/>
                      <a:gd name="T32" fmla="*/ 18 w 161"/>
                      <a:gd name="T33" fmla="*/ 102 h 325"/>
                      <a:gd name="T34" fmla="*/ 12 w 161"/>
                      <a:gd name="T35" fmla="*/ 69 h 325"/>
                      <a:gd name="T36" fmla="*/ 28 w 161"/>
                      <a:gd name="T37" fmla="*/ 44 h 325"/>
                      <a:gd name="T38" fmla="*/ 75 w 161"/>
                      <a:gd name="T39" fmla="*/ 21 h 325"/>
                      <a:gd name="T40" fmla="*/ 129 w 161"/>
                      <a:gd name="T41" fmla="*/ 1 h 325"/>
                      <a:gd name="T42" fmla="*/ 151 w 161"/>
                      <a:gd name="T43" fmla="*/ 19 h 325"/>
                      <a:gd name="T44" fmla="*/ 155 w 161"/>
                      <a:gd name="T45" fmla="*/ 30 h 325"/>
                      <a:gd name="T46" fmla="*/ 141 w 161"/>
                      <a:gd name="T47" fmla="*/ 68 h 325"/>
                      <a:gd name="T48" fmla="*/ 122 w 161"/>
                      <a:gd name="T49" fmla="*/ 112 h 325"/>
                      <a:gd name="T50" fmla="*/ 105 w 161"/>
                      <a:gd name="T51" fmla="*/ 145 h 325"/>
                      <a:gd name="T52" fmla="*/ 57 w 161"/>
                      <a:gd name="T53" fmla="*/ 168 h 325"/>
                      <a:gd name="T54" fmla="*/ 51 w 161"/>
                      <a:gd name="T55" fmla="*/ 186 h 325"/>
                      <a:gd name="T56" fmla="*/ 56 w 161"/>
                      <a:gd name="T57" fmla="*/ 187 h 325"/>
                      <a:gd name="T58" fmla="*/ 51 w 161"/>
                      <a:gd name="T59" fmla="*/ 106 h 325"/>
                      <a:gd name="T60" fmla="*/ 85 w 161"/>
                      <a:gd name="T61" fmla="*/ 63 h 325"/>
                      <a:gd name="T62" fmla="*/ 51 w 161"/>
                      <a:gd name="T63" fmla="*/ 79 h 325"/>
                      <a:gd name="T64" fmla="*/ 51 w 161"/>
                      <a:gd name="T65" fmla="*/ 106 h 325"/>
                      <a:gd name="T66" fmla="*/ 55 w 161"/>
                      <a:gd name="T67" fmla="*/ 261 h 325"/>
                      <a:gd name="T68" fmla="*/ 85 w 161"/>
                      <a:gd name="T69" fmla="*/ 216 h 325"/>
                      <a:gd name="T70" fmla="*/ 64 w 161"/>
                      <a:gd name="T71" fmla="*/ 225 h 325"/>
                      <a:gd name="T72" fmla="*/ 55 w 161"/>
                      <a:gd name="T73" fmla="*/ 261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61" h="325">
                        <a:moveTo>
                          <a:pt x="56" y="187"/>
                        </a:moveTo>
                        <a:cubicBezTo>
                          <a:pt x="70" y="178"/>
                          <a:pt x="83" y="167"/>
                          <a:pt x="98" y="161"/>
                        </a:cubicBezTo>
                        <a:cubicBezTo>
                          <a:pt x="109" y="157"/>
                          <a:pt x="123" y="158"/>
                          <a:pt x="135" y="160"/>
                        </a:cubicBezTo>
                        <a:cubicBezTo>
                          <a:pt x="139" y="161"/>
                          <a:pt x="142" y="169"/>
                          <a:pt x="144" y="175"/>
                        </a:cubicBezTo>
                        <a:cubicBezTo>
                          <a:pt x="146" y="178"/>
                          <a:pt x="146" y="183"/>
                          <a:pt x="146" y="186"/>
                        </a:cubicBezTo>
                        <a:cubicBezTo>
                          <a:pt x="149" y="197"/>
                          <a:pt x="148" y="206"/>
                          <a:pt x="138" y="212"/>
                        </a:cubicBezTo>
                        <a:cubicBezTo>
                          <a:pt x="136" y="213"/>
                          <a:pt x="134" y="215"/>
                          <a:pt x="132" y="217"/>
                        </a:cubicBezTo>
                        <a:cubicBezTo>
                          <a:pt x="115" y="234"/>
                          <a:pt x="115" y="234"/>
                          <a:pt x="127" y="253"/>
                        </a:cubicBezTo>
                        <a:cubicBezTo>
                          <a:pt x="131" y="260"/>
                          <a:pt x="137" y="271"/>
                          <a:pt x="134" y="275"/>
                        </a:cubicBezTo>
                        <a:cubicBezTo>
                          <a:pt x="127" y="285"/>
                          <a:pt x="117" y="292"/>
                          <a:pt x="102" y="295"/>
                        </a:cubicBezTo>
                        <a:cubicBezTo>
                          <a:pt x="84" y="298"/>
                          <a:pt x="68" y="307"/>
                          <a:pt x="50" y="313"/>
                        </a:cubicBezTo>
                        <a:cubicBezTo>
                          <a:pt x="43" y="316"/>
                          <a:pt x="36" y="321"/>
                          <a:pt x="28" y="322"/>
                        </a:cubicBezTo>
                        <a:cubicBezTo>
                          <a:pt x="16" y="325"/>
                          <a:pt x="11" y="319"/>
                          <a:pt x="10" y="307"/>
                        </a:cubicBezTo>
                        <a:cubicBezTo>
                          <a:pt x="8" y="287"/>
                          <a:pt x="0" y="267"/>
                          <a:pt x="1" y="247"/>
                        </a:cubicBezTo>
                        <a:cubicBezTo>
                          <a:pt x="1" y="222"/>
                          <a:pt x="8" y="197"/>
                          <a:pt x="12" y="172"/>
                        </a:cubicBezTo>
                        <a:cubicBezTo>
                          <a:pt x="13" y="167"/>
                          <a:pt x="14" y="162"/>
                          <a:pt x="14" y="157"/>
                        </a:cubicBezTo>
                        <a:cubicBezTo>
                          <a:pt x="16" y="139"/>
                          <a:pt x="18" y="121"/>
                          <a:pt x="18" y="102"/>
                        </a:cubicBezTo>
                        <a:cubicBezTo>
                          <a:pt x="17" y="91"/>
                          <a:pt x="15" y="80"/>
                          <a:pt x="12" y="69"/>
                        </a:cubicBezTo>
                        <a:cubicBezTo>
                          <a:pt x="8" y="54"/>
                          <a:pt x="13" y="49"/>
                          <a:pt x="28" y="44"/>
                        </a:cubicBezTo>
                        <a:cubicBezTo>
                          <a:pt x="44" y="38"/>
                          <a:pt x="61" y="31"/>
                          <a:pt x="75" y="21"/>
                        </a:cubicBezTo>
                        <a:cubicBezTo>
                          <a:pt x="92" y="8"/>
                          <a:pt x="109" y="0"/>
                          <a:pt x="129" y="1"/>
                        </a:cubicBezTo>
                        <a:cubicBezTo>
                          <a:pt x="142" y="1"/>
                          <a:pt x="148" y="7"/>
                          <a:pt x="151" y="19"/>
                        </a:cubicBezTo>
                        <a:cubicBezTo>
                          <a:pt x="152" y="23"/>
                          <a:pt x="153" y="27"/>
                          <a:pt x="155" y="30"/>
                        </a:cubicBezTo>
                        <a:cubicBezTo>
                          <a:pt x="161" y="47"/>
                          <a:pt x="157" y="58"/>
                          <a:pt x="141" y="68"/>
                        </a:cubicBezTo>
                        <a:cubicBezTo>
                          <a:pt x="128" y="78"/>
                          <a:pt x="115" y="91"/>
                          <a:pt x="122" y="112"/>
                        </a:cubicBezTo>
                        <a:cubicBezTo>
                          <a:pt x="127" y="127"/>
                          <a:pt x="117" y="138"/>
                          <a:pt x="105" y="145"/>
                        </a:cubicBezTo>
                        <a:cubicBezTo>
                          <a:pt x="89" y="153"/>
                          <a:pt x="72" y="159"/>
                          <a:pt x="57" y="168"/>
                        </a:cubicBezTo>
                        <a:cubicBezTo>
                          <a:pt x="53" y="171"/>
                          <a:pt x="53" y="180"/>
                          <a:pt x="51" y="186"/>
                        </a:cubicBezTo>
                        <a:cubicBezTo>
                          <a:pt x="53" y="186"/>
                          <a:pt x="55" y="186"/>
                          <a:pt x="56" y="187"/>
                        </a:cubicBezTo>
                        <a:close/>
                        <a:moveTo>
                          <a:pt x="51" y="106"/>
                        </a:moveTo>
                        <a:cubicBezTo>
                          <a:pt x="70" y="102"/>
                          <a:pt x="87" y="81"/>
                          <a:pt x="85" y="63"/>
                        </a:cubicBezTo>
                        <a:cubicBezTo>
                          <a:pt x="74" y="69"/>
                          <a:pt x="62" y="74"/>
                          <a:pt x="51" y="79"/>
                        </a:cubicBezTo>
                        <a:cubicBezTo>
                          <a:pt x="51" y="89"/>
                          <a:pt x="51" y="98"/>
                          <a:pt x="51" y="106"/>
                        </a:cubicBezTo>
                        <a:close/>
                        <a:moveTo>
                          <a:pt x="55" y="261"/>
                        </a:moveTo>
                        <a:cubicBezTo>
                          <a:pt x="70" y="253"/>
                          <a:pt x="85" y="228"/>
                          <a:pt x="85" y="216"/>
                        </a:cubicBezTo>
                        <a:cubicBezTo>
                          <a:pt x="79" y="219"/>
                          <a:pt x="71" y="222"/>
                          <a:pt x="64" y="225"/>
                        </a:cubicBezTo>
                        <a:cubicBezTo>
                          <a:pt x="46" y="233"/>
                          <a:pt x="53" y="247"/>
                          <a:pt x="55" y="2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29F5ED0E-0F5B-471C-BC47-C83DB3FFADA9}"/>
                    </a:ext>
                  </a:extLst>
                </p:cNvPr>
                <p:cNvGrpSpPr/>
                <p:nvPr/>
              </p:nvGrpSpPr>
              <p:grpSpPr>
                <a:xfrm>
                  <a:off x="4514918" y="1012911"/>
                  <a:ext cx="1031702" cy="1043177"/>
                  <a:chOff x="869950" y="2663826"/>
                  <a:chExt cx="1570038" cy="1587500"/>
                </a:xfrm>
                <a:grpFill/>
              </p:grpSpPr>
              <p:sp>
                <p:nvSpPr>
                  <p:cNvPr id="28" name="Freeform 531">
                    <a:extLst>
                      <a:ext uri="{FF2B5EF4-FFF2-40B4-BE49-F238E27FC236}">
                        <a16:creationId xmlns:a16="http://schemas.microsoft.com/office/drawing/2014/main" id="{04FC34BC-06D2-41D3-9DE0-873AFA1B4FB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514475" y="3008313"/>
                    <a:ext cx="925513" cy="1112838"/>
                  </a:xfrm>
                  <a:custGeom>
                    <a:avLst/>
                    <a:gdLst>
                      <a:gd name="T0" fmla="*/ 73 w 306"/>
                      <a:gd name="T1" fmla="*/ 166 h 365"/>
                      <a:gd name="T2" fmla="*/ 73 w 306"/>
                      <a:gd name="T3" fmla="*/ 162 h 365"/>
                      <a:gd name="T4" fmla="*/ 56 w 306"/>
                      <a:gd name="T5" fmla="*/ 83 h 365"/>
                      <a:gd name="T6" fmla="*/ 64 w 306"/>
                      <a:gd name="T7" fmla="*/ 44 h 365"/>
                      <a:gd name="T8" fmla="*/ 98 w 306"/>
                      <a:gd name="T9" fmla="*/ 41 h 365"/>
                      <a:gd name="T10" fmla="*/ 106 w 306"/>
                      <a:gd name="T11" fmla="*/ 51 h 365"/>
                      <a:gd name="T12" fmla="*/ 141 w 306"/>
                      <a:gd name="T13" fmla="*/ 23 h 365"/>
                      <a:gd name="T14" fmla="*/ 212 w 306"/>
                      <a:gd name="T15" fmla="*/ 3 h 365"/>
                      <a:gd name="T16" fmla="*/ 220 w 306"/>
                      <a:gd name="T17" fmla="*/ 9 h 365"/>
                      <a:gd name="T18" fmla="*/ 211 w 306"/>
                      <a:gd name="T19" fmla="*/ 54 h 365"/>
                      <a:gd name="T20" fmla="*/ 170 w 306"/>
                      <a:gd name="T21" fmla="*/ 121 h 365"/>
                      <a:gd name="T22" fmla="*/ 147 w 306"/>
                      <a:gd name="T23" fmla="*/ 157 h 365"/>
                      <a:gd name="T24" fmla="*/ 208 w 306"/>
                      <a:gd name="T25" fmla="*/ 147 h 365"/>
                      <a:gd name="T26" fmla="*/ 277 w 306"/>
                      <a:gd name="T27" fmla="*/ 145 h 365"/>
                      <a:gd name="T28" fmla="*/ 300 w 306"/>
                      <a:gd name="T29" fmla="*/ 190 h 365"/>
                      <a:gd name="T30" fmla="*/ 270 w 306"/>
                      <a:gd name="T31" fmla="*/ 260 h 365"/>
                      <a:gd name="T32" fmla="*/ 225 w 306"/>
                      <a:gd name="T33" fmla="*/ 353 h 365"/>
                      <a:gd name="T34" fmla="*/ 220 w 306"/>
                      <a:gd name="T35" fmla="*/ 359 h 365"/>
                      <a:gd name="T36" fmla="*/ 163 w 306"/>
                      <a:gd name="T37" fmla="*/ 354 h 365"/>
                      <a:gd name="T38" fmla="*/ 142 w 306"/>
                      <a:gd name="T39" fmla="*/ 349 h 365"/>
                      <a:gd name="T40" fmla="*/ 84 w 306"/>
                      <a:gd name="T41" fmla="*/ 363 h 365"/>
                      <a:gd name="T42" fmla="*/ 62 w 306"/>
                      <a:gd name="T43" fmla="*/ 362 h 365"/>
                      <a:gd name="T44" fmla="*/ 48 w 306"/>
                      <a:gd name="T45" fmla="*/ 357 h 365"/>
                      <a:gd name="T46" fmla="*/ 15 w 306"/>
                      <a:gd name="T47" fmla="*/ 321 h 365"/>
                      <a:gd name="T48" fmla="*/ 10 w 306"/>
                      <a:gd name="T49" fmla="*/ 294 h 365"/>
                      <a:gd name="T50" fmla="*/ 12 w 306"/>
                      <a:gd name="T51" fmla="*/ 238 h 365"/>
                      <a:gd name="T52" fmla="*/ 32 w 306"/>
                      <a:gd name="T53" fmla="*/ 195 h 365"/>
                      <a:gd name="T54" fmla="*/ 73 w 306"/>
                      <a:gd name="T55" fmla="*/ 166 h 365"/>
                      <a:gd name="T56" fmla="*/ 156 w 306"/>
                      <a:gd name="T57" fmla="*/ 227 h 365"/>
                      <a:gd name="T58" fmla="*/ 172 w 306"/>
                      <a:gd name="T59" fmla="*/ 227 h 365"/>
                      <a:gd name="T60" fmla="*/ 196 w 306"/>
                      <a:gd name="T61" fmla="*/ 247 h 365"/>
                      <a:gd name="T62" fmla="*/ 175 w 306"/>
                      <a:gd name="T63" fmla="*/ 266 h 365"/>
                      <a:gd name="T64" fmla="*/ 154 w 306"/>
                      <a:gd name="T65" fmla="*/ 271 h 365"/>
                      <a:gd name="T66" fmla="*/ 139 w 306"/>
                      <a:gd name="T67" fmla="*/ 294 h 365"/>
                      <a:gd name="T68" fmla="*/ 160 w 306"/>
                      <a:gd name="T69" fmla="*/ 300 h 365"/>
                      <a:gd name="T70" fmla="*/ 169 w 306"/>
                      <a:gd name="T71" fmla="*/ 299 h 365"/>
                      <a:gd name="T72" fmla="*/ 204 w 306"/>
                      <a:gd name="T73" fmla="*/ 285 h 365"/>
                      <a:gd name="T74" fmla="*/ 224 w 306"/>
                      <a:gd name="T75" fmla="*/ 209 h 365"/>
                      <a:gd name="T76" fmla="*/ 161 w 306"/>
                      <a:gd name="T77" fmla="*/ 209 h 365"/>
                      <a:gd name="T78" fmla="*/ 156 w 306"/>
                      <a:gd name="T79" fmla="*/ 227 h 365"/>
                      <a:gd name="T80" fmla="*/ 48 w 306"/>
                      <a:gd name="T81" fmla="*/ 308 h 365"/>
                      <a:gd name="T82" fmla="*/ 48 w 306"/>
                      <a:gd name="T83" fmla="*/ 319 h 365"/>
                      <a:gd name="T84" fmla="*/ 58 w 306"/>
                      <a:gd name="T85" fmla="*/ 329 h 365"/>
                      <a:gd name="T86" fmla="*/ 101 w 306"/>
                      <a:gd name="T87" fmla="*/ 309 h 365"/>
                      <a:gd name="T88" fmla="*/ 104 w 306"/>
                      <a:gd name="T89" fmla="*/ 300 h 365"/>
                      <a:gd name="T90" fmla="*/ 95 w 306"/>
                      <a:gd name="T91" fmla="*/ 300 h 365"/>
                      <a:gd name="T92" fmla="*/ 48 w 306"/>
                      <a:gd name="T93" fmla="*/ 308 h 365"/>
                      <a:gd name="T94" fmla="*/ 146 w 306"/>
                      <a:gd name="T95" fmla="*/ 79 h 365"/>
                      <a:gd name="T96" fmla="*/ 142 w 306"/>
                      <a:gd name="T97" fmla="*/ 73 h 365"/>
                      <a:gd name="T98" fmla="*/ 110 w 306"/>
                      <a:gd name="T99" fmla="*/ 93 h 365"/>
                      <a:gd name="T100" fmla="*/ 111 w 306"/>
                      <a:gd name="T101" fmla="*/ 113 h 365"/>
                      <a:gd name="T102" fmla="*/ 116 w 306"/>
                      <a:gd name="T103" fmla="*/ 114 h 365"/>
                      <a:gd name="T104" fmla="*/ 146 w 306"/>
                      <a:gd name="T105" fmla="*/ 79 h 365"/>
                      <a:gd name="T106" fmla="*/ 78 w 306"/>
                      <a:gd name="T107" fmla="*/ 199 h 365"/>
                      <a:gd name="T108" fmla="*/ 46 w 306"/>
                      <a:gd name="T109" fmla="*/ 225 h 365"/>
                      <a:gd name="T110" fmla="*/ 78 w 306"/>
                      <a:gd name="T111" fmla="*/ 199 h 365"/>
                      <a:gd name="T112" fmla="*/ 104 w 306"/>
                      <a:gd name="T113" fmla="*/ 238 h 365"/>
                      <a:gd name="T114" fmla="*/ 101 w 306"/>
                      <a:gd name="T115" fmla="*/ 234 h 365"/>
                      <a:gd name="T116" fmla="*/ 66 w 306"/>
                      <a:gd name="T117" fmla="*/ 261 h 365"/>
                      <a:gd name="T118" fmla="*/ 69 w 306"/>
                      <a:gd name="T119" fmla="*/ 265 h 365"/>
                      <a:gd name="T120" fmla="*/ 104 w 306"/>
                      <a:gd name="T121" fmla="*/ 238 h 3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6" h="365">
                        <a:moveTo>
                          <a:pt x="73" y="166"/>
                        </a:moveTo>
                        <a:cubicBezTo>
                          <a:pt x="73" y="167"/>
                          <a:pt x="74" y="164"/>
                          <a:pt x="73" y="162"/>
                        </a:cubicBezTo>
                        <a:cubicBezTo>
                          <a:pt x="54" y="139"/>
                          <a:pt x="62" y="109"/>
                          <a:pt x="56" y="83"/>
                        </a:cubicBezTo>
                        <a:cubicBezTo>
                          <a:pt x="53" y="71"/>
                          <a:pt x="58" y="56"/>
                          <a:pt x="64" y="44"/>
                        </a:cubicBezTo>
                        <a:cubicBezTo>
                          <a:pt x="72" y="28"/>
                          <a:pt x="85" y="28"/>
                          <a:pt x="98" y="41"/>
                        </a:cubicBezTo>
                        <a:cubicBezTo>
                          <a:pt x="101" y="44"/>
                          <a:pt x="103" y="47"/>
                          <a:pt x="106" y="51"/>
                        </a:cubicBezTo>
                        <a:cubicBezTo>
                          <a:pt x="118" y="41"/>
                          <a:pt x="129" y="32"/>
                          <a:pt x="141" y="23"/>
                        </a:cubicBezTo>
                        <a:cubicBezTo>
                          <a:pt x="162" y="9"/>
                          <a:pt x="186" y="0"/>
                          <a:pt x="212" y="3"/>
                        </a:cubicBezTo>
                        <a:cubicBezTo>
                          <a:pt x="215" y="4"/>
                          <a:pt x="218" y="6"/>
                          <a:pt x="220" y="9"/>
                        </a:cubicBezTo>
                        <a:cubicBezTo>
                          <a:pt x="225" y="19"/>
                          <a:pt x="220" y="45"/>
                          <a:pt x="211" y="54"/>
                        </a:cubicBezTo>
                        <a:cubicBezTo>
                          <a:pt x="192" y="73"/>
                          <a:pt x="179" y="96"/>
                          <a:pt x="170" y="121"/>
                        </a:cubicBezTo>
                        <a:cubicBezTo>
                          <a:pt x="165" y="133"/>
                          <a:pt x="156" y="144"/>
                          <a:pt x="147" y="157"/>
                        </a:cubicBezTo>
                        <a:cubicBezTo>
                          <a:pt x="169" y="153"/>
                          <a:pt x="189" y="149"/>
                          <a:pt x="208" y="147"/>
                        </a:cubicBezTo>
                        <a:cubicBezTo>
                          <a:pt x="231" y="145"/>
                          <a:pt x="254" y="144"/>
                          <a:pt x="277" y="145"/>
                        </a:cubicBezTo>
                        <a:cubicBezTo>
                          <a:pt x="292" y="145"/>
                          <a:pt x="306" y="175"/>
                          <a:pt x="300" y="190"/>
                        </a:cubicBezTo>
                        <a:cubicBezTo>
                          <a:pt x="289" y="213"/>
                          <a:pt x="275" y="236"/>
                          <a:pt x="270" y="260"/>
                        </a:cubicBezTo>
                        <a:cubicBezTo>
                          <a:pt x="263" y="296"/>
                          <a:pt x="241" y="323"/>
                          <a:pt x="225" y="353"/>
                        </a:cubicBezTo>
                        <a:cubicBezTo>
                          <a:pt x="224" y="355"/>
                          <a:pt x="222" y="357"/>
                          <a:pt x="220" y="359"/>
                        </a:cubicBezTo>
                        <a:cubicBezTo>
                          <a:pt x="213" y="364"/>
                          <a:pt x="169" y="360"/>
                          <a:pt x="163" y="354"/>
                        </a:cubicBezTo>
                        <a:cubicBezTo>
                          <a:pt x="157" y="348"/>
                          <a:pt x="152" y="345"/>
                          <a:pt x="142" y="349"/>
                        </a:cubicBezTo>
                        <a:cubicBezTo>
                          <a:pt x="123" y="355"/>
                          <a:pt x="104" y="359"/>
                          <a:pt x="84" y="363"/>
                        </a:cubicBezTo>
                        <a:cubicBezTo>
                          <a:pt x="77" y="365"/>
                          <a:pt x="69" y="363"/>
                          <a:pt x="62" y="362"/>
                        </a:cubicBezTo>
                        <a:cubicBezTo>
                          <a:pt x="57" y="361"/>
                          <a:pt x="53" y="358"/>
                          <a:pt x="48" y="357"/>
                        </a:cubicBezTo>
                        <a:cubicBezTo>
                          <a:pt x="19" y="351"/>
                          <a:pt x="19" y="351"/>
                          <a:pt x="15" y="321"/>
                        </a:cubicBezTo>
                        <a:cubicBezTo>
                          <a:pt x="14" y="312"/>
                          <a:pt x="14" y="301"/>
                          <a:pt x="10" y="294"/>
                        </a:cubicBezTo>
                        <a:cubicBezTo>
                          <a:pt x="0" y="274"/>
                          <a:pt x="5" y="256"/>
                          <a:pt x="12" y="238"/>
                        </a:cubicBezTo>
                        <a:cubicBezTo>
                          <a:pt x="17" y="223"/>
                          <a:pt x="22" y="207"/>
                          <a:pt x="32" y="195"/>
                        </a:cubicBezTo>
                        <a:cubicBezTo>
                          <a:pt x="42" y="184"/>
                          <a:pt x="57" y="177"/>
                          <a:pt x="73" y="166"/>
                        </a:cubicBezTo>
                        <a:close/>
                        <a:moveTo>
                          <a:pt x="156" y="227"/>
                        </a:moveTo>
                        <a:cubicBezTo>
                          <a:pt x="163" y="227"/>
                          <a:pt x="168" y="227"/>
                          <a:pt x="172" y="227"/>
                        </a:cubicBezTo>
                        <a:cubicBezTo>
                          <a:pt x="186" y="228"/>
                          <a:pt x="195" y="236"/>
                          <a:pt x="196" y="247"/>
                        </a:cubicBezTo>
                        <a:cubicBezTo>
                          <a:pt x="197" y="263"/>
                          <a:pt x="184" y="263"/>
                          <a:pt x="175" y="266"/>
                        </a:cubicBezTo>
                        <a:cubicBezTo>
                          <a:pt x="168" y="268"/>
                          <a:pt x="158" y="267"/>
                          <a:pt x="154" y="271"/>
                        </a:cubicBezTo>
                        <a:cubicBezTo>
                          <a:pt x="147" y="277"/>
                          <a:pt x="139" y="286"/>
                          <a:pt x="139" y="294"/>
                        </a:cubicBezTo>
                        <a:cubicBezTo>
                          <a:pt x="140" y="304"/>
                          <a:pt x="151" y="304"/>
                          <a:pt x="160" y="300"/>
                        </a:cubicBezTo>
                        <a:cubicBezTo>
                          <a:pt x="163" y="299"/>
                          <a:pt x="166" y="300"/>
                          <a:pt x="169" y="299"/>
                        </a:cubicBezTo>
                        <a:cubicBezTo>
                          <a:pt x="181" y="295"/>
                          <a:pt x="196" y="293"/>
                          <a:pt x="204" y="285"/>
                        </a:cubicBezTo>
                        <a:cubicBezTo>
                          <a:pt x="223" y="264"/>
                          <a:pt x="229" y="238"/>
                          <a:pt x="224" y="209"/>
                        </a:cubicBezTo>
                        <a:cubicBezTo>
                          <a:pt x="202" y="209"/>
                          <a:pt x="182" y="209"/>
                          <a:pt x="161" y="209"/>
                        </a:cubicBezTo>
                        <a:cubicBezTo>
                          <a:pt x="159" y="215"/>
                          <a:pt x="158" y="221"/>
                          <a:pt x="156" y="227"/>
                        </a:cubicBezTo>
                        <a:close/>
                        <a:moveTo>
                          <a:pt x="48" y="308"/>
                        </a:moveTo>
                        <a:cubicBezTo>
                          <a:pt x="48" y="310"/>
                          <a:pt x="46" y="315"/>
                          <a:pt x="48" y="319"/>
                        </a:cubicBezTo>
                        <a:cubicBezTo>
                          <a:pt x="50" y="323"/>
                          <a:pt x="56" y="330"/>
                          <a:pt x="58" y="329"/>
                        </a:cubicBezTo>
                        <a:cubicBezTo>
                          <a:pt x="73" y="323"/>
                          <a:pt x="87" y="316"/>
                          <a:pt x="101" y="309"/>
                        </a:cubicBezTo>
                        <a:cubicBezTo>
                          <a:pt x="103" y="308"/>
                          <a:pt x="103" y="303"/>
                          <a:pt x="104" y="300"/>
                        </a:cubicBezTo>
                        <a:cubicBezTo>
                          <a:pt x="101" y="300"/>
                          <a:pt x="98" y="300"/>
                          <a:pt x="95" y="300"/>
                        </a:cubicBezTo>
                        <a:cubicBezTo>
                          <a:pt x="80" y="302"/>
                          <a:pt x="66" y="305"/>
                          <a:pt x="48" y="308"/>
                        </a:cubicBezTo>
                        <a:close/>
                        <a:moveTo>
                          <a:pt x="146" y="79"/>
                        </a:moveTo>
                        <a:cubicBezTo>
                          <a:pt x="145" y="77"/>
                          <a:pt x="143" y="75"/>
                          <a:pt x="142" y="73"/>
                        </a:cubicBezTo>
                        <a:cubicBezTo>
                          <a:pt x="131" y="80"/>
                          <a:pt x="119" y="85"/>
                          <a:pt x="110" y="93"/>
                        </a:cubicBezTo>
                        <a:cubicBezTo>
                          <a:pt x="107" y="96"/>
                          <a:pt x="110" y="106"/>
                          <a:pt x="111" y="113"/>
                        </a:cubicBezTo>
                        <a:cubicBezTo>
                          <a:pt x="113" y="114"/>
                          <a:pt x="115" y="114"/>
                          <a:pt x="116" y="114"/>
                        </a:cubicBezTo>
                        <a:cubicBezTo>
                          <a:pt x="126" y="103"/>
                          <a:pt x="136" y="91"/>
                          <a:pt x="146" y="79"/>
                        </a:cubicBezTo>
                        <a:close/>
                        <a:moveTo>
                          <a:pt x="78" y="199"/>
                        </a:moveTo>
                        <a:cubicBezTo>
                          <a:pt x="45" y="205"/>
                          <a:pt x="42" y="207"/>
                          <a:pt x="46" y="225"/>
                        </a:cubicBezTo>
                        <a:cubicBezTo>
                          <a:pt x="56" y="217"/>
                          <a:pt x="66" y="209"/>
                          <a:pt x="78" y="199"/>
                        </a:cubicBezTo>
                        <a:close/>
                        <a:moveTo>
                          <a:pt x="104" y="238"/>
                        </a:moveTo>
                        <a:cubicBezTo>
                          <a:pt x="103" y="237"/>
                          <a:pt x="102" y="235"/>
                          <a:pt x="101" y="234"/>
                        </a:cubicBezTo>
                        <a:cubicBezTo>
                          <a:pt x="90" y="243"/>
                          <a:pt x="78" y="252"/>
                          <a:pt x="66" y="261"/>
                        </a:cubicBezTo>
                        <a:cubicBezTo>
                          <a:pt x="67" y="262"/>
                          <a:pt x="68" y="263"/>
                          <a:pt x="69" y="265"/>
                        </a:cubicBezTo>
                        <a:cubicBezTo>
                          <a:pt x="81" y="256"/>
                          <a:pt x="93" y="247"/>
                          <a:pt x="104" y="2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Freeform 534">
                    <a:extLst>
                      <a:ext uri="{FF2B5EF4-FFF2-40B4-BE49-F238E27FC236}">
                        <a16:creationId xmlns:a16="http://schemas.microsoft.com/office/drawing/2014/main" id="{95D4C3B9-6808-470C-A82E-E918663922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69950" y="3222626"/>
                    <a:ext cx="611188" cy="1028700"/>
                  </a:xfrm>
                  <a:custGeom>
                    <a:avLst/>
                    <a:gdLst>
                      <a:gd name="T0" fmla="*/ 143 w 202"/>
                      <a:gd name="T1" fmla="*/ 99 h 338"/>
                      <a:gd name="T2" fmla="*/ 160 w 202"/>
                      <a:gd name="T3" fmla="*/ 97 h 338"/>
                      <a:gd name="T4" fmla="*/ 196 w 202"/>
                      <a:gd name="T5" fmla="*/ 133 h 338"/>
                      <a:gd name="T6" fmla="*/ 192 w 202"/>
                      <a:gd name="T7" fmla="*/ 165 h 338"/>
                      <a:gd name="T8" fmla="*/ 158 w 202"/>
                      <a:gd name="T9" fmla="*/ 179 h 338"/>
                      <a:gd name="T10" fmla="*/ 134 w 202"/>
                      <a:gd name="T11" fmla="*/ 166 h 338"/>
                      <a:gd name="T12" fmla="*/ 129 w 202"/>
                      <a:gd name="T13" fmla="*/ 169 h 338"/>
                      <a:gd name="T14" fmla="*/ 132 w 202"/>
                      <a:gd name="T15" fmla="*/ 246 h 338"/>
                      <a:gd name="T16" fmla="*/ 123 w 202"/>
                      <a:gd name="T17" fmla="*/ 314 h 338"/>
                      <a:gd name="T18" fmla="*/ 86 w 202"/>
                      <a:gd name="T19" fmla="*/ 333 h 338"/>
                      <a:gd name="T20" fmla="*/ 70 w 202"/>
                      <a:gd name="T21" fmla="*/ 316 h 338"/>
                      <a:gd name="T22" fmla="*/ 71 w 202"/>
                      <a:gd name="T23" fmla="*/ 227 h 338"/>
                      <a:gd name="T24" fmla="*/ 69 w 202"/>
                      <a:gd name="T25" fmla="*/ 189 h 338"/>
                      <a:gd name="T26" fmla="*/ 0 w 202"/>
                      <a:gd name="T27" fmla="*/ 234 h 338"/>
                      <a:gd name="T28" fmla="*/ 46 w 202"/>
                      <a:gd name="T29" fmla="*/ 113 h 338"/>
                      <a:gd name="T30" fmla="*/ 41 w 202"/>
                      <a:gd name="T31" fmla="*/ 111 h 338"/>
                      <a:gd name="T32" fmla="*/ 5 w 202"/>
                      <a:gd name="T33" fmla="*/ 86 h 338"/>
                      <a:gd name="T34" fmla="*/ 4 w 202"/>
                      <a:gd name="T35" fmla="*/ 73 h 338"/>
                      <a:gd name="T36" fmla="*/ 39 w 202"/>
                      <a:gd name="T37" fmla="*/ 46 h 338"/>
                      <a:gd name="T38" fmla="*/ 90 w 202"/>
                      <a:gd name="T39" fmla="*/ 19 h 338"/>
                      <a:gd name="T40" fmla="*/ 132 w 202"/>
                      <a:gd name="T41" fmla="*/ 11 h 338"/>
                      <a:gd name="T42" fmla="*/ 168 w 202"/>
                      <a:gd name="T43" fmla="*/ 9 h 338"/>
                      <a:gd name="T44" fmla="*/ 186 w 202"/>
                      <a:gd name="T45" fmla="*/ 24 h 338"/>
                      <a:gd name="T46" fmla="*/ 164 w 202"/>
                      <a:gd name="T47" fmla="*/ 71 h 338"/>
                      <a:gd name="T48" fmla="*/ 140 w 202"/>
                      <a:gd name="T49" fmla="*/ 94 h 338"/>
                      <a:gd name="T50" fmla="*/ 143 w 202"/>
                      <a:gd name="T51" fmla="*/ 99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02" h="338">
                        <a:moveTo>
                          <a:pt x="143" y="99"/>
                        </a:moveTo>
                        <a:cubicBezTo>
                          <a:pt x="148" y="98"/>
                          <a:pt x="154" y="99"/>
                          <a:pt x="160" y="97"/>
                        </a:cubicBezTo>
                        <a:cubicBezTo>
                          <a:pt x="182" y="91"/>
                          <a:pt x="202" y="110"/>
                          <a:pt x="196" y="133"/>
                        </a:cubicBezTo>
                        <a:cubicBezTo>
                          <a:pt x="194" y="144"/>
                          <a:pt x="194" y="155"/>
                          <a:pt x="192" y="165"/>
                        </a:cubicBezTo>
                        <a:cubicBezTo>
                          <a:pt x="189" y="180"/>
                          <a:pt x="171" y="186"/>
                          <a:pt x="158" y="179"/>
                        </a:cubicBezTo>
                        <a:cubicBezTo>
                          <a:pt x="150" y="174"/>
                          <a:pt x="142" y="170"/>
                          <a:pt x="134" y="166"/>
                        </a:cubicBezTo>
                        <a:cubicBezTo>
                          <a:pt x="132" y="167"/>
                          <a:pt x="131" y="168"/>
                          <a:pt x="129" y="169"/>
                        </a:cubicBezTo>
                        <a:cubicBezTo>
                          <a:pt x="130" y="195"/>
                          <a:pt x="133" y="221"/>
                          <a:pt x="132" y="246"/>
                        </a:cubicBezTo>
                        <a:cubicBezTo>
                          <a:pt x="132" y="269"/>
                          <a:pt x="129" y="292"/>
                          <a:pt x="123" y="314"/>
                        </a:cubicBezTo>
                        <a:cubicBezTo>
                          <a:pt x="117" y="333"/>
                          <a:pt x="105" y="338"/>
                          <a:pt x="86" y="333"/>
                        </a:cubicBezTo>
                        <a:cubicBezTo>
                          <a:pt x="79" y="331"/>
                          <a:pt x="71" y="322"/>
                          <a:pt x="70" y="316"/>
                        </a:cubicBezTo>
                        <a:cubicBezTo>
                          <a:pt x="65" y="286"/>
                          <a:pt x="62" y="257"/>
                          <a:pt x="71" y="227"/>
                        </a:cubicBezTo>
                        <a:cubicBezTo>
                          <a:pt x="74" y="217"/>
                          <a:pt x="82" y="203"/>
                          <a:pt x="69" y="189"/>
                        </a:cubicBezTo>
                        <a:cubicBezTo>
                          <a:pt x="58" y="222"/>
                          <a:pt x="30" y="226"/>
                          <a:pt x="0" y="234"/>
                        </a:cubicBezTo>
                        <a:cubicBezTo>
                          <a:pt x="0" y="186"/>
                          <a:pt x="34" y="155"/>
                          <a:pt x="46" y="113"/>
                        </a:cubicBezTo>
                        <a:cubicBezTo>
                          <a:pt x="47" y="114"/>
                          <a:pt x="44" y="110"/>
                          <a:pt x="41" y="111"/>
                        </a:cubicBezTo>
                        <a:cubicBezTo>
                          <a:pt x="22" y="112"/>
                          <a:pt x="14" y="98"/>
                          <a:pt x="5" y="86"/>
                        </a:cubicBezTo>
                        <a:cubicBezTo>
                          <a:pt x="3" y="83"/>
                          <a:pt x="2" y="75"/>
                          <a:pt x="4" y="73"/>
                        </a:cubicBezTo>
                        <a:cubicBezTo>
                          <a:pt x="15" y="63"/>
                          <a:pt x="26" y="53"/>
                          <a:pt x="39" y="46"/>
                        </a:cubicBezTo>
                        <a:cubicBezTo>
                          <a:pt x="55" y="36"/>
                          <a:pt x="73" y="27"/>
                          <a:pt x="90" y="19"/>
                        </a:cubicBezTo>
                        <a:cubicBezTo>
                          <a:pt x="103" y="13"/>
                          <a:pt x="113" y="0"/>
                          <a:pt x="132" y="11"/>
                        </a:cubicBezTo>
                        <a:cubicBezTo>
                          <a:pt x="140" y="16"/>
                          <a:pt x="156" y="10"/>
                          <a:pt x="168" y="9"/>
                        </a:cubicBezTo>
                        <a:cubicBezTo>
                          <a:pt x="180" y="7"/>
                          <a:pt x="184" y="12"/>
                          <a:pt x="186" y="24"/>
                        </a:cubicBezTo>
                        <a:cubicBezTo>
                          <a:pt x="191" y="54"/>
                          <a:pt x="190" y="56"/>
                          <a:pt x="164" y="71"/>
                        </a:cubicBezTo>
                        <a:cubicBezTo>
                          <a:pt x="155" y="77"/>
                          <a:pt x="148" y="86"/>
                          <a:pt x="140" y="94"/>
                        </a:cubicBezTo>
                        <a:cubicBezTo>
                          <a:pt x="141" y="95"/>
                          <a:pt x="142" y="97"/>
                          <a:pt x="143" y="9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Freeform 540">
                    <a:extLst>
                      <a:ext uri="{FF2B5EF4-FFF2-40B4-BE49-F238E27FC236}">
                        <a16:creationId xmlns:a16="http://schemas.microsoft.com/office/drawing/2014/main" id="{F2E4CCB7-AC3F-4D5A-B385-E5B49DFB0D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68463" y="2663826"/>
                    <a:ext cx="611188" cy="287338"/>
                  </a:xfrm>
                  <a:custGeom>
                    <a:avLst/>
                    <a:gdLst>
                      <a:gd name="T0" fmla="*/ 1 w 202"/>
                      <a:gd name="T1" fmla="*/ 69 h 94"/>
                      <a:gd name="T2" fmla="*/ 24 w 202"/>
                      <a:gd name="T3" fmla="*/ 53 h 94"/>
                      <a:gd name="T4" fmla="*/ 42 w 202"/>
                      <a:gd name="T5" fmla="*/ 50 h 94"/>
                      <a:gd name="T6" fmla="*/ 130 w 202"/>
                      <a:gd name="T7" fmla="*/ 11 h 94"/>
                      <a:gd name="T8" fmla="*/ 190 w 202"/>
                      <a:gd name="T9" fmla="*/ 1 h 94"/>
                      <a:gd name="T10" fmla="*/ 202 w 202"/>
                      <a:gd name="T11" fmla="*/ 10 h 94"/>
                      <a:gd name="T12" fmla="*/ 188 w 202"/>
                      <a:gd name="T13" fmla="*/ 51 h 94"/>
                      <a:gd name="T14" fmla="*/ 182 w 202"/>
                      <a:gd name="T15" fmla="*/ 55 h 94"/>
                      <a:gd name="T16" fmla="*/ 127 w 202"/>
                      <a:gd name="T17" fmla="*/ 87 h 94"/>
                      <a:gd name="T18" fmla="*/ 106 w 202"/>
                      <a:gd name="T19" fmla="*/ 93 h 94"/>
                      <a:gd name="T20" fmla="*/ 25 w 202"/>
                      <a:gd name="T21" fmla="*/ 94 h 94"/>
                      <a:gd name="T22" fmla="*/ 1 w 202"/>
                      <a:gd name="T23" fmla="*/ 69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2" h="94">
                        <a:moveTo>
                          <a:pt x="1" y="69"/>
                        </a:moveTo>
                        <a:cubicBezTo>
                          <a:pt x="0" y="49"/>
                          <a:pt x="4" y="47"/>
                          <a:pt x="24" y="53"/>
                        </a:cubicBezTo>
                        <a:cubicBezTo>
                          <a:pt x="29" y="55"/>
                          <a:pt x="36" y="52"/>
                          <a:pt x="42" y="50"/>
                        </a:cubicBezTo>
                        <a:cubicBezTo>
                          <a:pt x="71" y="37"/>
                          <a:pt x="100" y="21"/>
                          <a:pt x="130" y="11"/>
                        </a:cubicBezTo>
                        <a:cubicBezTo>
                          <a:pt x="149" y="4"/>
                          <a:pt x="170" y="3"/>
                          <a:pt x="190" y="1"/>
                        </a:cubicBezTo>
                        <a:cubicBezTo>
                          <a:pt x="194" y="0"/>
                          <a:pt x="202" y="8"/>
                          <a:pt x="202" y="10"/>
                        </a:cubicBezTo>
                        <a:cubicBezTo>
                          <a:pt x="198" y="24"/>
                          <a:pt x="193" y="37"/>
                          <a:pt x="188" y="51"/>
                        </a:cubicBezTo>
                        <a:cubicBezTo>
                          <a:pt x="187" y="52"/>
                          <a:pt x="184" y="54"/>
                          <a:pt x="182" y="55"/>
                        </a:cubicBezTo>
                        <a:cubicBezTo>
                          <a:pt x="160" y="59"/>
                          <a:pt x="145" y="77"/>
                          <a:pt x="127" y="87"/>
                        </a:cubicBezTo>
                        <a:cubicBezTo>
                          <a:pt x="121" y="91"/>
                          <a:pt x="113" y="93"/>
                          <a:pt x="106" y="93"/>
                        </a:cubicBezTo>
                        <a:cubicBezTo>
                          <a:pt x="79" y="94"/>
                          <a:pt x="52" y="94"/>
                          <a:pt x="25" y="94"/>
                        </a:cubicBezTo>
                        <a:cubicBezTo>
                          <a:pt x="5" y="93"/>
                          <a:pt x="1" y="89"/>
                          <a:pt x="1" y="6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Freeform 541">
                    <a:extLst>
                      <a:ext uri="{FF2B5EF4-FFF2-40B4-BE49-F238E27FC236}">
                        <a16:creationId xmlns:a16="http://schemas.microsoft.com/office/drawing/2014/main" id="{CF3E291A-361E-40AD-BA29-96656C7ED7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0613" y="2762251"/>
                    <a:ext cx="414338" cy="341313"/>
                  </a:xfrm>
                  <a:custGeom>
                    <a:avLst/>
                    <a:gdLst>
                      <a:gd name="T0" fmla="*/ 137 w 137"/>
                      <a:gd name="T1" fmla="*/ 54 h 112"/>
                      <a:gd name="T2" fmla="*/ 86 w 137"/>
                      <a:gd name="T3" fmla="*/ 111 h 112"/>
                      <a:gd name="T4" fmla="*/ 57 w 137"/>
                      <a:gd name="T5" fmla="*/ 102 h 112"/>
                      <a:gd name="T6" fmla="*/ 20 w 137"/>
                      <a:gd name="T7" fmla="*/ 68 h 112"/>
                      <a:gd name="T8" fmla="*/ 15 w 137"/>
                      <a:gd name="T9" fmla="*/ 21 h 112"/>
                      <a:gd name="T10" fmla="*/ 31 w 137"/>
                      <a:gd name="T11" fmla="*/ 4 h 112"/>
                      <a:gd name="T12" fmla="*/ 45 w 137"/>
                      <a:gd name="T13" fmla="*/ 1 h 112"/>
                      <a:gd name="T14" fmla="*/ 87 w 137"/>
                      <a:gd name="T15" fmla="*/ 8 h 112"/>
                      <a:gd name="T16" fmla="*/ 137 w 137"/>
                      <a:gd name="T17" fmla="*/ 54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7" h="112">
                        <a:moveTo>
                          <a:pt x="137" y="54"/>
                        </a:moveTo>
                        <a:cubicBezTo>
                          <a:pt x="136" y="76"/>
                          <a:pt x="107" y="111"/>
                          <a:pt x="86" y="111"/>
                        </a:cubicBezTo>
                        <a:cubicBezTo>
                          <a:pt x="76" y="112"/>
                          <a:pt x="65" y="108"/>
                          <a:pt x="57" y="102"/>
                        </a:cubicBezTo>
                        <a:cubicBezTo>
                          <a:pt x="43" y="92"/>
                          <a:pt x="31" y="81"/>
                          <a:pt x="20" y="68"/>
                        </a:cubicBezTo>
                        <a:cubicBezTo>
                          <a:pt x="1" y="48"/>
                          <a:pt x="0" y="41"/>
                          <a:pt x="15" y="21"/>
                        </a:cubicBezTo>
                        <a:cubicBezTo>
                          <a:pt x="19" y="15"/>
                          <a:pt x="25" y="9"/>
                          <a:pt x="31" y="4"/>
                        </a:cubicBezTo>
                        <a:cubicBezTo>
                          <a:pt x="35" y="2"/>
                          <a:pt x="43" y="0"/>
                          <a:pt x="45" y="1"/>
                        </a:cubicBezTo>
                        <a:cubicBezTo>
                          <a:pt x="57" y="16"/>
                          <a:pt x="73" y="7"/>
                          <a:pt x="87" y="8"/>
                        </a:cubicBezTo>
                        <a:cubicBezTo>
                          <a:pt x="113" y="9"/>
                          <a:pt x="137" y="32"/>
                          <a:pt x="137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462F8109-C280-4BCE-98D8-A34F1538FF54}"/>
                    </a:ext>
                  </a:extLst>
                </p:cNvPr>
                <p:cNvGrpSpPr/>
                <p:nvPr/>
              </p:nvGrpSpPr>
              <p:grpSpPr>
                <a:xfrm>
                  <a:off x="8215563" y="925284"/>
                  <a:ext cx="933644" cy="1084904"/>
                  <a:chOff x="6559550" y="2530476"/>
                  <a:chExt cx="1420813" cy="1651000"/>
                </a:xfrm>
                <a:grpFill/>
              </p:grpSpPr>
              <p:sp>
                <p:nvSpPr>
                  <p:cNvPr id="24" name="Freeform 537">
                    <a:extLst>
                      <a:ext uri="{FF2B5EF4-FFF2-40B4-BE49-F238E27FC236}">
                        <a16:creationId xmlns:a16="http://schemas.microsoft.com/office/drawing/2014/main" id="{A59470EA-D4CD-4AD3-B94C-C6DC95D289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38988" y="3157538"/>
                    <a:ext cx="841375" cy="817563"/>
                  </a:xfrm>
                  <a:custGeom>
                    <a:avLst/>
                    <a:gdLst>
                      <a:gd name="T0" fmla="*/ 0 w 278"/>
                      <a:gd name="T1" fmla="*/ 73 h 268"/>
                      <a:gd name="T2" fmla="*/ 36 w 278"/>
                      <a:gd name="T3" fmla="*/ 46 h 268"/>
                      <a:gd name="T4" fmla="*/ 47 w 278"/>
                      <a:gd name="T5" fmla="*/ 45 h 268"/>
                      <a:gd name="T6" fmla="*/ 89 w 278"/>
                      <a:gd name="T7" fmla="*/ 14 h 268"/>
                      <a:gd name="T8" fmla="*/ 138 w 278"/>
                      <a:gd name="T9" fmla="*/ 6 h 268"/>
                      <a:gd name="T10" fmla="*/ 147 w 278"/>
                      <a:gd name="T11" fmla="*/ 21 h 268"/>
                      <a:gd name="T12" fmla="*/ 124 w 278"/>
                      <a:gd name="T13" fmla="*/ 108 h 268"/>
                      <a:gd name="T14" fmla="*/ 98 w 278"/>
                      <a:gd name="T15" fmla="*/ 146 h 268"/>
                      <a:gd name="T16" fmla="*/ 68 w 278"/>
                      <a:gd name="T17" fmla="*/ 159 h 268"/>
                      <a:gd name="T18" fmla="*/ 60 w 278"/>
                      <a:gd name="T19" fmla="*/ 154 h 268"/>
                      <a:gd name="T20" fmla="*/ 47 w 278"/>
                      <a:gd name="T21" fmla="*/ 109 h 268"/>
                      <a:gd name="T22" fmla="*/ 83 w 278"/>
                      <a:gd name="T23" fmla="*/ 92 h 268"/>
                      <a:gd name="T24" fmla="*/ 95 w 278"/>
                      <a:gd name="T25" fmla="*/ 51 h 268"/>
                      <a:gd name="T26" fmla="*/ 65 w 278"/>
                      <a:gd name="T27" fmla="*/ 67 h 268"/>
                      <a:gd name="T28" fmla="*/ 42 w 278"/>
                      <a:gd name="T29" fmla="*/ 103 h 268"/>
                      <a:gd name="T30" fmla="*/ 39 w 278"/>
                      <a:gd name="T31" fmla="*/ 160 h 268"/>
                      <a:gd name="T32" fmla="*/ 86 w 278"/>
                      <a:gd name="T33" fmla="*/ 210 h 268"/>
                      <a:gd name="T34" fmla="*/ 207 w 278"/>
                      <a:gd name="T35" fmla="*/ 196 h 268"/>
                      <a:gd name="T36" fmla="*/ 262 w 278"/>
                      <a:gd name="T37" fmla="*/ 170 h 268"/>
                      <a:gd name="T38" fmla="*/ 274 w 278"/>
                      <a:gd name="T39" fmla="*/ 178 h 268"/>
                      <a:gd name="T40" fmla="*/ 265 w 278"/>
                      <a:gd name="T41" fmla="*/ 236 h 268"/>
                      <a:gd name="T42" fmla="*/ 258 w 278"/>
                      <a:gd name="T43" fmla="*/ 264 h 268"/>
                      <a:gd name="T44" fmla="*/ 233 w 278"/>
                      <a:gd name="T45" fmla="*/ 264 h 268"/>
                      <a:gd name="T46" fmla="*/ 109 w 278"/>
                      <a:gd name="T47" fmla="*/ 267 h 268"/>
                      <a:gd name="T48" fmla="*/ 44 w 278"/>
                      <a:gd name="T49" fmla="*/ 255 h 268"/>
                      <a:gd name="T50" fmla="*/ 25 w 278"/>
                      <a:gd name="T51" fmla="*/ 235 h 268"/>
                      <a:gd name="T52" fmla="*/ 18 w 278"/>
                      <a:gd name="T53" fmla="*/ 193 h 268"/>
                      <a:gd name="T54" fmla="*/ 17 w 278"/>
                      <a:gd name="T55" fmla="*/ 103 h 268"/>
                      <a:gd name="T56" fmla="*/ 13 w 278"/>
                      <a:gd name="T57" fmla="*/ 86 h 268"/>
                      <a:gd name="T58" fmla="*/ 0 w 278"/>
                      <a:gd name="T59" fmla="*/ 73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78" h="268">
                        <a:moveTo>
                          <a:pt x="0" y="73"/>
                        </a:moveTo>
                        <a:cubicBezTo>
                          <a:pt x="0" y="53"/>
                          <a:pt x="17" y="40"/>
                          <a:pt x="36" y="46"/>
                        </a:cubicBezTo>
                        <a:cubicBezTo>
                          <a:pt x="39" y="47"/>
                          <a:pt x="44" y="47"/>
                          <a:pt x="47" y="45"/>
                        </a:cubicBezTo>
                        <a:cubicBezTo>
                          <a:pt x="61" y="35"/>
                          <a:pt x="76" y="26"/>
                          <a:pt x="89" y="14"/>
                        </a:cubicBezTo>
                        <a:cubicBezTo>
                          <a:pt x="104" y="0"/>
                          <a:pt x="121" y="4"/>
                          <a:pt x="138" y="6"/>
                        </a:cubicBezTo>
                        <a:cubicBezTo>
                          <a:pt x="142" y="6"/>
                          <a:pt x="146" y="15"/>
                          <a:pt x="147" y="21"/>
                        </a:cubicBezTo>
                        <a:cubicBezTo>
                          <a:pt x="151" y="53"/>
                          <a:pt x="139" y="81"/>
                          <a:pt x="124" y="108"/>
                        </a:cubicBezTo>
                        <a:cubicBezTo>
                          <a:pt x="116" y="121"/>
                          <a:pt x="106" y="133"/>
                          <a:pt x="98" y="146"/>
                        </a:cubicBezTo>
                        <a:cubicBezTo>
                          <a:pt x="91" y="159"/>
                          <a:pt x="80" y="159"/>
                          <a:pt x="68" y="159"/>
                        </a:cubicBezTo>
                        <a:cubicBezTo>
                          <a:pt x="65" y="159"/>
                          <a:pt x="61" y="156"/>
                          <a:pt x="60" y="154"/>
                        </a:cubicBezTo>
                        <a:cubicBezTo>
                          <a:pt x="56" y="139"/>
                          <a:pt x="52" y="124"/>
                          <a:pt x="47" y="109"/>
                        </a:cubicBezTo>
                        <a:cubicBezTo>
                          <a:pt x="61" y="102"/>
                          <a:pt x="79" y="112"/>
                          <a:pt x="83" y="92"/>
                        </a:cubicBezTo>
                        <a:cubicBezTo>
                          <a:pt x="86" y="80"/>
                          <a:pt x="90" y="68"/>
                          <a:pt x="95" y="51"/>
                        </a:cubicBezTo>
                        <a:cubicBezTo>
                          <a:pt x="83" y="57"/>
                          <a:pt x="74" y="64"/>
                          <a:pt x="65" y="67"/>
                        </a:cubicBezTo>
                        <a:cubicBezTo>
                          <a:pt x="46" y="73"/>
                          <a:pt x="40" y="84"/>
                          <a:pt x="42" y="103"/>
                        </a:cubicBezTo>
                        <a:cubicBezTo>
                          <a:pt x="43" y="122"/>
                          <a:pt x="41" y="141"/>
                          <a:pt x="39" y="160"/>
                        </a:cubicBezTo>
                        <a:cubicBezTo>
                          <a:pt x="36" y="192"/>
                          <a:pt x="53" y="211"/>
                          <a:pt x="86" y="210"/>
                        </a:cubicBezTo>
                        <a:cubicBezTo>
                          <a:pt x="127" y="210"/>
                          <a:pt x="168" y="209"/>
                          <a:pt x="207" y="196"/>
                        </a:cubicBezTo>
                        <a:cubicBezTo>
                          <a:pt x="226" y="189"/>
                          <a:pt x="244" y="179"/>
                          <a:pt x="262" y="170"/>
                        </a:cubicBezTo>
                        <a:cubicBezTo>
                          <a:pt x="271" y="166"/>
                          <a:pt x="272" y="171"/>
                          <a:pt x="274" y="178"/>
                        </a:cubicBezTo>
                        <a:cubicBezTo>
                          <a:pt x="278" y="199"/>
                          <a:pt x="275" y="218"/>
                          <a:pt x="265" y="236"/>
                        </a:cubicBezTo>
                        <a:cubicBezTo>
                          <a:pt x="261" y="244"/>
                          <a:pt x="260" y="254"/>
                          <a:pt x="258" y="264"/>
                        </a:cubicBezTo>
                        <a:cubicBezTo>
                          <a:pt x="251" y="264"/>
                          <a:pt x="242" y="264"/>
                          <a:pt x="233" y="264"/>
                        </a:cubicBezTo>
                        <a:cubicBezTo>
                          <a:pt x="192" y="265"/>
                          <a:pt x="150" y="268"/>
                          <a:pt x="109" y="267"/>
                        </a:cubicBezTo>
                        <a:cubicBezTo>
                          <a:pt x="87" y="267"/>
                          <a:pt x="65" y="262"/>
                          <a:pt x="44" y="255"/>
                        </a:cubicBezTo>
                        <a:cubicBezTo>
                          <a:pt x="36" y="253"/>
                          <a:pt x="28" y="243"/>
                          <a:pt x="25" y="235"/>
                        </a:cubicBezTo>
                        <a:cubicBezTo>
                          <a:pt x="20" y="222"/>
                          <a:pt x="18" y="207"/>
                          <a:pt x="18" y="193"/>
                        </a:cubicBezTo>
                        <a:cubicBezTo>
                          <a:pt x="17" y="163"/>
                          <a:pt x="18" y="133"/>
                          <a:pt x="17" y="103"/>
                        </a:cubicBezTo>
                        <a:cubicBezTo>
                          <a:pt x="17" y="98"/>
                          <a:pt x="14" y="92"/>
                          <a:pt x="13" y="86"/>
                        </a:cubicBezTo>
                        <a:cubicBezTo>
                          <a:pt x="8" y="82"/>
                          <a:pt x="4" y="77"/>
                          <a:pt x="0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Freeform 538">
                    <a:extLst>
                      <a:ext uri="{FF2B5EF4-FFF2-40B4-BE49-F238E27FC236}">
                        <a16:creationId xmlns:a16="http://schemas.microsoft.com/office/drawing/2014/main" id="{0482E0E1-E488-4309-A79E-156CF3070BC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559550" y="3187701"/>
                    <a:ext cx="628650" cy="993775"/>
                  </a:xfrm>
                  <a:custGeom>
                    <a:avLst/>
                    <a:gdLst>
                      <a:gd name="T0" fmla="*/ 192 w 208"/>
                      <a:gd name="T1" fmla="*/ 63 h 326"/>
                      <a:gd name="T2" fmla="*/ 205 w 208"/>
                      <a:gd name="T3" fmla="*/ 76 h 326"/>
                      <a:gd name="T4" fmla="*/ 197 w 208"/>
                      <a:gd name="T5" fmla="*/ 105 h 326"/>
                      <a:gd name="T6" fmla="*/ 140 w 208"/>
                      <a:gd name="T7" fmla="*/ 192 h 326"/>
                      <a:gd name="T8" fmla="*/ 158 w 208"/>
                      <a:gd name="T9" fmla="*/ 181 h 326"/>
                      <a:gd name="T10" fmla="*/ 199 w 208"/>
                      <a:gd name="T11" fmla="*/ 189 h 326"/>
                      <a:gd name="T12" fmla="*/ 199 w 208"/>
                      <a:gd name="T13" fmla="*/ 212 h 326"/>
                      <a:gd name="T14" fmla="*/ 173 w 208"/>
                      <a:gd name="T15" fmla="*/ 217 h 326"/>
                      <a:gd name="T16" fmla="*/ 133 w 208"/>
                      <a:gd name="T17" fmla="*/ 248 h 326"/>
                      <a:gd name="T18" fmla="*/ 125 w 208"/>
                      <a:gd name="T19" fmla="*/ 309 h 326"/>
                      <a:gd name="T20" fmla="*/ 112 w 208"/>
                      <a:gd name="T21" fmla="*/ 323 h 326"/>
                      <a:gd name="T22" fmla="*/ 98 w 208"/>
                      <a:gd name="T23" fmla="*/ 312 h 326"/>
                      <a:gd name="T24" fmla="*/ 99 w 208"/>
                      <a:gd name="T25" fmla="*/ 270 h 326"/>
                      <a:gd name="T26" fmla="*/ 106 w 208"/>
                      <a:gd name="T27" fmla="*/ 241 h 326"/>
                      <a:gd name="T28" fmla="*/ 19 w 208"/>
                      <a:gd name="T29" fmla="*/ 292 h 326"/>
                      <a:gd name="T30" fmla="*/ 4 w 208"/>
                      <a:gd name="T31" fmla="*/ 284 h 326"/>
                      <a:gd name="T32" fmla="*/ 37 w 208"/>
                      <a:gd name="T33" fmla="*/ 232 h 326"/>
                      <a:gd name="T34" fmla="*/ 89 w 208"/>
                      <a:gd name="T35" fmla="*/ 207 h 326"/>
                      <a:gd name="T36" fmla="*/ 59 w 208"/>
                      <a:gd name="T37" fmla="*/ 164 h 326"/>
                      <a:gd name="T38" fmla="*/ 62 w 208"/>
                      <a:gd name="T39" fmla="*/ 111 h 326"/>
                      <a:gd name="T40" fmla="*/ 72 w 208"/>
                      <a:gd name="T41" fmla="*/ 94 h 326"/>
                      <a:gd name="T42" fmla="*/ 105 w 208"/>
                      <a:gd name="T43" fmla="*/ 64 h 326"/>
                      <a:gd name="T44" fmla="*/ 99 w 208"/>
                      <a:gd name="T45" fmla="*/ 28 h 326"/>
                      <a:gd name="T46" fmla="*/ 128 w 208"/>
                      <a:gd name="T47" fmla="*/ 22 h 326"/>
                      <a:gd name="T48" fmla="*/ 164 w 208"/>
                      <a:gd name="T49" fmla="*/ 10 h 326"/>
                      <a:gd name="T50" fmla="*/ 170 w 208"/>
                      <a:gd name="T51" fmla="*/ 27 h 326"/>
                      <a:gd name="T52" fmla="*/ 157 w 208"/>
                      <a:gd name="T53" fmla="*/ 49 h 326"/>
                      <a:gd name="T54" fmla="*/ 155 w 208"/>
                      <a:gd name="T55" fmla="*/ 63 h 326"/>
                      <a:gd name="T56" fmla="*/ 192 w 208"/>
                      <a:gd name="T57" fmla="*/ 63 h 326"/>
                      <a:gd name="T58" fmla="*/ 92 w 208"/>
                      <a:gd name="T59" fmla="*/ 113 h 326"/>
                      <a:gd name="T60" fmla="*/ 136 w 208"/>
                      <a:gd name="T61" fmla="*/ 72 h 326"/>
                      <a:gd name="T62" fmla="*/ 92 w 208"/>
                      <a:gd name="T63" fmla="*/ 113 h 326"/>
                      <a:gd name="T64" fmla="*/ 96 w 208"/>
                      <a:gd name="T65" fmla="*/ 196 h 326"/>
                      <a:gd name="T66" fmla="*/ 100 w 208"/>
                      <a:gd name="T67" fmla="*/ 151 h 326"/>
                      <a:gd name="T68" fmla="*/ 96 w 208"/>
                      <a:gd name="T69" fmla="*/ 19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8" h="326">
                        <a:moveTo>
                          <a:pt x="192" y="63"/>
                        </a:moveTo>
                        <a:cubicBezTo>
                          <a:pt x="196" y="67"/>
                          <a:pt x="200" y="72"/>
                          <a:pt x="205" y="76"/>
                        </a:cubicBezTo>
                        <a:cubicBezTo>
                          <a:pt x="202" y="86"/>
                          <a:pt x="203" y="100"/>
                          <a:pt x="197" y="105"/>
                        </a:cubicBezTo>
                        <a:cubicBezTo>
                          <a:pt x="170" y="128"/>
                          <a:pt x="155" y="159"/>
                          <a:pt x="140" y="192"/>
                        </a:cubicBezTo>
                        <a:cubicBezTo>
                          <a:pt x="146" y="188"/>
                          <a:pt x="153" y="186"/>
                          <a:pt x="158" y="181"/>
                        </a:cubicBezTo>
                        <a:cubicBezTo>
                          <a:pt x="178" y="163"/>
                          <a:pt x="188" y="165"/>
                          <a:pt x="199" y="189"/>
                        </a:cubicBezTo>
                        <a:cubicBezTo>
                          <a:pt x="203" y="198"/>
                          <a:pt x="208" y="206"/>
                          <a:pt x="199" y="212"/>
                        </a:cubicBezTo>
                        <a:cubicBezTo>
                          <a:pt x="191" y="216"/>
                          <a:pt x="181" y="219"/>
                          <a:pt x="173" y="217"/>
                        </a:cubicBezTo>
                        <a:cubicBezTo>
                          <a:pt x="148" y="213"/>
                          <a:pt x="134" y="224"/>
                          <a:pt x="133" y="248"/>
                        </a:cubicBezTo>
                        <a:cubicBezTo>
                          <a:pt x="132" y="269"/>
                          <a:pt x="129" y="289"/>
                          <a:pt x="125" y="309"/>
                        </a:cubicBezTo>
                        <a:cubicBezTo>
                          <a:pt x="124" y="315"/>
                          <a:pt x="117" y="320"/>
                          <a:pt x="112" y="323"/>
                        </a:cubicBezTo>
                        <a:cubicBezTo>
                          <a:pt x="103" y="326"/>
                          <a:pt x="98" y="318"/>
                          <a:pt x="98" y="312"/>
                        </a:cubicBezTo>
                        <a:cubicBezTo>
                          <a:pt x="97" y="298"/>
                          <a:pt x="97" y="284"/>
                          <a:pt x="99" y="270"/>
                        </a:cubicBezTo>
                        <a:cubicBezTo>
                          <a:pt x="100" y="260"/>
                          <a:pt x="104" y="250"/>
                          <a:pt x="106" y="241"/>
                        </a:cubicBezTo>
                        <a:cubicBezTo>
                          <a:pt x="76" y="259"/>
                          <a:pt x="48" y="276"/>
                          <a:pt x="19" y="292"/>
                        </a:cubicBezTo>
                        <a:cubicBezTo>
                          <a:pt x="11" y="297"/>
                          <a:pt x="5" y="294"/>
                          <a:pt x="4" y="284"/>
                        </a:cubicBezTo>
                        <a:cubicBezTo>
                          <a:pt x="0" y="253"/>
                          <a:pt x="7" y="243"/>
                          <a:pt x="37" y="232"/>
                        </a:cubicBezTo>
                        <a:cubicBezTo>
                          <a:pt x="54" y="226"/>
                          <a:pt x="69" y="217"/>
                          <a:pt x="89" y="207"/>
                        </a:cubicBezTo>
                        <a:cubicBezTo>
                          <a:pt x="62" y="201"/>
                          <a:pt x="62" y="180"/>
                          <a:pt x="59" y="164"/>
                        </a:cubicBezTo>
                        <a:cubicBezTo>
                          <a:pt x="56" y="147"/>
                          <a:pt x="59" y="129"/>
                          <a:pt x="62" y="111"/>
                        </a:cubicBezTo>
                        <a:cubicBezTo>
                          <a:pt x="63" y="105"/>
                          <a:pt x="68" y="99"/>
                          <a:pt x="72" y="94"/>
                        </a:cubicBezTo>
                        <a:cubicBezTo>
                          <a:pt x="83" y="83"/>
                          <a:pt x="95" y="73"/>
                          <a:pt x="105" y="64"/>
                        </a:cubicBezTo>
                        <a:cubicBezTo>
                          <a:pt x="103" y="49"/>
                          <a:pt x="87" y="39"/>
                          <a:pt x="99" y="28"/>
                        </a:cubicBezTo>
                        <a:cubicBezTo>
                          <a:pt x="106" y="23"/>
                          <a:pt x="118" y="24"/>
                          <a:pt x="128" y="22"/>
                        </a:cubicBezTo>
                        <a:cubicBezTo>
                          <a:pt x="135" y="5"/>
                          <a:pt x="145" y="0"/>
                          <a:pt x="164" y="10"/>
                        </a:cubicBezTo>
                        <a:cubicBezTo>
                          <a:pt x="168" y="13"/>
                          <a:pt x="171" y="22"/>
                          <a:pt x="170" y="27"/>
                        </a:cubicBezTo>
                        <a:cubicBezTo>
                          <a:pt x="169" y="35"/>
                          <a:pt x="167" y="44"/>
                          <a:pt x="157" y="49"/>
                        </a:cubicBezTo>
                        <a:cubicBezTo>
                          <a:pt x="155" y="50"/>
                          <a:pt x="156" y="60"/>
                          <a:pt x="155" y="63"/>
                        </a:cubicBezTo>
                        <a:cubicBezTo>
                          <a:pt x="169" y="63"/>
                          <a:pt x="180" y="63"/>
                          <a:pt x="192" y="63"/>
                        </a:cubicBezTo>
                        <a:close/>
                        <a:moveTo>
                          <a:pt x="92" y="113"/>
                        </a:moveTo>
                        <a:cubicBezTo>
                          <a:pt x="107" y="99"/>
                          <a:pt x="120" y="87"/>
                          <a:pt x="136" y="72"/>
                        </a:cubicBezTo>
                        <a:cubicBezTo>
                          <a:pt x="111" y="69"/>
                          <a:pt x="88" y="92"/>
                          <a:pt x="92" y="113"/>
                        </a:cubicBezTo>
                        <a:close/>
                        <a:moveTo>
                          <a:pt x="96" y="196"/>
                        </a:moveTo>
                        <a:cubicBezTo>
                          <a:pt x="97" y="181"/>
                          <a:pt x="98" y="168"/>
                          <a:pt x="100" y="151"/>
                        </a:cubicBezTo>
                        <a:cubicBezTo>
                          <a:pt x="88" y="166"/>
                          <a:pt x="87" y="184"/>
                          <a:pt x="96" y="1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539">
                    <a:extLst>
                      <a:ext uri="{FF2B5EF4-FFF2-40B4-BE49-F238E27FC236}">
                        <a16:creationId xmlns:a16="http://schemas.microsoft.com/office/drawing/2014/main" id="{0FB3A657-CFA7-454D-9319-4D9391965B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62813" y="2530476"/>
                    <a:ext cx="414338" cy="523875"/>
                  </a:xfrm>
                  <a:custGeom>
                    <a:avLst/>
                    <a:gdLst>
                      <a:gd name="T0" fmla="*/ 88 w 137"/>
                      <a:gd name="T1" fmla="*/ 67 h 172"/>
                      <a:gd name="T2" fmla="*/ 123 w 137"/>
                      <a:gd name="T3" fmla="*/ 65 h 172"/>
                      <a:gd name="T4" fmla="*/ 127 w 137"/>
                      <a:gd name="T5" fmla="*/ 86 h 172"/>
                      <a:gd name="T6" fmla="*/ 80 w 137"/>
                      <a:gd name="T7" fmla="*/ 129 h 172"/>
                      <a:gd name="T8" fmla="*/ 41 w 137"/>
                      <a:gd name="T9" fmla="*/ 161 h 172"/>
                      <a:gd name="T10" fmla="*/ 23 w 137"/>
                      <a:gd name="T11" fmla="*/ 172 h 172"/>
                      <a:gd name="T12" fmla="*/ 19 w 137"/>
                      <a:gd name="T13" fmla="*/ 168 h 172"/>
                      <a:gd name="T14" fmla="*/ 30 w 137"/>
                      <a:gd name="T15" fmla="*/ 134 h 172"/>
                      <a:gd name="T16" fmla="*/ 6 w 137"/>
                      <a:gd name="T17" fmla="*/ 97 h 172"/>
                      <a:gd name="T18" fmla="*/ 25 w 137"/>
                      <a:gd name="T19" fmla="*/ 62 h 172"/>
                      <a:gd name="T20" fmla="*/ 36 w 137"/>
                      <a:gd name="T21" fmla="*/ 24 h 172"/>
                      <a:gd name="T22" fmla="*/ 50 w 137"/>
                      <a:gd name="T23" fmla="*/ 10 h 172"/>
                      <a:gd name="T24" fmla="*/ 58 w 137"/>
                      <a:gd name="T25" fmla="*/ 10 h 172"/>
                      <a:gd name="T26" fmla="*/ 86 w 137"/>
                      <a:gd name="T27" fmla="*/ 7 h 172"/>
                      <a:gd name="T28" fmla="*/ 105 w 137"/>
                      <a:gd name="T29" fmla="*/ 22 h 172"/>
                      <a:gd name="T30" fmla="*/ 96 w 137"/>
                      <a:gd name="T31" fmla="*/ 56 h 172"/>
                      <a:gd name="T32" fmla="*/ 87 w 137"/>
                      <a:gd name="T33" fmla="*/ 62 h 172"/>
                      <a:gd name="T34" fmla="*/ 88 w 137"/>
                      <a:gd name="T35" fmla="*/ 67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7" h="172">
                        <a:moveTo>
                          <a:pt x="88" y="67"/>
                        </a:moveTo>
                        <a:cubicBezTo>
                          <a:pt x="100" y="59"/>
                          <a:pt x="111" y="57"/>
                          <a:pt x="123" y="65"/>
                        </a:cubicBezTo>
                        <a:cubicBezTo>
                          <a:pt x="134" y="72"/>
                          <a:pt x="137" y="76"/>
                          <a:pt x="127" y="86"/>
                        </a:cubicBezTo>
                        <a:cubicBezTo>
                          <a:pt x="112" y="101"/>
                          <a:pt x="96" y="115"/>
                          <a:pt x="80" y="129"/>
                        </a:cubicBezTo>
                        <a:cubicBezTo>
                          <a:pt x="68" y="140"/>
                          <a:pt x="55" y="151"/>
                          <a:pt x="41" y="161"/>
                        </a:cubicBezTo>
                        <a:cubicBezTo>
                          <a:pt x="36" y="165"/>
                          <a:pt x="29" y="168"/>
                          <a:pt x="23" y="172"/>
                        </a:cubicBezTo>
                        <a:cubicBezTo>
                          <a:pt x="22" y="171"/>
                          <a:pt x="20" y="169"/>
                          <a:pt x="19" y="168"/>
                        </a:cubicBezTo>
                        <a:cubicBezTo>
                          <a:pt x="22" y="157"/>
                          <a:pt x="26" y="145"/>
                          <a:pt x="30" y="134"/>
                        </a:cubicBezTo>
                        <a:cubicBezTo>
                          <a:pt x="7" y="135"/>
                          <a:pt x="0" y="124"/>
                          <a:pt x="6" y="97"/>
                        </a:cubicBezTo>
                        <a:cubicBezTo>
                          <a:pt x="9" y="83"/>
                          <a:pt x="15" y="72"/>
                          <a:pt x="25" y="62"/>
                        </a:cubicBezTo>
                        <a:cubicBezTo>
                          <a:pt x="35" y="52"/>
                          <a:pt x="41" y="39"/>
                          <a:pt x="36" y="24"/>
                        </a:cubicBezTo>
                        <a:cubicBezTo>
                          <a:pt x="32" y="15"/>
                          <a:pt x="40" y="9"/>
                          <a:pt x="50" y="10"/>
                        </a:cubicBezTo>
                        <a:cubicBezTo>
                          <a:pt x="53" y="11"/>
                          <a:pt x="57" y="12"/>
                          <a:pt x="58" y="10"/>
                        </a:cubicBezTo>
                        <a:cubicBezTo>
                          <a:pt x="67" y="0"/>
                          <a:pt x="75" y="3"/>
                          <a:pt x="86" y="7"/>
                        </a:cubicBezTo>
                        <a:cubicBezTo>
                          <a:pt x="96" y="10"/>
                          <a:pt x="105" y="12"/>
                          <a:pt x="105" y="22"/>
                        </a:cubicBezTo>
                        <a:cubicBezTo>
                          <a:pt x="105" y="33"/>
                          <a:pt x="100" y="45"/>
                          <a:pt x="96" y="56"/>
                        </a:cubicBezTo>
                        <a:cubicBezTo>
                          <a:pt x="95" y="59"/>
                          <a:pt x="90" y="60"/>
                          <a:pt x="87" y="62"/>
                        </a:cubicBezTo>
                        <a:cubicBezTo>
                          <a:pt x="87" y="64"/>
                          <a:pt x="87" y="66"/>
                          <a:pt x="88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Freeform 542">
                    <a:extLst>
                      <a:ext uri="{FF2B5EF4-FFF2-40B4-BE49-F238E27FC236}">
                        <a16:creationId xmlns:a16="http://schemas.microsoft.com/office/drawing/2014/main" id="{0392A8F4-0F65-4981-B1D3-D1D20C07EC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0850" y="2755901"/>
                    <a:ext cx="395288" cy="447675"/>
                  </a:xfrm>
                  <a:custGeom>
                    <a:avLst/>
                    <a:gdLst>
                      <a:gd name="T0" fmla="*/ 97 w 131"/>
                      <a:gd name="T1" fmla="*/ 40 h 147"/>
                      <a:gd name="T2" fmla="*/ 100 w 131"/>
                      <a:gd name="T3" fmla="*/ 40 h 147"/>
                      <a:gd name="T4" fmla="*/ 128 w 131"/>
                      <a:gd name="T5" fmla="*/ 45 h 147"/>
                      <a:gd name="T6" fmla="*/ 107 w 131"/>
                      <a:gd name="T7" fmla="*/ 78 h 147"/>
                      <a:gd name="T8" fmla="*/ 97 w 131"/>
                      <a:gd name="T9" fmla="*/ 90 h 147"/>
                      <a:gd name="T10" fmla="*/ 73 w 131"/>
                      <a:gd name="T11" fmla="*/ 139 h 147"/>
                      <a:gd name="T12" fmla="*/ 54 w 131"/>
                      <a:gd name="T13" fmla="*/ 134 h 147"/>
                      <a:gd name="T14" fmla="*/ 49 w 131"/>
                      <a:gd name="T15" fmla="*/ 109 h 147"/>
                      <a:gd name="T16" fmla="*/ 13 w 131"/>
                      <a:gd name="T17" fmla="*/ 121 h 147"/>
                      <a:gd name="T18" fmla="*/ 3 w 131"/>
                      <a:gd name="T19" fmla="*/ 111 h 147"/>
                      <a:gd name="T20" fmla="*/ 21 w 131"/>
                      <a:gd name="T21" fmla="*/ 51 h 147"/>
                      <a:gd name="T22" fmla="*/ 31 w 131"/>
                      <a:gd name="T23" fmla="*/ 28 h 147"/>
                      <a:gd name="T24" fmla="*/ 61 w 131"/>
                      <a:gd name="T25" fmla="*/ 0 h 147"/>
                      <a:gd name="T26" fmla="*/ 91 w 131"/>
                      <a:gd name="T27" fmla="*/ 24 h 147"/>
                      <a:gd name="T28" fmla="*/ 97 w 131"/>
                      <a:gd name="T29" fmla="*/ 40 h 1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1" h="147">
                        <a:moveTo>
                          <a:pt x="97" y="40"/>
                        </a:moveTo>
                        <a:cubicBezTo>
                          <a:pt x="99" y="40"/>
                          <a:pt x="99" y="40"/>
                          <a:pt x="100" y="40"/>
                        </a:cubicBezTo>
                        <a:cubicBezTo>
                          <a:pt x="110" y="40"/>
                          <a:pt x="121" y="33"/>
                          <a:pt x="128" y="45"/>
                        </a:cubicBezTo>
                        <a:cubicBezTo>
                          <a:pt x="131" y="51"/>
                          <a:pt x="116" y="73"/>
                          <a:pt x="107" y="78"/>
                        </a:cubicBezTo>
                        <a:cubicBezTo>
                          <a:pt x="103" y="81"/>
                          <a:pt x="99" y="85"/>
                          <a:pt x="97" y="90"/>
                        </a:cubicBezTo>
                        <a:cubicBezTo>
                          <a:pt x="88" y="106"/>
                          <a:pt x="81" y="123"/>
                          <a:pt x="73" y="139"/>
                        </a:cubicBezTo>
                        <a:cubicBezTo>
                          <a:pt x="68" y="147"/>
                          <a:pt x="58" y="144"/>
                          <a:pt x="54" y="134"/>
                        </a:cubicBezTo>
                        <a:cubicBezTo>
                          <a:pt x="51" y="125"/>
                          <a:pt x="50" y="116"/>
                          <a:pt x="49" y="109"/>
                        </a:cubicBezTo>
                        <a:cubicBezTo>
                          <a:pt x="37" y="113"/>
                          <a:pt x="26" y="118"/>
                          <a:pt x="13" y="121"/>
                        </a:cubicBezTo>
                        <a:cubicBezTo>
                          <a:pt x="6" y="123"/>
                          <a:pt x="3" y="119"/>
                          <a:pt x="3" y="111"/>
                        </a:cubicBezTo>
                        <a:cubicBezTo>
                          <a:pt x="0" y="88"/>
                          <a:pt x="8" y="69"/>
                          <a:pt x="21" y="51"/>
                        </a:cubicBezTo>
                        <a:cubicBezTo>
                          <a:pt x="26" y="44"/>
                          <a:pt x="29" y="36"/>
                          <a:pt x="31" y="28"/>
                        </a:cubicBezTo>
                        <a:cubicBezTo>
                          <a:pt x="37" y="6"/>
                          <a:pt x="42" y="0"/>
                          <a:pt x="61" y="0"/>
                        </a:cubicBezTo>
                        <a:cubicBezTo>
                          <a:pt x="76" y="0"/>
                          <a:pt x="84" y="12"/>
                          <a:pt x="91" y="24"/>
                        </a:cubicBezTo>
                        <a:cubicBezTo>
                          <a:pt x="93" y="29"/>
                          <a:pt x="95" y="35"/>
                          <a:pt x="97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58" name="图片 57" descr="图片包含 建筑物, 户外&#10;&#10;描述已自动生成">
            <a:extLst>
              <a:ext uri="{FF2B5EF4-FFF2-40B4-BE49-F238E27FC236}">
                <a16:creationId xmlns:a16="http://schemas.microsoft.com/office/drawing/2014/main" id="{A90BD138-593D-44EB-AC09-2D35375AA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3295" y="3839210"/>
            <a:ext cx="4052247" cy="3018785"/>
          </a:xfrm>
          <a:prstGeom prst="rect">
            <a:avLst/>
          </a:prstGeom>
        </p:spPr>
      </p:pic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A30B545-1531-40D3-B267-6E8B80F5BDD2}"/>
              </a:ext>
            </a:extLst>
          </p:cNvPr>
          <p:cNvSpPr/>
          <p:nvPr userDrawn="1"/>
        </p:nvSpPr>
        <p:spPr>
          <a:xfrm>
            <a:off x="0" y="5925320"/>
            <a:ext cx="12192000" cy="93268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EC8974F0-1E10-46DA-AEFA-FD041A6D7425}"/>
              </a:ext>
            </a:extLst>
          </p:cNvPr>
          <p:cNvSpPr/>
          <p:nvPr userDrawn="1"/>
        </p:nvSpPr>
        <p:spPr>
          <a:xfrm>
            <a:off x="0" y="6162802"/>
            <a:ext cx="12192000" cy="695198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415E63F-586D-46B6-9D94-ECDB3B65E85A}"/>
              </a:ext>
            </a:extLst>
          </p:cNvPr>
          <p:cNvGrpSpPr/>
          <p:nvPr userDrawn="1"/>
        </p:nvGrpSpPr>
        <p:grpSpPr>
          <a:xfrm>
            <a:off x="1484772" y="1817664"/>
            <a:ext cx="9222456" cy="1612900"/>
            <a:chOff x="1362076" y="2019300"/>
            <a:chExt cx="9467849" cy="1612900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28814E4B-596C-4E46-A396-B217942B16DC}"/>
                </a:ext>
              </a:extLst>
            </p:cNvPr>
            <p:cNvCxnSpPr/>
            <p:nvPr userDrawn="1"/>
          </p:nvCxnSpPr>
          <p:spPr>
            <a:xfrm>
              <a:off x="1362076" y="2019300"/>
              <a:ext cx="9467849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C038B91D-1C37-4CA5-A741-06FE6704A4E3}"/>
                </a:ext>
              </a:extLst>
            </p:cNvPr>
            <p:cNvCxnSpPr/>
            <p:nvPr/>
          </p:nvCxnSpPr>
          <p:spPr>
            <a:xfrm>
              <a:off x="1362076" y="3632200"/>
              <a:ext cx="9467849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C450196-474F-428E-9A10-5D30D30A7B5E}"/>
              </a:ext>
            </a:extLst>
          </p:cNvPr>
          <p:cNvGrpSpPr/>
          <p:nvPr userDrawn="1"/>
        </p:nvGrpSpPr>
        <p:grpSpPr>
          <a:xfrm>
            <a:off x="4698059" y="3689384"/>
            <a:ext cx="2795883" cy="283369"/>
            <a:chOff x="3835008" y="4066754"/>
            <a:chExt cx="2795883" cy="283369"/>
          </a:xfrm>
        </p:grpSpPr>
        <p:sp>
          <p:nvSpPr>
            <p:cNvPr id="73" name="bookmark-black-shape_37403">
              <a:extLst>
                <a:ext uri="{FF2B5EF4-FFF2-40B4-BE49-F238E27FC236}">
                  <a16:creationId xmlns:a16="http://schemas.microsoft.com/office/drawing/2014/main" id="{120CA3E9-7B34-4980-BDE2-7117DCB294CF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3835008" y="4066754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74" name="bookmark-black-shape_37403">
              <a:extLst>
                <a:ext uri="{FF2B5EF4-FFF2-40B4-BE49-F238E27FC236}">
                  <a16:creationId xmlns:a16="http://schemas.microsoft.com/office/drawing/2014/main" id="{D756403F-FBCD-496D-B67F-D9D9A6C8FED9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6506806" y="4066754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75" name="标题 1">
            <a:extLst>
              <a:ext uri="{FF2B5EF4-FFF2-40B4-BE49-F238E27FC236}">
                <a16:creationId xmlns:a16="http://schemas.microsoft.com/office/drawing/2014/main" id="{605C592D-B2DF-41D1-8EF8-60FB8EE310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8338" y="2153647"/>
            <a:ext cx="10855325" cy="940934"/>
          </a:xfrm>
          <a:noFill/>
        </p:spPr>
        <p:txBody>
          <a:bodyPr anchor="ctr" anchorCtr="1">
            <a:normAutofit/>
          </a:bodyPr>
          <a:lstStyle>
            <a:lvl1pPr algn="ctr">
              <a:defRPr sz="6600" spc="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感谢倾听</a:t>
            </a:r>
          </a:p>
        </p:txBody>
      </p:sp>
      <p:sp>
        <p:nvSpPr>
          <p:cNvPr id="76" name="文本占位符 65">
            <a:extLst>
              <a:ext uri="{FF2B5EF4-FFF2-40B4-BE49-F238E27FC236}">
                <a16:creationId xmlns:a16="http://schemas.microsoft.com/office/drawing/2014/main" id="{D7A49891-8E5D-4E7B-BA8A-3BD5CCF89A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30978" y="3692956"/>
            <a:ext cx="2133272" cy="276225"/>
          </a:xfrm>
        </p:spPr>
        <p:txBody>
          <a:bodyPr anchor="ctr" anchorCtr="1">
            <a:normAutofit/>
          </a:bodyPr>
          <a:lstStyle>
            <a:lvl1pPr marL="0" indent="0" algn="dist">
              <a:buFontTx/>
              <a:buNone/>
              <a:defRPr sz="1800"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汇报人：妙老师</a:t>
            </a:r>
          </a:p>
        </p:txBody>
      </p:sp>
    </p:spTree>
    <p:extLst>
      <p:ext uri="{BB962C8B-B14F-4D97-AF65-F5344CB8AC3E}">
        <p14:creationId xmlns:p14="http://schemas.microsoft.com/office/powerpoint/2010/main" val="2016935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5240D0-8137-406F-8B6C-D293A6D12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3479" y="1291038"/>
            <a:ext cx="7285421" cy="485694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8A615B-FDB5-4F9C-94C7-62CE3F62B559}"/>
              </a:ext>
            </a:extLst>
          </p:cNvPr>
          <p:cNvSpPr/>
          <p:nvPr userDrawn="1"/>
        </p:nvSpPr>
        <p:spPr>
          <a:xfrm>
            <a:off x="660401" y="1304925"/>
            <a:ext cx="3153102" cy="4829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B20B31-F722-49AF-B8A5-41AF48F2C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EF33A9-84BD-461A-8E7F-CA81F8303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EAC79F-6375-4DAE-BEE3-B861AB1FD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9657-E3BE-4E26-873C-02001BB5564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A207D8-00AF-432F-957A-A1282475DACF}"/>
              </a:ext>
            </a:extLst>
          </p:cNvPr>
          <p:cNvGrpSpPr/>
          <p:nvPr/>
        </p:nvGrpSpPr>
        <p:grpSpPr>
          <a:xfrm>
            <a:off x="899237" y="2199816"/>
            <a:ext cx="396082" cy="0"/>
            <a:chOff x="482600" y="2673505"/>
            <a:chExt cx="396082" cy="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ADB0526-65D1-4E5C-9544-82B74B58F87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751BA87-3E2C-4CD9-8364-2FB1D06BAF90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占位符 7">
            <a:extLst>
              <a:ext uri="{FF2B5EF4-FFF2-40B4-BE49-F238E27FC236}">
                <a16:creationId xmlns:a16="http://schemas.microsoft.com/office/drawing/2014/main" id="{B8EF5D0B-8AF9-41C5-80D9-519E4500357D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899238" y="2379337"/>
            <a:ext cx="2675430" cy="340872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0" lvl="0" algn="just">
              <a:lnSpc>
                <a:spcPct val="130000"/>
              </a:lnSpc>
            </a:pPr>
            <a:r>
              <a:rPr lang="zh-CN" altLang="en-US" dirty="0"/>
              <a:t>单击此处编辑母版文本</a:t>
            </a:r>
          </a:p>
        </p:txBody>
      </p:sp>
      <p:sp>
        <p:nvSpPr>
          <p:cNvPr id="22" name="文本占位符 7">
            <a:extLst>
              <a:ext uri="{FF2B5EF4-FFF2-40B4-BE49-F238E27FC236}">
                <a16:creationId xmlns:a16="http://schemas.microsoft.com/office/drawing/2014/main" id="{0BEE9C83-4116-4F44-856B-F55BFBDC5A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951" y="1615241"/>
            <a:ext cx="2675430" cy="369332"/>
          </a:xfrm>
        </p:spPr>
        <p:txBody>
          <a:bodyPr wrap="square" lIns="0" tIns="0" rIns="0" bIns="0" anchor="ctr" anchorCtr="0"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lang="zh-CN" altLang="en-US" sz="2400" b="0" dirty="0">
                <a:solidFill>
                  <a:schemeClr val="accent1"/>
                </a:solidFill>
                <a:latin typeface="+mn-ea"/>
              </a:defRPr>
            </a:lvl1pPr>
          </a:lstStyle>
          <a:p>
            <a:pPr marL="0" lvl="0" algn="just">
              <a:lnSpc>
                <a:spcPct val="130000"/>
              </a:lnSpc>
            </a:pPr>
            <a:r>
              <a:rPr lang="zh-CN" altLang="en-US" dirty="0"/>
              <a:t>这是分论点</a:t>
            </a:r>
          </a:p>
        </p:txBody>
      </p:sp>
      <p:sp>
        <p:nvSpPr>
          <p:cNvPr id="27" name="标题 26">
            <a:extLst>
              <a:ext uri="{FF2B5EF4-FFF2-40B4-BE49-F238E27FC236}">
                <a16:creationId xmlns:a16="http://schemas.microsoft.com/office/drawing/2014/main" id="{AD051B4D-2115-4EAA-82CB-0A013072D6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</p:spTree>
    <p:extLst>
      <p:ext uri="{BB962C8B-B14F-4D97-AF65-F5344CB8AC3E}">
        <p14:creationId xmlns:p14="http://schemas.microsoft.com/office/powerpoint/2010/main" val="1593078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92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190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1A78AD89-5C0A-459F-95A3-36D3D70AA7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0531" y="0"/>
            <a:ext cx="3471469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70EEBC2-AD19-4564-9313-985B6E87C494}"/>
              </a:ext>
            </a:extLst>
          </p:cNvPr>
          <p:cNvSpPr/>
          <p:nvPr userDrawn="1"/>
        </p:nvSpPr>
        <p:spPr>
          <a:xfrm>
            <a:off x="-1" y="0"/>
            <a:ext cx="3042490" cy="6858000"/>
          </a:xfrm>
          <a:custGeom>
            <a:avLst/>
            <a:gdLst>
              <a:gd name="connsiteX0" fmla="*/ 0 w 2627086"/>
              <a:gd name="connsiteY0" fmla="*/ 0 h 6858000"/>
              <a:gd name="connsiteX1" fmla="*/ 2627086 w 2627086"/>
              <a:gd name="connsiteY1" fmla="*/ 0 h 6858000"/>
              <a:gd name="connsiteX2" fmla="*/ 2563419 w 2627086"/>
              <a:gd name="connsiteY2" fmla="*/ 155545 h 6858000"/>
              <a:gd name="connsiteX3" fmla="*/ 1835016 w 2627086"/>
              <a:gd name="connsiteY3" fmla="*/ 3546472 h 6858000"/>
              <a:gd name="connsiteX4" fmla="*/ 1979061 w 2627086"/>
              <a:gd name="connsiteY4" fmla="*/ 6427892 h 6858000"/>
              <a:gd name="connsiteX5" fmla="*/ 2066315 w 2627086"/>
              <a:gd name="connsiteY5" fmla="*/ 6858000 h 6858000"/>
              <a:gd name="connsiteX6" fmla="*/ 0 w 262708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7086" h="6858000">
                <a:moveTo>
                  <a:pt x="0" y="0"/>
                </a:moveTo>
                <a:lnTo>
                  <a:pt x="2627086" y="0"/>
                </a:lnTo>
                <a:lnTo>
                  <a:pt x="2563419" y="155545"/>
                </a:lnTo>
                <a:cubicBezTo>
                  <a:pt x="2180789" y="1133816"/>
                  <a:pt x="1919980" y="2293802"/>
                  <a:pt x="1835016" y="3546472"/>
                </a:cubicBezTo>
                <a:cubicBezTo>
                  <a:pt x="1765499" y="4571384"/>
                  <a:pt x="1821099" y="5549185"/>
                  <a:pt x="1979061" y="6427892"/>
                </a:cubicBezTo>
                <a:lnTo>
                  <a:pt x="20663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9EEE42E-6A52-460E-83EB-89DB8FFAD946}"/>
              </a:ext>
            </a:extLst>
          </p:cNvPr>
          <p:cNvSpPr/>
          <p:nvPr userDrawn="1"/>
        </p:nvSpPr>
        <p:spPr>
          <a:xfrm>
            <a:off x="1" y="0"/>
            <a:ext cx="2705253" cy="6858000"/>
          </a:xfrm>
          <a:custGeom>
            <a:avLst/>
            <a:gdLst>
              <a:gd name="connsiteX0" fmla="*/ 0 w 2335893"/>
              <a:gd name="connsiteY0" fmla="*/ 0 h 6858000"/>
              <a:gd name="connsiteX1" fmla="*/ 2335893 w 2335893"/>
              <a:gd name="connsiteY1" fmla="*/ 0 h 6858000"/>
              <a:gd name="connsiteX2" fmla="*/ 2279283 w 2335893"/>
              <a:gd name="connsiteY2" fmla="*/ 145248 h 6858000"/>
              <a:gd name="connsiteX3" fmla="*/ 1631618 w 2335893"/>
              <a:gd name="connsiteY3" fmla="*/ 3311684 h 6858000"/>
              <a:gd name="connsiteX4" fmla="*/ 1929739 w 2335893"/>
              <a:gd name="connsiteY4" fmla="*/ 6790237 h 6858000"/>
              <a:gd name="connsiteX5" fmla="*/ 1948771 w 2335893"/>
              <a:gd name="connsiteY5" fmla="*/ 6858000 h 6858000"/>
              <a:gd name="connsiteX6" fmla="*/ 0 w 2335893"/>
              <a:gd name="connsiteY6" fmla="*/ 6858000 h 6858000"/>
              <a:gd name="connsiteX7" fmla="*/ 0 w 2335893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5893" h="6858000">
                <a:moveTo>
                  <a:pt x="0" y="0"/>
                </a:moveTo>
                <a:lnTo>
                  <a:pt x="2335893" y="0"/>
                </a:lnTo>
                <a:lnTo>
                  <a:pt x="2279283" y="145248"/>
                </a:lnTo>
                <a:cubicBezTo>
                  <a:pt x="1939065" y="1058754"/>
                  <a:pt x="1707165" y="2141945"/>
                  <a:pt x="1631618" y="3311684"/>
                </a:cubicBezTo>
                <a:cubicBezTo>
                  <a:pt x="1549203" y="4587764"/>
                  <a:pt x="1664563" y="5785634"/>
                  <a:pt x="1929739" y="6790237"/>
                </a:cubicBezTo>
                <a:lnTo>
                  <a:pt x="194877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E648CE1-41EC-4F6B-9848-D279C2D0E9CA}"/>
              </a:ext>
            </a:extLst>
          </p:cNvPr>
          <p:cNvCxnSpPr/>
          <p:nvPr userDrawn="1"/>
        </p:nvCxnSpPr>
        <p:spPr>
          <a:xfrm>
            <a:off x="3050191" y="5703399"/>
            <a:ext cx="756586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2FE372B-D95E-4363-AF07-3D2F11CEE179}"/>
              </a:ext>
            </a:extLst>
          </p:cNvPr>
          <p:cNvCxnSpPr>
            <a:cxnSpLocks/>
          </p:cNvCxnSpPr>
          <p:nvPr/>
        </p:nvCxnSpPr>
        <p:spPr>
          <a:xfrm>
            <a:off x="2262188" y="6235700"/>
            <a:ext cx="9263062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32B11AB-3751-45FE-B92E-1CED89BAA858}"/>
              </a:ext>
            </a:extLst>
          </p:cNvPr>
          <p:cNvCxnSpPr>
            <a:cxnSpLocks/>
          </p:cNvCxnSpPr>
          <p:nvPr/>
        </p:nvCxnSpPr>
        <p:spPr>
          <a:xfrm>
            <a:off x="2633785" y="1028700"/>
            <a:ext cx="8891465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00118F82-2E20-4545-BF52-C4B293E10D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593" y="608570"/>
            <a:ext cx="1586307" cy="3877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929A1B00-DD00-45BD-AFB1-621DDABF86E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9439" y="1084580"/>
            <a:ext cx="1200694" cy="641192"/>
          </a:xfrm>
        </p:spPr>
        <p:txBody>
          <a:bodyPr anchor="ctr" anchorCtr="1">
            <a:normAutofit/>
          </a:bodyPr>
          <a:lstStyle>
            <a:lvl1pPr algn="l">
              <a:defRPr sz="44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7053C10-A541-4221-B236-EC14F7AB86C0}"/>
              </a:ext>
            </a:extLst>
          </p:cNvPr>
          <p:cNvGrpSpPr/>
          <p:nvPr userDrawn="1"/>
        </p:nvGrpSpPr>
        <p:grpSpPr>
          <a:xfrm>
            <a:off x="3244692" y="1561001"/>
            <a:ext cx="124085" cy="3597289"/>
            <a:chOff x="11208947" y="1561001"/>
            <a:chExt cx="124085" cy="3597289"/>
          </a:xfrm>
        </p:grpSpPr>
        <p:sp>
          <p:nvSpPr>
            <p:cNvPr id="17" name="bookmark-black-shape_37403">
              <a:extLst>
                <a:ext uri="{FF2B5EF4-FFF2-40B4-BE49-F238E27FC236}">
                  <a16:creationId xmlns:a16="http://schemas.microsoft.com/office/drawing/2014/main" id="{C1B34D71-8A2F-452C-98F9-24C4BB66064F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11208947" y="1561001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8" name="bookmark-black-shape_37403">
              <a:extLst>
                <a:ext uri="{FF2B5EF4-FFF2-40B4-BE49-F238E27FC236}">
                  <a16:creationId xmlns:a16="http://schemas.microsoft.com/office/drawing/2014/main" id="{F13FB360-0B44-4223-8FAD-6AB419BF9ED3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11208947" y="2389481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bookmark-black-shape_37403">
              <a:extLst>
                <a:ext uri="{FF2B5EF4-FFF2-40B4-BE49-F238E27FC236}">
                  <a16:creationId xmlns:a16="http://schemas.microsoft.com/office/drawing/2014/main" id="{B014355B-D779-4AA7-A766-3C6EF1DD25F2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11208947" y="3217961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0" name="bookmark-black-shape_37403">
              <a:extLst>
                <a:ext uri="{FF2B5EF4-FFF2-40B4-BE49-F238E27FC236}">
                  <a16:creationId xmlns:a16="http://schemas.microsoft.com/office/drawing/2014/main" id="{52CAC7DB-0269-4DFA-AAF2-345ED07D746F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11208947" y="4046441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1" name="bookmark-black-shape_37403">
              <a:extLst>
                <a:ext uri="{FF2B5EF4-FFF2-40B4-BE49-F238E27FC236}">
                  <a16:creationId xmlns:a16="http://schemas.microsoft.com/office/drawing/2014/main" id="{7AB75881-A56A-4360-B06C-697CB0B68F10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11208947" y="4874921"/>
              <a:ext cx="124085" cy="283369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18AF219-E770-4E31-B9EF-5A000ED3F519}"/>
              </a:ext>
            </a:extLst>
          </p:cNvPr>
          <p:cNvCxnSpPr/>
          <p:nvPr/>
        </p:nvCxnSpPr>
        <p:spPr>
          <a:xfrm>
            <a:off x="2983399" y="2389481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1FB168E-DFAD-4ABF-ADE9-55E5949AAD56}"/>
              </a:ext>
            </a:extLst>
          </p:cNvPr>
          <p:cNvCxnSpPr/>
          <p:nvPr/>
        </p:nvCxnSpPr>
        <p:spPr>
          <a:xfrm>
            <a:off x="2983399" y="3217961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3E08881-1CB0-49E3-86C2-F1575B5F1484}"/>
              </a:ext>
            </a:extLst>
          </p:cNvPr>
          <p:cNvCxnSpPr/>
          <p:nvPr/>
        </p:nvCxnSpPr>
        <p:spPr>
          <a:xfrm>
            <a:off x="2983399" y="4046441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5D1DBA7-8B0D-4671-B996-C49F55A57002}"/>
              </a:ext>
            </a:extLst>
          </p:cNvPr>
          <p:cNvCxnSpPr/>
          <p:nvPr/>
        </p:nvCxnSpPr>
        <p:spPr>
          <a:xfrm>
            <a:off x="2983399" y="4874921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4AF0CCE-062D-4903-9A23-AEAB02682C40}"/>
              </a:ext>
            </a:extLst>
          </p:cNvPr>
          <p:cNvCxnSpPr/>
          <p:nvPr/>
        </p:nvCxnSpPr>
        <p:spPr>
          <a:xfrm>
            <a:off x="2983399" y="5703399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8B4D5D0-B1CC-4428-B7FB-9CCA3718BEDC}"/>
              </a:ext>
            </a:extLst>
          </p:cNvPr>
          <p:cNvCxnSpPr/>
          <p:nvPr/>
        </p:nvCxnSpPr>
        <p:spPr>
          <a:xfrm>
            <a:off x="2983399" y="1561001"/>
            <a:ext cx="85847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6A3D6EE9-C3EF-4D9E-AA5F-5B71F63D64D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654091" y="1696534"/>
            <a:ext cx="6914021" cy="584775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3200" b="1" spc="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33" name="文本占位符 31">
            <a:extLst>
              <a:ext uri="{FF2B5EF4-FFF2-40B4-BE49-F238E27FC236}">
                <a16:creationId xmlns:a16="http://schemas.microsoft.com/office/drawing/2014/main" id="{A57DA866-3AB4-436C-B728-244E1B21A78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707391" y="1718757"/>
            <a:ext cx="822615" cy="584775"/>
          </a:xfrm>
        </p:spPr>
        <p:txBody>
          <a:bodyPr anchor="ctr" anchorCtr="1"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accent1"/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8" name="文本占位符 31">
            <a:extLst>
              <a:ext uri="{FF2B5EF4-FFF2-40B4-BE49-F238E27FC236}">
                <a16:creationId xmlns:a16="http://schemas.microsoft.com/office/drawing/2014/main" id="{8BF4ECFA-34D8-445F-AC79-799BA4EFD78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654091" y="2521221"/>
            <a:ext cx="6914021" cy="584775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3200" b="1" spc="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39" name="文本占位符 31">
            <a:extLst>
              <a:ext uri="{FF2B5EF4-FFF2-40B4-BE49-F238E27FC236}">
                <a16:creationId xmlns:a16="http://schemas.microsoft.com/office/drawing/2014/main" id="{F03BA9B3-0AEF-407C-86E9-42C8D874C093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707391" y="2543444"/>
            <a:ext cx="822615" cy="584775"/>
          </a:xfrm>
        </p:spPr>
        <p:txBody>
          <a:bodyPr anchor="ctr" anchorCtr="1"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accent1"/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0" name="文本占位符 31">
            <a:extLst>
              <a:ext uri="{FF2B5EF4-FFF2-40B4-BE49-F238E27FC236}">
                <a16:creationId xmlns:a16="http://schemas.microsoft.com/office/drawing/2014/main" id="{633CCAB7-7A29-48EE-93A0-9542E6BC36B0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654091" y="3345908"/>
            <a:ext cx="6914021" cy="584775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3200" b="1" spc="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41" name="文本占位符 31">
            <a:extLst>
              <a:ext uri="{FF2B5EF4-FFF2-40B4-BE49-F238E27FC236}">
                <a16:creationId xmlns:a16="http://schemas.microsoft.com/office/drawing/2014/main" id="{B3DCC049-B850-4EC6-929B-D3C18BA5D3CE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707391" y="3368131"/>
            <a:ext cx="822615" cy="584775"/>
          </a:xfrm>
        </p:spPr>
        <p:txBody>
          <a:bodyPr anchor="ctr" anchorCtr="1"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accent1"/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2" name="文本占位符 31">
            <a:extLst>
              <a:ext uri="{FF2B5EF4-FFF2-40B4-BE49-F238E27FC236}">
                <a16:creationId xmlns:a16="http://schemas.microsoft.com/office/drawing/2014/main" id="{FC37CFF3-6A93-43A6-9207-A2C657383AB3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654091" y="4170595"/>
            <a:ext cx="6914021" cy="584775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3200" b="1" spc="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43" name="文本占位符 31">
            <a:extLst>
              <a:ext uri="{FF2B5EF4-FFF2-40B4-BE49-F238E27FC236}">
                <a16:creationId xmlns:a16="http://schemas.microsoft.com/office/drawing/2014/main" id="{DADA88CC-1F3F-4E8A-B7B5-419726C1C079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07391" y="4192818"/>
            <a:ext cx="822615" cy="584775"/>
          </a:xfrm>
        </p:spPr>
        <p:txBody>
          <a:bodyPr anchor="ctr" anchorCtr="1"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accent1"/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4" name="文本占位符 31">
            <a:extLst>
              <a:ext uri="{FF2B5EF4-FFF2-40B4-BE49-F238E27FC236}">
                <a16:creationId xmlns:a16="http://schemas.microsoft.com/office/drawing/2014/main" id="{1BADAD3D-B0C2-413B-9AD5-C8CC8FDD98ED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654091" y="4995282"/>
            <a:ext cx="6914021" cy="584775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3200" b="1" spc="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45" name="文本占位符 31">
            <a:extLst>
              <a:ext uri="{FF2B5EF4-FFF2-40B4-BE49-F238E27FC236}">
                <a16:creationId xmlns:a16="http://schemas.microsoft.com/office/drawing/2014/main" id="{FC80400A-DE8F-4CED-841C-EC6CF566A67D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3707391" y="5017505"/>
            <a:ext cx="822615" cy="584775"/>
          </a:xfrm>
        </p:spPr>
        <p:txBody>
          <a:bodyPr anchor="ctr" anchorCtr="1"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accent1"/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B2A7867-52B0-4EFD-AF31-01F4A6E8519F}"/>
              </a:ext>
            </a:extLst>
          </p:cNvPr>
          <p:cNvGrpSpPr/>
          <p:nvPr userDrawn="1"/>
        </p:nvGrpSpPr>
        <p:grpSpPr>
          <a:xfrm>
            <a:off x="660400" y="5918770"/>
            <a:ext cx="316930" cy="316930"/>
            <a:chOff x="660400" y="5918770"/>
            <a:chExt cx="316930" cy="316930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0BF3790-A8FF-404C-949C-7EE1370D2F02}"/>
                </a:ext>
              </a:extLst>
            </p:cNvPr>
            <p:cNvSpPr/>
            <p:nvPr/>
          </p:nvSpPr>
          <p:spPr>
            <a:xfrm flipH="1">
              <a:off x="660400" y="5918770"/>
              <a:ext cx="316930" cy="3169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arrow-pointing-left_21042">
              <a:extLst>
                <a:ext uri="{FF2B5EF4-FFF2-40B4-BE49-F238E27FC236}">
                  <a16:creationId xmlns:a16="http://schemas.microsoft.com/office/drawing/2014/main" id="{93A80475-A0AE-443C-8219-4DAA5FA43A0B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738143" y="6005659"/>
              <a:ext cx="161444" cy="143153"/>
            </a:xfrm>
            <a:custGeom>
              <a:avLst/>
              <a:gdLst>
                <a:gd name="T0" fmla="*/ 832 w 847"/>
                <a:gd name="T1" fmla="*/ 406 h 842"/>
                <a:gd name="T2" fmla="*/ 60 w 847"/>
                <a:gd name="T3" fmla="*/ 406 h 842"/>
                <a:gd name="T4" fmla="*/ 438 w 847"/>
                <a:gd name="T5" fmla="*/ 28 h 842"/>
                <a:gd name="T6" fmla="*/ 438 w 847"/>
                <a:gd name="T7" fmla="*/ 6 h 842"/>
                <a:gd name="T8" fmla="*/ 416 w 847"/>
                <a:gd name="T9" fmla="*/ 6 h 842"/>
                <a:gd name="T10" fmla="*/ 11 w 847"/>
                <a:gd name="T11" fmla="*/ 411 h 842"/>
                <a:gd name="T12" fmla="*/ 11 w 847"/>
                <a:gd name="T13" fmla="*/ 411 h 842"/>
                <a:gd name="T14" fmla="*/ 0 w 847"/>
                <a:gd name="T15" fmla="*/ 422 h 842"/>
                <a:gd name="T16" fmla="*/ 11 w 847"/>
                <a:gd name="T17" fmla="*/ 433 h 842"/>
                <a:gd name="T18" fmla="*/ 11 w 847"/>
                <a:gd name="T19" fmla="*/ 433 h 842"/>
                <a:gd name="T20" fmla="*/ 416 w 847"/>
                <a:gd name="T21" fmla="*/ 838 h 842"/>
                <a:gd name="T22" fmla="*/ 427 w 847"/>
                <a:gd name="T23" fmla="*/ 842 h 842"/>
                <a:gd name="T24" fmla="*/ 438 w 847"/>
                <a:gd name="T25" fmla="*/ 838 h 842"/>
                <a:gd name="T26" fmla="*/ 438 w 847"/>
                <a:gd name="T27" fmla="*/ 816 h 842"/>
                <a:gd name="T28" fmla="*/ 60 w 847"/>
                <a:gd name="T29" fmla="*/ 437 h 842"/>
                <a:gd name="T30" fmla="*/ 832 w 847"/>
                <a:gd name="T31" fmla="*/ 437 h 842"/>
                <a:gd name="T32" fmla="*/ 847 w 847"/>
                <a:gd name="T33" fmla="*/ 422 h 842"/>
                <a:gd name="T34" fmla="*/ 832 w 847"/>
                <a:gd name="T35" fmla="*/ 40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7" h="842">
                  <a:moveTo>
                    <a:pt x="832" y="406"/>
                  </a:moveTo>
                  <a:lnTo>
                    <a:pt x="60" y="406"/>
                  </a:lnTo>
                  <a:lnTo>
                    <a:pt x="438" y="28"/>
                  </a:lnTo>
                  <a:cubicBezTo>
                    <a:pt x="444" y="22"/>
                    <a:pt x="444" y="12"/>
                    <a:pt x="438" y="6"/>
                  </a:cubicBezTo>
                  <a:cubicBezTo>
                    <a:pt x="432" y="0"/>
                    <a:pt x="422" y="0"/>
                    <a:pt x="416" y="6"/>
                  </a:cubicBezTo>
                  <a:lnTo>
                    <a:pt x="11" y="411"/>
                  </a:lnTo>
                  <a:lnTo>
                    <a:pt x="11" y="411"/>
                  </a:lnTo>
                  <a:lnTo>
                    <a:pt x="0" y="422"/>
                  </a:lnTo>
                  <a:lnTo>
                    <a:pt x="11" y="433"/>
                  </a:lnTo>
                  <a:cubicBezTo>
                    <a:pt x="11" y="433"/>
                    <a:pt x="11" y="433"/>
                    <a:pt x="11" y="433"/>
                  </a:cubicBezTo>
                  <a:lnTo>
                    <a:pt x="416" y="838"/>
                  </a:lnTo>
                  <a:cubicBezTo>
                    <a:pt x="419" y="841"/>
                    <a:pt x="423" y="842"/>
                    <a:pt x="427" y="842"/>
                  </a:cubicBezTo>
                  <a:cubicBezTo>
                    <a:pt x="431" y="842"/>
                    <a:pt x="435" y="841"/>
                    <a:pt x="438" y="838"/>
                  </a:cubicBezTo>
                  <a:cubicBezTo>
                    <a:pt x="444" y="831"/>
                    <a:pt x="444" y="822"/>
                    <a:pt x="438" y="816"/>
                  </a:cubicBezTo>
                  <a:lnTo>
                    <a:pt x="60" y="437"/>
                  </a:lnTo>
                  <a:lnTo>
                    <a:pt x="832" y="437"/>
                  </a:lnTo>
                  <a:cubicBezTo>
                    <a:pt x="840" y="437"/>
                    <a:pt x="847" y="430"/>
                    <a:pt x="847" y="422"/>
                  </a:cubicBezTo>
                  <a:cubicBezTo>
                    <a:pt x="847" y="413"/>
                    <a:pt x="840" y="406"/>
                    <a:pt x="832" y="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5283577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116B484C-6C9C-49EC-9F01-3C55CD38C159}"/>
              </a:ext>
            </a:extLst>
          </p:cNvPr>
          <p:cNvSpPr/>
          <p:nvPr userDrawn="1"/>
        </p:nvSpPr>
        <p:spPr>
          <a:xfrm>
            <a:off x="10362023" y="0"/>
            <a:ext cx="1156876" cy="17913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F4B4A2EE-DBDA-4809-91A9-9B2F8B0334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4876800"/>
          </a:xfrm>
          <a:custGeom>
            <a:avLst/>
            <a:gdLst>
              <a:gd name="connsiteX0" fmla="*/ 0 w 12192000"/>
              <a:gd name="connsiteY0" fmla="*/ 0 h 4876800"/>
              <a:gd name="connsiteX1" fmla="*/ 10362023 w 12192000"/>
              <a:gd name="connsiteY1" fmla="*/ 0 h 4876800"/>
              <a:gd name="connsiteX2" fmla="*/ 10362023 w 12192000"/>
              <a:gd name="connsiteY2" fmla="*/ 1791319 h 4876800"/>
              <a:gd name="connsiteX3" fmla="*/ 11518899 w 12192000"/>
              <a:gd name="connsiteY3" fmla="*/ 1791319 h 4876800"/>
              <a:gd name="connsiteX4" fmla="*/ 11518899 w 12192000"/>
              <a:gd name="connsiteY4" fmla="*/ 0 h 4876800"/>
              <a:gd name="connsiteX5" fmla="*/ 12192000 w 12192000"/>
              <a:gd name="connsiteY5" fmla="*/ 0 h 4876800"/>
              <a:gd name="connsiteX6" fmla="*/ 12192000 w 12192000"/>
              <a:gd name="connsiteY6" fmla="*/ 4876800 h 4876800"/>
              <a:gd name="connsiteX7" fmla="*/ 0 w 12192000"/>
              <a:gd name="connsiteY7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6800">
                <a:moveTo>
                  <a:pt x="0" y="0"/>
                </a:moveTo>
                <a:lnTo>
                  <a:pt x="10362023" y="0"/>
                </a:lnTo>
                <a:lnTo>
                  <a:pt x="10362023" y="1791319"/>
                </a:lnTo>
                <a:lnTo>
                  <a:pt x="11518899" y="1791319"/>
                </a:lnTo>
                <a:lnTo>
                  <a:pt x="11518899" y="0"/>
                </a:lnTo>
                <a:lnTo>
                  <a:pt x="12192000" y="0"/>
                </a:lnTo>
                <a:lnTo>
                  <a:pt x="12192000" y="4876800"/>
                </a:lnTo>
                <a:lnTo>
                  <a:pt x="0" y="487680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3415E69-3A72-4EB3-BE4B-333D66AA2C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636" y="5117409"/>
            <a:ext cx="9515389" cy="859249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单击此处添加文本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EB52777-DDFE-4DB3-83C7-BB0D7F5C0D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026" y="5813682"/>
            <a:ext cx="1347874" cy="3295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AF3A7B6-D1AF-4B50-8F75-D74F80B5662F}"/>
              </a:ext>
            </a:extLst>
          </p:cNvPr>
          <p:cNvGrpSpPr/>
          <p:nvPr userDrawn="1"/>
        </p:nvGrpSpPr>
        <p:grpSpPr>
          <a:xfrm>
            <a:off x="0" y="6481762"/>
            <a:ext cx="12192000" cy="376238"/>
            <a:chOff x="0" y="6481762"/>
            <a:chExt cx="12192000" cy="37623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7690046-2ECE-4C06-94F3-58319E569901}"/>
                </a:ext>
              </a:extLst>
            </p:cNvPr>
            <p:cNvSpPr/>
            <p:nvPr/>
          </p:nvSpPr>
          <p:spPr>
            <a:xfrm>
              <a:off x="0" y="6481762"/>
              <a:ext cx="12192000" cy="351870"/>
            </a:xfrm>
            <a:custGeom>
              <a:avLst/>
              <a:gdLst>
                <a:gd name="connsiteX0" fmla="*/ 0 w 12192000"/>
                <a:gd name="connsiteY0" fmla="*/ 0 h 951362"/>
                <a:gd name="connsiteX1" fmla="*/ 244582 w 12192000"/>
                <a:gd name="connsiteY1" fmla="*/ 60400 h 951362"/>
                <a:gd name="connsiteX2" fmla="*/ 6096000 w 12192000"/>
                <a:gd name="connsiteY2" fmla="*/ 659263 h 951362"/>
                <a:gd name="connsiteX3" fmla="*/ 11947418 w 12192000"/>
                <a:gd name="connsiteY3" fmla="*/ 60400 h 951362"/>
                <a:gd name="connsiteX4" fmla="*/ 12192000 w 12192000"/>
                <a:gd name="connsiteY4" fmla="*/ 0 h 951362"/>
                <a:gd name="connsiteX5" fmla="*/ 12192000 w 12192000"/>
                <a:gd name="connsiteY5" fmla="*/ 951362 h 951362"/>
                <a:gd name="connsiteX6" fmla="*/ 0 w 12192000"/>
                <a:gd name="connsiteY6" fmla="*/ 951362 h 951362"/>
                <a:gd name="connsiteX7" fmla="*/ 0 w 12192000"/>
                <a:gd name="connsiteY7" fmla="*/ 0 h 95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51362">
                  <a:moveTo>
                    <a:pt x="0" y="0"/>
                  </a:moveTo>
                  <a:lnTo>
                    <a:pt x="244582" y="60400"/>
                  </a:lnTo>
                  <a:cubicBezTo>
                    <a:pt x="1834712" y="434522"/>
                    <a:pt x="3873296" y="659263"/>
                    <a:pt x="6096000" y="659263"/>
                  </a:cubicBezTo>
                  <a:cubicBezTo>
                    <a:pt x="8318705" y="659263"/>
                    <a:pt x="10357288" y="434522"/>
                    <a:pt x="11947418" y="60400"/>
                  </a:cubicBezTo>
                  <a:lnTo>
                    <a:pt x="12192000" y="0"/>
                  </a:lnTo>
                  <a:lnTo>
                    <a:pt x="12192000" y="951362"/>
                  </a:lnTo>
                  <a:lnTo>
                    <a:pt x="0" y="951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45000"/>
              </a:schemeClr>
            </a:solidFill>
            <a:ln w="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7B7FC1F-DE37-4C90-9B0B-F985DF71275C}"/>
                </a:ext>
              </a:extLst>
            </p:cNvPr>
            <p:cNvSpPr/>
            <p:nvPr/>
          </p:nvSpPr>
          <p:spPr>
            <a:xfrm>
              <a:off x="0" y="6637646"/>
              <a:ext cx="12192000" cy="220354"/>
            </a:xfrm>
            <a:custGeom>
              <a:avLst/>
              <a:gdLst>
                <a:gd name="connsiteX0" fmla="*/ 0 w 12192000"/>
                <a:gd name="connsiteY0" fmla="*/ 0 h 951362"/>
                <a:gd name="connsiteX1" fmla="*/ 244582 w 12192000"/>
                <a:gd name="connsiteY1" fmla="*/ 60400 h 951362"/>
                <a:gd name="connsiteX2" fmla="*/ 6096000 w 12192000"/>
                <a:gd name="connsiteY2" fmla="*/ 659263 h 951362"/>
                <a:gd name="connsiteX3" fmla="*/ 11947418 w 12192000"/>
                <a:gd name="connsiteY3" fmla="*/ 60400 h 951362"/>
                <a:gd name="connsiteX4" fmla="*/ 12192000 w 12192000"/>
                <a:gd name="connsiteY4" fmla="*/ 0 h 951362"/>
                <a:gd name="connsiteX5" fmla="*/ 12192000 w 12192000"/>
                <a:gd name="connsiteY5" fmla="*/ 951362 h 951362"/>
                <a:gd name="connsiteX6" fmla="*/ 0 w 12192000"/>
                <a:gd name="connsiteY6" fmla="*/ 951362 h 951362"/>
                <a:gd name="connsiteX7" fmla="*/ 0 w 12192000"/>
                <a:gd name="connsiteY7" fmla="*/ 0 h 95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951362">
                  <a:moveTo>
                    <a:pt x="0" y="0"/>
                  </a:moveTo>
                  <a:lnTo>
                    <a:pt x="244582" y="60400"/>
                  </a:lnTo>
                  <a:cubicBezTo>
                    <a:pt x="1834712" y="434522"/>
                    <a:pt x="3873296" y="659263"/>
                    <a:pt x="6096000" y="659263"/>
                  </a:cubicBezTo>
                  <a:cubicBezTo>
                    <a:pt x="8318705" y="659263"/>
                    <a:pt x="10357288" y="434522"/>
                    <a:pt x="11947418" y="60400"/>
                  </a:cubicBezTo>
                  <a:lnTo>
                    <a:pt x="12192000" y="0"/>
                  </a:lnTo>
                  <a:lnTo>
                    <a:pt x="12192000" y="951362"/>
                  </a:lnTo>
                  <a:lnTo>
                    <a:pt x="0" y="95136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6000">
                  <a:schemeClr val="accent1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8B1A42B-C09E-4359-B059-B894CA11CDD2}"/>
              </a:ext>
            </a:extLst>
          </p:cNvPr>
          <p:cNvGrpSpPr/>
          <p:nvPr userDrawn="1"/>
        </p:nvGrpSpPr>
        <p:grpSpPr>
          <a:xfrm>
            <a:off x="673100" y="6134100"/>
            <a:ext cx="396082" cy="0"/>
            <a:chOff x="482600" y="2673505"/>
            <a:chExt cx="396082" cy="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DA347CB-8173-40B5-90B4-94E309CFF288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0A8E69-307D-48B9-9EA1-D3D14A75DC3A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1A89968E-DCEB-4DA5-84E1-81C92DF449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24936" y="590989"/>
            <a:ext cx="1031051" cy="1200329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buFontTx/>
              <a:buNone/>
              <a:defRPr sz="7200">
                <a:solidFill>
                  <a:schemeClr val="bg1"/>
                </a:solidFill>
                <a:latin typeface="Impact" panose="020B080603090205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0845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左文右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FC2EB2A-B978-4822-82D7-4A4F7E1223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57342" y="2"/>
            <a:ext cx="7534658" cy="6749965"/>
          </a:xfrm>
          <a:custGeom>
            <a:avLst/>
            <a:gdLst>
              <a:gd name="connsiteX0" fmla="*/ 0 w 7534658"/>
              <a:gd name="connsiteY0" fmla="*/ 0 h 6749965"/>
              <a:gd name="connsiteX1" fmla="*/ 7534658 w 7534658"/>
              <a:gd name="connsiteY1" fmla="*/ 0 h 6749965"/>
              <a:gd name="connsiteX2" fmla="*/ 7534658 w 7534658"/>
              <a:gd name="connsiteY2" fmla="*/ 6506130 h 6749965"/>
              <a:gd name="connsiteX3" fmla="*/ 7290076 w 7534658"/>
              <a:gd name="connsiteY3" fmla="*/ 6528470 h 6749965"/>
              <a:gd name="connsiteX4" fmla="*/ 1438658 w 7534658"/>
              <a:gd name="connsiteY4" fmla="*/ 6749965 h 6749965"/>
              <a:gd name="connsiteX5" fmla="*/ 614291 w 7534658"/>
              <a:gd name="connsiteY5" fmla="*/ 6746123 h 6749965"/>
              <a:gd name="connsiteX6" fmla="*/ 0 w 7534658"/>
              <a:gd name="connsiteY6" fmla="*/ 6737484 h 674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34658" h="6749965">
                <a:moveTo>
                  <a:pt x="0" y="0"/>
                </a:moveTo>
                <a:lnTo>
                  <a:pt x="7534658" y="0"/>
                </a:lnTo>
                <a:lnTo>
                  <a:pt x="7534658" y="6506130"/>
                </a:lnTo>
                <a:lnTo>
                  <a:pt x="7290076" y="6528470"/>
                </a:lnTo>
                <a:cubicBezTo>
                  <a:pt x="5699946" y="6666842"/>
                  <a:pt x="3661363" y="6749965"/>
                  <a:pt x="1438658" y="6749965"/>
                </a:cubicBezTo>
                <a:cubicBezTo>
                  <a:pt x="1160820" y="6749965"/>
                  <a:pt x="885859" y="6748666"/>
                  <a:pt x="614291" y="6746123"/>
                </a:cubicBezTo>
                <a:lnTo>
                  <a:pt x="0" y="673748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3" name="bookmark-black-shape_37403">
            <a:extLst>
              <a:ext uri="{FF2B5EF4-FFF2-40B4-BE49-F238E27FC236}">
                <a16:creationId xmlns:a16="http://schemas.microsoft.com/office/drawing/2014/main" id="{E641B744-879A-4D14-85FE-395E5FA3F0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60400" y="0"/>
            <a:ext cx="124085" cy="283369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1741DDB-10C2-4986-916A-E45F904047CD}"/>
              </a:ext>
            </a:extLst>
          </p:cNvPr>
          <p:cNvGrpSpPr/>
          <p:nvPr userDrawn="1"/>
        </p:nvGrpSpPr>
        <p:grpSpPr>
          <a:xfrm>
            <a:off x="660400" y="5918770"/>
            <a:ext cx="316930" cy="316930"/>
            <a:chOff x="660400" y="5918770"/>
            <a:chExt cx="316930" cy="31693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2521AE8-585A-48E7-BE20-DD97612EB004}"/>
                </a:ext>
              </a:extLst>
            </p:cNvPr>
            <p:cNvSpPr/>
            <p:nvPr/>
          </p:nvSpPr>
          <p:spPr>
            <a:xfrm flipH="1">
              <a:off x="660400" y="5918770"/>
              <a:ext cx="316930" cy="31693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arrow-pointing-left_21042">
              <a:extLst>
                <a:ext uri="{FF2B5EF4-FFF2-40B4-BE49-F238E27FC236}">
                  <a16:creationId xmlns:a16="http://schemas.microsoft.com/office/drawing/2014/main" id="{9949607F-8959-49C4-86B5-B7ED79BADCE2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738143" y="6005659"/>
              <a:ext cx="161444" cy="143153"/>
            </a:xfrm>
            <a:custGeom>
              <a:avLst/>
              <a:gdLst>
                <a:gd name="T0" fmla="*/ 832 w 847"/>
                <a:gd name="T1" fmla="*/ 406 h 842"/>
                <a:gd name="T2" fmla="*/ 60 w 847"/>
                <a:gd name="T3" fmla="*/ 406 h 842"/>
                <a:gd name="T4" fmla="*/ 438 w 847"/>
                <a:gd name="T5" fmla="*/ 28 h 842"/>
                <a:gd name="T6" fmla="*/ 438 w 847"/>
                <a:gd name="T7" fmla="*/ 6 h 842"/>
                <a:gd name="T8" fmla="*/ 416 w 847"/>
                <a:gd name="T9" fmla="*/ 6 h 842"/>
                <a:gd name="T10" fmla="*/ 11 w 847"/>
                <a:gd name="T11" fmla="*/ 411 h 842"/>
                <a:gd name="T12" fmla="*/ 11 w 847"/>
                <a:gd name="T13" fmla="*/ 411 h 842"/>
                <a:gd name="T14" fmla="*/ 0 w 847"/>
                <a:gd name="T15" fmla="*/ 422 h 842"/>
                <a:gd name="T16" fmla="*/ 11 w 847"/>
                <a:gd name="T17" fmla="*/ 433 h 842"/>
                <a:gd name="T18" fmla="*/ 11 w 847"/>
                <a:gd name="T19" fmla="*/ 433 h 842"/>
                <a:gd name="T20" fmla="*/ 416 w 847"/>
                <a:gd name="T21" fmla="*/ 838 h 842"/>
                <a:gd name="T22" fmla="*/ 427 w 847"/>
                <a:gd name="T23" fmla="*/ 842 h 842"/>
                <a:gd name="T24" fmla="*/ 438 w 847"/>
                <a:gd name="T25" fmla="*/ 838 h 842"/>
                <a:gd name="T26" fmla="*/ 438 w 847"/>
                <a:gd name="T27" fmla="*/ 816 h 842"/>
                <a:gd name="T28" fmla="*/ 60 w 847"/>
                <a:gd name="T29" fmla="*/ 437 h 842"/>
                <a:gd name="T30" fmla="*/ 832 w 847"/>
                <a:gd name="T31" fmla="*/ 437 h 842"/>
                <a:gd name="T32" fmla="*/ 847 w 847"/>
                <a:gd name="T33" fmla="*/ 422 h 842"/>
                <a:gd name="T34" fmla="*/ 832 w 847"/>
                <a:gd name="T35" fmla="*/ 40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7" h="842">
                  <a:moveTo>
                    <a:pt x="832" y="406"/>
                  </a:moveTo>
                  <a:lnTo>
                    <a:pt x="60" y="406"/>
                  </a:lnTo>
                  <a:lnTo>
                    <a:pt x="438" y="28"/>
                  </a:lnTo>
                  <a:cubicBezTo>
                    <a:pt x="444" y="22"/>
                    <a:pt x="444" y="12"/>
                    <a:pt x="438" y="6"/>
                  </a:cubicBezTo>
                  <a:cubicBezTo>
                    <a:pt x="432" y="0"/>
                    <a:pt x="422" y="0"/>
                    <a:pt x="416" y="6"/>
                  </a:cubicBezTo>
                  <a:lnTo>
                    <a:pt x="11" y="411"/>
                  </a:lnTo>
                  <a:lnTo>
                    <a:pt x="11" y="411"/>
                  </a:lnTo>
                  <a:lnTo>
                    <a:pt x="0" y="422"/>
                  </a:lnTo>
                  <a:lnTo>
                    <a:pt x="11" y="433"/>
                  </a:lnTo>
                  <a:cubicBezTo>
                    <a:pt x="11" y="433"/>
                    <a:pt x="11" y="433"/>
                    <a:pt x="11" y="433"/>
                  </a:cubicBezTo>
                  <a:lnTo>
                    <a:pt x="416" y="838"/>
                  </a:lnTo>
                  <a:cubicBezTo>
                    <a:pt x="419" y="841"/>
                    <a:pt x="423" y="842"/>
                    <a:pt x="427" y="842"/>
                  </a:cubicBezTo>
                  <a:cubicBezTo>
                    <a:pt x="431" y="842"/>
                    <a:pt x="435" y="841"/>
                    <a:pt x="438" y="838"/>
                  </a:cubicBezTo>
                  <a:cubicBezTo>
                    <a:pt x="444" y="831"/>
                    <a:pt x="444" y="822"/>
                    <a:pt x="438" y="816"/>
                  </a:cubicBezTo>
                  <a:lnTo>
                    <a:pt x="60" y="437"/>
                  </a:lnTo>
                  <a:lnTo>
                    <a:pt x="832" y="437"/>
                  </a:lnTo>
                  <a:cubicBezTo>
                    <a:pt x="840" y="437"/>
                    <a:pt x="847" y="430"/>
                    <a:pt x="847" y="422"/>
                  </a:cubicBezTo>
                  <a:cubicBezTo>
                    <a:pt x="847" y="413"/>
                    <a:pt x="840" y="406"/>
                    <a:pt x="832" y="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86A93DD-3321-4DA7-A3EA-4DAD6FC7AB55}"/>
              </a:ext>
            </a:extLst>
          </p:cNvPr>
          <p:cNvSpPr/>
          <p:nvPr userDrawn="1"/>
        </p:nvSpPr>
        <p:spPr>
          <a:xfrm>
            <a:off x="0" y="6637646"/>
            <a:ext cx="12192000" cy="220354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BA4E934-1DF6-44DC-B29F-810103B39FE8}"/>
              </a:ext>
            </a:extLst>
          </p:cNvPr>
          <p:cNvSpPr/>
          <p:nvPr userDrawn="1"/>
        </p:nvSpPr>
        <p:spPr>
          <a:xfrm>
            <a:off x="0" y="6506130"/>
            <a:ext cx="12192000" cy="35187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05D2A75-7FAB-4205-8985-F86DAEC18B71}"/>
              </a:ext>
            </a:extLst>
          </p:cNvPr>
          <p:cNvGrpSpPr/>
          <p:nvPr userDrawn="1"/>
        </p:nvGrpSpPr>
        <p:grpSpPr>
          <a:xfrm>
            <a:off x="671401" y="1679155"/>
            <a:ext cx="396082" cy="0"/>
            <a:chOff x="482600" y="2673505"/>
            <a:chExt cx="396082" cy="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D29FF25-C288-44ED-85FB-847C288F6F5E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23A9239-1575-4646-BE60-491C81E73907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标题 5">
            <a:extLst>
              <a:ext uri="{FF2B5EF4-FFF2-40B4-BE49-F238E27FC236}">
                <a16:creationId xmlns:a16="http://schemas.microsoft.com/office/drawing/2014/main" id="{4C785E79-8F9A-4071-AA0D-4806AF9B89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401" y="780813"/>
            <a:ext cx="3503723" cy="714852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这里是论点</a:t>
            </a:r>
          </a:p>
        </p:txBody>
      </p:sp>
      <p:sp>
        <p:nvSpPr>
          <p:cNvPr id="17" name="文本占位符 7">
            <a:extLst>
              <a:ext uri="{FF2B5EF4-FFF2-40B4-BE49-F238E27FC236}">
                <a16:creationId xmlns:a16="http://schemas.microsoft.com/office/drawing/2014/main" id="{3299FF74-DFD3-4992-A350-34A65D17AA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1402" y="1858678"/>
            <a:ext cx="3500600" cy="3687678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marL="0" lvl="0" algn="just">
              <a:lnSpc>
                <a:spcPct val="130000"/>
              </a:lnSpc>
            </a:pPr>
            <a:r>
              <a:rPr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10461162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图右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81419E77-00F2-4C8A-A4BC-F4A8C6E28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0399" y="1313824"/>
            <a:ext cx="3994151" cy="4809786"/>
          </a:xfrm>
          <a:custGeom>
            <a:avLst/>
            <a:gdLst>
              <a:gd name="connsiteX0" fmla="*/ 0 w 4001541"/>
              <a:gd name="connsiteY0" fmla="*/ 0 h 4818685"/>
              <a:gd name="connsiteX1" fmla="*/ 4001541 w 4001541"/>
              <a:gd name="connsiteY1" fmla="*/ 0 h 4818685"/>
              <a:gd name="connsiteX2" fmla="*/ 4001541 w 4001541"/>
              <a:gd name="connsiteY2" fmla="*/ 4818685 h 4818685"/>
              <a:gd name="connsiteX3" fmla="*/ 0 w 4001541"/>
              <a:gd name="connsiteY3" fmla="*/ 4818685 h 481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541" h="4818685">
                <a:moveTo>
                  <a:pt x="0" y="0"/>
                </a:moveTo>
                <a:lnTo>
                  <a:pt x="4001541" y="0"/>
                </a:lnTo>
                <a:lnTo>
                  <a:pt x="4001541" y="4818685"/>
                </a:lnTo>
                <a:lnTo>
                  <a:pt x="0" y="4818685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57AA4B-73F5-439C-BC30-01BBEEC8D2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</p:spTree>
    <p:extLst>
      <p:ext uri="{BB962C8B-B14F-4D97-AF65-F5344CB8AC3E}">
        <p14:creationId xmlns:p14="http://schemas.microsoft.com/office/powerpoint/2010/main" val="100682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9158BB17-F1CF-4BC0-B69E-D51808FE0DA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352153" y="3831771"/>
            <a:ext cx="4166747" cy="2302330"/>
          </a:xfrm>
          <a:custGeom>
            <a:avLst/>
            <a:gdLst>
              <a:gd name="connsiteX0" fmla="*/ 0 w 4166745"/>
              <a:gd name="connsiteY0" fmla="*/ 0 h 2302329"/>
              <a:gd name="connsiteX1" fmla="*/ 4166745 w 4166745"/>
              <a:gd name="connsiteY1" fmla="*/ 0 h 2302329"/>
              <a:gd name="connsiteX2" fmla="*/ 4166745 w 4166745"/>
              <a:gd name="connsiteY2" fmla="*/ 2302329 h 2302329"/>
              <a:gd name="connsiteX3" fmla="*/ 0 w 4166745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745" h="2302329">
                <a:moveTo>
                  <a:pt x="0" y="0"/>
                </a:moveTo>
                <a:lnTo>
                  <a:pt x="4166745" y="0"/>
                </a:lnTo>
                <a:lnTo>
                  <a:pt x="4166745" y="2302329"/>
                </a:lnTo>
                <a:lnTo>
                  <a:pt x="0" y="2302329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C6D04E0F-BECE-4AA7-8CAF-06ED37CB1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0400" y="1310369"/>
            <a:ext cx="4166745" cy="2302329"/>
          </a:xfrm>
          <a:custGeom>
            <a:avLst/>
            <a:gdLst>
              <a:gd name="connsiteX0" fmla="*/ 0 w 4166745"/>
              <a:gd name="connsiteY0" fmla="*/ 0 h 2302329"/>
              <a:gd name="connsiteX1" fmla="*/ 4166745 w 4166745"/>
              <a:gd name="connsiteY1" fmla="*/ 0 h 2302329"/>
              <a:gd name="connsiteX2" fmla="*/ 4166745 w 4166745"/>
              <a:gd name="connsiteY2" fmla="*/ 2302329 h 2302329"/>
              <a:gd name="connsiteX3" fmla="*/ 0 w 4166745"/>
              <a:gd name="connsiteY3" fmla="*/ 2302329 h 230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745" h="2302329">
                <a:moveTo>
                  <a:pt x="0" y="0"/>
                </a:moveTo>
                <a:lnTo>
                  <a:pt x="4166745" y="0"/>
                </a:lnTo>
                <a:lnTo>
                  <a:pt x="4166745" y="2302329"/>
                </a:lnTo>
                <a:lnTo>
                  <a:pt x="0" y="2302329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57AA4B-73F5-439C-BC30-01BBEEC8D2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83369"/>
            <a:ext cx="9093200" cy="7148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</p:spTree>
    <p:extLst>
      <p:ext uri="{BB962C8B-B14F-4D97-AF65-F5344CB8AC3E}">
        <p14:creationId xmlns:p14="http://schemas.microsoft.com/office/powerpoint/2010/main" val="3315441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样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C6156-AC9A-435E-8DA6-890B9F074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674BE8A-648E-41DF-BCF5-138AC1656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F7EBCE-C2DA-4602-B5DA-319A27AD4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0FE26E-A2A5-4403-9D29-C77A0B9FB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9657-E3BE-4E26-873C-02001BB556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椭圆 20">
            <a:extLst>
              <a:ext uri="{FF2B5EF4-FFF2-40B4-BE49-F238E27FC236}">
                <a16:creationId xmlns:a16="http://schemas.microsoft.com/office/drawing/2014/main" id="{5D3336D9-41BA-4ACB-8155-D15EF9D1AE62}"/>
              </a:ext>
            </a:extLst>
          </p:cNvPr>
          <p:cNvSpPr/>
          <p:nvPr userDrawn="1"/>
        </p:nvSpPr>
        <p:spPr>
          <a:xfrm>
            <a:off x="4615543" y="2386590"/>
            <a:ext cx="2960914" cy="2960914"/>
          </a:xfrm>
          <a:custGeom>
            <a:avLst/>
            <a:gdLst>
              <a:gd name="connsiteX0" fmla="*/ 0 w 2957408"/>
              <a:gd name="connsiteY0" fmla="*/ 1478704 h 2957408"/>
              <a:gd name="connsiteX1" fmla="*/ 1478704 w 2957408"/>
              <a:gd name="connsiteY1" fmla="*/ 0 h 2957408"/>
              <a:gd name="connsiteX2" fmla="*/ 2957408 w 2957408"/>
              <a:gd name="connsiteY2" fmla="*/ 1478704 h 2957408"/>
              <a:gd name="connsiteX3" fmla="*/ 1478704 w 2957408"/>
              <a:gd name="connsiteY3" fmla="*/ 2957408 h 2957408"/>
              <a:gd name="connsiteX4" fmla="*/ 0 w 2957408"/>
              <a:gd name="connsiteY4" fmla="*/ 1478704 h 2957408"/>
              <a:gd name="connsiteX0" fmla="*/ 5782140 w 8739548"/>
              <a:gd name="connsiteY0" fmla="*/ 3960647 h 5439351"/>
              <a:gd name="connsiteX1" fmla="*/ 0 w 8739548"/>
              <a:gd name="connsiteY1" fmla="*/ 0 h 5439351"/>
              <a:gd name="connsiteX2" fmla="*/ 7260844 w 8739548"/>
              <a:gd name="connsiteY2" fmla="*/ 2481943 h 5439351"/>
              <a:gd name="connsiteX3" fmla="*/ 8739548 w 8739548"/>
              <a:gd name="connsiteY3" fmla="*/ 3960647 h 5439351"/>
              <a:gd name="connsiteX4" fmla="*/ 7260844 w 8739548"/>
              <a:gd name="connsiteY4" fmla="*/ 5439351 h 5439351"/>
              <a:gd name="connsiteX5" fmla="*/ 5782140 w 8739548"/>
              <a:gd name="connsiteY5" fmla="*/ 3960647 h 5439351"/>
              <a:gd name="connsiteX0" fmla="*/ 0 w 2957408"/>
              <a:gd name="connsiteY0" fmla="*/ 1478704 h 2957408"/>
              <a:gd name="connsiteX1" fmla="*/ 1478704 w 2957408"/>
              <a:gd name="connsiteY1" fmla="*/ 0 h 2957408"/>
              <a:gd name="connsiteX2" fmla="*/ 2957408 w 2957408"/>
              <a:gd name="connsiteY2" fmla="*/ 1478704 h 2957408"/>
              <a:gd name="connsiteX3" fmla="*/ 1478704 w 2957408"/>
              <a:gd name="connsiteY3" fmla="*/ 2957408 h 2957408"/>
              <a:gd name="connsiteX4" fmla="*/ 0 w 2957408"/>
              <a:gd name="connsiteY4" fmla="*/ 1478704 h 295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7408" h="2957408">
                <a:moveTo>
                  <a:pt x="0" y="1478704"/>
                </a:moveTo>
                <a:cubicBezTo>
                  <a:pt x="0" y="662038"/>
                  <a:pt x="662038" y="0"/>
                  <a:pt x="1478704" y="0"/>
                </a:cubicBezTo>
                <a:cubicBezTo>
                  <a:pt x="2295370" y="0"/>
                  <a:pt x="2957408" y="662038"/>
                  <a:pt x="2957408" y="1478704"/>
                </a:cubicBezTo>
                <a:cubicBezTo>
                  <a:pt x="2957408" y="2295370"/>
                  <a:pt x="2295370" y="2957408"/>
                  <a:pt x="1478704" y="2957408"/>
                </a:cubicBezTo>
                <a:cubicBezTo>
                  <a:pt x="662038" y="2957408"/>
                  <a:pt x="0" y="2295370"/>
                  <a:pt x="0" y="1478704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EA9F419-F23A-4888-925E-6B0876253A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9170" y="1114534"/>
            <a:ext cx="2613661" cy="5196114"/>
          </a:xfrm>
          <a:prstGeom prst="rect">
            <a:avLst/>
          </a:prstGeom>
        </p:spPr>
      </p:pic>
      <p:sp>
        <p:nvSpPr>
          <p:cNvPr id="37" name="图片占位符 36">
            <a:extLst>
              <a:ext uri="{FF2B5EF4-FFF2-40B4-BE49-F238E27FC236}">
                <a16:creationId xmlns:a16="http://schemas.microsoft.com/office/drawing/2014/main" id="{2DBCD025-4D8A-439F-AB01-A6FD5E6033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75846" y="1265209"/>
            <a:ext cx="2241550" cy="4862989"/>
          </a:xfrm>
          <a:custGeom>
            <a:avLst/>
            <a:gdLst>
              <a:gd name="connsiteX0" fmla="*/ 183673 w 2241550"/>
              <a:gd name="connsiteY0" fmla="*/ 0 h 4862989"/>
              <a:gd name="connsiteX1" fmla="*/ 504840 w 2241550"/>
              <a:gd name="connsiteY1" fmla="*/ 0 h 4862989"/>
              <a:gd name="connsiteX2" fmla="*/ 504840 w 2241550"/>
              <a:gd name="connsiteY2" fmla="*/ 1087 h 4862989"/>
              <a:gd name="connsiteX3" fmla="*/ 690263 w 2241550"/>
              <a:gd name="connsiteY3" fmla="*/ 186510 h 4862989"/>
              <a:gd name="connsiteX4" fmla="*/ 1559633 w 2241550"/>
              <a:gd name="connsiteY4" fmla="*/ 186510 h 4862989"/>
              <a:gd name="connsiteX5" fmla="*/ 1745056 w 2241550"/>
              <a:gd name="connsiteY5" fmla="*/ 1087 h 4862989"/>
              <a:gd name="connsiteX6" fmla="*/ 1745056 w 2241550"/>
              <a:gd name="connsiteY6" fmla="*/ 0 h 4862989"/>
              <a:gd name="connsiteX7" fmla="*/ 2057877 w 2241550"/>
              <a:gd name="connsiteY7" fmla="*/ 0 h 4862989"/>
              <a:gd name="connsiteX8" fmla="*/ 2241550 w 2241550"/>
              <a:gd name="connsiteY8" fmla="*/ 183673 h 4862989"/>
              <a:gd name="connsiteX9" fmla="*/ 2241550 w 2241550"/>
              <a:gd name="connsiteY9" fmla="*/ 4679316 h 4862989"/>
              <a:gd name="connsiteX10" fmla="*/ 2057877 w 2241550"/>
              <a:gd name="connsiteY10" fmla="*/ 4862989 h 4862989"/>
              <a:gd name="connsiteX11" fmla="*/ 183673 w 2241550"/>
              <a:gd name="connsiteY11" fmla="*/ 4862989 h 4862989"/>
              <a:gd name="connsiteX12" fmla="*/ 0 w 2241550"/>
              <a:gd name="connsiteY12" fmla="*/ 4679316 h 4862989"/>
              <a:gd name="connsiteX13" fmla="*/ 0 w 2241550"/>
              <a:gd name="connsiteY13" fmla="*/ 183673 h 4862989"/>
              <a:gd name="connsiteX14" fmla="*/ 183673 w 2241550"/>
              <a:gd name="connsiteY14" fmla="*/ 0 h 4862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1550" h="4862989">
                <a:moveTo>
                  <a:pt x="183673" y="0"/>
                </a:moveTo>
                <a:lnTo>
                  <a:pt x="504840" y="0"/>
                </a:lnTo>
                <a:lnTo>
                  <a:pt x="504840" y="1087"/>
                </a:lnTo>
                <a:cubicBezTo>
                  <a:pt x="504840" y="103493"/>
                  <a:pt x="587857" y="186510"/>
                  <a:pt x="690263" y="186510"/>
                </a:cubicBezTo>
                <a:lnTo>
                  <a:pt x="1559633" y="186510"/>
                </a:lnTo>
                <a:cubicBezTo>
                  <a:pt x="1662039" y="186510"/>
                  <a:pt x="1745056" y="103493"/>
                  <a:pt x="1745056" y="1087"/>
                </a:cubicBezTo>
                <a:lnTo>
                  <a:pt x="1745056" y="0"/>
                </a:lnTo>
                <a:lnTo>
                  <a:pt x="2057877" y="0"/>
                </a:lnTo>
                <a:cubicBezTo>
                  <a:pt x="2159317" y="0"/>
                  <a:pt x="2241550" y="82233"/>
                  <a:pt x="2241550" y="183673"/>
                </a:cubicBezTo>
                <a:lnTo>
                  <a:pt x="2241550" y="4679316"/>
                </a:lnTo>
                <a:cubicBezTo>
                  <a:pt x="2241550" y="4780756"/>
                  <a:pt x="2159317" y="4862989"/>
                  <a:pt x="2057877" y="4862989"/>
                </a:cubicBezTo>
                <a:lnTo>
                  <a:pt x="183673" y="4862989"/>
                </a:lnTo>
                <a:cubicBezTo>
                  <a:pt x="82233" y="4862989"/>
                  <a:pt x="0" y="4780756"/>
                  <a:pt x="0" y="4679316"/>
                </a:cubicBezTo>
                <a:lnTo>
                  <a:pt x="0" y="183673"/>
                </a:lnTo>
                <a:cubicBezTo>
                  <a:pt x="0" y="82233"/>
                  <a:pt x="82233" y="0"/>
                  <a:pt x="183673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392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523BD3A7-CE38-4117-9D54-281E714FFEB1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166099" y="1304927"/>
            <a:ext cx="3365500" cy="2770965"/>
          </a:xfrm>
          <a:custGeom>
            <a:avLst/>
            <a:gdLst>
              <a:gd name="connsiteX0" fmla="*/ 0 w 3365500"/>
              <a:gd name="connsiteY0" fmla="*/ 0 h 2770965"/>
              <a:gd name="connsiteX1" fmla="*/ 3365500 w 3365500"/>
              <a:gd name="connsiteY1" fmla="*/ 0 h 2770965"/>
              <a:gd name="connsiteX2" fmla="*/ 3365500 w 3365500"/>
              <a:gd name="connsiteY2" fmla="*/ 2770965 h 2770965"/>
              <a:gd name="connsiteX3" fmla="*/ 0 w 3365500"/>
              <a:gd name="connsiteY3" fmla="*/ 2770965 h 277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500" h="2770965">
                <a:moveTo>
                  <a:pt x="0" y="0"/>
                </a:moveTo>
                <a:lnTo>
                  <a:pt x="3365500" y="0"/>
                </a:lnTo>
                <a:lnTo>
                  <a:pt x="3365500" y="2770965"/>
                </a:lnTo>
                <a:lnTo>
                  <a:pt x="0" y="2770965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A2ECC264-B7AC-4E31-A8F8-490C77824B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13250" y="1304927"/>
            <a:ext cx="3365500" cy="2770965"/>
          </a:xfrm>
          <a:custGeom>
            <a:avLst/>
            <a:gdLst>
              <a:gd name="connsiteX0" fmla="*/ 0 w 3365500"/>
              <a:gd name="connsiteY0" fmla="*/ 0 h 2770965"/>
              <a:gd name="connsiteX1" fmla="*/ 3365500 w 3365500"/>
              <a:gd name="connsiteY1" fmla="*/ 0 h 2770965"/>
              <a:gd name="connsiteX2" fmla="*/ 3365500 w 3365500"/>
              <a:gd name="connsiteY2" fmla="*/ 2770965 h 2770965"/>
              <a:gd name="connsiteX3" fmla="*/ 0 w 3365500"/>
              <a:gd name="connsiteY3" fmla="*/ 2770965 h 277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500" h="2770965">
                <a:moveTo>
                  <a:pt x="0" y="0"/>
                </a:moveTo>
                <a:lnTo>
                  <a:pt x="3365500" y="0"/>
                </a:lnTo>
                <a:lnTo>
                  <a:pt x="3365500" y="2770965"/>
                </a:lnTo>
                <a:lnTo>
                  <a:pt x="0" y="2770965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EA11177E-0DBF-4F0F-A389-6CCFEECB847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60401" y="1304926"/>
            <a:ext cx="3365500" cy="2770965"/>
          </a:xfrm>
          <a:custGeom>
            <a:avLst/>
            <a:gdLst>
              <a:gd name="connsiteX0" fmla="*/ 0 w 3365500"/>
              <a:gd name="connsiteY0" fmla="*/ 0 h 2770965"/>
              <a:gd name="connsiteX1" fmla="*/ 3365500 w 3365500"/>
              <a:gd name="connsiteY1" fmla="*/ 0 h 2770965"/>
              <a:gd name="connsiteX2" fmla="*/ 3365500 w 3365500"/>
              <a:gd name="connsiteY2" fmla="*/ 2770965 h 2770965"/>
              <a:gd name="connsiteX3" fmla="*/ 0 w 3365500"/>
              <a:gd name="connsiteY3" fmla="*/ 2770965 h 277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500" h="2770965">
                <a:moveTo>
                  <a:pt x="0" y="0"/>
                </a:moveTo>
                <a:lnTo>
                  <a:pt x="3365500" y="0"/>
                </a:lnTo>
                <a:lnTo>
                  <a:pt x="3365500" y="2770965"/>
                </a:lnTo>
                <a:lnTo>
                  <a:pt x="0" y="2770965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57AA4B-73F5-439C-BC30-01BBEEC8D2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</p:spTree>
    <p:extLst>
      <p:ext uri="{BB962C8B-B14F-4D97-AF65-F5344CB8AC3E}">
        <p14:creationId xmlns:p14="http://schemas.microsoft.com/office/powerpoint/2010/main" val="225888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57AA4B-73F5-439C-BC30-01BBEEC8D2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98345400-1426-48F9-883A-A13D5DCAA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id="{7ACEAF07-4F41-4BFD-A556-A083C3145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458E745D-AE88-4775-AB34-B2CA663B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59657-E3BE-4E26-873C-02001BB55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52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282567F9-4ADF-4CC5-B330-42BE34956C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8320" y="0"/>
            <a:ext cx="3423680" cy="6833628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BF3966-6D39-4DA4-BD9C-0F9188137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83369"/>
            <a:ext cx="9093200" cy="7148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C90BE0-B236-495B-A8BF-E2A5D6B78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2069"/>
            <a:ext cx="10864850" cy="482203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14C1B9-931D-489C-80A4-BFD2B734DD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6750" y="6313490"/>
            <a:ext cx="2743200" cy="19874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9C8A7-5AD2-449D-A57A-1BA19558D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5425" y="6313489"/>
            <a:ext cx="4114800" cy="19875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42B27B-95F3-4C63-9FE1-1C365CF37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75700" y="6313489"/>
            <a:ext cx="2743200" cy="19875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9657-E3BE-4E26-873C-02001BB556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4E85F25-7020-47A9-908C-1095822A4E17}"/>
              </a:ext>
            </a:extLst>
          </p:cNvPr>
          <p:cNvSpPr/>
          <p:nvPr userDrawn="1"/>
        </p:nvSpPr>
        <p:spPr>
          <a:xfrm>
            <a:off x="0" y="6481762"/>
            <a:ext cx="12192000" cy="35187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DABA8E3-D43D-401E-88BB-149FB6F306B0}"/>
              </a:ext>
            </a:extLst>
          </p:cNvPr>
          <p:cNvSpPr/>
          <p:nvPr userDrawn="1"/>
        </p:nvSpPr>
        <p:spPr>
          <a:xfrm>
            <a:off x="0" y="6637646"/>
            <a:ext cx="12192000" cy="220354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E80C480-6625-4347-820E-5A4A8C4D3E1E}"/>
              </a:ext>
            </a:extLst>
          </p:cNvPr>
          <p:cNvCxnSpPr>
            <a:cxnSpLocks/>
          </p:cNvCxnSpPr>
          <p:nvPr userDrawn="1"/>
        </p:nvCxnSpPr>
        <p:spPr>
          <a:xfrm>
            <a:off x="666750" y="6235700"/>
            <a:ext cx="108585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B9F7E45F-FC66-4BF3-A778-DE0085F5A799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982" y="608570"/>
            <a:ext cx="1586307" cy="387787"/>
          </a:xfrm>
          <a:prstGeom prst="rect">
            <a:avLst/>
          </a:prstGeom>
        </p:spPr>
      </p:pic>
      <p:sp>
        <p:nvSpPr>
          <p:cNvPr id="11" name="bookmark-black-shape_37403">
            <a:extLst>
              <a:ext uri="{FF2B5EF4-FFF2-40B4-BE49-F238E27FC236}">
                <a16:creationId xmlns:a16="http://schemas.microsoft.com/office/drawing/2014/main" id="{BB1C1740-A432-4B93-A2BD-072CF94C3F3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660400" y="0"/>
            <a:ext cx="124085" cy="283369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B49AC02-5580-46CD-9CE7-E34C436F694D}"/>
              </a:ext>
            </a:extLst>
          </p:cNvPr>
          <p:cNvCxnSpPr>
            <a:cxnSpLocks/>
          </p:cNvCxnSpPr>
          <p:nvPr userDrawn="1"/>
        </p:nvCxnSpPr>
        <p:spPr>
          <a:xfrm>
            <a:off x="666750" y="1028700"/>
            <a:ext cx="108585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2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62" r:id="rId4"/>
    <p:sldLayoutId id="2147483654" r:id="rId5"/>
    <p:sldLayoutId id="2147483664" r:id="rId6"/>
    <p:sldLayoutId id="2147483665" r:id="rId7"/>
    <p:sldLayoutId id="2147483666" r:id="rId8"/>
    <p:sldLayoutId id="2147483663" r:id="rId9"/>
    <p:sldLayoutId id="2147483650" r:id="rId10"/>
    <p:sldLayoutId id="2147483655" r:id="rId11"/>
    <p:sldLayoutId id="2147483667" r:id="rId12"/>
    <p:sldLayoutId id="2147483660" r:id="rId13"/>
    <p:sldLayoutId id="2147483668" r:id="rId1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>
              <a:lumMod val="85000"/>
              <a:lumOff val="15000"/>
            </a:schemeClr>
          </a:solidFill>
          <a:latin typeface="+mj-ea"/>
          <a:ea typeface="+mj-ea"/>
          <a:cs typeface="+mj-cs"/>
        </a:defRPr>
      </a:lvl1pPr>
    </p:titleStyle>
    <p:bodyStyle>
      <a:lvl1pPr marL="228600" indent="0" algn="just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0" algn="just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  <p15:guide id="7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171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843CDB7-C658-4A20-A639-ECE1788895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福建师范大学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A546BA2-12CD-4FA0-AE55-D41BD12AA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汇报人：妙老师</a:t>
            </a:r>
          </a:p>
        </p:txBody>
      </p:sp>
    </p:spTree>
    <p:extLst>
      <p:ext uri="{BB962C8B-B14F-4D97-AF65-F5344CB8AC3E}">
        <p14:creationId xmlns:p14="http://schemas.microsoft.com/office/powerpoint/2010/main" val="3319169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5690758-7B24-4177-8E90-5A9394C08268}"/>
              </a:ext>
            </a:extLst>
          </p:cNvPr>
          <p:cNvSpPr/>
          <p:nvPr/>
        </p:nvSpPr>
        <p:spPr>
          <a:xfrm>
            <a:off x="660399" y="1304925"/>
            <a:ext cx="3349936" cy="48291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9250" tIns="1083733" rIns="347267" bIns="1083733" numCol="1" spcCol="1270" anchor="t" anchorCtr="0">
            <a:noAutofit/>
          </a:bodyPr>
          <a:lstStyle/>
          <a:p>
            <a:pPr marL="0" lvl="0" indent="0" algn="l" defTabSz="2444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5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C4F60D5-FBBC-4808-BAAE-13088F6C4F68}"/>
              </a:ext>
            </a:extLst>
          </p:cNvPr>
          <p:cNvSpPr/>
          <p:nvPr/>
        </p:nvSpPr>
        <p:spPr>
          <a:xfrm>
            <a:off x="4421033" y="1304925"/>
            <a:ext cx="3349936" cy="48291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9251" tIns="1083733" rIns="347266" bIns="1083733" numCol="1" spcCol="1270" anchor="t" anchorCtr="0">
            <a:noAutofit/>
          </a:bodyPr>
          <a:lstStyle/>
          <a:p>
            <a:pPr marL="0" lvl="0" indent="0" algn="l" defTabSz="2444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5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0720F9B-FD84-4658-9DF7-6916C9C61196}"/>
              </a:ext>
            </a:extLst>
          </p:cNvPr>
          <p:cNvSpPr/>
          <p:nvPr/>
        </p:nvSpPr>
        <p:spPr>
          <a:xfrm>
            <a:off x="8181666" y="1304925"/>
            <a:ext cx="3349935" cy="48291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9250" tIns="1083733" rIns="347266" bIns="1083733" numCol="1" spcCol="1270" anchor="t" anchorCtr="0">
            <a:noAutofit/>
          </a:bodyPr>
          <a:lstStyle/>
          <a:p>
            <a:pPr marL="0" lvl="0" indent="0" algn="l" defTabSz="2444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5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4300" kern="120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FB13939-FC3D-41C1-84F0-683DF8AF25EF}"/>
              </a:ext>
            </a:extLst>
          </p:cNvPr>
          <p:cNvGrpSpPr/>
          <p:nvPr/>
        </p:nvGrpSpPr>
        <p:grpSpPr>
          <a:xfrm>
            <a:off x="905411" y="2224330"/>
            <a:ext cx="2859913" cy="2990364"/>
            <a:chOff x="3798997" y="5086635"/>
            <a:chExt cx="2859913" cy="2990364"/>
          </a:xfrm>
        </p:grpSpPr>
        <p:sp>
          <p:nvSpPr>
            <p:cNvPr id="8" name="bookmark-black-shape_37403">
              <a:extLst>
                <a:ext uri="{FF2B5EF4-FFF2-40B4-BE49-F238E27FC236}">
                  <a16:creationId xmlns:a16="http://schemas.microsoft.com/office/drawing/2014/main" id="{B459E31B-F8D0-4056-BE81-1433A1C6DF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241870A-958D-498D-B876-46EC48CDC6DF}"/>
                </a:ext>
              </a:extLst>
            </p:cNvPr>
            <p:cNvSpPr/>
            <p:nvPr/>
          </p:nvSpPr>
          <p:spPr>
            <a:xfrm>
              <a:off x="3798997" y="5589587"/>
              <a:ext cx="2859913" cy="248741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学校坚持立德树人，将人才培养作为中心工作，不断深化教育教学改革，着力提升人才培养质量。本科教学工作水平被教育部评为优秀，先后获国家级教学成果一、二等奖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项。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FB985F8-F4CB-4FE5-8D10-0BF087995538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4F2F581-7BD0-44A1-9A69-E6B91A30D5E6}"/>
              </a:ext>
            </a:extLst>
          </p:cNvPr>
          <p:cNvGrpSpPr/>
          <p:nvPr/>
        </p:nvGrpSpPr>
        <p:grpSpPr>
          <a:xfrm>
            <a:off x="4666045" y="2224330"/>
            <a:ext cx="2859913" cy="2990364"/>
            <a:chOff x="3798997" y="5086635"/>
            <a:chExt cx="2859913" cy="2990364"/>
          </a:xfrm>
        </p:grpSpPr>
        <p:sp>
          <p:nvSpPr>
            <p:cNvPr id="12" name="bookmark-black-shape_37403">
              <a:extLst>
                <a:ext uri="{FF2B5EF4-FFF2-40B4-BE49-F238E27FC236}">
                  <a16:creationId xmlns:a16="http://schemas.microsoft.com/office/drawing/2014/main" id="{BAB595B1-2FFE-4C96-8914-30483B917AD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431B807-0AA8-4C9E-BBFD-5A8898D4CDB2}"/>
                </a:ext>
              </a:extLst>
            </p:cNvPr>
            <p:cNvSpPr/>
            <p:nvPr/>
          </p:nvSpPr>
          <p:spPr>
            <a:xfrm>
              <a:off x="3798997" y="5589587"/>
              <a:ext cx="2859913" cy="248741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学校坚持立德树人，将人才培养作为中心工作，不断深化教育教学改革，着力提升人才培养质量。本科教学工作水平被教育部评为优秀，先后获国家级教学成果一、二等奖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项。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FB38749-2DE2-4817-B9ED-B5F147567EFE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C03D4AE-4D6D-481C-8295-602E3A9D188E}"/>
              </a:ext>
            </a:extLst>
          </p:cNvPr>
          <p:cNvGrpSpPr/>
          <p:nvPr/>
        </p:nvGrpSpPr>
        <p:grpSpPr>
          <a:xfrm>
            <a:off x="8426677" y="2224330"/>
            <a:ext cx="2859913" cy="2990364"/>
            <a:chOff x="3798997" y="5086635"/>
            <a:chExt cx="2859913" cy="2990364"/>
          </a:xfrm>
        </p:grpSpPr>
        <p:sp>
          <p:nvSpPr>
            <p:cNvPr id="16" name="bookmark-black-shape_37403">
              <a:extLst>
                <a:ext uri="{FF2B5EF4-FFF2-40B4-BE49-F238E27FC236}">
                  <a16:creationId xmlns:a16="http://schemas.microsoft.com/office/drawing/2014/main" id="{EA1FF023-CF76-4870-B2F3-F1647BFDFA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1FEC196-5D2F-460F-899C-17014B1E596D}"/>
                </a:ext>
              </a:extLst>
            </p:cNvPr>
            <p:cNvSpPr/>
            <p:nvPr/>
          </p:nvSpPr>
          <p:spPr>
            <a:xfrm>
              <a:off x="3798997" y="5589587"/>
              <a:ext cx="2859913" cy="248741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学校坚持立德树人，将人才培养作为中心工作，不断深化教育教学改革，着力提升人才培养质量。本科教学工作水平被教育部评为优秀，先后获国家级教学成果一、二等奖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项。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5F9B77-5B80-473B-8203-0E600F78E228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3587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C7AFD3C-88DD-495B-BB1D-F15DF4F9E87A}"/>
              </a:ext>
            </a:extLst>
          </p:cNvPr>
          <p:cNvSpPr/>
          <p:nvPr/>
        </p:nvSpPr>
        <p:spPr>
          <a:xfrm>
            <a:off x="660400" y="4642121"/>
            <a:ext cx="10858500" cy="1491979"/>
          </a:xfrm>
          <a:prstGeom prst="rect">
            <a:avLst/>
          </a:prstGeom>
          <a:solidFill>
            <a:schemeClr val="accent4"/>
          </a:solidFill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D5E2A38-5223-4B05-B5F1-19EACA753857}"/>
              </a:ext>
            </a:extLst>
          </p:cNvPr>
          <p:cNvSpPr/>
          <p:nvPr/>
        </p:nvSpPr>
        <p:spPr>
          <a:xfrm>
            <a:off x="660400" y="2973523"/>
            <a:ext cx="10858500" cy="1491979"/>
          </a:xfrm>
          <a:prstGeom prst="rect">
            <a:avLst/>
          </a:prstGeom>
          <a:solidFill>
            <a:schemeClr val="accent4"/>
          </a:solidFill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EE6E729-FAA8-474D-85CC-B04F65B1979E}"/>
              </a:ext>
            </a:extLst>
          </p:cNvPr>
          <p:cNvSpPr/>
          <p:nvPr/>
        </p:nvSpPr>
        <p:spPr>
          <a:xfrm>
            <a:off x="660400" y="1304925"/>
            <a:ext cx="10858500" cy="1491979"/>
          </a:xfrm>
          <a:prstGeom prst="rect">
            <a:avLst/>
          </a:prstGeom>
          <a:solidFill>
            <a:schemeClr val="accent4"/>
          </a:solidFill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716101B-65F7-4D3D-A6EE-A4FEA0389001}"/>
              </a:ext>
            </a:extLst>
          </p:cNvPr>
          <p:cNvSpPr txBox="1"/>
          <p:nvPr/>
        </p:nvSpPr>
        <p:spPr>
          <a:xfrm>
            <a:off x="888966" y="1450750"/>
            <a:ext cx="5357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accent2"/>
                </a:solidFill>
                <a:latin typeface="Impact" panose="020B0806030902050204" pitchFamily="34" charset="0"/>
              </a:rPr>
              <a:t>1</a:t>
            </a:r>
            <a:endParaRPr lang="zh-CN" altLang="en-US" sz="7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3FCFF9D-6BA3-4157-A33F-54AF259E654A}"/>
              </a:ext>
            </a:extLst>
          </p:cNvPr>
          <p:cNvSpPr txBox="1"/>
          <p:nvPr/>
        </p:nvSpPr>
        <p:spPr>
          <a:xfrm>
            <a:off x="888966" y="3119348"/>
            <a:ext cx="647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accent2"/>
                </a:solidFill>
                <a:latin typeface="Impact" panose="020B0806030902050204" pitchFamily="34" charset="0"/>
              </a:rPr>
              <a:t>2</a:t>
            </a:r>
            <a:endParaRPr lang="zh-CN" altLang="en-US" sz="7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AAD61EF-FD86-45EB-9794-AEC9ED8D9B60}"/>
              </a:ext>
            </a:extLst>
          </p:cNvPr>
          <p:cNvSpPr txBox="1"/>
          <p:nvPr/>
        </p:nvSpPr>
        <p:spPr>
          <a:xfrm>
            <a:off x="888966" y="4787946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accent2"/>
                </a:solidFill>
                <a:latin typeface="Impact" panose="020B0806030902050204" pitchFamily="34" charset="0"/>
              </a:rPr>
              <a:t>3</a:t>
            </a:r>
            <a:endParaRPr lang="zh-CN" altLang="en-US" sz="7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47" name="bookmark-black-shape_37403">
            <a:extLst>
              <a:ext uri="{FF2B5EF4-FFF2-40B4-BE49-F238E27FC236}">
                <a16:creationId xmlns:a16="http://schemas.microsoft.com/office/drawing/2014/main" id="{7099BE2E-2C5D-4C1F-8A24-7B88066104EF}"/>
              </a:ext>
            </a:extLst>
          </p:cNvPr>
          <p:cNvSpPr>
            <a:spLocks noChangeAspect="1"/>
          </p:cNvSpPr>
          <p:nvPr/>
        </p:nvSpPr>
        <p:spPr bwMode="auto">
          <a:xfrm>
            <a:off x="11125770" y="1304925"/>
            <a:ext cx="177264" cy="404813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8" name="bookmark-black-shape_37403">
            <a:extLst>
              <a:ext uri="{FF2B5EF4-FFF2-40B4-BE49-F238E27FC236}">
                <a16:creationId xmlns:a16="http://schemas.microsoft.com/office/drawing/2014/main" id="{38DD791E-7ACA-454B-9FC3-991138CC0607}"/>
              </a:ext>
            </a:extLst>
          </p:cNvPr>
          <p:cNvSpPr>
            <a:spLocks noChangeAspect="1"/>
          </p:cNvSpPr>
          <p:nvPr/>
        </p:nvSpPr>
        <p:spPr bwMode="auto">
          <a:xfrm>
            <a:off x="11125770" y="2973523"/>
            <a:ext cx="177264" cy="404813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9" name="bookmark-black-shape_37403">
            <a:extLst>
              <a:ext uri="{FF2B5EF4-FFF2-40B4-BE49-F238E27FC236}">
                <a16:creationId xmlns:a16="http://schemas.microsoft.com/office/drawing/2014/main" id="{8F819590-3871-41E2-8454-F8CD0A127D59}"/>
              </a:ext>
            </a:extLst>
          </p:cNvPr>
          <p:cNvSpPr>
            <a:spLocks noChangeAspect="1"/>
          </p:cNvSpPr>
          <p:nvPr/>
        </p:nvSpPr>
        <p:spPr bwMode="auto">
          <a:xfrm>
            <a:off x="11125770" y="4642121"/>
            <a:ext cx="177264" cy="404813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6ECB05-1C65-4BB4-A811-EBB4A59318B3}"/>
              </a:ext>
            </a:extLst>
          </p:cNvPr>
          <p:cNvGrpSpPr/>
          <p:nvPr/>
        </p:nvGrpSpPr>
        <p:grpSpPr>
          <a:xfrm>
            <a:off x="1906138" y="1433302"/>
            <a:ext cx="8738184" cy="1235225"/>
            <a:chOff x="2387586" y="1512604"/>
            <a:chExt cx="8738184" cy="123522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BC58B8F-B2FA-4DD8-B748-7946804B05F9}"/>
                </a:ext>
              </a:extLst>
            </p:cNvPr>
            <p:cNvSpPr/>
            <p:nvPr/>
          </p:nvSpPr>
          <p:spPr>
            <a:xfrm>
              <a:off x="2387586" y="1996104"/>
              <a:ext cx="8738184" cy="75172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年清朝帝师陈宝琛先生创办的“福建优级师范学堂”，后由华南女子文理学院、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FB06BC0-3AD4-410C-9C6D-6DF01CCAFBB7}"/>
                </a:ext>
              </a:extLst>
            </p:cNvPr>
            <p:cNvSpPr txBox="1"/>
            <p:nvPr/>
          </p:nvSpPr>
          <p:spPr>
            <a:xfrm>
              <a:off x="2407774" y="1512604"/>
              <a:ext cx="34970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68FFF87-96EE-4DEA-B07A-F9816D578CA9}"/>
              </a:ext>
            </a:extLst>
          </p:cNvPr>
          <p:cNvGrpSpPr/>
          <p:nvPr/>
        </p:nvGrpSpPr>
        <p:grpSpPr>
          <a:xfrm>
            <a:off x="1906138" y="3101900"/>
            <a:ext cx="8738184" cy="1235225"/>
            <a:chOff x="2387586" y="1512604"/>
            <a:chExt cx="8738184" cy="123522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F84771B-1C4C-4D6A-9626-28B0AA8FC04D}"/>
                </a:ext>
              </a:extLst>
            </p:cNvPr>
            <p:cNvSpPr/>
            <p:nvPr/>
          </p:nvSpPr>
          <p:spPr>
            <a:xfrm>
              <a:off x="2387586" y="1996104"/>
              <a:ext cx="8738184" cy="75172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年清朝帝师陈宝琛先生创办的“福建优级师范学堂”，后由华南女子文理学院、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F1AB341-D198-42B4-979A-91EC5D8050AA}"/>
                </a:ext>
              </a:extLst>
            </p:cNvPr>
            <p:cNvSpPr txBox="1"/>
            <p:nvPr/>
          </p:nvSpPr>
          <p:spPr>
            <a:xfrm>
              <a:off x="2407774" y="1512604"/>
              <a:ext cx="34970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A17A599-DB6D-4C46-8D81-8C0F8FDAB9C8}"/>
              </a:ext>
            </a:extLst>
          </p:cNvPr>
          <p:cNvGrpSpPr/>
          <p:nvPr/>
        </p:nvGrpSpPr>
        <p:grpSpPr>
          <a:xfrm>
            <a:off x="1906138" y="4770498"/>
            <a:ext cx="8738184" cy="1235225"/>
            <a:chOff x="2387586" y="1512604"/>
            <a:chExt cx="8738184" cy="123522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A76302D-4AC6-4531-BFAA-2DA87AD830B2}"/>
                </a:ext>
              </a:extLst>
            </p:cNvPr>
            <p:cNvSpPr/>
            <p:nvPr/>
          </p:nvSpPr>
          <p:spPr>
            <a:xfrm>
              <a:off x="2387586" y="1996104"/>
              <a:ext cx="8738184" cy="75172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年清朝帝师陈宝琛先生创办的“福建优级师范学堂”，后由华南女子文理学院、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CE464BD-322B-4762-9421-3DB35705BFC1}"/>
                </a:ext>
              </a:extLst>
            </p:cNvPr>
            <p:cNvSpPr txBox="1"/>
            <p:nvPr/>
          </p:nvSpPr>
          <p:spPr>
            <a:xfrm>
              <a:off x="2407774" y="1512604"/>
              <a:ext cx="34970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0934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天空, 户外, 建筑物, 地面&#10;&#10;描述已自动生成">
            <a:extLst>
              <a:ext uri="{FF2B5EF4-FFF2-40B4-BE49-F238E27FC236}">
                <a16:creationId xmlns:a16="http://schemas.microsoft.com/office/drawing/2014/main" id="{0D016887-51C5-4B11-B34D-8F5244DAB4D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876800"/>
          </a:xfr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4EDD5A1-3E4B-4759-84A1-9B6075F7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22EE7-0582-4C74-BAB0-D5DE0434A8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023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pic>
        <p:nvPicPr>
          <p:cNvPr id="7" name="图片占位符 6" descr="图片包含 天空, 户外, 草, 围栏&#10;&#10;描述已自动生成">
            <a:extLst>
              <a:ext uri="{FF2B5EF4-FFF2-40B4-BE49-F238E27FC236}">
                <a16:creationId xmlns:a16="http://schemas.microsoft.com/office/drawing/2014/main" id="{8D5AB451-A296-4414-A69A-8BCA1815DD4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846" y="1265209"/>
            <a:ext cx="2241550" cy="4862989"/>
          </a:xfr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3F3BA82-B2FC-40FF-A9AB-7D99F1946275}"/>
              </a:ext>
            </a:extLst>
          </p:cNvPr>
          <p:cNvGrpSpPr/>
          <p:nvPr/>
        </p:nvGrpSpPr>
        <p:grpSpPr>
          <a:xfrm>
            <a:off x="660400" y="4243868"/>
            <a:ext cx="3887644" cy="1890232"/>
            <a:chOff x="660400" y="4536176"/>
            <a:chExt cx="3887644" cy="189023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64ACE4D-ACEA-4F0D-84F9-6E8575C8816B}"/>
                </a:ext>
              </a:extLst>
            </p:cNvPr>
            <p:cNvSpPr/>
            <p:nvPr/>
          </p:nvSpPr>
          <p:spPr>
            <a:xfrm>
              <a:off x="660400" y="5039128"/>
              <a:ext cx="3887644" cy="138728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26" name="bookmark-black-shape_37403">
              <a:extLst>
                <a:ext uri="{FF2B5EF4-FFF2-40B4-BE49-F238E27FC236}">
                  <a16:creationId xmlns:a16="http://schemas.microsoft.com/office/drawing/2014/main" id="{E4797A85-72BD-45C9-9652-683A26F4C8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70780" y="4536176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39F37B0-7022-4776-9007-62C69B469A49}"/>
                </a:ext>
              </a:extLst>
            </p:cNvPr>
            <p:cNvSpPr txBox="1"/>
            <p:nvPr/>
          </p:nvSpPr>
          <p:spPr>
            <a:xfrm>
              <a:off x="680588" y="4555628"/>
              <a:ext cx="351292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B47CEC6-6976-461E-A035-A766B3C9DF1C}"/>
              </a:ext>
            </a:extLst>
          </p:cNvPr>
          <p:cNvGrpSpPr/>
          <p:nvPr/>
        </p:nvGrpSpPr>
        <p:grpSpPr>
          <a:xfrm>
            <a:off x="7665729" y="4243868"/>
            <a:ext cx="3887644" cy="1890232"/>
            <a:chOff x="7665729" y="4243868"/>
            <a:chExt cx="3887644" cy="1890232"/>
          </a:xfrm>
        </p:grpSpPr>
        <p:sp>
          <p:nvSpPr>
            <p:cNvPr id="31" name="bookmark-black-shape_37403">
              <a:extLst>
                <a:ext uri="{FF2B5EF4-FFF2-40B4-BE49-F238E27FC236}">
                  <a16:creationId xmlns:a16="http://schemas.microsoft.com/office/drawing/2014/main" id="{9131CF19-0296-4FD4-8F02-4D3D09C7EF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5917" y="4243868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A820B16-212D-47AC-B15F-DBD60E49BB7A}"/>
                </a:ext>
              </a:extLst>
            </p:cNvPr>
            <p:cNvSpPr/>
            <p:nvPr/>
          </p:nvSpPr>
          <p:spPr>
            <a:xfrm>
              <a:off x="7665729" y="4746820"/>
              <a:ext cx="3887644" cy="138728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DF01FA5-A6AF-4CBE-856D-17EC804CCB70}"/>
                </a:ext>
              </a:extLst>
            </p:cNvPr>
            <p:cNvSpPr txBox="1"/>
            <p:nvPr/>
          </p:nvSpPr>
          <p:spPr>
            <a:xfrm>
              <a:off x="8014344" y="4263320"/>
              <a:ext cx="34970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0FB5629-2C47-4321-B608-BE9DA0BEB84C}"/>
              </a:ext>
            </a:extLst>
          </p:cNvPr>
          <p:cNvGrpSpPr/>
          <p:nvPr/>
        </p:nvGrpSpPr>
        <p:grpSpPr>
          <a:xfrm>
            <a:off x="7665729" y="1927404"/>
            <a:ext cx="3887644" cy="1890232"/>
            <a:chOff x="7665729" y="1657068"/>
            <a:chExt cx="3887644" cy="1890232"/>
          </a:xfrm>
        </p:grpSpPr>
        <p:sp>
          <p:nvSpPr>
            <p:cNvPr id="34" name="bookmark-black-shape_37403">
              <a:extLst>
                <a:ext uri="{FF2B5EF4-FFF2-40B4-BE49-F238E27FC236}">
                  <a16:creationId xmlns:a16="http://schemas.microsoft.com/office/drawing/2014/main" id="{FFFFE34B-B606-48C5-A03D-4643AF63FE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5917" y="1657068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1F6ED03-A314-4166-9FD7-DE0098FA88D9}"/>
                </a:ext>
              </a:extLst>
            </p:cNvPr>
            <p:cNvSpPr/>
            <p:nvPr/>
          </p:nvSpPr>
          <p:spPr>
            <a:xfrm>
              <a:off x="7665729" y="2160020"/>
              <a:ext cx="3887644" cy="138728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FDBFD24-4F7E-46A4-8F53-9CB728262343}"/>
                </a:ext>
              </a:extLst>
            </p:cNvPr>
            <p:cNvSpPr txBox="1"/>
            <p:nvPr/>
          </p:nvSpPr>
          <p:spPr>
            <a:xfrm>
              <a:off x="8014344" y="1676520"/>
              <a:ext cx="349706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EF84A8A-00EE-4B28-8107-59587880DD25}"/>
              </a:ext>
            </a:extLst>
          </p:cNvPr>
          <p:cNvGrpSpPr/>
          <p:nvPr/>
        </p:nvGrpSpPr>
        <p:grpSpPr>
          <a:xfrm>
            <a:off x="660400" y="1927404"/>
            <a:ext cx="3887644" cy="1890232"/>
            <a:chOff x="660400" y="4536176"/>
            <a:chExt cx="3887644" cy="1890232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C2425B9-5B42-4BF3-9C22-1CE885A9518E}"/>
                </a:ext>
              </a:extLst>
            </p:cNvPr>
            <p:cNvSpPr/>
            <p:nvPr/>
          </p:nvSpPr>
          <p:spPr>
            <a:xfrm>
              <a:off x="660400" y="5039128"/>
              <a:ext cx="3887644" cy="138728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40" name="bookmark-black-shape_37403">
              <a:extLst>
                <a:ext uri="{FF2B5EF4-FFF2-40B4-BE49-F238E27FC236}">
                  <a16:creationId xmlns:a16="http://schemas.microsoft.com/office/drawing/2014/main" id="{ADB5C4B4-4B95-41EE-9DE1-926022B184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70780" y="4536176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C971FF1-AC1B-4ACE-BA53-910FA65DBED6}"/>
                </a:ext>
              </a:extLst>
            </p:cNvPr>
            <p:cNvSpPr txBox="1"/>
            <p:nvPr/>
          </p:nvSpPr>
          <p:spPr>
            <a:xfrm>
              <a:off x="680588" y="4555628"/>
              <a:ext cx="351292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1877DC-8773-4A36-BC02-454C3621C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3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水, 户外, 天空, 自然&#10;&#10;描述已自动生成">
            <a:extLst>
              <a:ext uri="{FF2B5EF4-FFF2-40B4-BE49-F238E27FC236}">
                <a16:creationId xmlns:a16="http://schemas.microsoft.com/office/drawing/2014/main" id="{B4A0B5DB-1C63-4D9B-BD6A-C64B67DC528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876800"/>
          </a:xfr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4EDD5A1-3E4B-4759-84A1-9B6075F7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22EE7-0582-4C74-BAB0-D5DE0434A8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37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35DD8B8-7A75-48C2-8260-1B03FF23E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F8240ED-95B3-4D49-B3EB-55E5C60182BB}"/>
              </a:ext>
            </a:extLst>
          </p:cNvPr>
          <p:cNvCxnSpPr>
            <a:cxnSpLocks/>
          </p:cNvCxnSpPr>
          <p:nvPr/>
        </p:nvCxnSpPr>
        <p:spPr>
          <a:xfrm>
            <a:off x="988637" y="3735791"/>
            <a:ext cx="11203363" cy="0"/>
          </a:xfrm>
          <a:prstGeom prst="straightConnector1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id="{85ACB83A-F8C7-45E8-B0D6-EBD399852292}"/>
              </a:ext>
            </a:extLst>
          </p:cNvPr>
          <p:cNvSpPr/>
          <p:nvPr/>
        </p:nvSpPr>
        <p:spPr>
          <a:xfrm>
            <a:off x="849452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1631189-8A90-46F0-B107-504786FCC3B0}"/>
              </a:ext>
            </a:extLst>
          </p:cNvPr>
          <p:cNvSpPr/>
          <p:nvPr/>
        </p:nvSpPr>
        <p:spPr>
          <a:xfrm>
            <a:off x="909777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837C40F1-2CA9-47A8-9C9C-5904A4807FD7}"/>
              </a:ext>
            </a:extLst>
          </p:cNvPr>
          <p:cNvSpPr/>
          <p:nvPr/>
        </p:nvSpPr>
        <p:spPr>
          <a:xfrm>
            <a:off x="3244989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F524347-3AB8-4097-8F2F-D65E663DF49E}"/>
              </a:ext>
            </a:extLst>
          </p:cNvPr>
          <p:cNvSpPr/>
          <p:nvPr/>
        </p:nvSpPr>
        <p:spPr>
          <a:xfrm>
            <a:off x="3305314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F47AF5BB-542D-4ACA-A33C-E14E84B13CC4}"/>
              </a:ext>
            </a:extLst>
          </p:cNvPr>
          <p:cNvSpPr/>
          <p:nvPr/>
        </p:nvSpPr>
        <p:spPr>
          <a:xfrm>
            <a:off x="5640526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A9A9CFC5-9556-4116-B2A5-76B705B61731}"/>
              </a:ext>
            </a:extLst>
          </p:cNvPr>
          <p:cNvSpPr/>
          <p:nvPr/>
        </p:nvSpPr>
        <p:spPr>
          <a:xfrm>
            <a:off x="5700851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9AE8C3D-4B6E-41C2-B08E-DE19B69B633B}"/>
              </a:ext>
            </a:extLst>
          </p:cNvPr>
          <p:cNvSpPr/>
          <p:nvPr/>
        </p:nvSpPr>
        <p:spPr>
          <a:xfrm>
            <a:off x="8036062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CED76A3-C19D-4153-A154-8AD7F6EFFCF9}"/>
              </a:ext>
            </a:extLst>
          </p:cNvPr>
          <p:cNvSpPr/>
          <p:nvPr/>
        </p:nvSpPr>
        <p:spPr>
          <a:xfrm>
            <a:off x="8096387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34E78C5-F530-4202-BE05-7FB298FB4DBB}"/>
              </a:ext>
            </a:extLst>
          </p:cNvPr>
          <p:cNvGrpSpPr/>
          <p:nvPr/>
        </p:nvGrpSpPr>
        <p:grpSpPr>
          <a:xfrm>
            <a:off x="988636" y="1474596"/>
            <a:ext cx="3167302" cy="2016955"/>
            <a:chOff x="985120" y="1474596"/>
            <a:chExt cx="3167302" cy="2016955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5CC227F-0B9E-488D-8DC2-0A7F801010DC}"/>
                </a:ext>
              </a:extLst>
            </p:cNvPr>
            <p:cNvGrpSpPr/>
            <p:nvPr/>
          </p:nvGrpSpPr>
          <p:grpSpPr>
            <a:xfrm>
              <a:off x="985120" y="1474596"/>
              <a:ext cx="3167302" cy="2016955"/>
              <a:chOff x="985120" y="1474596"/>
              <a:chExt cx="3167302" cy="2016955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15AD0BFD-DC62-4608-B8E1-5690537A9EDF}"/>
                  </a:ext>
                </a:extLst>
              </p:cNvPr>
              <p:cNvSpPr/>
              <p:nvPr/>
            </p:nvSpPr>
            <p:spPr>
              <a:xfrm>
                <a:off x="985120" y="1474596"/>
                <a:ext cx="3167302" cy="167053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E191A6AA-12A1-4C28-A44B-08D995A3CACA}"/>
                  </a:ext>
                </a:extLst>
              </p:cNvPr>
              <p:cNvSpPr/>
              <p:nvPr/>
            </p:nvSpPr>
            <p:spPr>
              <a:xfrm flipH="1" flipV="1">
                <a:off x="985120" y="3145134"/>
                <a:ext cx="242280" cy="346417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81F1E29-0F9B-47FE-B2FB-4DBCA6EF4ACD}"/>
                </a:ext>
              </a:extLst>
            </p:cNvPr>
            <p:cNvGrpSpPr/>
            <p:nvPr/>
          </p:nvGrpSpPr>
          <p:grpSpPr>
            <a:xfrm>
              <a:off x="1175836" y="1700974"/>
              <a:ext cx="2785870" cy="1217782"/>
              <a:chOff x="1211714" y="1739772"/>
              <a:chExt cx="2785870" cy="1217782"/>
            </a:xfrm>
          </p:grpSpPr>
          <p:sp>
            <p:nvSpPr>
              <p:cNvPr id="10" name="bookmark-black-shape_37403">
                <a:extLst>
                  <a:ext uri="{FF2B5EF4-FFF2-40B4-BE49-F238E27FC236}">
                    <a16:creationId xmlns:a16="http://schemas.microsoft.com/office/drawing/2014/main" id="{DE313CD2-073D-4A67-8617-33C83426556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2298FE8-2311-400D-89FE-70E816A3E9E6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23C44D7-EB4F-4065-9FC4-420C212731D5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2AA39D5-5360-497A-B0AF-0948DD240534}"/>
              </a:ext>
            </a:extLst>
          </p:cNvPr>
          <p:cNvGrpSpPr/>
          <p:nvPr/>
        </p:nvGrpSpPr>
        <p:grpSpPr>
          <a:xfrm>
            <a:off x="5779710" y="1442040"/>
            <a:ext cx="3167302" cy="2016955"/>
            <a:chOff x="5776194" y="1442040"/>
            <a:chExt cx="3167302" cy="201695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E3A736D-0313-4EBF-9B2F-4041CA908E35}"/>
                </a:ext>
              </a:extLst>
            </p:cNvPr>
            <p:cNvGrpSpPr/>
            <p:nvPr/>
          </p:nvGrpSpPr>
          <p:grpSpPr>
            <a:xfrm>
              <a:off x="5776194" y="1442040"/>
              <a:ext cx="3167302" cy="2016955"/>
              <a:chOff x="1516742" y="3392487"/>
              <a:chExt cx="4979307" cy="1911769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0DF09750-5F50-4EFB-B0C2-53AA09847DE9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D415DB35-20D0-45E0-98A9-31A15657A29C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7BEC7D8-6875-48BC-9072-42564B7C4C90}"/>
                </a:ext>
              </a:extLst>
            </p:cNvPr>
            <p:cNvGrpSpPr/>
            <p:nvPr/>
          </p:nvGrpSpPr>
          <p:grpSpPr>
            <a:xfrm>
              <a:off x="5966910" y="1700974"/>
              <a:ext cx="2785870" cy="1217782"/>
              <a:chOff x="1211714" y="1739772"/>
              <a:chExt cx="2785870" cy="1217782"/>
            </a:xfrm>
          </p:grpSpPr>
          <p:sp>
            <p:nvSpPr>
              <p:cNvPr id="77" name="bookmark-black-shape_37403">
                <a:extLst>
                  <a:ext uri="{FF2B5EF4-FFF2-40B4-BE49-F238E27FC236}">
                    <a16:creationId xmlns:a16="http://schemas.microsoft.com/office/drawing/2014/main" id="{F4843067-4702-422A-BCBD-B3B5A5E9504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498C0168-720B-41B0-AC6C-98A8E37C8375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60C5B7F-3786-474A-AFDC-D16CE825149D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C06AB80-310B-494E-AAC9-E81B5FEB2FDB}"/>
              </a:ext>
            </a:extLst>
          </p:cNvPr>
          <p:cNvGrpSpPr/>
          <p:nvPr/>
        </p:nvGrpSpPr>
        <p:grpSpPr>
          <a:xfrm>
            <a:off x="3384173" y="3980029"/>
            <a:ext cx="3167302" cy="2016955"/>
            <a:chOff x="3380657" y="3980029"/>
            <a:chExt cx="3167302" cy="201695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E3B3D5D-CE9C-4EED-8709-DD7F878BC972}"/>
                </a:ext>
              </a:extLst>
            </p:cNvPr>
            <p:cNvGrpSpPr/>
            <p:nvPr/>
          </p:nvGrpSpPr>
          <p:grpSpPr>
            <a:xfrm flipV="1">
              <a:off x="3380657" y="3980029"/>
              <a:ext cx="3167302" cy="2016955"/>
              <a:chOff x="1516742" y="3392487"/>
              <a:chExt cx="4979307" cy="1911769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1C0859FD-783C-4B56-85D8-BDB85D04F015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09480892-7154-457C-BD06-CEAD4F1E80C6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029EEEB-6668-42BE-B1B3-ED3354830893}"/>
                </a:ext>
              </a:extLst>
            </p:cNvPr>
            <p:cNvGrpSpPr/>
            <p:nvPr/>
          </p:nvGrpSpPr>
          <p:grpSpPr>
            <a:xfrm>
              <a:off x="3571373" y="4535481"/>
              <a:ext cx="2785870" cy="1217782"/>
              <a:chOff x="1211714" y="1739772"/>
              <a:chExt cx="2785870" cy="1217782"/>
            </a:xfrm>
          </p:grpSpPr>
          <p:sp>
            <p:nvSpPr>
              <p:cNvPr id="81" name="bookmark-black-shape_37403">
                <a:extLst>
                  <a:ext uri="{FF2B5EF4-FFF2-40B4-BE49-F238E27FC236}">
                    <a16:creationId xmlns:a16="http://schemas.microsoft.com/office/drawing/2014/main" id="{A37E9603-20F9-4A45-BC7C-DC70D00D16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46417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1AFF020-80A8-4070-BC68-BA10FD546E40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904A2688-830D-4245-8E6F-876E8922D6AC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8918103-8F18-4C2C-9852-CD8CBD3FCCFA}"/>
              </a:ext>
            </a:extLst>
          </p:cNvPr>
          <p:cNvGrpSpPr/>
          <p:nvPr/>
        </p:nvGrpSpPr>
        <p:grpSpPr>
          <a:xfrm>
            <a:off x="8175246" y="3980029"/>
            <a:ext cx="3167302" cy="2016955"/>
            <a:chOff x="8171730" y="3980029"/>
            <a:chExt cx="3167302" cy="201695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C617016-D7AB-489F-AF2B-E46F4EB0F629}"/>
                </a:ext>
              </a:extLst>
            </p:cNvPr>
            <p:cNvGrpSpPr/>
            <p:nvPr/>
          </p:nvGrpSpPr>
          <p:grpSpPr>
            <a:xfrm flipV="1">
              <a:off x="8171730" y="3980029"/>
              <a:ext cx="3167302" cy="2016955"/>
              <a:chOff x="1516742" y="3392487"/>
              <a:chExt cx="4979307" cy="1911769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9EEFAD06-CB58-475D-95F7-B1E1F1EABE30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2" name="等腰三角形 41">
                <a:extLst>
                  <a:ext uri="{FF2B5EF4-FFF2-40B4-BE49-F238E27FC236}">
                    <a16:creationId xmlns:a16="http://schemas.microsoft.com/office/drawing/2014/main" id="{00DCCB7D-1A44-4E76-B0BC-064A5FCCB892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B63907E3-2735-4BE8-B7CC-9B0D0EBE8E57}"/>
                </a:ext>
              </a:extLst>
            </p:cNvPr>
            <p:cNvGrpSpPr/>
            <p:nvPr/>
          </p:nvGrpSpPr>
          <p:grpSpPr>
            <a:xfrm>
              <a:off x="8362447" y="4535481"/>
              <a:ext cx="2785870" cy="1217782"/>
              <a:chOff x="1211714" y="1739772"/>
              <a:chExt cx="2785870" cy="1217782"/>
            </a:xfrm>
          </p:grpSpPr>
          <p:sp>
            <p:nvSpPr>
              <p:cNvPr id="85" name="bookmark-black-shape_37403">
                <a:extLst>
                  <a:ext uri="{FF2B5EF4-FFF2-40B4-BE49-F238E27FC236}">
                    <a16:creationId xmlns:a16="http://schemas.microsoft.com/office/drawing/2014/main" id="{DF62ECB6-D7F1-44F9-82EE-53A646718C9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C5C0121B-37E2-4431-9D63-F39B24B3CDBE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5F68950C-783F-4F82-AD90-72B324CD6E7B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8086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35DD8B8-7A75-48C2-8260-1B03FF23E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BF8240ED-95B3-4D49-B3EB-55E5C60182BB}"/>
              </a:ext>
            </a:extLst>
          </p:cNvPr>
          <p:cNvCxnSpPr>
            <a:cxnSpLocks/>
            <a:endCxn id="67" idx="6"/>
          </p:cNvCxnSpPr>
          <p:nvPr/>
        </p:nvCxnSpPr>
        <p:spPr>
          <a:xfrm>
            <a:off x="0" y="3735791"/>
            <a:ext cx="8254107" cy="0"/>
          </a:xfrm>
          <a:prstGeom prst="straightConnector1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id="{85ACB83A-F8C7-45E8-B0D6-EBD399852292}"/>
              </a:ext>
            </a:extLst>
          </p:cNvPr>
          <p:cNvSpPr/>
          <p:nvPr/>
        </p:nvSpPr>
        <p:spPr>
          <a:xfrm>
            <a:off x="849452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1631189-8A90-46F0-B107-504786FCC3B0}"/>
              </a:ext>
            </a:extLst>
          </p:cNvPr>
          <p:cNvSpPr/>
          <p:nvPr/>
        </p:nvSpPr>
        <p:spPr>
          <a:xfrm>
            <a:off x="909777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837C40F1-2CA9-47A8-9C9C-5904A4807FD7}"/>
              </a:ext>
            </a:extLst>
          </p:cNvPr>
          <p:cNvSpPr/>
          <p:nvPr/>
        </p:nvSpPr>
        <p:spPr>
          <a:xfrm>
            <a:off x="3244989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F524347-3AB8-4097-8F2F-D65E663DF49E}"/>
              </a:ext>
            </a:extLst>
          </p:cNvPr>
          <p:cNvSpPr/>
          <p:nvPr/>
        </p:nvSpPr>
        <p:spPr>
          <a:xfrm>
            <a:off x="3305314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F47AF5BB-542D-4ACA-A33C-E14E84B13CC4}"/>
              </a:ext>
            </a:extLst>
          </p:cNvPr>
          <p:cNvSpPr/>
          <p:nvPr/>
        </p:nvSpPr>
        <p:spPr>
          <a:xfrm>
            <a:off x="5640526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A9A9CFC5-9556-4116-B2A5-76B705B61731}"/>
              </a:ext>
            </a:extLst>
          </p:cNvPr>
          <p:cNvSpPr/>
          <p:nvPr/>
        </p:nvSpPr>
        <p:spPr>
          <a:xfrm>
            <a:off x="5700851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9AE8C3D-4B6E-41C2-B08E-DE19B69B633B}"/>
              </a:ext>
            </a:extLst>
          </p:cNvPr>
          <p:cNvSpPr/>
          <p:nvPr/>
        </p:nvSpPr>
        <p:spPr>
          <a:xfrm>
            <a:off x="8036062" y="3596607"/>
            <a:ext cx="278370" cy="278368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CED76A3-C19D-4153-A154-8AD7F6EFFCF9}"/>
              </a:ext>
            </a:extLst>
          </p:cNvPr>
          <p:cNvSpPr/>
          <p:nvPr/>
        </p:nvSpPr>
        <p:spPr>
          <a:xfrm>
            <a:off x="8096387" y="3656931"/>
            <a:ext cx="157720" cy="1577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34E78C5-F530-4202-BE05-7FB298FB4DBB}"/>
              </a:ext>
            </a:extLst>
          </p:cNvPr>
          <p:cNvGrpSpPr/>
          <p:nvPr/>
        </p:nvGrpSpPr>
        <p:grpSpPr>
          <a:xfrm>
            <a:off x="988636" y="1474596"/>
            <a:ext cx="3167302" cy="2016955"/>
            <a:chOff x="985120" y="1474596"/>
            <a:chExt cx="3167302" cy="2016955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5CC227F-0B9E-488D-8DC2-0A7F801010DC}"/>
                </a:ext>
              </a:extLst>
            </p:cNvPr>
            <p:cNvGrpSpPr/>
            <p:nvPr/>
          </p:nvGrpSpPr>
          <p:grpSpPr>
            <a:xfrm>
              <a:off x="985120" y="1474596"/>
              <a:ext cx="3167302" cy="2016955"/>
              <a:chOff x="985120" y="1474596"/>
              <a:chExt cx="3167302" cy="2016955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15AD0BFD-DC62-4608-B8E1-5690537A9EDF}"/>
                  </a:ext>
                </a:extLst>
              </p:cNvPr>
              <p:cNvSpPr/>
              <p:nvPr/>
            </p:nvSpPr>
            <p:spPr>
              <a:xfrm>
                <a:off x="985120" y="1474596"/>
                <a:ext cx="3167302" cy="167053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E191A6AA-12A1-4C28-A44B-08D995A3CACA}"/>
                  </a:ext>
                </a:extLst>
              </p:cNvPr>
              <p:cNvSpPr/>
              <p:nvPr/>
            </p:nvSpPr>
            <p:spPr>
              <a:xfrm flipH="1" flipV="1">
                <a:off x="985120" y="3145134"/>
                <a:ext cx="242280" cy="346417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81F1E29-0F9B-47FE-B2FB-4DBCA6EF4ACD}"/>
                </a:ext>
              </a:extLst>
            </p:cNvPr>
            <p:cNvGrpSpPr/>
            <p:nvPr/>
          </p:nvGrpSpPr>
          <p:grpSpPr>
            <a:xfrm>
              <a:off x="1175836" y="1700974"/>
              <a:ext cx="2785870" cy="1217782"/>
              <a:chOff x="1211714" y="1739772"/>
              <a:chExt cx="2785870" cy="1217782"/>
            </a:xfrm>
          </p:grpSpPr>
          <p:sp>
            <p:nvSpPr>
              <p:cNvPr id="10" name="bookmark-black-shape_37403">
                <a:extLst>
                  <a:ext uri="{FF2B5EF4-FFF2-40B4-BE49-F238E27FC236}">
                    <a16:creationId xmlns:a16="http://schemas.microsoft.com/office/drawing/2014/main" id="{DE313CD2-073D-4A67-8617-33C83426556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5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2298FE8-2311-400D-89FE-70E816A3E9E6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23C44D7-EB4F-4065-9FC4-420C212731D5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2AA39D5-5360-497A-B0AF-0948DD240534}"/>
              </a:ext>
            </a:extLst>
          </p:cNvPr>
          <p:cNvGrpSpPr/>
          <p:nvPr/>
        </p:nvGrpSpPr>
        <p:grpSpPr>
          <a:xfrm>
            <a:off x="5779710" y="1442040"/>
            <a:ext cx="3167302" cy="2016955"/>
            <a:chOff x="5776194" y="1442040"/>
            <a:chExt cx="3167302" cy="201695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E3A736D-0313-4EBF-9B2F-4041CA908E35}"/>
                </a:ext>
              </a:extLst>
            </p:cNvPr>
            <p:cNvGrpSpPr/>
            <p:nvPr/>
          </p:nvGrpSpPr>
          <p:grpSpPr>
            <a:xfrm>
              <a:off x="5776194" y="1442040"/>
              <a:ext cx="3167302" cy="2016955"/>
              <a:chOff x="1516742" y="3392487"/>
              <a:chExt cx="4979307" cy="1911769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0DF09750-5F50-4EFB-B0C2-53AA09847DE9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8" name="等腰三角形 47">
                <a:extLst>
                  <a:ext uri="{FF2B5EF4-FFF2-40B4-BE49-F238E27FC236}">
                    <a16:creationId xmlns:a16="http://schemas.microsoft.com/office/drawing/2014/main" id="{D415DB35-20D0-45E0-98A9-31A15657A29C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7BEC7D8-6875-48BC-9072-42564B7C4C90}"/>
                </a:ext>
              </a:extLst>
            </p:cNvPr>
            <p:cNvGrpSpPr/>
            <p:nvPr/>
          </p:nvGrpSpPr>
          <p:grpSpPr>
            <a:xfrm>
              <a:off x="5966910" y="1700974"/>
              <a:ext cx="2785870" cy="1217782"/>
              <a:chOff x="1211714" y="1739772"/>
              <a:chExt cx="2785870" cy="1217782"/>
            </a:xfrm>
          </p:grpSpPr>
          <p:sp>
            <p:nvSpPr>
              <p:cNvPr id="77" name="bookmark-black-shape_37403">
                <a:extLst>
                  <a:ext uri="{FF2B5EF4-FFF2-40B4-BE49-F238E27FC236}">
                    <a16:creationId xmlns:a16="http://schemas.microsoft.com/office/drawing/2014/main" id="{F4843067-4702-422A-BCBD-B3B5A5E9504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498C0168-720B-41B0-AC6C-98A8E37C8375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60C5B7F-3786-474A-AFDC-D16CE825149D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C06AB80-310B-494E-AAC9-E81B5FEB2FDB}"/>
              </a:ext>
            </a:extLst>
          </p:cNvPr>
          <p:cNvGrpSpPr/>
          <p:nvPr/>
        </p:nvGrpSpPr>
        <p:grpSpPr>
          <a:xfrm>
            <a:off x="3384173" y="3980029"/>
            <a:ext cx="3167302" cy="2016955"/>
            <a:chOff x="3380657" y="3980029"/>
            <a:chExt cx="3167302" cy="201695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E3B3D5D-CE9C-4EED-8709-DD7F878BC972}"/>
                </a:ext>
              </a:extLst>
            </p:cNvPr>
            <p:cNvGrpSpPr/>
            <p:nvPr/>
          </p:nvGrpSpPr>
          <p:grpSpPr>
            <a:xfrm flipV="1">
              <a:off x="3380657" y="3980029"/>
              <a:ext cx="3167302" cy="2016955"/>
              <a:chOff x="1516742" y="3392487"/>
              <a:chExt cx="4979307" cy="1911769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1C0859FD-783C-4B56-85D8-BDB85D04F015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09480892-7154-457C-BD06-CEAD4F1E80C6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029EEEB-6668-42BE-B1B3-ED3354830893}"/>
                </a:ext>
              </a:extLst>
            </p:cNvPr>
            <p:cNvGrpSpPr/>
            <p:nvPr/>
          </p:nvGrpSpPr>
          <p:grpSpPr>
            <a:xfrm>
              <a:off x="3571373" y="4535481"/>
              <a:ext cx="2785870" cy="1217782"/>
              <a:chOff x="1211714" y="1739772"/>
              <a:chExt cx="2785870" cy="1217782"/>
            </a:xfrm>
          </p:grpSpPr>
          <p:sp>
            <p:nvSpPr>
              <p:cNvPr id="81" name="bookmark-black-shape_37403">
                <a:extLst>
                  <a:ext uri="{FF2B5EF4-FFF2-40B4-BE49-F238E27FC236}">
                    <a16:creationId xmlns:a16="http://schemas.microsoft.com/office/drawing/2014/main" id="{A37E9603-20F9-4A45-BC7C-DC70D00D16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46417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1AFF020-80A8-4070-BC68-BA10FD546E40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904A2688-830D-4245-8E6F-876E8922D6AC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8918103-8F18-4C2C-9852-CD8CBD3FCCFA}"/>
              </a:ext>
            </a:extLst>
          </p:cNvPr>
          <p:cNvGrpSpPr/>
          <p:nvPr/>
        </p:nvGrpSpPr>
        <p:grpSpPr>
          <a:xfrm>
            <a:off x="8175246" y="3980029"/>
            <a:ext cx="3167302" cy="2016955"/>
            <a:chOff x="8171730" y="3980029"/>
            <a:chExt cx="3167302" cy="201695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C617016-D7AB-489F-AF2B-E46F4EB0F629}"/>
                </a:ext>
              </a:extLst>
            </p:cNvPr>
            <p:cNvGrpSpPr/>
            <p:nvPr/>
          </p:nvGrpSpPr>
          <p:grpSpPr>
            <a:xfrm flipV="1">
              <a:off x="8171730" y="3980029"/>
              <a:ext cx="3167302" cy="2016955"/>
              <a:chOff x="1516742" y="3392487"/>
              <a:chExt cx="4979307" cy="1911769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9EEFAD06-CB58-475D-95F7-B1E1F1EABE30}"/>
                  </a:ext>
                </a:extLst>
              </p:cNvPr>
              <p:cNvSpPr/>
              <p:nvPr/>
            </p:nvSpPr>
            <p:spPr>
              <a:xfrm>
                <a:off x="1516742" y="3392487"/>
                <a:ext cx="4979307" cy="1583418"/>
              </a:xfrm>
              <a:prstGeom prst="roundRect">
                <a:avLst>
                  <a:gd name="adj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</a:pP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2" name="等腰三角形 41">
                <a:extLst>
                  <a:ext uri="{FF2B5EF4-FFF2-40B4-BE49-F238E27FC236}">
                    <a16:creationId xmlns:a16="http://schemas.microsoft.com/office/drawing/2014/main" id="{00DCCB7D-1A44-4E76-B0BC-064A5FCCB892}"/>
                  </a:ext>
                </a:extLst>
              </p:cNvPr>
              <p:cNvSpPr/>
              <p:nvPr/>
            </p:nvSpPr>
            <p:spPr>
              <a:xfrm flipH="1" flipV="1">
                <a:off x="1516742" y="4975905"/>
                <a:ext cx="380887" cy="328351"/>
              </a:xfrm>
              <a:prstGeom prst="triangle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B63907E3-2735-4BE8-B7CC-9B0D0EBE8E57}"/>
                </a:ext>
              </a:extLst>
            </p:cNvPr>
            <p:cNvGrpSpPr/>
            <p:nvPr/>
          </p:nvGrpSpPr>
          <p:grpSpPr>
            <a:xfrm>
              <a:off x="8362447" y="4535481"/>
              <a:ext cx="2785870" cy="1217782"/>
              <a:chOff x="1211714" y="1739772"/>
              <a:chExt cx="2785870" cy="1217782"/>
            </a:xfrm>
          </p:grpSpPr>
          <p:sp>
            <p:nvSpPr>
              <p:cNvPr id="85" name="bookmark-black-shape_37403">
                <a:extLst>
                  <a:ext uri="{FF2B5EF4-FFF2-40B4-BE49-F238E27FC236}">
                    <a16:creationId xmlns:a16="http://schemas.microsoft.com/office/drawing/2014/main" id="{DF62ECB6-D7F1-44F9-82EE-53A646718C9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31903" y="1739772"/>
                <a:ext cx="177264" cy="404813"/>
              </a:xfrm>
              <a:custGeom>
                <a:avLst/>
                <a:gdLst>
                  <a:gd name="T0" fmla="*/ 2947 w 3129"/>
                  <a:gd name="T1" fmla="*/ 0 h 7156"/>
                  <a:gd name="T2" fmla="*/ 182 w 3129"/>
                  <a:gd name="T3" fmla="*/ 0 h 7156"/>
                  <a:gd name="T4" fmla="*/ 0 w 3129"/>
                  <a:gd name="T5" fmla="*/ 181 h 7156"/>
                  <a:gd name="T6" fmla="*/ 0 w 3129"/>
                  <a:gd name="T7" fmla="*/ 6973 h 7156"/>
                  <a:gd name="T8" fmla="*/ 103 w 3129"/>
                  <a:gd name="T9" fmla="*/ 7136 h 7156"/>
                  <a:gd name="T10" fmla="*/ 243 w 3129"/>
                  <a:gd name="T11" fmla="*/ 7101 h 7156"/>
                  <a:gd name="T12" fmla="*/ 1564 w 3129"/>
                  <a:gd name="T13" fmla="*/ 5953 h 7156"/>
                  <a:gd name="T14" fmla="*/ 2886 w 3129"/>
                  <a:gd name="T15" fmla="*/ 7101 h 7156"/>
                  <a:gd name="T16" fmla="*/ 3026 w 3129"/>
                  <a:gd name="T17" fmla="*/ 7136 h 7156"/>
                  <a:gd name="T18" fmla="*/ 3128 w 3129"/>
                  <a:gd name="T19" fmla="*/ 6973 h 7156"/>
                  <a:gd name="T20" fmla="*/ 3128 w 3129"/>
                  <a:gd name="T21" fmla="*/ 181 h 7156"/>
                  <a:gd name="T22" fmla="*/ 2947 w 3129"/>
                  <a:gd name="T23" fmla="*/ 0 h 7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9" h="7156">
                    <a:moveTo>
                      <a:pt x="2947" y="0"/>
                    </a:moveTo>
                    <a:lnTo>
                      <a:pt x="182" y="0"/>
                    </a:lnTo>
                    <a:cubicBezTo>
                      <a:pt x="82" y="0"/>
                      <a:pt x="0" y="81"/>
                      <a:pt x="0" y="181"/>
                    </a:cubicBezTo>
                    <a:lnTo>
                      <a:pt x="0" y="6973"/>
                    </a:lnTo>
                    <a:cubicBezTo>
                      <a:pt x="0" y="7045"/>
                      <a:pt x="42" y="7107"/>
                      <a:pt x="103" y="7136"/>
                    </a:cubicBezTo>
                    <a:cubicBezTo>
                      <a:pt x="143" y="7156"/>
                      <a:pt x="209" y="7130"/>
                      <a:pt x="243" y="7101"/>
                    </a:cubicBezTo>
                    <a:lnTo>
                      <a:pt x="1564" y="5953"/>
                    </a:lnTo>
                    <a:lnTo>
                      <a:pt x="2886" y="7101"/>
                    </a:lnTo>
                    <a:cubicBezTo>
                      <a:pt x="2920" y="7130"/>
                      <a:pt x="2985" y="7156"/>
                      <a:pt x="3026" y="7136"/>
                    </a:cubicBezTo>
                    <a:cubicBezTo>
                      <a:pt x="3087" y="7107"/>
                      <a:pt x="3128" y="7045"/>
                      <a:pt x="3128" y="6973"/>
                    </a:cubicBezTo>
                    <a:lnTo>
                      <a:pt x="3128" y="181"/>
                    </a:lnTo>
                    <a:cubicBezTo>
                      <a:pt x="3129" y="81"/>
                      <a:pt x="3047" y="0"/>
                      <a:pt x="294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 anchorCtr="1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C5C0121B-37E2-4431-9D63-F39B24B3CDBE}"/>
                  </a:ext>
                </a:extLst>
              </p:cNvPr>
              <p:cNvSpPr/>
              <p:nvPr/>
            </p:nvSpPr>
            <p:spPr>
              <a:xfrm>
                <a:off x="1211714" y="2242724"/>
                <a:ext cx="2785869" cy="714830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福建师范大学坐落于历史文化名城福州。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5F68950C-783F-4F82-AD90-72B324CD6E7B}"/>
                  </a:ext>
                </a:extLst>
              </p:cNvPr>
              <p:cNvSpPr txBox="1"/>
              <p:nvPr/>
            </p:nvSpPr>
            <p:spPr>
              <a:xfrm>
                <a:off x="1560330" y="1759224"/>
                <a:ext cx="243725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这是分论点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0783680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03CB78CF-89EC-46E9-8785-5CE0F04890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8320" y="0"/>
            <a:ext cx="3423680" cy="6833628"/>
          </a:xfrm>
          <a:prstGeom prst="rect">
            <a:avLst/>
          </a:prstGeom>
        </p:spPr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5D69ADC5-5D58-4255-98FE-BD222A26511B}"/>
              </a:ext>
            </a:extLst>
          </p:cNvPr>
          <p:cNvCxnSpPr>
            <a:cxnSpLocks/>
            <a:stCxn id="33" idx="4"/>
          </p:cNvCxnSpPr>
          <p:nvPr/>
        </p:nvCxnSpPr>
        <p:spPr>
          <a:xfrm>
            <a:off x="6096000" y="1601802"/>
            <a:ext cx="0" cy="700516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C063E4-E145-4A23-A924-01EBA3C90B40}"/>
              </a:ext>
            </a:extLst>
          </p:cNvPr>
          <p:cNvGrpSpPr/>
          <p:nvPr/>
        </p:nvGrpSpPr>
        <p:grpSpPr>
          <a:xfrm>
            <a:off x="6545942" y="2774452"/>
            <a:ext cx="4979307" cy="1911769"/>
            <a:chOff x="6545942" y="2682253"/>
            <a:chExt cx="4979307" cy="191176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3AD75A7-C8AF-4D73-A26F-CDF0C358A89A}"/>
                </a:ext>
              </a:extLst>
            </p:cNvPr>
            <p:cNvSpPr/>
            <p:nvPr/>
          </p:nvSpPr>
          <p:spPr>
            <a:xfrm>
              <a:off x="6545942" y="3010604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E79C7D6B-8F9D-4272-A016-2BFA8C976449}"/>
                </a:ext>
              </a:extLst>
            </p:cNvPr>
            <p:cNvSpPr/>
            <p:nvPr/>
          </p:nvSpPr>
          <p:spPr>
            <a:xfrm flipH="1">
              <a:off x="6545942" y="2682253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C5D1251-63F6-4446-9B8F-5C04D1F743F4}"/>
              </a:ext>
            </a:extLst>
          </p:cNvPr>
          <p:cNvGrpSpPr/>
          <p:nvPr/>
        </p:nvGrpSpPr>
        <p:grpSpPr>
          <a:xfrm>
            <a:off x="666752" y="1326572"/>
            <a:ext cx="4979307" cy="1911769"/>
            <a:chOff x="666752" y="1481127"/>
            <a:chExt cx="4979307" cy="1911769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A68BBF6-E663-4E0F-AFEB-D0D3BE8466DF}"/>
                </a:ext>
              </a:extLst>
            </p:cNvPr>
            <p:cNvSpPr/>
            <p:nvPr/>
          </p:nvSpPr>
          <p:spPr>
            <a:xfrm>
              <a:off x="666752" y="1809478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2F8896F5-45FE-4967-9572-F6DF9B31D309}"/>
                </a:ext>
              </a:extLst>
            </p:cNvPr>
            <p:cNvSpPr/>
            <p:nvPr/>
          </p:nvSpPr>
          <p:spPr>
            <a:xfrm>
              <a:off x="5265171" y="1481127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A2151A7-4012-4DBD-A8E7-0EE533E82D80}"/>
              </a:ext>
            </a:extLst>
          </p:cNvPr>
          <p:cNvGrpSpPr/>
          <p:nvPr/>
        </p:nvGrpSpPr>
        <p:grpSpPr>
          <a:xfrm>
            <a:off x="666752" y="4222331"/>
            <a:ext cx="4979307" cy="1911769"/>
            <a:chOff x="666752" y="1481127"/>
            <a:chExt cx="4979307" cy="1911769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D7F9680-701B-4E7E-A71C-3503908AFC33}"/>
                </a:ext>
              </a:extLst>
            </p:cNvPr>
            <p:cNvSpPr/>
            <p:nvPr/>
          </p:nvSpPr>
          <p:spPr>
            <a:xfrm>
              <a:off x="666752" y="1809478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64C67982-8D46-4280-A4D4-36E3A9832CF1}"/>
                </a:ext>
              </a:extLst>
            </p:cNvPr>
            <p:cNvSpPr/>
            <p:nvPr/>
          </p:nvSpPr>
          <p:spPr>
            <a:xfrm>
              <a:off x="5265171" y="1481127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F95A2B-3BDC-414C-B6DE-588051D8FABA}"/>
              </a:ext>
            </a:extLst>
          </p:cNvPr>
          <p:cNvGrpSpPr/>
          <p:nvPr/>
        </p:nvGrpSpPr>
        <p:grpSpPr>
          <a:xfrm>
            <a:off x="5956815" y="1323434"/>
            <a:ext cx="278370" cy="278368"/>
            <a:chOff x="5956815" y="1323434"/>
            <a:chExt cx="278370" cy="27836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F885BA5-AF16-41D3-89A8-3D50F1EFF340}"/>
                </a:ext>
              </a:extLst>
            </p:cNvPr>
            <p:cNvSpPr/>
            <p:nvPr/>
          </p:nvSpPr>
          <p:spPr>
            <a:xfrm>
              <a:off x="5956815" y="1323434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C6A460B-74BC-4490-9885-2D655CB39B76}"/>
                </a:ext>
              </a:extLst>
            </p:cNvPr>
            <p:cNvSpPr/>
            <p:nvPr/>
          </p:nvSpPr>
          <p:spPr>
            <a:xfrm>
              <a:off x="6017140" y="1383758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E68C392-072B-4874-AB1C-D2F7536E4FAC}"/>
              </a:ext>
            </a:extLst>
          </p:cNvPr>
          <p:cNvGrpSpPr/>
          <p:nvPr/>
        </p:nvGrpSpPr>
        <p:grpSpPr>
          <a:xfrm>
            <a:off x="5956815" y="2635268"/>
            <a:ext cx="278370" cy="278368"/>
            <a:chOff x="5956815" y="3238341"/>
            <a:chExt cx="278370" cy="27836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EB95BA2-1728-4A84-B587-06E0B0D3D86E}"/>
                </a:ext>
              </a:extLst>
            </p:cNvPr>
            <p:cNvSpPr/>
            <p:nvPr/>
          </p:nvSpPr>
          <p:spPr>
            <a:xfrm>
              <a:off x="5956815" y="3238341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902B319-7CA3-4718-8F1C-F36DF42C60D1}"/>
                </a:ext>
              </a:extLst>
            </p:cNvPr>
            <p:cNvSpPr/>
            <p:nvPr/>
          </p:nvSpPr>
          <p:spPr>
            <a:xfrm>
              <a:off x="6017140" y="3298665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5D517C5-1DB6-44F2-9130-22C127AC75B0}"/>
              </a:ext>
            </a:extLst>
          </p:cNvPr>
          <p:cNvGrpSpPr/>
          <p:nvPr/>
        </p:nvGrpSpPr>
        <p:grpSpPr>
          <a:xfrm>
            <a:off x="5956815" y="4083147"/>
            <a:ext cx="278370" cy="278368"/>
            <a:chOff x="5956815" y="4411498"/>
            <a:chExt cx="278370" cy="27836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2B3A217-CF67-4E0A-B9F7-BF72BD31CD19}"/>
                </a:ext>
              </a:extLst>
            </p:cNvPr>
            <p:cNvSpPr/>
            <p:nvPr/>
          </p:nvSpPr>
          <p:spPr>
            <a:xfrm>
              <a:off x="5956815" y="4411498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12E24F7-41F1-4A34-A638-13504D167E1C}"/>
                </a:ext>
              </a:extLst>
            </p:cNvPr>
            <p:cNvSpPr/>
            <p:nvPr/>
          </p:nvSpPr>
          <p:spPr>
            <a:xfrm>
              <a:off x="6017140" y="4471822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338BF83C-F3B1-4288-A573-A2B3A366F2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982" y="608570"/>
            <a:ext cx="1586307" cy="387787"/>
          </a:xfrm>
          <a:prstGeom prst="rect">
            <a:avLst/>
          </a:prstGeom>
        </p:spPr>
      </p:pic>
      <p:sp>
        <p:nvSpPr>
          <p:cNvPr id="49" name="bookmark-black-shape_37403">
            <a:extLst>
              <a:ext uri="{FF2B5EF4-FFF2-40B4-BE49-F238E27FC236}">
                <a16:creationId xmlns:a16="http://schemas.microsoft.com/office/drawing/2014/main" id="{6107CCED-92D0-4BDD-87E3-5D662F37F71F}"/>
              </a:ext>
            </a:extLst>
          </p:cNvPr>
          <p:cNvSpPr>
            <a:spLocks noChangeAspect="1"/>
          </p:cNvSpPr>
          <p:nvPr/>
        </p:nvSpPr>
        <p:spPr bwMode="auto">
          <a:xfrm>
            <a:off x="660400" y="0"/>
            <a:ext cx="124085" cy="283369"/>
          </a:xfrm>
          <a:custGeom>
            <a:avLst/>
            <a:gdLst>
              <a:gd name="T0" fmla="*/ 2947 w 3129"/>
              <a:gd name="T1" fmla="*/ 0 h 7156"/>
              <a:gd name="T2" fmla="*/ 182 w 3129"/>
              <a:gd name="T3" fmla="*/ 0 h 7156"/>
              <a:gd name="T4" fmla="*/ 0 w 3129"/>
              <a:gd name="T5" fmla="*/ 181 h 7156"/>
              <a:gd name="T6" fmla="*/ 0 w 3129"/>
              <a:gd name="T7" fmla="*/ 6973 h 7156"/>
              <a:gd name="T8" fmla="*/ 103 w 3129"/>
              <a:gd name="T9" fmla="*/ 7136 h 7156"/>
              <a:gd name="T10" fmla="*/ 243 w 3129"/>
              <a:gd name="T11" fmla="*/ 7101 h 7156"/>
              <a:gd name="T12" fmla="*/ 1564 w 3129"/>
              <a:gd name="T13" fmla="*/ 5953 h 7156"/>
              <a:gd name="T14" fmla="*/ 2886 w 3129"/>
              <a:gd name="T15" fmla="*/ 7101 h 7156"/>
              <a:gd name="T16" fmla="*/ 3026 w 3129"/>
              <a:gd name="T17" fmla="*/ 7136 h 7156"/>
              <a:gd name="T18" fmla="*/ 3128 w 3129"/>
              <a:gd name="T19" fmla="*/ 6973 h 7156"/>
              <a:gd name="T20" fmla="*/ 3128 w 3129"/>
              <a:gd name="T21" fmla="*/ 181 h 7156"/>
              <a:gd name="T22" fmla="*/ 2947 w 3129"/>
              <a:gd name="T23" fmla="*/ 0 h 7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29" h="7156">
                <a:moveTo>
                  <a:pt x="2947" y="0"/>
                </a:moveTo>
                <a:lnTo>
                  <a:pt x="182" y="0"/>
                </a:lnTo>
                <a:cubicBezTo>
                  <a:pt x="82" y="0"/>
                  <a:pt x="0" y="81"/>
                  <a:pt x="0" y="181"/>
                </a:cubicBezTo>
                <a:lnTo>
                  <a:pt x="0" y="6973"/>
                </a:lnTo>
                <a:cubicBezTo>
                  <a:pt x="0" y="7045"/>
                  <a:pt x="42" y="7107"/>
                  <a:pt x="103" y="7136"/>
                </a:cubicBezTo>
                <a:cubicBezTo>
                  <a:pt x="143" y="7156"/>
                  <a:pt x="209" y="7130"/>
                  <a:pt x="243" y="7101"/>
                </a:cubicBezTo>
                <a:lnTo>
                  <a:pt x="1564" y="5953"/>
                </a:lnTo>
                <a:lnTo>
                  <a:pt x="2886" y="7101"/>
                </a:lnTo>
                <a:cubicBezTo>
                  <a:pt x="2920" y="7130"/>
                  <a:pt x="2985" y="7156"/>
                  <a:pt x="3026" y="7136"/>
                </a:cubicBezTo>
                <a:cubicBezTo>
                  <a:pt x="3087" y="7107"/>
                  <a:pt x="3128" y="7045"/>
                  <a:pt x="3128" y="6973"/>
                </a:cubicBezTo>
                <a:lnTo>
                  <a:pt x="3128" y="181"/>
                </a:lnTo>
                <a:cubicBezTo>
                  <a:pt x="3129" y="81"/>
                  <a:pt x="3047" y="0"/>
                  <a:pt x="29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36279E5-B6A6-4A01-8438-39BD6F35650D}"/>
              </a:ext>
            </a:extLst>
          </p:cNvPr>
          <p:cNvCxnSpPr>
            <a:cxnSpLocks/>
          </p:cNvCxnSpPr>
          <p:nvPr/>
        </p:nvCxnSpPr>
        <p:spPr>
          <a:xfrm>
            <a:off x="666750" y="1028700"/>
            <a:ext cx="108585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86B0DB-7272-4A1D-BADE-E9B9EF056EF3}"/>
              </a:ext>
            </a:extLst>
          </p:cNvPr>
          <p:cNvGrpSpPr/>
          <p:nvPr/>
        </p:nvGrpSpPr>
        <p:grpSpPr>
          <a:xfrm>
            <a:off x="881960" y="1836970"/>
            <a:ext cx="4548891" cy="1217782"/>
            <a:chOff x="881960" y="1836970"/>
            <a:chExt cx="4548891" cy="1217782"/>
          </a:xfrm>
        </p:grpSpPr>
        <p:sp>
          <p:nvSpPr>
            <p:cNvPr id="53" name="bookmark-black-shape_37403">
              <a:extLst>
                <a:ext uri="{FF2B5EF4-FFF2-40B4-BE49-F238E27FC236}">
                  <a16:creationId xmlns:a16="http://schemas.microsoft.com/office/drawing/2014/main" id="{FBF956CA-302D-4340-9841-37B8A1FAB2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53587" y="1836970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1B04CEC0-7A99-4F24-B63B-AFFDD52A1362}"/>
                </a:ext>
              </a:extLst>
            </p:cNvPr>
            <p:cNvSpPr/>
            <p:nvPr/>
          </p:nvSpPr>
          <p:spPr>
            <a:xfrm>
              <a:off x="881960" y="2339922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6A2E229-6D29-4439-ACCF-5D1DE938196B}"/>
                </a:ext>
              </a:extLst>
            </p:cNvPr>
            <p:cNvSpPr txBox="1"/>
            <p:nvPr/>
          </p:nvSpPr>
          <p:spPr>
            <a:xfrm>
              <a:off x="902149" y="1856422"/>
              <a:ext cx="41741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FCC564D-CD4C-48A7-98B4-E32BDDA18B59}"/>
              </a:ext>
            </a:extLst>
          </p:cNvPr>
          <p:cNvGrpSpPr/>
          <p:nvPr/>
        </p:nvGrpSpPr>
        <p:grpSpPr>
          <a:xfrm>
            <a:off x="6761150" y="3285621"/>
            <a:ext cx="4548891" cy="1217782"/>
            <a:chOff x="7665728" y="1657068"/>
            <a:chExt cx="4548891" cy="1217782"/>
          </a:xfrm>
        </p:grpSpPr>
        <p:sp>
          <p:nvSpPr>
            <p:cNvPr id="76" name="bookmark-black-shape_37403">
              <a:extLst>
                <a:ext uri="{FF2B5EF4-FFF2-40B4-BE49-F238E27FC236}">
                  <a16:creationId xmlns:a16="http://schemas.microsoft.com/office/drawing/2014/main" id="{15B7AED2-0B74-4F86-A7C4-65951D6792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5917" y="1657068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861F805C-4E1D-4360-BE44-1199A69BE53A}"/>
                </a:ext>
              </a:extLst>
            </p:cNvPr>
            <p:cNvSpPr/>
            <p:nvPr/>
          </p:nvSpPr>
          <p:spPr>
            <a:xfrm>
              <a:off x="7665728" y="2160020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D968072-C048-4A62-B7DE-8370DB473FE6}"/>
                </a:ext>
              </a:extLst>
            </p:cNvPr>
            <p:cNvSpPr txBox="1"/>
            <p:nvPr/>
          </p:nvSpPr>
          <p:spPr>
            <a:xfrm>
              <a:off x="8014343" y="1676520"/>
              <a:ext cx="420027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33C6B2B-38FB-4B98-ADAC-30B8DDC80933}"/>
              </a:ext>
            </a:extLst>
          </p:cNvPr>
          <p:cNvGrpSpPr/>
          <p:nvPr/>
        </p:nvGrpSpPr>
        <p:grpSpPr>
          <a:xfrm>
            <a:off x="881960" y="4733500"/>
            <a:ext cx="4548891" cy="1217782"/>
            <a:chOff x="881960" y="1836970"/>
            <a:chExt cx="4548891" cy="1217782"/>
          </a:xfrm>
        </p:grpSpPr>
        <p:sp>
          <p:nvSpPr>
            <p:cNvPr id="45" name="bookmark-black-shape_37403">
              <a:extLst>
                <a:ext uri="{FF2B5EF4-FFF2-40B4-BE49-F238E27FC236}">
                  <a16:creationId xmlns:a16="http://schemas.microsoft.com/office/drawing/2014/main" id="{C38149C7-7679-42FA-9EBE-52A296975D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53587" y="1836970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FFC8AFB-6139-4BBD-8D7F-615681CA748D}"/>
                </a:ext>
              </a:extLst>
            </p:cNvPr>
            <p:cNvSpPr/>
            <p:nvPr/>
          </p:nvSpPr>
          <p:spPr>
            <a:xfrm>
              <a:off x="881960" y="2339922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D5DDFDD-88A4-488B-B339-AD1C7E810479}"/>
                </a:ext>
              </a:extLst>
            </p:cNvPr>
            <p:cNvSpPr txBox="1"/>
            <p:nvPr/>
          </p:nvSpPr>
          <p:spPr>
            <a:xfrm>
              <a:off x="902149" y="1856422"/>
              <a:ext cx="41741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4829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6C7143-D76D-4C13-A9C2-07941E1A53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8320" y="0"/>
            <a:ext cx="3423680" cy="6833628"/>
          </a:xfrm>
          <a:prstGeom prst="rect">
            <a:avLst/>
          </a:prstGeom>
        </p:spPr>
      </p:pic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5D69ADC5-5D58-4255-98FE-BD222A26511B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235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C063E4-E145-4A23-A924-01EBA3C90B40}"/>
              </a:ext>
            </a:extLst>
          </p:cNvPr>
          <p:cNvGrpSpPr/>
          <p:nvPr/>
        </p:nvGrpSpPr>
        <p:grpSpPr>
          <a:xfrm>
            <a:off x="6545942" y="4222331"/>
            <a:ext cx="4979307" cy="1911769"/>
            <a:chOff x="6545942" y="2682253"/>
            <a:chExt cx="4979307" cy="191176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3AD75A7-C8AF-4D73-A26F-CDF0C358A89A}"/>
                </a:ext>
              </a:extLst>
            </p:cNvPr>
            <p:cNvSpPr/>
            <p:nvPr/>
          </p:nvSpPr>
          <p:spPr>
            <a:xfrm>
              <a:off x="6545942" y="3010604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E79C7D6B-8F9D-4272-A016-2BFA8C976449}"/>
                </a:ext>
              </a:extLst>
            </p:cNvPr>
            <p:cNvSpPr/>
            <p:nvPr/>
          </p:nvSpPr>
          <p:spPr>
            <a:xfrm flipH="1">
              <a:off x="6545942" y="2682253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C5D1251-63F6-4446-9B8F-5C04D1F743F4}"/>
              </a:ext>
            </a:extLst>
          </p:cNvPr>
          <p:cNvGrpSpPr/>
          <p:nvPr/>
        </p:nvGrpSpPr>
        <p:grpSpPr>
          <a:xfrm>
            <a:off x="666752" y="2774452"/>
            <a:ext cx="4979307" cy="1911769"/>
            <a:chOff x="666752" y="1481127"/>
            <a:chExt cx="4979307" cy="1911769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A68BBF6-E663-4E0F-AFEB-D0D3BE8466DF}"/>
                </a:ext>
              </a:extLst>
            </p:cNvPr>
            <p:cNvSpPr/>
            <p:nvPr/>
          </p:nvSpPr>
          <p:spPr>
            <a:xfrm>
              <a:off x="666752" y="1809478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2F8896F5-45FE-4967-9572-F6DF9B31D309}"/>
                </a:ext>
              </a:extLst>
            </p:cNvPr>
            <p:cNvSpPr/>
            <p:nvPr/>
          </p:nvSpPr>
          <p:spPr>
            <a:xfrm>
              <a:off x="5265171" y="1481127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6D2CEC-5AA5-461F-904C-C1A793DEE031}"/>
              </a:ext>
            </a:extLst>
          </p:cNvPr>
          <p:cNvGrpSpPr/>
          <p:nvPr/>
        </p:nvGrpSpPr>
        <p:grpSpPr>
          <a:xfrm>
            <a:off x="5956815" y="1323434"/>
            <a:ext cx="278370" cy="278368"/>
            <a:chOff x="5956815" y="1323434"/>
            <a:chExt cx="278370" cy="27836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F885BA5-AF16-41D3-89A8-3D50F1EFF340}"/>
                </a:ext>
              </a:extLst>
            </p:cNvPr>
            <p:cNvSpPr/>
            <p:nvPr/>
          </p:nvSpPr>
          <p:spPr>
            <a:xfrm>
              <a:off x="5956815" y="1323434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C6A460B-74BC-4490-9885-2D655CB39B76}"/>
                </a:ext>
              </a:extLst>
            </p:cNvPr>
            <p:cNvSpPr/>
            <p:nvPr/>
          </p:nvSpPr>
          <p:spPr>
            <a:xfrm>
              <a:off x="6017140" y="1383758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E68C392-072B-4874-AB1C-D2F7536E4FAC}"/>
              </a:ext>
            </a:extLst>
          </p:cNvPr>
          <p:cNvGrpSpPr/>
          <p:nvPr/>
        </p:nvGrpSpPr>
        <p:grpSpPr>
          <a:xfrm>
            <a:off x="5956815" y="2635268"/>
            <a:ext cx="278370" cy="278368"/>
            <a:chOff x="5956815" y="3238341"/>
            <a:chExt cx="278370" cy="27836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EB95BA2-1728-4A84-B587-06E0B0D3D86E}"/>
                </a:ext>
              </a:extLst>
            </p:cNvPr>
            <p:cNvSpPr/>
            <p:nvPr/>
          </p:nvSpPr>
          <p:spPr>
            <a:xfrm>
              <a:off x="5956815" y="3238341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902B319-7CA3-4718-8F1C-F36DF42C60D1}"/>
                </a:ext>
              </a:extLst>
            </p:cNvPr>
            <p:cNvSpPr/>
            <p:nvPr/>
          </p:nvSpPr>
          <p:spPr>
            <a:xfrm>
              <a:off x="6017140" y="3298665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5D517C5-1DB6-44F2-9130-22C127AC75B0}"/>
              </a:ext>
            </a:extLst>
          </p:cNvPr>
          <p:cNvGrpSpPr/>
          <p:nvPr/>
        </p:nvGrpSpPr>
        <p:grpSpPr>
          <a:xfrm>
            <a:off x="5956815" y="4083147"/>
            <a:ext cx="278370" cy="278368"/>
            <a:chOff x="5956815" y="4411498"/>
            <a:chExt cx="278370" cy="27836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2B3A217-CF67-4E0A-B9F7-BF72BD31CD19}"/>
                </a:ext>
              </a:extLst>
            </p:cNvPr>
            <p:cNvSpPr/>
            <p:nvPr/>
          </p:nvSpPr>
          <p:spPr>
            <a:xfrm>
              <a:off x="5956815" y="4411498"/>
              <a:ext cx="278370" cy="27836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12E24F7-41F1-4A34-A638-13504D167E1C}"/>
                </a:ext>
              </a:extLst>
            </p:cNvPr>
            <p:cNvSpPr/>
            <p:nvPr/>
          </p:nvSpPr>
          <p:spPr>
            <a:xfrm>
              <a:off x="6017140" y="4471822"/>
              <a:ext cx="157720" cy="157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8C9A83-E34A-4ED3-AE6C-B294326DF740}"/>
              </a:ext>
            </a:extLst>
          </p:cNvPr>
          <p:cNvGrpSpPr/>
          <p:nvPr/>
        </p:nvGrpSpPr>
        <p:grpSpPr>
          <a:xfrm>
            <a:off x="6545942" y="1326572"/>
            <a:ext cx="4979307" cy="1911769"/>
            <a:chOff x="6545942" y="2682253"/>
            <a:chExt cx="4979307" cy="1911769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D27323C-5E6F-428E-B5A5-F4B70DB9593D}"/>
                </a:ext>
              </a:extLst>
            </p:cNvPr>
            <p:cNvSpPr/>
            <p:nvPr/>
          </p:nvSpPr>
          <p:spPr>
            <a:xfrm>
              <a:off x="6545942" y="3010604"/>
              <a:ext cx="4979307" cy="158341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just">
                <a:lnSpc>
                  <a:spcPct val="14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1C86B613-1D0D-46F6-91D6-DACDE2E03D06}"/>
                </a:ext>
              </a:extLst>
            </p:cNvPr>
            <p:cNvSpPr/>
            <p:nvPr/>
          </p:nvSpPr>
          <p:spPr>
            <a:xfrm flipH="1">
              <a:off x="6545942" y="2682253"/>
              <a:ext cx="380887" cy="328351"/>
            </a:xfrm>
            <a:prstGeom prst="triangle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6AA1B01-DA97-405D-8791-862E50503D19}"/>
              </a:ext>
            </a:extLst>
          </p:cNvPr>
          <p:cNvSpPr/>
          <p:nvPr/>
        </p:nvSpPr>
        <p:spPr>
          <a:xfrm>
            <a:off x="0" y="6481762"/>
            <a:ext cx="12192000" cy="35187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06AEF32-D505-4B98-A34B-F7120613DBDE}"/>
              </a:ext>
            </a:extLst>
          </p:cNvPr>
          <p:cNvSpPr/>
          <p:nvPr/>
        </p:nvSpPr>
        <p:spPr>
          <a:xfrm>
            <a:off x="0" y="6637646"/>
            <a:ext cx="12192000" cy="220354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ADFBE88-1390-48AC-A2E7-7ABD21E4EBF5}"/>
              </a:ext>
            </a:extLst>
          </p:cNvPr>
          <p:cNvGrpSpPr/>
          <p:nvPr/>
        </p:nvGrpSpPr>
        <p:grpSpPr>
          <a:xfrm>
            <a:off x="6761150" y="1837741"/>
            <a:ext cx="4548891" cy="1217782"/>
            <a:chOff x="7665728" y="1657068"/>
            <a:chExt cx="4548891" cy="1217782"/>
          </a:xfrm>
        </p:grpSpPr>
        <p:sp>
          <p:nvSpPr>
            <p:cNvPr id="48" name="bookmark-black-shape_37403">
              <a:extLst>
                <a:ext uri="{FF2B5EF4-FFF2-40B4-BE49-F238E27FC236}">
                  <a16:creationId xmlns:a16="http://schemas.microsoft.com/office/drawing/2014/main" id="{D2F04926-A3A8-4AC6-B9D5-1AD162C494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5917" y="1657068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DE8D022-6804-4967-BD78-8BD9FE257044}"/>
                </a:ext>
              </a:extLst>
            </p:cNvPr>
            <p:cNvSpPr/>
            <p:nvPr/>
          </p:nvSpPr>
          <p:spPr>
            <a:xfrm>
              <a:off x="7665728" y="2160020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F1A3988-45ED-4ED5-8007-72FD7E95AC87}"/>
                </a:ext>
              </a:extLst>
            </p:cNvPr>
            <p:cNvSpPr txBox="1"/>
            <p:nvPr/>
          </p:nvSpPr>
          <p:spPr>
            <a:xfrm>
              <a:off x="8014343" y="1676520"/>
              <a:ext cx="420027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86417C3-884F-4D93-AF88-927A85F0E3B2}"/>
              </a:ext>
            </a:extLst>
          </p:cNvPr>
          <p:cNvGrpSpPr/>
          <p:nvPr/>
        </p:nvGrpSpPr>
        <p:grpSpPr>
          <a:xfrm>
            <a:off x="6761150" y="4757879"/>
            <a:ext cx="4548891" cy="1217782"/>
            <a:chOff x="7665728" y="1657068"/>
            <a:chExt cx="4548891" cy="1217782"/>
          </a:xfrm>
        </p:grpSpPr>
        <p:sp>
          <p:nvSpPr>
            <p:cNvPr id="52" name="bookmark-black-shape_37403">
              <a:extLst>
                <a:ext uri="{FF2B5EF4-FFF2-40B4-BE49-F238E27FC236}">
                  <a16:creationId xmlns:a16="http://schemas.microsoft.com/office/drawing/2014/main" id="{A9A46D04-44AF-439E-BCC7-687F6BD9EF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5917" y="1657068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3F03228-1AEA-4D83-B7DA-DFF39ABCE675}"/>
                </a:ext>
              </a:extLst>
            </p:cNvPr>
            <p:cNvSpPr/>
            <p:nvPr/>
          </p:nvSpPr>
          <p:spPr>
            <a:xfrm>
              <a:off x="7665728" y="2160020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8EE039E-8944-488D-A7D8-A3E73BA1B56B}"/>
                </a:ext>
              </a:extLst>
            </p:cNvPr>
            <p:cNvSpPr txBox="1"/>
            <p:nvPr/>
          </p:nvSpPr>
          <p:spPr>
            <a:xfrm>
              <a:off x="8014344" y="1676520"/>
              <a:ext cx="42002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2EC83E3-F5AD-4A25-87EB-17501DD7F408}"/>
              </a:ext>
            </a:extLst>
          </p:cNvPr>
          <p:cNvGrpSpPr/>
          <p:nvPr/>
        </p:nvGrpSpPr>
        <p:grpSpPr>
          <a:xfrm>
            <a:off x="881959" y="3285621"/>
            <a:ext cx="4548891" cy="1217782"/>
            <a:chOff x="881960" y="1836970"/>
            <a:chExt cx="4548891" cy="1217782"/>
          </a:xfrm>
        </p:grpSpPr>
        <p:sp>
          <p:nvSpPr>
            <p:cNvPr id="44" name="bookmark-black-shape_37403">
              <a:extLst>
                <a:ext uri="{FF2B5EF4-FFF2-40B4-BE49-F238E27FC236}">
                  <a16:creationId xmlns:a16="http://schemas.microsoft.com/office/drawing/2014/main" id="{C15C00DF-45C6-4AE3-9123-007AE0F9E0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53587" y="1836970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66C7685-CE02-442C-ABFB-A12D94AA2DCB}"/>
                </a:ext>
              </a:extLst>
            </p:cNvPr>
            <p:cNvSpPr/>
            <p:nvPr/>
          </p:nvSpPr>
          <p:spPr>
            <a:xfrm>
              <a:off x="881960" y="2339922"/>
              <a:ext cx="4548891" cy="71483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福建师范大学坐落于素有“海滨邹鲁”之誉的历史文化名城福州。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94ECE8A-CDDE-4F87-8921-52143095BF81}"/>
                </a:ext>
              </a:extLst>
            </p:cNvPr>
            <p:cNvSpPr txBox="1"/>
            <p:nvPr/>
          </p:nvSpPr>
          <p:spPr>
            <a:xfrm>
              <a:off x="902149" y="1856422"/>
              <a:ext cx="417417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550589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天空, 户外, 草, 围栏&#10;&#10;描述已自动生成">
            <a:extLst>
              <a:ext uri="{FF2B5EF4-FFF2-40B4-BE49-F238E27FC236}">
                <a16:creationId xmlns:a16="http://schemas.microsoft.com/office/drawing/2014/main" id="{BF0ECD5D-67B3-4B62-9E28-E620B091EBE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4EDD5A1-3E4B-4759-84A1-9B6075F7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22EE7-0582-4C74-BAB0-D5DE0434A8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5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006D78-D368-4E2D-99C5-CD311EB08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163E8B-3B0E-4151-B93A-772D52FB48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BF4A49-EE0D-4AA7-9E1E-9B3E9F128F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0F9B6E-1E81-43B8-AE63-293109B90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E3EE478-1A7D-496C-8865-FA1EFC439E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EF4F9CB-8B58-40BB-ACDD-1A1781E2C4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95FF348-2D9D-46DF-91F0-7F52D40B3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625BE85-5B1C-44E6-A330-D1F5B68F1E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E8A97DEF-6070-490B-BD22-9E2B991E12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AF0D60D-32A9-4718-9FBE-6AD2DAA9F5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74FA224-DA90-4CF5-8021-D717429195B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6432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89614E7-3FDF-4592-BD43-3EE6A1FE83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620438"/>
              </p:ext>
            </p:extLst>
          </p:nvPr>
        </p:nvGraphicFramePr>
        <p:xfrm>
          <a:off x="4233479" y="1291039"/>
          <a:ext cx="7298120" cy="484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729D-ABB4-47A2-AA23-9C6E166A17D5}"/>
              </a:ext>
            </a:extLst>
          </p:cNvPr>
          <p:cNvSpPr/>
          <p:nvPr/>
        </p:nvSpPr>
        <p:spPr>
          <a:xfrm>
            <a:off x="660401" y="1304925"/>
            <a:ext cx="3153102" cy="4829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B278C6-35E3-44F6-880C-7B4F01697BBC}"/>
              </a:ext>
            </a:extLst>
          </p:cNvPr>
          <p:cNvGrpSpPr/>
          <p:nvPr/>
        </p:nvGrpSpPr>
        <p:grpSpPr>
          <a:xfrm>
            <a:off x="899237" y="1650961"/>
            <a:ext cx="2675431" cy="4137103"/>
            <a:chOff x="482600" y="1268413"/>
            <a:chExt cx="2675431" cy="413710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5A5DED9-0799-4538-9570-5FFA401C3741}"/>
                </a:ext>
              </a:extLst>
            </p:cNvPr>
            <p:cNvSpPr/>
            <p:nvPr/>
          </p:nvSpPr>
          <p:spPr>
            <a:xfrm>
              <a:off x="482600" y="1996789"/>
              <a:ext cx="2675430" cy="3408727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学校充分发挥学科龙头带动作用，着力构建一流文科、高水平理科、有特色工科的学科体系，基本形成了综合性大学的学科布局，涵盖文、史、哲、理、工、教、经、法、管、农、艺等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835C07-B579-4E56-A423-06A367FD8FF1}"/>
                </a:ext>
              </a:extLst>
            </p:cNvPr>
            <p:cNvSpPr txBox="1"/>
            <p:nvPr/>
          </p:nvSpPr>
          <p:spPr>
            <a:xfrm>
              <a:off x="482601" y="1268413"/>
              <a:ext cx="267543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4C553C3-F1C3-406E-99A0-A1ACAB5B8D35}"/>
                </a:ext>
              </a:extLst>
            </p:cNvPr>
            <p:cNvGrpSpPr/>
            <p:nvPr/>
          </p:nvGrpSpPr>
          <p:grpSpPr>
            <a:xfrm>
              <a:off x="482600" y="1817268"/>
              <a:ext cx="396082" cy="0"/>
              <a:chOff x="482600" y="2673505"/>
              <a:chExt cx="396082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87B7387F-C04E-441B-A98D-87D4DF3DF6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A4C06D1-3D56-4AB9-A46D-86C6D0F35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86ECB7AC-C317-4AEA-8B4A-984836749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399" y="6313489"/>
            <a:ext cx="10871199" cy="19875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*数据来源：</a:t>
            </a:r>
          </a:p>
        </p:txBody>
      </p:sp>
    </p:spTree>
    <p:extLst>
      <p:ext uri="{BB962C8B-B14F-4D97-AF65-F5344CB8AC3E}">
        <p14:creationId xmlns:p14="http://schemas.microsoft.com/office/powerpoint/2010/main" val="1500191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9D729D-ABB4-47A2-AA23-9C6E166A17D5}"/>
              </a:ext>
            </a:extLst>
          </p:cNvPr>
          <p:cNvSpPr/>
          <p:nvPr/>
        </p:nvSpPr>
        <p:spPr>
          <a:xfrm>
            <a:off x="660400" y="1304926"/>
            <a:ext cx="10858499" cy="17762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B278C6-35E3-44F6-880C-7B4F01697BBC}"/>
              </a:ext>
            </a:extLst>
          </p:cNvPr>
          <p:cNvGrpSpPr/>
          <p:nvPr/>
        </p:nvGrpSpPr>
        <p:grpSpPr>
          <a:xfrm>
            <a:off x="945548" y="1478849"/>
            <a:ext cx="10288202" cy="1428383"/>
            <a:chOff x="482600" y="1268413"/>
            <a:chExt cx="10288202" cy="142838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5A5DED9-0799-4538-9570-5FFA401C3741}"/>
                </a:ext>
              </a:extLst>
            </p:cNvPr>
            <p:cNvSpPr/>
            <p:nvPr/>
          </p:nvSpPr>
          <p:spPr>
            <a:xfrm>
              <a:off x="482600" y="1996790"/>
              <a:ext cx="10288202" cy="70000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学校充分发挥学科龙头带动作用，着力构建一流文科、高水平理科、有特色工科的学科体系，基本形成了综合性大学的学科布局，涵盖文、史、哲、理、工、教、经、法、管、农、艺等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835C07-B579-4E56-A423-06A367FD8FF1}"/>
                </a:ext>
              </a:extLst>
            </p:cNvPr>
            <p:cNvSpPr txBox="1"/>
            <p:nvPr/>
          </p:nvSpPr>
          <p:spPr>
            <a:xfrm>
              <a:off x="482601" y="1268413"/>
              <a:ext cx="267543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4C553C3-F1C3-406E-99A0-A1ACAB5B8D35}"/>
                </a:ext>
              </a:extLst>
            </p:cNvPr>
            <p:cNvGrpSpPr/>
            <p:nvPr/>
          </p:nvGrpSpPr>
          <p:grpSpPr>
            <a:xfrm>
              <a:off x="482600" y="1817268"/>
              <a:ext cx="396082" cy="0"/>
              <a:chOff x="482600" y="2673505"/>
              <a:chExt cx="396082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87B7387F-C04E-441B-A98D-87D4DF3DF6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A4C06D1-3D56-4AB9-A46D-86C6D0F35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EEB88A7-FBB3-44D2-8CED-C8D41D8FF1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7192240"/>
              </p:ext>
            </p:extLst>
          </p:nvPr>
        </p:nvGraphicFramePr>
        <p:xfrm>
          <a:off x="673101" y="3255078"/>
          <a:ext cx="10845798" cy="288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页脚占位符 8">
            <a:extLst>
              <a:ext uri="{FF2B5EF4-FFF2-40B4-BE49-F238E27FC236}">
                <a16:creationId xmlns:a16="http://schemas.microsoft.com/office/drawing/2014/main" id="{FBB0B810-EEC0-4411-9A8D-7DF786228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399" y="6313489"/>
            <a:ext cx="10871199" cy="19875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*数据来源：</a:t>
            </a:r>
          </a:p>
        </p:txBody>
      </p:sp>
    </p:spTree>
    <p:extLst>
      <p:ext uri="{BB962C8B-B14F-4D97-AF65-F5344CB8AC3E}">
        <p14:creationId xmlns:p14="http://schemas.microsoft.com/office/powerpoint/2010/main" val="2469967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B278C6-35E3-44F6-880C-7B4F01697BBC}"/>
              </a:ext>
            </a:extLst>
          </p:cNvPr>
          <p:cNvGrpSpPr/>
          <p:nvPr/>
        </p:nvGrpSpPr>
        <p:grpSpPr>
          <a:xfrm>
            <a:off x="945548" y="1478849"/>
            <a:ext cx="10288202" cy="1428383"/>
            <a:chOff x="482600" y="1268413"/>
            <a:chExt cx="10288202" cy="142838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5A5DED9-0799-4538-9570-5FFA401C3741}"/>
                </a:ext>
              </a:extLst>
            </p:cNvPr>
            <p:cNvSpPr/>
            <p:nvPr/>
          </p:nvSpPr>
          <p:spPr>
            <a:xfrm>
              <a:off x="482600" y="1996790"/>
              <a:ext cx="10288202" cy="70000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学校充分发挥学科龙头带动作用，着力构建一流文科、高水平理科、有特色工科的学科体系，基本形成了综合性大学的学科布局，涵盖文、史、哲、理、工、教、经、法、管、农、艺等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835C07-B579-4E56-A423-06A367FD8FF1}"/>
                </a:ext>
              </a:extLst>
            </p:cNvPr>
            <p:cNvSpPr txBox="1"/>
            <p:nvPr/>
          </p:nvSpPr>
          <p:spPr>
            <a:xfrm>
              <a:off x="482601" y="1268413"/>
              <a:ext cx="267543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4C553C3-F1C3-406E-99A0-A1ACAB5B8D35}"/>
                </a:ext>
              </a:extLst>
            </p:cNvPr>
            <p:cNvGrpSpPr/>
            <p:nvPr/>
          </p:nvGrpSpPr>
          <p:grpSpPr>
            <a:xfrm>
              <a:off x="482600" y="1817268"/>
              <a:ext cx="396082" cy="0"/>
              <a:chOff x="482600" y="2673505"/>
              <a:chExt cx="396082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87B7387F-C04E-441B-A98D-87D4DF3DF6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A4C06D1-3D56-4AB9-A46D-86C6D0F352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325FD9A-2FCB-4A5F-A491-FAAF5986E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37891"/>
              </p:ext>
            </p:extLst>
          </p:nvPr>
        </p:nvGraphicFramePr>
        <p:xfrm>
          <a:off x="660400" y="3266277"/>
          <a:ext cx="10858500" cy="2867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2910270701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3030214954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666471268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3252431374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544743196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821943825"/>
                    </a:ext>
                  </a:extLst>
                </a:gridCol>
              </a:tblGrid>
              <a:tr h="57356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添加文字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8660845"/>
                  </a:ext>
                </a:extLst>
              </a:tr>
              <a:tr h="573564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8587351"/>
                  </a:ext>
                </a:extLst>
              </a:tr>
              <a:tr h="573564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6160499"/>
                  </a:ext>
                </a:extLst>
              </a:tr>
              <a:tr h="573564"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4810799"/>
                  </a:ext>
                </a:extLst>
              </a:tr>
              <a:tr h="573564"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452041"/>
                  </a:ext>
                </a:extLst>
              </a:tr>
            </a:tbl>
          </a:graphicData>
        </a:graphic>
      </p:graphicFrame>
      <p:sp>
        <p:nvSpPr>
          <p:cNvPr id="11" name="页脚占位符 8">
            <a:extLst>
              <a:ext uri="{FF2B5EF4-FFF2-40B4-BE49-F238E27FC236}">
                <a16:creationId xmlns:a16="http://schemas.microsoft.com/office/drawing/2014/main" id="{9EC1D32A-B6DF-44F2-BB71-6BFA5FFB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399" y="6313489"/>
            <a:ext cx="10871199" cy="19875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*数据来源：</a:t>
            </a:r>
          </a:p>
        </p:txBody>
      </p:sp>
    </p:spTree>
    <p:extLst>
      <p:ext uri="{BB962C8B-B14F-4D97-AF65-F5344CB8AC3E}">
        <p14:creationId xmlns:p14="http://schemas.microsoft.com/office/powerpoint/2010/main" val="2172022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7D31EB0-6F65-4B4F-B233-D5BC2CE30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5DED9DD9-0604-411A-B109-A4C3CD434B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3131625"/>
              </p:ext>
            </p:extLst>
          </p:nvPr>
        </p:nvGraphicFramePr>
        <p:xfrm>
          <a:off x="820966" y="1304925"/>
          <a:ext cx="2894692" cy="1929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8EB19BD1-557E-49B6-9C63-8B2560339F22}"/>
              </a:ext>
            </a:extLst>
          </p:cNvPr>
          <p:cNvGrpSpPr/>
          <p:nvPr/>
        </p:nvGrpSpPr>
        <p:grpSpPr>
          <a:xfrm>
            <a:off x="947058" y="3476984"/>
            <a:ext cx="2642507" cy="2466613"/>
            <a:chOff x="947058" y="3476984"/>
            <a:chExt cx="2642507" cy="246661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A355098-CA83-40A3-BE27-EEF56BCAC2B8}"/>
                </a:ext>
              </a:extLst>
            </p:cNvPr>
            <p:cNvSpPr/>
            <p:nvPr/>
          </p:nvSpPr>
          <p:spPr>
            <a:xfrm>
              <a:off x="947058" y="4205361"/>
              <a:ext cx="2642507" cy="173823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598D02-E387-4028-9F72-F9E8B36F547C}"/>
                </a:ext>
              </a:extLst>
            </p:cNvPr>
            <p:cNvSpPr txBox="1"/>
            <p:nvPr/>
          </p:nvSpPr>
          <p:spPr>
            <a:xfrm>
              <a:off x="947058" y="3476984"/>
              <a:ext cx="264250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F3AD3D7-90D4-4671-BE41-E7AD337B7626}"/>
                </a:ext>
              </a:extLst>
            </p:cNvPr>
            <p:cNvGrpSpPr/>
            <p:nvPr/>
          </p:nvGrpSpPr>
          <p:grpSpPr>
            <a:xfrm>
              <a:off x="2070270" y="4025839"/>
              <a:ext cx="396082" cy="0"/>
              <a:chOff x="482600" y="2673505"/>
              <a:chExt cx="396082" cy="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F9CE9C7-7495-4764-AED3-DA0FE130B5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D0FB25A-7093-4973-BE09-6F91401897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67DB3CC0-492F-4120-9624-D72D41212B55}"/>
              </a:ext>
            </a:extLst>
          </p:cNvPr>
          <p:cNvSpPr txBox="1"/>
          <p:nvPr/>
        </p:nvSpPr>
        <p:spPr>
          <a:xfrm>
            <a:off x="1659011" y="1761991"/>
            <a:ext cx="1266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Impact" panose="020B0806030902050204" pitchFamily="34" charset="0"/>
              </a:rPr>
              <a:t>20</a:t>
            </a:r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</a:rPr>
              <a:t>%</a:t>
            </a:r>
            <a:endParaRPr lang="zh-CN" alt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08ADE59-DD1A-45FB-A815-9DF7A81EA4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8170181"/>
              </p:ext>
            </p:extLst>
          </p:nvPr>
        </p:nvGraphicFramePr>
        <p:xfrm>
          <a:off x="4648654" y="1304925"/>
          <a:ext cx="2894692" cy="1929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17089099-35A1-4319-BE32-638A561AF2D0}"/>
              </a:ext>
            </a:extLst>
          </p:cNvPr>
          <p:cNvGrpSpPr/>
          <p:nvPr/>
        </p:nvGrpSpPr>
        <p:grpSpPr>
          <a:xfrm>
            <a:off x="4774746" y="3476984"/>
            <a:ext cx="2642507" cy="2466613"/>
            <a:chOff x="4774746" y="3476984"/>
            <a:chExt cx="2642507" cy="246661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29F5268-BD81-4174-8877-56ECE95E24D3}"/>
                </a:ext>
              </a:extLst>
            </p:cNvPr>
            <p:cNvSpPr/>
            <p:nvPr/>
          </p:nvSpPr>
          <p:spPr>
            <a:xfrm>
              <a:off x="4774746" y="4205361"/>
              <a:ext cx="2642507" cy="173823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6F140F3-0B11-4069-8756-DBC62B86B05F}"/>
                </a:ext>
              </a:extLst>
            </p:cNvPr>
            <p:cNvSpPr txBox="1"/>
            <p:nvPr/>
          </p:nvSpPr>
          <p:spPr>
            <a:xfrm>
              <a:off x="4774746" y="3476984"/>
              <a:ext cx="264250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DD6882D-6F6B-4030-B6E4-72B5B1375B83}"/>
                </a:ext>
              </a:extLst>
            </p:cNvPr>
            <p:cNvGrpSpPr/>
            <p:nvPr/>
          </p:nvGrpSpPr>
          <p:grpSpPr>
            <a:xfrm>
              <a:off x="5897958" y="4025839"/>
              <a:ext cx="396082" cy="0"/>
              <a:chOff x="482600" y="2673505"/>
              <a:chExt cx="396082" cy="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C8D32BAC-05CE-435F-8C16-1F0AF406CE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12DAA7D1-9E27-4F6E-9C94-049D7C3186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6D91E931-040C-44CA-B694-4865A261B685}"/>
              </a:ext>
            </a:extLst>
          </p:cNvPr>
          <p:cNvSpPr txBox="1"/>
          <p:nvPr/>
        </p:nvSpPr>
        <p:spPr>
          <a:xfrm>
            <a:off x="5486699" y="1761991"/>
            <a:ext cx="12923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2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3200" dirty="0">
                <a:solidFill>
                  <a:schemeClr val="accent2"/>
                </a:solidFill>
                <a:latin typeface="Impact" panose="020B0806030902050204" pitchFamily="34" charset="0"/>
              </a:rPr>
              <a:t>%</a:t>
            </a:r>
            <a:endParaRPr lang="zh-CN" altLang="en-US" sz="60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0EEA4131-013F-49B0-B271-A0F9295FD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6311113"/>
              </p:ext>
            </p:extLst>
          </p:nvPr>
        </p:nvGraphicFramePr>
        <p:xfrm>
          <a:off x="8476342" y="1304925"/>
          <a:ext cx="2894692" cy="1929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731F9AC5-4140-4D11-AFB6-0DFDE3A612C1}"/>
              </a:ext>
            </a:extLst>
          </p:cNvPr>
          <p:cNvGrpSpPr/>
          <p:nvPr/>
        </p:nvGrpSpPr>
        <p:grpSpPr>
          <a:xfrm>
            <a:off x="8602434" y="3476984"/>
            <a:ext cx="2642507" cy="2466613"/>
            <a:chOff x="8602434" y="3476984"/>
            <a:chExt cx="2642507" cy="2466613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23501E5-36CC-45D3-92EB-97A15363E792}"/>
                </a:ext>
              </a:extLst>
            </p:cNvPr>
            <p:cNvSpPr/>
            <p:nvPr/>
          </p:nvSpPr>
          <p:spPr>
            <a:xfrm>
              <a:off x="8602434" y="4205361"/>
              <a:ext cx="2642507" cy="1738236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学校坚持立德树人，将人才培养作为中心工作，不断深化教育教学改革，着力提升人才培养质量。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F0009B9-F06D-41A3-AB49-3669AD4D07B4}"/>
                </a:ext>
              </a:extLst>
            </p:cNvPr>
            <p:cNvSpPr txBox="1"/>
            <p:nvPr/>
          </p:nvSpPr>
          <p:spPr>
            <a:xfrm>
              <a:off x="8602434" y="3476984"/>
              <a:ext cx="264250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622FD91-1404-4789-95DA-0F2F688325F1}"/>
                </a:ext>
              </a:extLst>
            </p:cNvPr>
            <p:cNvGrpSpPr/>
            <p:nvPr/>
          </p:nvGrpSpPr>
          <p:grpSpPr>
            <a:xfrm>
              <a:off x="9725646" y="4025839"/>
              <a:ext cx="396082" cy="0"/>
              <a:chOff x="482600" y="2673505"/>
              <a:chExt cx="396082" cy="0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404F40C7-51F5-4660-9BF4-F0255E8FC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" y="2673505"/>
                <a:ext cx="65088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3EA6C3E7-2D62-4E4E-9888-23C34D56BE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19" y="2673505"/>
                <a:ext cx="284163" cy="0"/>
              </a:xfrm>
              <a:prstGeom prst="line">
                <a:avLst/>
              </a:prstGeom>
              <a:ln w="19050" cap="rnd"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D8BC61A2-F3DE-4D4B-AE41-3334613649CF}"/>
              </a:ext>
            </a:extLst>
          </p:cNvPr>
          <p:cNvSpPr txBox="1"/>
          <p:nvPr/>
        </p:nvSpPr>
        <p:spPr>
          <a:xfrm>
            <a:off x="9314387" y="1761991"/>
            <a:ext cx="12891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</a:rPr>
              <a:t>%</a:t>
            </a:r>
            <a:endParaRPr lang="zh-CN" alt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页脚占位符 8">
            <a:extLst>
              <a:ext uri="{FF2B5EF4-FFF2-40B4-BE49-F238E27FC236}">
                <a16:creationId xmlns:a16="http://schemas.microsoft.com/office/drawing/2014/main" id="{7ACCB081-7E25-4840-BC08-68BE3D989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399" y="6313489"/>
            <a:ext cx="10871199" cy="19875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*数据来源：</a:t>
            </a:r>
          </a:p>
        </p:txBody>
      </p:sp>
    </p:spTree>
    <p:extLst>
      <p:ext uri="{BB962C8B-B14F-4D97-AF65-F5344CB8AC3E}">
        <p14:creationId xmlns:p14="http://schemas.microsoft.com/office/powerpoint/2010/main" val="2853020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B9BCE338-77EE-4691-BC3B-DF1E1CD6A4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感谢倾听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7F2580-2AA7-4F99-BF1D-7FDBB83BE1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汇报人：妙老师</a:t>
            </a:r>
          </a:p>
        </p:txBody>
      </p:sp>
    </p:spTree>
    <p:extLst>
      <p:ext uri="{BB962C8B-B14F-4D97-AF65-F5344CB8AC3E}">
        <p14:creationId xmlns:p14="http://schemas.microsoft.com/office/powerpoint/2010/main" val="700682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0B428C-0146-4927-BA23-8387B6BC66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8008" y="1339644"/>
            <a:ext cx="3268120" cy="18383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id="{18201384-96C8-465A-B2F1-226AFACFC3DB}"/>
              </a:ext>
            </a:extLst>
          </p:cNvPr>
          <p:cNvSpPr/>
          <p:nvPr/>
        </p:nvSpPr>
        <p:spPr>
          <a:xfrm rot="17651967">
            <a:off x="5952912" y="331224"/>
            <a:ext cx="3291412" cy="4107361"/>
          </a:xfrm>
          <a:prstGeom prst="trapezoid">
            <a:avLst>
              <a:gd name="adj" fmla="val 50000"/>
            </a:avLst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9E07E98E-FDF5-4D7C-851C-FA5588C15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1800" b="0" dirty="0"/>
              <a:t>贴心小教程 </a:t>
            </a:r>
            <a:r>
              <a:rPr lang="en-US" altLang="zh-CN" sz="1800" dirty="0">
                <a:solidFill>
                  <a:schemeClr val="accent1"/>
                </a:solidFill>
              </a:rPr>
              <a:t>1</a:t>
            </a:r>
            <a:r>
              <a:rPr lang="en-US" altLang="zh-CN" sz="1800" b="0" dirty="0"/>
              <a:t> _</a:t>
            </a:r>
            <a:r>
              <a:rPr lang="zh-CN" altLang="en-US" dirty="0"/>
              <a:t>替换照片后显示范围不佳，怎么办？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7954D16-21A7-45D1-8A81-D74109895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339644"/>
            <a:ext cx="3268121" cy="18383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34D611C-83F8-4E12-8A0D-5F70EAD60461}"/>
              </a:ext>
            </a:extLst>
          </p:cNvPr>
          <p:cNvSpPr/>
          <p:nvPr/>
        </p:nvSpPr>
        <p:spPr>
          <a:xfrm>
            <a:off x="660400" y="3680039"/>
            <a:ext cx="10858500" cy="24381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B3657D-B54C-4D5C-9DE3-906277A64762}"/>
              </a:ext>
            </a:extLst>
          </p:cNvPr>
          <p:cNvSpPr txBox="1"/>
          <p:nvPr/>
        </p:nvSpPr>
        <p:spPr>
          <a:xfrm>
            <a:off x="991547" y="4027793"/>
            <a:ext cx="4756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Step1</a:t>
            </a:r>
            <a:r>
              <a:rPr lang="zh-CN" altLang="en-US" sz="2400" dirty="0">
                <a:latin typeface="+mj-ea"/>
                <a:ea typeface="+mj-ea"/>
              </a:rPr>
              <a:t>：选中图片，点击鼠标右键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F47AB8-CBF8-4A34-9DC0-B2B78603E00C}"/>
              </a:ext>
            </a:extLst>
          </p:cNvPr>
          <p:cNvSpPr txBox="1"/>
          <p:nvPr/>
        </p:nvSpPr>
        <p:spPr>
          <a:xfrm>
            <a:off x="991547" y="4525741"/>
            <a:ext cx="4140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Step2</a:t>
            </a:r>
            <a:r>
              <a:rPr lang="zh-CN" altLang="en-US" sz="2400" dirty="0">
                <a:latin typeface="+mj-ea"/>
                <a:ea typeface="+mj-ea"/>
              </a:rPr>
              <a:t>：出现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裁剪</a:t>
            </a:r>
            <a:r>
              <a:rPr lang="zh-CN" altLang="en-US" sz="2400" dirty="0">
                <a:latin typeface="+mj-ea"/>
                <a:ea typeface="+mj-ea"/>
              </a:rPr>
              <a:t>，就是它！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366F08-FB7A-4E94-A41C-03E36E5098DC}"/>
              </a:ext>
            </a:extLst>
          </p:cNvPr>
          <p:cNvSpPr txBox="1"/>
          <p:nvPr/>
        </p:nvSpPr>
        <p:spPr>
          <a:xfrm>
            <a:off x="991547" y="5023689"/>
            <a:ext cx="471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Step3</a:t>
            </a:r>
            <a:r>
              <a:rPr lang="zh-CN" altLang="en-US" sz="2400" dirty="0">
                <a:latin typeface="+mj-ea"/>
                <a:ea typeface="+mj-ea"/>
              </a:rPr>
              <a:t>：同时左手按住 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shift </a:t>
            </a:r>
            <a:r>
              <a:rPr lang="zh-CN" altLang="en-US" sz="2400" dirty="0">
                <a:latin typeface="+mj-ea"/>
                <a:ea typeface="+mj-ea"/>
              </a:rPr>
              <a:t>键，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F98259E-95C0-4F21-B2AA-516B5200C9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1544" y="1450828"/>
            <a:ext cx="3577551" cy="3577564"/>
          </a:xfrm>
          <a:prstGeom prst="ellipse">
            <a:avLst/>
          </a:prstGeom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32000"/>
              </a:prstClr>
            </a:outerShdw>
          </a:effectLst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9D83A7E3-E8BC-47D6-B7FC-89A530D05322}"/>
              </a:ext>
            </a:extLst>
          </p:cNvPr>
          <p:cNvCxnSpPr>
            <a:cxnSpLocks/>
          </p:cNvCxnSpPr>
          <p:nvPr/>
        </p:nvCxnSpPr>
        <p:spPr>
          <a:xfrm flipH="1">
            <a:off x="9753600" y="1450827"/>
            <a:ext cx="1639610" cy="96600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F51F5DD1-17D3-432B-BE66-0C7FA1596634}"/>
              </a:ext>
            </a:extLst>
          </p:cNvPr>
          <p:cNvSpPr/>
          <p:nvPr/>
        </p:nvSpPr>
        <p:spPr>
          <a:xfrm>
            <a:off x="8282902" y="5643419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下一页有</a:t>
            </a:r>
            <a:r>
              <a:rPr lang="en-US" altLang="zh-CN" dirty="0"/>
              <a:t>GIF</a:t>
            </a:r>
            <a:r>
              <a:rPr lang="zh-CN" altLang="en-US" dirty="0"/>
              <a:t>操作演示</a:t>
            </a:r>
          </a:p>
        </p:txBody>
      </p:sp>
    </p:spTree>
    <p:extLst>
      <p:ext uri="{BB962C8B-B14F-4D97-AF65-F5344CB8AC3E}">
        <p14:creationId xmlns:p14="http://schemas.microsoft.com/office/powerpoint/2010/main" val="1087084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9BD6181-8EB3-4373-8B89-AA68CEA7E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83369"/>
            <a:ext cx="9093200" cy="714852"/>
          </a:xfrm>
        </p:spPr>
        <p:txBody>
          <a:bodyPr/>
          <a:lstStyle/>
          <a:p>
            <a:r>
              <a:rPr lang="zh-CN" altLang="en-US" sz="1800" b="0" dirty="0"/>
              <a:t>贴心小教程</a:t>
            </a:r>
            <a:r>
              <a:rPr lang="zh-CN" altLang="en-US" sz="1800" dirty="0">
                <a:solidFill>
                  <a:schemeClr val="accent1"/>
                </a:solidFill>
              </a:rPr>
              <a:t> </a:t>
            </a:r>
            <a:r>
              <a:rPr lang="en-US" altLang="zh-CN" sz="1800" dirty="0">
                <a:solidFill>
                  <a:schemeClr val="accent1"/>
                </a:solidFill>
              </a:rPr>
              <a:t>1 </a:t>
            </a:r>
            <a:r>
              <a:rPr lang="en-US" altLang="zh-CN" sz="1800" b="0" dirty="0"/>
              <a:t>_</a:t>
            </a:r>
            <a:r>
              <a:rPr lang="zh-CN" altLang="en-US" dirty="0"/>
              <a:t>替换照片后显示范围不佳，怎么办？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5E2FE1-0FEB-4AA4-8B09-0901460A08A6}"/>
              </a:ext>
            </a:extLst>
          </p:cNvPr>
          <p:cNvSpPr txBox="1"/>
          <p:nvPr/>
        </p:nvSpPr>
        <p:spPr>
          <a:xfrm>
            <a:off x="660400" y="3244334"/>
            <a:ext cx="1763712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GIF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操作演示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EF9BB6-521F-44C9-9BAF-3B8EFE513B06}"/>
              </a:ext>
            </a:extLst>
          </p:cNvPr>
          <p:cNvGrpSpPr/>
          <p:nvPr/>
        </p:nvGrpSpPr>
        <p:grpSpPr>
          <a:xfrm>
            <a:off x="660400" y="3793189"/>
            <a:ext cx="396082" cy="0"/>
            <a:chOff x="482600" y="2673505"/>
            <a:chExt cx="396082" cy="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B0E675F-EF63-4DD0-B941-73967000683F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8BCCD9B-47A7-4318-B9F0-BBCC6792E491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2C5905B-33B6-47EA-868E-C2F097B12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25" y="1304926"/>
            <a:ext cx="7387998" cy="525734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4628C8A-8362-4D31-9944-E2E6997FDD66}"/>
              </a:ext>
            </a:extLst>
          </p:cNvPr>
          <p:cNvSpPr/>
          <p:nvPr/>
        </p:nvSpPr>
        <p:spPr>
          <a:xfrm>
            <a:off x="0" y="6858000"/>
            <a:ext cx="12192000" cy="22110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BD1EAC-438B-4EB2-B478-C8A3BF55FEDE}"/>
              </a:ext>
            </a:extLst>
          </p:cNvPr>
          <p:cNvSpPr txBox="1"/>
          <p:nvPr/>
        </p:nvSpPr>
        <p:spPr>
          <a:xfrm>
            <a:off x="2022062" y="7205754"/>
            <a:ext cx="4756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Step1</a:t>
            </a:r>
            <a:r>
              <a:rPr lang="zh-CN" altLang="en-US" sz="2400" dirty="0">
                <a:latin typeface="+mj-ea"/>
                <a:ea typeface="+mj-ea"/>
              </a:rPr>
              <a:t>：选中图片，点击鼠标右键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33A341-A371-43BD-97F8-335F4A486102}"/>
              </a:ext>
            </a:extLst>
          </p:cNvPr>
          <p:cNvSpPr txBox="1"/>
          <p:nvPr/>
        </p:nvSpPr>
        <p:spPr>
          <a:xfrm>
            <a:off x="2022062" y="7703702"/>
            <a:ext cx="4231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Step2</a:t>
            </a:r>
            <a:r>
              <a:rPr lang="zh-CN" altLang="en-US" sz="2400" dirty="0">
                <a:latin typeface="+mj-ea"/>
                <a:ea typeface="+mj-ea"/>
              </a:rPr>
              <a:t>：出现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裁剪</a:t>
            </a:r>
            <a:r>
              <a:rPr lang="zh-CN" altLang="en-US" sz="2400" dirty="0">
                <a:latin typeface="+mj-ea"/>
                <a:ea typeface="+mj-ea"/>
              </a:rPr>
              <a:t>，就是它！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6A56534-41F1-4BC1-9EFB-4116CD5288D4}"/>
              </a:ext>
            </a:extLst>
          </p:cNvPr>
          <p:cNvSpPr txBox="1"/>
          <p:nvPr/>
        </p:nvSpPr>
        <p:spPr>
          <a:xfrm>
            <a:off x="2022062" y="8201650"/>
            <a:ext cx="9890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Step3</a:t>
            </a:r>
            <a:r>
              <a:rPr lang="zh-CN" altLang="en-US" sz="2400" dirty="0">
                <a:latin typeface="+mj-ea"/>
                <a:ea typeface="+mj-ea"/>
              </a:rPr>
              <a:t>：同时左手按住 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shift</a:t>
            </a:r>
            <a:r>
              <a:rPr lang="en-US" altLang="zh-CN" sz="2400" dirty="0">
                <a:latin typeface="+mj-ea"/>
                <a:ea typeface="+mj-ea"/>
              </a:rPr>
              <a:t> </a:t>
            </a:r>
            <a:r>
              <a:rPr lang="zh-CN" altLang="en-US" sz="2400" dirty="0">
                <a:latin typeface="+mj-ea"/>
                <a:ea typeface="+mj-ea"/>
              </a:rPr>
              <a:t>键，鼠标左键水平方向或竖直方向拖动图片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5E1E68-B021-49A1-B590-95C20DCD6400}"/>
              </a:ext>
            </a:extLst>
          </p:cNvPr>
          <p:cNvSpPr txBox="1"/>
          <p:nvPr/>
        </p:nvSpPr>
        <p:spPr>
          <a:xfrm>
            <a:off x="623746" y="7205754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方法</a:t>
            </a:r>
            <a:r>
              <a:rPr lang="en-US" altLang="zh-CN" sz="2400" dirty="0"/>
              <a:t>1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50565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40BC28A-8BEE-42C8-964F-EB70E80B4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26" y="1304927"/>
            <a:ext cx="7387997" cy="5257344"/>
          </a:xfrm>
          <a:prstGeom prst="rect">
            <a:avLst/>
          </a:prstGeom>
        </p:spPr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F9BD6181-8EB3-4373-8B89-AA68CEA7E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83369"/>
            <a:ext cx="9093200" cy="714852"/>
          </a:xfrm>
        </p:spPr>
        <p:txBody>
          <a:bodyPr/>
          <a:lstStyle/>
          <a:p>
            <a:r>
              <a:rPr lang="zh-CN" altLang="en-US" sz="1800" b="0" dirty="0"/>
              <a:t>贴心小教程</a:t>
            </a:r>
            <a:r>
              <a:rPr lang="zh-CN" altLang="en-US" sz="1800" dirty="0">
                <a:solidFill>
                  <a:schemeClr val="accent1"/>
                </a:solidFill>
              </a:rPr>
              <a:t> </a:t>
            </a:r>
            <a:r>
              <a:rPr lang="en-US" altLang="zh-CN" sz="1800" dirty="0">
                <a:solidFill>
                  <a:schemeClr val="accent1"/>
                </a:solidFill>
              </a:rPr>
              <a:t>1 </a:t>
            </a:r>
            <a:r>
              <a:rPr lang="en-US" altLang="zh-CN" sz="1800" b="0" dirty="0"/>
              <a:t>_</a:t>
            </a:r>
            <a:r>
              <a:rPr lang="zh-CN" altLang="en-US" dirty="0"/>
              <a:t>替换照片后显示范围不佳，怎么办？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5E2FE1-0FEB-4AA4-8B09-0901460A08A6}"/>
              </a:ext>
            </a:extLst>
          </p:cNvPr>
          <p:cNvSpPr txBox="1"/>
          <p:nvPr/>
        </p:nvSpPr>
        <p:spPr>
          <a:xfrm>
            <a:off x="660400" y="3244334"/>
            <a:ext cx="1763712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GIF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操作演示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EF9BB6-521F-44C9-9BAF-3B8EFE513B06}"/>
              </a:ext>
            </a:extLst>
          </p:cNvPr>
          <p:cNvGrpSpPr/>
          <p:nvPr/>
        </p:nvGrpSpPr>
        <p:grpSpPr>
          <a:xfrm>
            <a:off x="660400" y="3793189"/>
            <a:ext cx="396082" cy="0"/>
            <a:chOff x="482600" y="2673505"/>
            <a:chExt cx="396082" cy="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B0E675F-EF63-4DD0-B941-73967000683F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8BCCD9B-47A7-4318-B9F0-BBCC6792E491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85313911-9938-4C9A-BC27-ECD6C2167E50}"/>
              </a:ext>
            </a:extLst>
          </p:cNvPr>
          <p:cNvSpPr/>
          <p:nvPr/>
        </p:nvSpPr>
        <p:spPr>
          <a:xfrm>
            <a:off x="0" y="6858000"/>
            <a:ext cx="12192000" cy="22110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D7F1A8-AAF3-4086-A586-2EEFEE81F02C}"/>
              </a:ext>
            </a:extLst>
          </p:cNvPr>
          <p:cNvSpPr txBox="1"/>
          <p:nvPr/>
        </p:nvSpPr>
        <p:spPr>
          <a:xfrm>
            <a:off x="2022062" y="7205754"/>
            <a:ext cx="4756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Step1</a:t>
            </a:r>
            <a:r>
              <a:rPr lang="zh-CN" altLang="en-US" sz="2400" dirty="0">
                <a:latin typeface="+mj-ea"/>
                <a:ea typeface="+mj-ea"/>
              </a:rPr>
              <a:t>：选中图片，点击鼠标右键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893813-53C3-49FB-98D2-F0D2199D88C0}"/>
              </a:ext>
            </a:extLst>
          </p:cNvPr>
          <p:cNvSpPr txBox="1"/>
          <p:nvPr/>
        </p:nvSpPr>
        <p:spPr>
          <a:xfrm>
            <a:off x="2022062" y="7703702"/>
            <a:ext cx="4231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Step2</a:t>
            </a:r>
            <a:r>
              <a:rPr lang="zh-CN" altLang="en-US" sz="2400" dirty="0">
                <a:latin typeface="+mj-ea"/>
                <a:ea typeface="+mj-ea"/>
              </a:rPr>
              <a:t>：出现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裁剪</a:t>
            </a:r>
            <a:r>
              <a:rPr lang="zh-CN" altLang="en-US" sz="2400" dirty="0">
                <a:latin typeface="+mj-ea"/>
                <a:ea typeface="+mj-ea"/>
              </a:rPr>
              <a:t>，就是它！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8B7A41-0E7C-40A5-B6A5-3B9066C2DAE0}"/>
              </a:ext>
            </a:extLst>
          </p:cNvPr>
          <p:cNvSpPr txBox="1"/>
          <p:nvPr/>
        </p:nvSpPr>
        <p:spPr>
          <a:xfrm>
            <a:off x="2022062" y="8201650"/>
            <a:ext cx="10322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Step3</a:t>
            </a:r>
            <a:r>
              <a:rPr lang="zh-CN" altLang="en-US" sz="2400" dirty="0">
                <a:latin typeface="+mj-ea"/>
                <a:ea typeface="+mj-ea"/>
              </a:rPr>
              <a:t>：同时左手按住</a:t>
            </a:r>
            <a:r>
              <a:rPr lang="zh-CN" altLang="en-US" sz="2400" b="1" dirty="0">
                <a:latin typeface="+mj-ea"/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shift</a:t>
            </a:r>
            <a:r>
              <a:rPr lang="en-US" altLang="zh-CN" sz="2400" b="1" dirty="0">
                <a:latin typeface="+mj-ea"/>
                <a:ea typeface="+mj-ea"/>
              </a:rPr>
              <a:t> </a:t>
            </a:r>
            <a:r>
              <a:rPr lang="zh-CN" altLang="en-US" sz="2400" dirty="0">
                <a:latin typeface="+mj-ea"/>
                <a:ea typeface="+mj-ea"/>
              </a:rPr>
              <a:t>键，鼠标左键点击图片一角，进行等比例缩放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89CCF59-35EA-47EF-BD73-351F9C7D6DFA}"/>
              </a:ext>
            </a:extLst>
          </p:cNvPr>
          <p:cNvSpPr txBox="1"/>
          <p:nvPr/>
        </p:nvSpPr>
        <p:spPr>
          <a:xfrm>
            <a:off x="623746" y="7205754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方法</a:t>
            </a:r>
            <a:r>
              <a:rPr lang="en-US" altLang="zh-CN" sz="2400" dirty="0"/>
              <a:t>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10045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CF71FD-2613-4E57-B185-FE3C36BCB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1800" b="0" dirty="0"/>
              <a:t>贴心小教程 </a:t>
            </a:r>
            <a:r>
              <a:rPr lang="en-US" altLang="zh-CN" sz="1800" dirty="0">
                <a:solidFill>
                  <a:schemeClr val="accent1"/>
                </a:solidFill>
              </a:rPr>
              <a:t>2 </a:t>
            </a:r>
            <a:r>
              <a:rPr lang="en-US" altLang="zh-CN" sz="1800" b="0" dirty="0"/>
              <a:t>_</a:t>
            </a:r>
            <a:r>
              <a:rPr lang="zh-CN" altLang="en-US" dirty="0"/>
              <a:t>不小心移动页面元素，乱糟糟的，怎么办？</a:t>
            </a:r>
          </a:p>
        </p:txBody>
      </p:sp>
      <p:pic>
        <p:nvPicPr>
          <p:cNvPr id="17" name="图片 16" descr="图片包含 屏幕截图&#10;&#10;描述已自动生成">
            <a:extLst>
              <a:ext uri="{FF2B5EF4-FFF2-40B4-BE49-F238E27FC236}">
                <a16:creationId xmlns:a16="http://schemas.microsoft.com/office/drawing/2014/main" id="{DF0445FA-21CA-43BF-82D5-D72C1E25B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942" y="1130300"/>
            <a:ext cx="9457958" cy="5471814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B32A067E-16A7-464E-A09C-E81F0FB05B8E}"/>
              </a:ext>
            </a:extLst>
          </p:cNvPr>
          <p:cNvSpPr/>
          <p:nvPr/>
        </p:nvSpPr>
        <p:spPr>
          <a:xfrm>
            <a:off x="0" y="6858001"/>
            <a:ext cx="12192000" cy="13861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1EC75D-060A-443C-B41F-FBA7A4E3E40D}"/>
              </a:ext>
            </a:extLst>
          </p:cNvPr>
          <p:cNvSpPr txBox="1"/>
          <p:nvPr/>
        </p:nvSpPr>
        <p:spPr>
          <a:xfrm>
            <a:off x="554265" y="7205754"/>
            <a:ext cx="11083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方法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latin typeface="+mj-ea"/>
                <a:ea typeface="+mj-ea"/>
              </a:rPr>
              <a:t>：点击菜单栏“开始”，然后点击“重置，此方法适用于页面元素在母板里以占位符形式出现的情况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458227-A980-4B4A-B7AD-8E70830AA8D8}"/>
              </a:ext>
            </a:extLst>
          </p:cNvPr>
          <p:cNvSpPr txBox="1"/>
          <p:nvPr/>
        </p:nvSpPr>
        <p:spPr>
          <a:xfrm>
            <a:off x="660400" y="3244334"/>
            <a:ext cx="1763712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GIF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操作演示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193240-9140-4F05-A11D-32386E0112CF}"/>
              </a:ext>
            </a:extLst>
          </p:cNvPr>
          <p:cNvGrpSpPr/>
          <p:nvPr/>
        </p:nvGrpSpPr>
        <p:grpSpPr>
          <a:xfrm>
            <a:off x="660400" y="3793189"/>
            <a:ext cx="396082" cy="0"/>
            <a:chOff x="482600" y="2673505"/>
            <a:chExt cx="396082" cy="0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AED9653-58FE-43FB-80CD-A1A687F6D816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F4FF456-A8A3-4130-AC49-0747C9DD227A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559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屏幕截图, 建筑物&#10;&#10;描述已自动生成">
            <a:extLst>
              <a:ext uri="{FF2B5EF4-FFF2-40B4-BE49-F238E27FC236}">
                <a16:creationId xmlns:a16="http://schemas.microsoft.com/office/drawing/2014/main" id="{318D67A6-BE35-44FE-9AE6-C65E4A6BE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939" y="1130300"/>
            <a:ext cx="9457960" cy="547181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4CF71FD-2613-4E57-B185-FE3C36BCB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1800" b="0" dirty="0"/>
              <a:t>贴心小教程 </a:t>
            </a:r>
            <a:r>
              <a:rPr lang="en-US" altLang="zh-CN" sz="1800" dirty="0">
                <a:solidFill>
                  <a:schemeClr val="accent1"/>
                </a:solidFill>
              </a:rPr>
              <a:t>2 </a:t>
            </a:r>
            <a:r>
              <a:rPr lang="en-US" altLang="zh-CN" sz="1800" b="0" dirty="0"/>
              <a:t>_</a:t>
            </a:r>
            <a:r>
              <a:rPr lang="zh-CN" altLang="en-US" dirty="0"/>
              <a:t>不小心移动页面元素，乱糟糟的，怎么办？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03DD970-1F24-436B-BE26-212F810391E6}"/>
              </a:ext>
            </a:extLst>
          </p:cNvPr>
          <p:cNvSpPr/>
          <p:nvPr/>
        </p:nvSpPr>
        <p:spPr>
          <a:xfrm>
            <a:off x="0" y="6858001"/>
            <a:ext cx="12192000" cy="11620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38227E-0DF3-4D91-8797-5533D45CDC9D}"/>
              </a:ext>
            </a:extLst>
          </p:cNvPr>
          <p:cNvSpPr txBox="1"/>
          <p:nvPr/>
        </p:nvSpPr>
        <p:spPr>
          <a:xfrm>
            <a:off x="991546" y="7205754"/>
            <a:ext cx="1052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方法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r>
              <a:rPr lang="zh-CN" altLang="en-US" sz="2400" dirty="0">
                <a:latin typeface="+mj-ea"/>
                <a:ea typeface="+mj-ea"/>
              </a:rPr>
              <a:t>：使用撤销，快捷键是 </a:t>
            </a:r>
            <a:r>
              <a:rPr lang="en-US" altLang="zh-CN" sz="2400" b="1" dirty="0" err="1">
                <a:solidFill>
                  <a:schemeClr val="accent1"/>
                </a:solidFill>
                <a:latin typeface="+mj-ea"/>
                <a:ea typeface="+mj-ea"/>
              </a:rPr>
              <a:t>Ctrl+Z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B31D74-B705-444F-8938-0B5DAA65CB19}"/>
              </a:ext>
            </a:extLst>
          </p:cNvPr>
          <p:cNvSpPr txBox="1"/>
          <p:nvPr/>
        </p:nvSpPr>
        <p:spPr>
          <a:xfrm>
            <a:off x="660400" y="3244334"/>
            <a:ext cx="1763712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GIF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操作演示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EF880A7-FB12-4D73-B587-4F206306B577}"/>
              </a:ext>
            </a:extLst>
          </p:cNvPr>
          <p:cNvGrpSpPr/>
          <p:nvPr/>
        </p:nvGrpSpPr>
        <p:grpSpPr>
          <a:xfrm>
            <a:off x="660400" y="3793189"/>
            <a:ext cx="396082" cy="0"/>
            <a:chOff x="482600" y="2673505"/>
            <a:chExt cx="396082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FAA74A7-8E6E-4A02-A39F-817CDE0AB0C6}"/>
                </a:ext>
              </a:extLst>
            </p:cNvPr>
            <p:cNvCxnSpPr>
              <a:cxnSpLocks/>
            </p:cNvCxnSpPr>
            <p:nvPr/>
          </p:nvCxnSpPr>
          <p:spPr>
            <a:xfrm>
              <a:off x="482600" y="267350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E81232C-B875-4299-8D25-B537143ACBA4}"/>
                </a:ext>
              </a:extLst>
            </p:cNvPr>
            <p:cNvCxnSpPr>
              <a:cxnSpLocks/>
            </p:cNvCxnSpPr>
            <p:nvPr/>
          </p:nvCxnSpPr>
          <p:spPr>
            <a:xfrm>
              <a:off x="594519" y="267350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353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CEEDB38D-3CFB-4AAF-9267-32C82F72BFB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4876800"/>
          </a:xfr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4EDD5A1-3E4B-4759-84A1-9B6075F7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22EE7-0582-4C74-BAB0-D5DE0434A8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683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B30418-8CEF-4549-AF84-B5C9F0286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设计规范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FDACAA-E960-425D-8CCB-97528C672B3A}"/>
              </a:ext>
            </a:extLst>
          </p:cNvPr>
          <p:cNvSpPr txBox="1"/>
          <p:nvPr/>
        </p:nvSpPr>
        <p:spPr>
          <a:xfrm>
            <a:off x="571268" y="412489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latin typeface="+mj-ea"/>
                <a:ea typeface="+mj-ea"/>
              </a:rPr>
              <a:t>中文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824C8C-AE41-4CDE-9D4E-BDEB41EC6408}"/>
              </a:ext>
            </a:extLst>
          </p:cNvPr>
          <p:cNvSpPr txBox="1"/>
          <p:nvPr/>
        </p:nvSpPr>
        <p:spPr>
          <a:xfrm>
            <a:off x="2663495" y="44869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微软雅黑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A714C67-1AAB-4CF5-AA71-92011C527C86}"/>
              </a:ext>
            </a:extLst>
          </p:cNvPr>
          <p:cNvSpPr txBox="1"/>
          <p:nvPr/>
        </p:nvSpPr>
        <p:spPr>
          <a:xfrm>
            <a:off x="6683554" y="4579240"/>
            <a:ext cx="218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微软雅黑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light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4BE543E-F3FB-4B4B-AA2A-ADEF82E4ECF4}"/>
              </a:ext>
            </a:extLst>
          </p:cNvPr>
          <p:cNvSpPr txBox="1"/>
          <p:nvPr/>
        </p:nvSpPr>
        <p:spPr>
          <a:xfrm>
            <a:off x="571268" y="4486907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标题（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24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号）：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BE0938-315E-43A0-B9FB-1614EBB7B56D}"/>
              </a:ext>
            </a:extLst>
          </p:cNvPr>
          <p:cNvSpPr txBox="1"/>
          <p:nvPr/>
        </p:nvSpPr>
        <p:spPr>
          <a:xfrm>
            <a:off x="4359472" y="4486907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正文（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18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号）：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0C1800-25C1-454A-9925-D86CDFF532E1}"/>
              </a:ext>
            </a:extLst>
          </p:cNvPr>
          <p:cNvSpPr txBox="1"/>
          <p:nvPr/>
        </p:nvSpPr>
        <p:spPr>
          <a:xfrm>
            <a:off x="4904263" y="541202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latin typeface="+mj-ea"/>
                <a:ea typeface="+mj-ea"/>
              </a:rPr>
              <a:t>数字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EECB529-39E2-49C2-A1B3-0F979D30D7A5}"/>
              </a:ext>
            </a:extLst>
          </p:cNvPr>
          <p:cNvSpPr txBox="1"/>
          <p:nvPr/>
        </p:nvSpPr>
        <p:spPr>
          <a:xfrm>
            <a:off x="4949646" y="5774035"/>
            <a:ext cx="1717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0123456789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009BD72-34C9-4DCA-83F8-CD65773F80ED}"/>
              </a:ext>
            </a:extLst>
          </p:cNvPr>
          <p:cNvSpPr/>
          <p:nvPr/>
        </p:nvSpPr>
        <p:spPr>
          <a:xfrm>
            <a:off x="1161145" y="3430816"/>
            <a:ext cx="4751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ea"/>
              </a:rPr>
              <a:t>字体</a:t>
            </a:r>
            <a:r>
              <a:rPr lang="en-US" altLang="zh-CN" b="1" dirty="0">
                <a:latin typeface="+mn-ea"/>
              </a:rPr>
              <a:t>_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若商用，请自行购买字体版权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B1562D4-EAC5-43BF-9C8E-6111A64ADECF}"/>
              </a:ext>
            </a:extLst>
          </p:cNvPr>
          <p:cNvGrpSpPr/>
          <p:nvPr/>
        </p:nvGrpSpPr>
        <p:grpSpPr>
          <a:xfrm>
            <a:off x="718232" y="3661648"/>
            <a:ext cx="396082" cy="0"/>
            <a:chOff x="671401" y="1679155"/>
            <a:chExt cx="396082" cy="0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5A97E07-F7FA-4B69-99A8-8AB67F08DA28}"/>
                </a:ext>
              </a:extLst>
            </p:cNvPr>
            <p:cNvCxnSpPr>
              <a:cxnSpLocks/>
            </p:cNvCxnSpPr>
            <p:nvPr/>
          </p:nvCxnSpPr>
          <p:spPr>
            <a:xfrm>
              <a:off x="671401" y="167915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E0D99230-158C-4A04-AE39-197DF386830C}"/>
                </a:ext>
              </a:extLst>
            </p:cNvPr>
            <p:cNvCxnSpPr>
              <a:cxnSpLocks/>
            </p:cNvCxnSpPr>
            <p:nvPr/>
          </p:nvCxnSpPr>
          <p:spPr>
            <a:xfrm>
              <a:off x="783320" y="167915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6A68A8F-D0CC-43CC-AAED-3255991840D4}"/>
              </a:ext>
            </a:extLst>
          </p:cNvPr>
          <p:cNvSpPr txBox="1"/>
          <p:nvPr/>
        </p:nvSpPr>
        <p:spPr>
          <a:xfrm>
            <a:off x="560316" y="541202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latin typeface="+mj-ea"/>
                <a:ea typeface="+mj-ea"/>
              </a:rPr>
              <a:t>英文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B149C8D-D6AB-4F62-A3BF-5C890BB4FC2F}"/>
              </a:ext>
            </a:extLst>
          </p:cNvPr>
          <p:cNvSpPr txBox="1"/>
          <p:nvPr/>
        </p:nvSpPr>
        <p:spPr>
          <a:xfrm>
            <a:off x="1436616" y="5774035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Arial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7D1AC46-0D1C-4057-8F99-4B04B3BA0253}"/>
              </a:ext>
            </a:extLst>
          </p:cNvPr>
          <p:cNvSpPr txBox="1"/>
          <p:nvPr/>
        </p:nvSpPr>
        <p:spPr>
          <a:xfrm>
            <a:off x="560316" y="577403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标题：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C85C176-345A-4F02-9273-4A1BB74830BC}"/>
              </a:ext>
            </a:extLst>
          </p:cNvPr>
          <p:cNvSpPr txBox="1"/>
          <p:nvPr/>
        </p:nvSpPr>
        <p:spPr>
          <a:xfrm>
            <a:off x="3426168" y="5774035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Arial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B560859-4F5C-472E-A443-3AFF234441FE}"/>
              </a:ext>
            </a:extLst>
          </p:cNvPr>
          <p:cNvSpPr txBox="1"/>
          <p:nvPr/>
        </p:nvSpPr>
        <p:spPr>
          <a:xfrm>
            <a:off x="2549868" y="577403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正文：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A349ED-2B17-4B7F-8C85-F782FC1225DE}"/>
              </a:ext>
            </a:extLst>
          </p:cNvPr>
          <p:cNvSpPr txBox="1"/>
          <p:nvPr/>
        </p:nvSpPr>
        <p:spPr>
          <a:xfrm>
            <a:off x="4359472" y="5004593"/>
            <a:ext cx="7441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注：中文段落行距设置</a:t>
            </a:r>
            <a:r>
              <a:rPr lang="en-US" altLang="zh-CN" dirty="0"/>
              <a:t>1.3~1.5</a:t>
            </a:r>
            <a:r>
              <a:rPr lang="zh-CN" altLang="en-US" dirty="0"/>
              <a:t>倍行距为宜，文本对齐方式为两端对齐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0EF3418-C394-4AD3-A955-EC6387F0F9A9}"/>
              </a:ext>
            </a:extLst>
          </p:cNvPr>
          <p:cNvSpPr/>
          <p:nvPr/>
        </p:nvSpPr>
        <p:spPr>
          <a:xfrm>
            <a:off x="660400" y="2464409"/>
            <a:ext cx="1781833" cy="510276"/>
          </a:xfrm>
          <a:prstGeom prst="rect">
            <a:avLst/>
          </a:prstGeom>
          <a:ln>
            <a:noFill/>
          </a:ln>
          <a:effectLst>
            <a:outerShdw blurRad="1143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0E52E6F-D31E-4D81-969A-FD8116CE58FB}"/>
              </a:ext>
            </a:extLst>
          </p:cNvPr>
          <p:cNvSpPr txBox="1"/>
          <p:nvPr/>
        </p:nvSpPr>
        <p:spPr>
          <a:xfrm>
            <a:off x="584348" y="20818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latin typeface="+mj-ea"/>
                <a:ea typeface="+mj-ea"/>
              </a:rPr>
              <a:t>主色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F146535-CB03-430C-87ED-6602BD4B044E}"/>
              </a:ext>
            </a:extLst>
          </p:cNvPr>
          <p:cNvSpPr txBox="1"/>
          <p:nvPr/>
        </p:nvSpPr>
        <p:spPr>
          <a:xfrm>
            <a:off x="3149357" y="208181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>
                <a:latin typeface="+mj-ea"/>
                <a:ea typeface="+mj-ea"/>
              </a:rPr>
              <a:t>辅助色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010D3F1-6DFD-4984-B26F-87A6F610EA0E}"/>
              </a:ext>
            </a:extLst>
          </p:cNvPr>
          <p:cNvGrpSpPr/>
          <p:nvPr/>
        </p:nvGrpSpPr>
        <p:grpSpPr>
          <a:xfrm>
            <a:off x="3213839" y="2464409"/>
            <a:ext cx="1788598" cy="510276"/>
            <a:chOff x="660400" y="4841619"/>
            <a:chExt cx="4648855" cy="87287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A3C4099-64F0-40DB-9914-EF89095C3DC6}"/>
                </a:ext>
              </a:extLst>
            </p:cNvPr>
            <p:cNvSpPr/>
            <p:nvPr/>
          </p:nvSpPr>
          <p:spPr>
            <a:xfrm>
              <a:off x="660400" y="4841619"/>
              <a:ext cx="1331873" cy="872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A886242-5CA2-4302-AFFD-346DC8E79123}"/>
                </a:ext>
              </a:extLst>
            </p:cNvPr>
            <p:cNvSpPr/>
            <p:nvPr/>
          </p:nvSpPr>
          <p:spPr>
            <a:xfrm>
              <a:off x="2318891" y="4841619"/>
              <a:ext cx="1331873" cy="8728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C4DCE0F-D31C-42C2-B6BD-680B6E817190}"/>
                </a:ext>
              </a:extLst>
            </p:cNvPr>
            <p:cNvSpPr/>
            <p:nvPr/>
          </p:nvSpPr>
          <p:spPr>
            <a:xfrm>
              <a:off x="3977382" y="4841619"/>
              <a:ext cx="1331873" cy="8728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143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05D2330E-5A3B-48E5-9332-9F74C46659FD}"/>
              </a:ext>
            </a:extLst>
          </p:cNvPr>
          <p:cNvSpPr/>
          <p:nvPr/>
        </p:nvSpPr>
        <p:spPr>
          <a:xfrm>
            <a:off x="1161145" y="139738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色彩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8F3DC46-BD61-4CC7-B1B5-CC74483CE538}"/>
              </a:ext>
            </a:extLst>
          </p:cNvPr>
          <p:cNvGrpSpPr/>
          <p:nvPr/>
        </p:nvGrpSpPr>
        <p:grpSpPr>
          <a:xfrm>
            <a:off x="718232" y="1582046"/>
            <a:ext cx="396082" cy="0"/>
            <a:chOff x="671401" y="1679155"/>
            <a:chExt cx="396082" cy="0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6AD5A3C4-50C1-417B-878F-3A0C7D311899}"/>
                </a:ext>
              </a:extLst>
            </p:cNvPr>
            <p:cNvCxnSpPr>
              <a:cxnSpLocks/>
            </p:cNvCxnSpPr>
            <p:nvPr/>
          </p:nvCxnSpPr>
          <p:spPr>
            <a:xfrm>
              <a:off x="671401" y="167915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616A07F-6A11-4BFD-A969-5B0DBCB73620}"/>
                </a:ext>
              </a:extLst>
            </p:cNvPr>
            <p:cNvCxnSpPr>
              <a:cxnSpLocks/>
            </p:cNvCxnSpPr>
            <p:nvPr/>
          </p:nvCxnSpPr>
          <p:spPr>
            <a:xfrm>
              <a:off x="783320" y="167915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5668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标题 65">
            <a:extLst>
              <a:ext uri="{FF2B5EF4-FFF2-40B4-BE49-F238E27FC236}">
                <a16:creationId xmlns:a16="http://schemas.microsoft.com/office/drawing/2014/main" id="{2ED25F0D-3C23-409F-BA83-EF19BEB8F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素材来源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765264-29FC-4337-A44A-EB97BF05C463}"/>
              </a:ext>
            </a:extLst>
          </p:cNvPr>
          <p:cNvGrpSpPr/>
          <p:nvPr/>
        </p:nvGrpSpPr>
        <p:grpSpPr>
          <a:xfrm>
            <a:off x="660400" y="3942439"/>
            <a:ext cx="6108641" cy="1484899"/>
            <a:chOff x="1590674" y="598626"/>
            <a:chExt cx="9768888" cy="2374638"/>
          </a:xfrm>
          <a:solidFill>
            <a:schemeClr val="accent1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DCD0ADF-2ECE-44C9-B959-2BF8FC7FCF1F}"/>
                </a:ext>
              </a:extLst>
            </p:cNvPr>
            <p:cNvGrpSpPr/>
            <p:nvPr/>
          </p:nvGrpSpPr>
          <p:grpSpPr>
            <a:xfrm>
              <a:off x="1590674" y="598626"/>
              <a:ext cx="2365375" cy="2374638"/>
              <a:chOff x="0" y="2411413"/>
              <a:chExt cx="2027238" cy="2035175"/>
            </a:xfrm>
            <a:grpFill/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id="{A0CEE61C-AE05-4ACF-997E-E077DDFB37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F15025BD-9C3D-439C-B6D8-3936036318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C4725CCF-E5E5-4D1D-A8C6-DB3D654A5E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id="{903843F6-0587-47EC-BA97-72F8D3C3A1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>
                <a:extLst>
                  <a:ext uri="{FF2B5EF4-FFF2-40B4-BE49-F238E27FC236}">
                    <a16:creationId xmlns:a16="http://schemas.microsoft.com/office/drawing/2014/main" id="{54B0676F-E4A3-4D1D-B372-3916B06B8B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">
                <a:extLst>
                  <a:ext uri="{FF2B5EF4-FFF2-40B4-BE49-F238E27FC236}">
                    <a16:creationId xmlns:a16="http://schemas.microsoft.com/office/drawing/2014/main" id="{EDAD0ABE-CCF0-4590-9904-CA805C016F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>
                <a:extLst>
                  <a:ext uri="{FF2B5EF4-FFF2-40B4-BE49-F238E27FC236}">
                    <a16:creationId xmlns:a16="http://schemas.microsoft.com/office/drawing/2014/main" id="{831D6E14-0F6E-452F-88A8-EE8C9B0670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id="{562A7457-06EB-45A6-B77F-E05A8E0F64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>
                <a:extLst>
                  <a:ext uri="{FF2B5EF4-FFF2-40B4-BE49-F238E27FC236}">
                    <a16:creationId xmlns:a16="http://schemas.microsoft.com/office/drawing/2014/main" id="{90E3BE96-74E2-45B0-9C7E-E9E9C67E5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FC8974F3-C640-4E47-A76F-D8FB1201FF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5">
                <a:extLst>
                  <a:ext uri="{FF2B5EF4-FFF2-40B4-BE49-F238E27FC236}">
                    <a16:creationId xmlns:a16="http://schemas.microsoft.com/office/drawing/2014/main" id="{C9568F19-FD2B-4403-8711-94A209FFE3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7">
                <a:extLst>
                  <a:ext uri="{FF2B5EF4-FFF2-40B4-BE49-F238E27FC236}">
                    <a16:creationId xmlns:a16="http://schemas.microsoft.com/office/drawing/2014/main" id="{78D4C268-C363-4B9E-BD6F-8BF1335C5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738" y="2725738"/>
                <a:ext cx="1400175" cy="1404938"/>
              </a:xfrm>
              <a:custGeom>
                <a:avLst/>
                <a:gdLst>
                  <a:gd name="T0" fmla="*/ 953 w 2416"/>
                  <a:gd name="T1" fmla="*/ 2392 h 2416"/>
                  <a:gd name="T2" fmla="*/ 679 w 2416"/>
                  <a:gd name="T3" fmla="*/ 2296 h 2416"/>
                  <a:gd name="T4" fmla="*/ 439 w 2416"/>
                  <a:gd name="T5" fmla="*/ 2139 h 2416"/>
                  <a:gd name="T6" fmla="*/ 213 w 2416"/>
                  <a:gd name="T7" fmla="*/ 1899 h 2416"/>
                  <a:gd name="T8" fmla="*/ 24 w 2416"/>
                  <a:gd name="T9" fmla="*/ 1452 h 2416"/>
                  <a:gd name="T10" fmla="*/ 19 w 2416"/>
                  <a:gd name="T11" fmla="*/ 992 h 2416"/>
                  <a:gd name="T12" fmla="*/ 200 w 2416"/>
                  <a:gd name="T13" fmla="*/ 545 h 2416"/>
                  <a:gd name="T14" fmla="*/ 426 w 2416"/>
                  <a:gd name="T15" fmla="*/ 287 h 2416"/>
                  <a:gd name="T16" fmla="*/ 668 w 2416"/>
                  <a:gd name="T17" fmla="*/ 130 h 2416"/>
                  <a:gd name="T18" fmla="*/ 937 w 2416"/>
                  <a:gd name="T19" fmla="*/ 31 h 2416"/>
                  <a:gd name="T20" fmla="*/ 1208 w 2416"/>
                  <a:gd name="T21" fmla="*/ 0 h 2416"/>
                  <a:gd name="T22" fmla="*/ 1498 w 2416"/>
                  <a:gd name="T23" fmla="*/ 37 h 2416"/>
                  <a:gd name="T24" fmla="*/ 1764 w 2416"/>
                  <a:gd name="T25" fmla="*/ 135 h 2416"/>
                  <a:gd name="T26" fmla="*/ 2004 w 2416"/>
                  <a:gd name="T27" fmla="*/ 298 h 2416"/>
                  <a:gd name="T28" fmla="*/ 2232 w 2416"/>
                  <a:gd name="T29" fmla="*/ 569 h 2416"/>
                  <a:gd name="T30" fmla="*/ 2400 w 2416"/>
                  <a:gd name="T31" fmla="*/ 1019 h 2416"/>
                  <a:gd name="T32" fmla="*/ 2387 w 2416"/>
                  <a:gd name="T33" fmla="*/ 1479 h 2416"/>
                  <a:gd name="T34" fmla="*/ 2185 w 2416"/>
                  <a:gd name="T35" fmla="*/ 1918 h 2416"/>
                  <a:gd name="T36" fmla="*/ 1966 w 2416"/>
                  <a:gd name="T37" fmla="*/ 2149 h 2416"/>
                  <a:gd name="T38" fmla="*/ 1722 w 2416"/>
                  <a:gd name="T39" fmla="*/ 2301 h 2416"/>
                  <a:gd name="T40" fmla="*/ 1450 w 2416"/>
                  <a:gd name="T41" fmla="*/ 2394 h 2416"/>
                  <a:gd name="T42" fmla="*/ 1425 w 2416"/>
                  <a:gd name="T43" fmla="*/ 2032 h 2416"/>
                  <a:gd name="T44" fmla="*/ 1473 w 2416"/>
                  <a:gd name="T45" fmla="*/ 1905 h 2416"/>
                  <a:gd name="T46" fmla="*/ 1372 w 2416"/>
                  <a:gd name="T47" fmla="*/ 2027 h 2416"/>
                  <a:gd name="T48" fmla="*/ 970 w 2416"/>
                  <a:gd name="T49" fmla="*/ 1929 h 2416"/>
                  <a:gd name="T50" fmla="*/ 1116 w 2416"/>
                  <a:gd name="T51" fmla="*/ 2014 h 2416"/>
                  <a:gd name="T52" fmla="*/ 1042 w 2416"/>
                  <a:gd name="T53" fmla="*/ 2008 h 2416"/>
                  <a:gd name="T54" fmla="*/ 1103 w 2416"/>
                  <a:gd name="T55" fmla="*/ 2046 h 2416"/>
                  <a:gd name="T56" fmla="*/ 1170 w 2416"/>
                  <a:gd name="T57" fmla="*/ 2000 h 2416"/>
                  <a:gd name="T58" fmla="*/ 1151 w 2416"/>
                  <a:gd name="T59" fmla="*/ 1913 h 2416"/>
                  <a:gd name="T60" fmla="*/ 1055 w 2416"/>
                  <a:gd name="T61" fmla="*/ 1913 h 2416"/>
                  <a:gd name="T62" fmla="*/ 1052 w 2416"/>
                  <a:gd name="T63" fmla="*/ 1984 h 2416"/>
                  <a:gd name="T64" fmla="*/ 1124 w 2416"/>
                  <a:gd name="T65" fmla="*/ 1987 h 2416"/>
                  <a:gd name="T66" fmla="*/ 1106 w 2416"/>
                  <a:gd name="T67" fmla="*/ 1931 h 2416"/>
                  <a:gd name="T68" fmla="*/ 1087 w 2416"/>
                  <a:gd name="T69" fmla="*/ 1958 h 2416"/>
                  <a:gd name="T70" fmla="*/ 1124 w 2416"/>
                  <a:gd name="T71" fmla="*/ 1961 h 2416"/>
                  <a:gd name="T72" fmla="*/ 1212 w 2416"/>
                  <a:gd name="T73" fmla="*/ 2032 h 2416"/>
                  <a:gd name="T74" fmla="*/ 1292 w 2416"/>
                  <a:gd name="T75" fmla="*/ 2040 h 2416"/>
                  <a:gd name="T76" fmla="*/ 1326 w 2416"/>
                  <a:gd name="T77" fmla="*/ 1955 h 2416"/>
                  <a:gd name="T78" fmla="*/ 1276 w 2416"/>
                  <a:gd name="T79" fmla="*/ 1905 h 2416"/>
                  <a:gd name="T80" fmla="*/ 1196 w 2416"/>
                  <a:gd name="T81" fmla="*/ 1937 h 2416"/>
                  <a:gd name="T82" fmla="*/ 1273 w 2416"/>
                  <a:gd name="T83" fmla="*/ 1939 h 2416"/>
                  <a:gd name="T84" fmla="*/ 1236 w 2416"/>
                  <a:gd name="T85" fmla="*/ 1952 h 2416"/>
                  <a:gd name="T86" fmla="*/ 1257 w 2416"/>
                  <a:gd name="T87" fmla="*/ 2014 h 2416"/>
                  <a:gd name="T88" fmla="*/ 1982 w 2416"/>
                  <a:gd name="T89" fmla="*/ 1474 h 2416"/>
                  <a:gd name="T90" fmla="*/ 1847 w 2416"/>
                  <a:gd name="T91" fmla="*/ 1498 h 2416"/>
                  <a:gd name="T92" fmla="*/ 1724 w 2416"/>
                  <a:gd name="T93" fmla="*/ 1567 h 2416"/>
                  <a:gd name="T94" fmla="*/ 1716 w 2416"/>
                  <a:gd name="T95" fmla="*/ 1080 h 2416"/>
                  <a:gd name="T96" fmla="*/ 1690 w 2416"/>
                  <a:gd name="T97" fmla="*/ 931 h 2416"/>
                  <a:gd name="T98" fmla="*/ 2033 w 2416"/>
                  <a:gd name="T99" fmla="*/ 968 h 2416"/>
                  <a:gd name="T100" fmla="*/ 1724 w 2416"/>
                  <a:gd name="T101" fmla="*/ 907 h 2416"/>
                  <a:gd name="T102" fmla="*/ 689 w 2416"/>
                  <a:gd name="T103" fmla="*/ 968 h 2416"/>
                  <a:gd name="T104" fmla="*/ 322 w 2416"/>
                  <a:gd name="T105" fmla="*/ 907 h 2416"/>
                  <a:gd name="T106" fmla="*/ 684 w 2416"/>
                  <a:gd name="T107" fmla="*/ 1625 h 2416"/>
                  <a:gd name="T108" fmla="*/ 1096 w 2416"/>
                  <a:gd name="T109" fmla="*/ 1160 h 2416"/>
                  <a:gd name="T110" fmla="*/ 718 w 2416"/>
                  <a:gd name="T111" fmla="*/ 1074 h 2416"/>
                  <a:gd name="T112" fmla="*/ 1027 w 2416"/>
                  <a:gd name="T113" fmla="*/ 1122 h 2416"/>
                  <a:gd name="T114" fmla="*/ 990 w 2416"/>
                  <a:gd name="T115" fmla="*/ 811 h 2416"/>
                  <a:gd name="T116" fmla="*/ 569 w 2416"/>
                  <a:gd name="T117" fmla="*/ 1165 h 2416"/>
                  <a:gd name="T118" fmla="*/ 498 w 2416"/>
                  <a:gd name="T119" fmla="*/ 1184 h 2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16" h="2416">
                    <a:moveTo>
                      <a:pt x="1208" y="2416"/>
                    </a:moveTo>
                    <a:cubicBezTo>
                      <a:pt x="1208" y="2416"/>
                      <a:pt x="1208" y="2416"/>
                      <a:pt x="1208" y="2416"/>
                    </a:cubicBezTo>
                    <a:cubicBezTo>
                      <a:pt x="1192" y="2416"/>
                      <a:pt x="1192" y="2416"/>
                      <a:pt x="1192" y="2416"/>
                    </a:cubicBezTo>
                    <a:cubicBezTo>
                      <a:pt x="1173" y="2416"/>
                      <a:pt x="1173" y="2416"/>
                      <a:pt x="1173" y="2416"/>
                    </a:cubicBezTo>
                    <a:cubicBezTo>
                      <a:pt x="1160" y="2416"/>
                      <a:pt x="1160" y="2416"/>
                      <a:pt x="1160" y="2416"/>
                    </a:cubicBezTo>
                    <a:cubicBezTo>
                      <a:pt x="1144" y="2416"/>
                      <a:pt x="1144" y="2416"/>
                      <a:pt x="1144" y="2416"/>
                    </a:cubicBezTo>
                    <a:cubicBezTo>
                      <a:pt x="1128" y="2413"/>
                      <a:pt x="1128" y="2413"/>
                      <a:pt x="1128" y="2413"/>
                    </a:cubicBezTo>
                    <a:cubicBezTo>
                      <a:pt x="1112" y="2413"/>
                      <a:pt x="1112" y="2413"/>
                      <a:pt x="1112" y="2413"/>
                    </a:cubicBezTo>
                    <a:cubicBezTo>
                      <a:pt x="1094" y="2410"/>
                      <a:pt x="1094" y="2410"/>
                      <a:pt x="1094" y="2410"/>
                    </a:cubicBezTo>
                    <a:cubicBezTo>
                      <a:pt x="1078" y="2410"/>
                      <a:pt x="1078" y="2410"/>
                      <a:pt x="1078" y="2410"/>
                    </a:cubicBezTo>
                    <a:cubicBezTo>
                      <a:pt x="1062" y="2407"/>
                      <a:pt x="1062" y="2407"/>
                      <a:pt x="1062" y="2407"/>
                    </a:cubicBezTo>
                    <a:cubicBezTo>
                      <a:pt x="1046" y="2405"/>
                      <a:pt x="1046" y="2405"/>
                      <a:pt x="1046" y="2405"/>
                    </a:cubicBezTo>
                    <a:cubicBezTo>
                      <a:pt x="1030" y="2405"/>
                      <a:pt x="1030" y="2405"/>
                      <a:pt x="1030" y="2405"/>
                    </a:cubicBezTo>
                    <a:cubicBezTo>
                      <a:pt x="1014" y="2402"/>
                      <a:pt x="1014" y="2402"/>
                      <a:pt x="1014" y="2402"/>
                    </a:cubicBezTo>
                    <a:cubicBezTo>
                      <a:pt x="1001" y="2399"/>
                      <a:pt x="1001" y="2399"/>
                      <a:pt x="1001" y="2399"/>
                    </a:cubicBezTo>
                    <a:cubicBezTo>
                      <a:pt x="985" y="2397"/>
                      <a:pt x="985" y="2397"/>
                      <a:pt x="985" y="2397"/>
                    </a:cubicBezTo>
                    <a:cubicBezTo>
                      <a:pt x="969" y="2394"/>
                      <a:pt x="969" y="2394"/>
                      <a:pt x="969" y="2394"/>
                    </a:cubicBezTo>
                    <a:cubicBezTo>
                      <a:pt x="953" y="2392"/>
                      <a:pt x="953" y="2392"/>
                      <a:pt x="953" y="2392"/>
                    </a:cubicBezTo>
                    <a:cubicBezTo>
                      <a:pt x="937" y="2386"/>
                      <a:pt x="937" y="2386"/>
                      <a:pt x="937" y="2386"/>
                    </a:cubicBezTo>
                    <a:cubicBezTo>
                      <a:pt x="921" y="2383"/>
                      <a:pt x="921" y="2383"/>
                      <a:pt x="921" y="2383"/>
                    </a:cubicBezTo>
                    <a:cubicBezTo>
                      <a:pt x="905" y="2378"/>
                      <a:pt x="905" y="2378"/>
                      <a:pt x="905" y="2378"/>
                    </a:cubicBezTo>
                    <a:cubicBezTo>
                      <a:pt x="889" y="2376"/>
                      <a:pt x="889" y="2376"/>
                      <a:pt x="889" y="2376"/>
                    </a:cubicBezTo>
                    <a:cubicBezTo>
                      <a:pt x="873" y="2370"/>
                      <a:pt x="873" y="2370"/>
                      <a:pt x="873" y="2370"/>
                    </a:cubicBezTo>
                    <a:cubicBezTo>
                      <a:pt x="857" y="2368"/>
                      <a:pt x="857" y="2368"/>
                      <a:pt x="857" y="2368"/>
                    </a:cubicBezTo>
                    <a:cubicBezTo>
                      <a:pt x="841" y="2362"/>
                      <a:pt x="841" y="2362"/>
                      <a:pt x="841" y="2362"/>
                    </a:cubicBezTo>
                    <a:cubicBezTo>
                      <a:pt x="828" y="2357"/>
                      <a:pt x="828" y="2357"/>
                      <a:pt x="828" y="2357"/>
                    </a:cubicBezTo>
                    <a:cubicBezTo>
                      <a:pt x="814" y="2352"/>
                      <a:pt x="814" y="2352"/>
                      <a:pt x="814" y="2352"/>
                    </a:cubicBezTo>
                    <a:cubicBezTo>
                      <a:pt x="798" y="2346"/>
                      <a:pt x="798" y="2346"/>
                      <a:pt x="798" y="2346"/>
                    </a:cubicBezTo>
                    <a:cubicBezTo>
                      <a:pt x="782" y="2341"/>
                      <a:pt x="782" y="2341"/>
                      <a:pt x="782" y="2341"/>
                    </a:cubicBezTo>
                    <a:cubicBezTo>
                      <a:pt x="769" y="2336"/>
                      <a:pt x="769" y="2336"/>
                      <a:pt x="769" y="2336"/>
                    </a:cubicBezTo>
                    <a:cubicBezTo>
                      <a:pt x="753" y="2328"/>
                      <a:pt x="753" y="2328"/>
                      <a:pt x="753" y="2328"/>
                    </a:cubicBezTo>
                    <a:cubicBezTo>
                      <a:pt x="737" y="2322"/>
                      <a:pt x="737" y="2322"/>
                      <a:pt x="737" y="2322"/>
                    </a:cubicBezTo>
                    <a:cubicBezTo>
                      <a:pt x="724" y="2317"/>
                      <a:pt x="724" y="2317"/>
                      <a:pt x="724" y="2317"/>
                    </a:cubicBezTo>
                    <a:cubicBezTo>
                      <a:pt x="708" y="2309"/>
                      <a:pt x="708" y="2309"/>
                      <a:pt x="708" y="2309"/>
                    </a:cubicBezTo>
                    <a:cubicBezTo>
                      <a:pt x="695" y="2301"/>
                      <a:pt x="695" y="2301"/>
                      <a:pt x="695" y="2301"/>
                    </a:cubicBezTo>
                    <a:cubicBezTo>
                      <a:pt x="679" y="2296"/>
                      <a:pt x="679" y="2296"/>
                      <a:pt x="679" y="2296"/>
                    </a:cubicBezTo>
                    <a:cubicBezTo>
                      <a:pt x="668" y="2288"/>
                      <a:pt x="668" y="2288"/>
                      <a:pt x="668" y="2288"/>
                    </a:cubicBezTo>
                    <a:cubicBezTo>
                      <a:pt x="652" y="2280"/>
                      <a:pt x="652" y="2280"/>
                      <a:pt x="652" y="2280"/>
                    </a:cubicBezTo>
                    <a:cubicBezTo>
                      <a:pt x="639" y="2274"/>
                      <a:pt x="639" y="2274"/>
                      <a:pt x="639" y="2274"/>
                    </a:cubicBezTo>
                    <a:cubicBezTo>
                      <a:pt x="623" y="2266"/>
                      <a:pt x="623" y="2266"/>
                      <a:pt x="623" y="2266"/>
                    </a:cubicBezTo>
                    <a:cubicBezTo>
                      <a:pt x="609" y="2258"/>
                      <a:pt x="609" y="2258"/>
                      <a:pt x="609" y="2258"/>
                    </a:cubicBezTo>
                    <a:cubicBezTo>
                      <a:pt x="596" y="2251"/>
                      <a:pt x="596" y="2251"/>
                      <a:pt x="596" y="2251"/>
                    </a:cubicBezTo>
                    <a:cubicBezTo>
                      <a:pt x="580" y="2240"/>
                      <a:pt x="580" y="2240"/>
                      <a:pt x="580" y="2240"/>
                    </a:cubicBezTo>
                    <a:cubicBezTo>
                      <a:pt x="567" y="2234"/>
                      <a:pt x="567" y="2234"/>
                      <a:pt x="567" y="2234"/>
                    </a:cubicBezTo>
                    <a:cubicBezTo>
                      <a:pt x="554" y="2227"/>
                      <a:pt x="554" y="2227"/>
                      <a:pt x="554" y="2227"/>
                    </a:cubicBezTo>
                    <a:cubicBezTo>
                      <a:pt x="540" y="2219"/>
                      <a:pt x="540" y="2219"/>
                      <a:pt x="540" y="2219"/>
                    </a:cubicBezTo>
                    <a:cubicBezTo>
                      <a:pt x="527" y="2208"/>
                      <a:pt x="527" y="2208"/>
                      <a:pt x="527" y="2208"/>
                    </a:cubicBezTo>
                    <a:cubicBezTo>
                      <a:pt x="514" y="2200"/>
                      <a:pt x="514" y="2200"/>
                      <a:pt x="514" y="2200"/>
                    </a:cubicBezTo>
                    <a:cubicBezTo>
                      <a:pt x="503" y="2189"/>
                      <a:pt x="503" y="2189"/>
                      <a:pt x="503" y="2189"/>
                    </a:cubicBezTo>
                    <a:cubicBezTo>
                      <a:pt x="490" y="2181"/>
                      <a:pt x="490" y="2181"/>
                      <a:pt x="490" y="2181"/>
                    </a:cubicBezTo>
                    <a:cubicBezTo>
                      <a:pt x="476" y="2171"/>
                      <a:pt x="476" y="2171"/>
                      <a:pt x="476" y="2171"/>
                    </a:cubicBezTo>
                    <a:cubicBezTo>
                      <a:pt x="463" y="2160"/>
                      <a:pt x="463" y="2160"/>
                      <a:pt x="463" y="2160"/>
                    </a:cubicBezTo>
                    <a:cubicBezTo>
                      <a:pt x="450" y="2149"/>
                      <a:pt x="450" y="2149"/>
                      <a:pt x="450" y="2149"/>
                    </a:cubicBezTo>
                    <a:cubicBezTo>
                      <a:pt x="439" y="2139"/>
                      <a:pt x="439" y="2139"/>
                      <a:pt x="439" y="2139"/>
                    </a:cubicBezTo>
                    <a:cubicBezTo>
                      <a:pt x="426" y="2128"/>
                      <a:pt x="426" y="2128"/>
                      <a:pt x="426" y="2128"/>
                    </a:cubicBezTo>
                    <a:cubicBezTo>
                      <a:pt x="413" y="2117"/>
                      <a:pt x="413" y="2117"/>
                      <a:pt x="413" y="2117"/>
                    </a:cubicBezTo>
                    <a:cubicBezTo>
                      <a:pt x="402" y="2107"/>
                      <a:pt x="402" y="2107"/>
                      <a:pt x="402" y="2107"/>
                    </a:cubicBezTo>
                    <a:cubicBezTo>
                      <a:pt x="389" y="2096"/>
                      <a:pt x="389" y="2096"/>
                      <a:pt x="389" y="2096"/>
                    </a:cubicBezTo>
                    <a:cubicBezTo>
                      <a:pt x="378" y="2086"/>
                      <a:pt x="378" y="2086"/>
                      <a:pt x="378" y="2086"/>
                    </a:cubicBezTo>
                    <a:cubicBezTo>
                      <a:pt x="365" y="2075"/>
                      <a:pt x="365" y="2075"/>
                      <a:pt x="365" y="2075"/>
                    </a:cubicBezTo>
                    <a:cubicBezTo>
                      <a:pt x="354" y="2064"/>
                      <a:pt x="354" y="2064"/>
                      <a:pt x="354" y="2064"/>
                    </a:cubicBezTo>
                    <a:cubicBezTo>
                      <a:pt x="341" y="2054"/>
                      <a:pt x="341" y="2054"/>
                      <a:pt x="341" y="2054"/>
                    </a:cubicBezTo>
                    <a:cubicBezTo>
                      <a:pt x="333" y="2040"/>
                      <a:pt x="333" y="2040"/>
                      <a:pt x="333" y="2040"/>
                    </a:cubicBezTo>
                    <a:cubicBezTo>
                      <a:pt x="322" y="2030"/>
                      <a:pt x="322" y="2030"/>
                      <a:pt x="322" y="2030"/>
                    </a:cubicBezTo>
                    <a:cubicBezTo>
                      <a:pt x="311" y="2016"/>
                      <a:pt x="311" y="2016"/>
                      <a:pt x="311" y="201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98" y="2006"/>
                      <a:pt x="298" y="2006"/>
                      <a:pt x="298" y="2006"/>
                    </a:cubicBezTo>
                    <a:cubicBezTo>
                      <a:pt x="282" y="1984"/>
                      <a:pt x="282" y="1984"/>
                      <a:pt x="282" y="1984"/>
                    </a:cubicBezTo>
                    <a:cubicBezTo>
                      <a:pt x="264" y="1963"/>
                      <a:pt x="264" y="1963"/>
                      <a:pt x="264" y="1963"/>
                    </a:cubicBezTo>
                    <a:cubicBezTo>
                      <a:pt x="248" y="1939"/>
                      <a:pt x="248" y="1939"/>
                      <a:pt x="248" y="1939"/>
                    </a:cubicBezTo>
                    <a:cubicBezTo>
                      <a:pt x="229" y="1918"/>
                      <a:pt x="229" y="1918"/>
                      <a:pt x="229" y="1918"/>
                    </a:cubicBezTo>
                    <a:cubicBezTo>
                      <a:pt x="213" y="1899"/>
                      <a:pt x="213" y="1899"/>
                      <a:pt x="213" y="1899"/>
                    </a:cubicBezTo>
                    <a:cubicBezTo>
                      <a:pt x="200" y="1875"/>
                      <a:pt x="200" y="1875"/>
                      <a:pt x="200" y="1875"/>
                    </a:cubicBezTo>
                    <a:cubicBezTo>
                      <a:pt x="184" y="1851"/>
                      <a:pt x="184" y="1851"/>
                      <a:pt x="184" y="1851"/>
                    </a:cubicBezTo>
                    <a:cubicBezTo>
                      <a:pt x="173" y="1827"/>
                      <a:pt x="173" y="1827"/>
                      <a:pt x="173" y="1827"/>
                    </a:cubicBezTo>
                    <a:cubicBezTo>
                      <a:pt x="157" y="1803"/>
                      <a:pt x="157" y="1803"/>
                      <a:pt x="157" y="1803"/>
                    </a:cubicBezTo>
                    <a:cubicBezTo>
                      <a:pt x="144" y="1780"/>
                      <a:pt x="144" y="1780"/>
                      <a:pt x="144" y="1780"/>
                    </a:cubicBezTo>
                    <a:cubicBezTo>
                      <a:pt x="133" y="1756"/>
                      <a:pt x="133" y="1756"/>
                      <a:pt x="133" y="1756"/>
                    </a:cubicBezTo>
                    <a:cubicBezTo>
                      <a:pt x="120" y="1734"/>
                      <a:pt x="120" y="1734"/>
                      <a:pt x="120" y="1734"/>
                    </a:cubicBezTo>
                    <a:cubicBezTo>
                      <a:pt x="109" y="1710"/>
                      <a:pt x="109" y="1710"/>
                      <a:pt x="109" y="1710"/>
                    </a:cubicBezTo>
                    <a:cubicBezTo>
                      <a:pt x="96" y="1684"/>
                      <a:pt x="96" y="1684"/>
                      <a:pt x="96" y="1684"/>
                    </a:cubicBezTo>
                    <a:cubicBezTo>
                      <a:pt x="88" y="1660"/>
                      <a:pt x="88" y="1660"/>
                      <a:pt x="88" y="1660"/>
                    </a:cubicBezTo>
                    <a:cubicBezTo>
                      <a:pt x="77" y="1633"/>
                      <a:pt x="77" y="1633"/>
                      <a:pt x="77" y="1633"/>
                    </a:cubicBezTo>
                    <a:cubicBezTo>
                      <a:pt x="67" y="1607"/>
                      <a:pt x="67" y="1607"/>
                      <a:pt x="67" y="1607"/>
                    </a:cubicBezTo>
                    <a:cubicBezTo>
                      <a:pt x="59" y="1583"/>
                      <a:pt x="59" y="1583"/>
                      <a:pt x="59" y="1583"/>
                    </a:cubicBezTo>
                    <a:cubicBezTo>
                      <a:pt x="51" y="1559"/>
                      <a:pt x="51" y="1559"/>
                      <a:pt x="51" y="1559"/>
                    </a:cubicBezTo>
                    <a:cubicBezTo>
                      <a:pt x="43" y="1532"/>
                      <a:pt x="43" y="1532"/>
                      <a:pt x="43" y="1532"/>
                    </a:cubicBezTo>
                    <a:cubicBezTo>
                      <a:pt x="35" y="1506"/>
                      <a:pt x="35" y="1506"/>
                      <a:pt x="35" y="1506"/>
                    </a:cubicBezTo>
                    <a:cubicBezTo>
                      <a:pt x="29" y="1479"/>
                      <a:pt x="29" y="1479"/>
                      <a:pt x="29" y="1479"/>
                    </a:cubicBezTo>
                    <a:cubicBezTo>
                      <a:pt x="24" y="1452"/>
                      <a:pt x="24" y="1452"/>
                      <a:pt x="24" y="1452"/>
                    </a:cubicBezTo>
                    <a:cubicBezTo>
                      <a:pt x="19" y="1426"/>
                      <a:pt x="19" y="1426"/>
                      <a:pt x="19" y="1426"/>
                    </a:cubicBezTo>
                    <a:cubicBezTo>
                      <a:pt x="13" y="1399"/>
                      <a:pt x="13" y="1399"/>
                      <a:pt x="13" y="1399"/>
                    </a:cubicBezTo>
                    <a:cubicBezTo>
                      <a:pt x="11" y="1372"/>
                      <a:pt x="11" y="1372"/>
                      <a:pt x="11" y="1372"/>
                    </a:cubicBezTo>
                    <a:cubicBezTo>
                      <a:pt x="8" y="1346"/>
                      <a:pt x="8" y="1346"/>
                      <a:pt x="8" y="1346"/>
                    </a:cubicBezTo>
                    <a:cubicBezTo>
                      <a:pt x="5" y="1319"/>
                      <a:pt x="5" y="1319"/>
                      <a:pt x="5" y="1319"/>
                    </a:cubicBezTo>
                    <a:cubicBezTo>
                      <a:pt x="3" y="1290"/>
                      <a:pt x="3" y="1290"/>
                      <a:pt x="3" y="1290"/>
                    </a:cubicBezTo>
                    <a:cubicBezTo>
                      <a:pt x="3" y="1263"/>
                      <a:pt x="3" y="1263"/>
                      <a:pt x="3" y="1263"/>
                    </a:cubicBezTo>
                    <a:cubicBezTo>
                      <a:pt x="0" y="1237"/>
                      <a:pt x="0" y="1237"/>
                      <a:pt x="0" y="1237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181"/>
                      <a:pt x="0" y="1181"/>
                      <a:pt x="0" y="1181"/>
                    </a:cubicBezTo>
                    <a:cubicBezTo>
                      <a:pt x="3" y="1154"/>
                      <a:pt x="3" y="1154"/>
                      <a:pt x="3" y="1154"/>
                    </a:cubicBezTo>
                    <a:cubicBezTo>
                      <a:pt x="3" y="1128"/>
                      <a:pt x="3" y="1128"/>
                      <a:pt x="3" y="1128"/>
                    </a:cubicBezTo>
                    <a:cubicBezTo>
                      <a:pt x="5" y="1098"/>
                      <a:pt x="5" y="1098"/>
                      <a:pt x="5" y="1098"/>
                    </a:cubicBezTo>
                    <a:cubicBezTo>
                      <a:pt x="8" y="1074"/>
                      <a:pt x="8" y="1074"/>
                      <a:pt x="8" y="1074"/>
                    </a:cubicBezTo>
                    <a:cubicBezTo>
                      <a:pt x="11" y="1048"/>
                      <a:pt x="11" y="1048"/>
                      <a:pt x="11" y="1048"/>
                    </a:cubicBezTo>
                    <a:cubicBezTo>
                      <a:pt x="13" y="1019"/>
                      <a:pt x="13" y="1019"/>
                      <a:pt x="13" y="1019"/>
                    </a:cubicBezTo>
                    <a:cubicBezTo>
                      <a:pt x="19" y="992"/>
                      <a:pt x="19" y="992"/>
                      <a:pt x="19" y="992"/>
                    </a:cubicBezTo>
                    <a:cubicBezTo>
                      <a:pt x="24" y="965"/>
                      <a:pt x="24" y="965"/>
                      <a:pt x="24" y="965"/>
                    </a:cubicBezTo>
                    <a:cubicBezTo>
                      <a:pt x="29" y="939"/>
                      <a:pt x="29" y="939"/>
                      <a:pt x="29" y="939"/>
                    </a:cubicBezTo>
                    <a:cubicBezTo>
                      <a:pt x="35" y="912"/>
                      <a:pt x="35" y="912"/>
                      <a:pt x="35" y="912"/>
                    </a:cubicBezTo>
                    <a:cubicBezTo>
                      <a:pt x="43" y="888"/>
                      <a:pt x="43" y="888"/>
                      <a:pt x="43" y="888"/>
                    </a:cubicBezTo>
                    <a:cubicBezTo>
                      <a:pt x="51" y="862"/>
                      <a:pt x="51" y="862"/>
                      <a:pt x="51" y="862"/>
                    </a:cubicBezTo>
                    <a:cubicBezTo>
                      <a:pt x="59" y="835"/>
                      <a:pt x="59" y="835"/>
                      <a:pt x="59" y="835"/>
                    </a:cubicBezTo>
                    <a:cubicBezTo>
                      <a:pt x="67" y="808"/>
                      <a:pt x="67" y="808"/>
                      <a:pt x="67" y="808"/>
                    </a:cubicBezTo>
                    <a:cubicBezTo>
                      <a:pt x="77" y="784"/>
                      <a:pt x="77" y="784"/>
                      <a:pt x="77" y="784"/>
                    </a:cubicBezTo>
                    <a:cubicBezTo>
                      <a:pt x="88" y="758"/>
                      <a:pt x="88" y="758"/>
                      <a:pt x="88" y="758"/>
                    </a:cubicBezTo>
                    <a:cubicBezTo>
                      <a:pt x="96" y="737"/>
                      <a:pt x="96" y="737"/>
                      <a:pt x="96" y="737"/>
                    </a:cubicBezTo>
                    <a:cubicBezTo>
                      <a:pt x="109" y="710"/>
                      <a:pt x="109" y="710"/>
                      <a:pt x="109" y="710"/>
                    </a:cubicBezTo>
                    <a:cubicBezTo>
                      <a:pt x="120" y="686"/>
                      <a:pt x="120" y="686"/>
                      <a:pt x="120" y="686"/>
                    </a:cubicBezTo>
                    <a:cubicBezTo>
                      <a:pt x="133" y="659"/>
                      <a:pt x="133" y="659"/>
                      <a:pt x="133" y="659"/>
                    </a:cubicBezTo>
                    <a:cubicBezTo>
                      <a:pt x="144" y="635"/>
                      <a:pt x="144" y="635"/>
                      <a:pt x="144" y="635"/>
                    </a:cubicBezTo>
                    <a:cubicBezTo>
                      <a:pt x="157" y="612"/>
                      <a:pt x="157" y="612"/>
                      <a:pt x="157" y="612"/>
                    </a:cubicBezTo>
                    <a:cubicBezTo>
                      <a:pt x="173" y="588"/>
                      <a:pt x="173" y="588"/>
                      <a:pt x="173" y="588"/>
                    </a:cubicBezTo>
                    <a:cubicBezTo>
                      <a:pt x="184" y="569"/>
                      <a:pt x="184" y="569"/>
                      <a:pt x="184" y="569"/>
                    </a:cubicBezTo>
                    <a:cubicBezTo>
                      <a:pt x="200" y="545"/>
                      <a:pt x="200" y="545"/>
                      <a:pt x="200" y="545"/>
                    </a:cubicBezTo>
                    <a:cubicBezTo>
                      <a:pt x="213" y="521"/>
                      <a:pt x="213" y="521"/>
                      <a:pt x="213" y="521"/>
                    </a:cubicBezTo>
                    <a:cubicBezTo>
                      <a:pt x="229" y="500"/>
                      <a:pt x="229" y="500"/>
                      <a:pt x="229" y="500"/>
                    </a:cubicBezTo>
                    <a:cubicBezTo>
                      <a:pt x="248" y="476"/>
                      <a:pt x="248" y="476"/>
                      <a:pt x="248" y="476"/>
                    </a:cubicBezTo>
                    <a:cubicBezTo>
                      <a:pt x="264" y="455"/>
                      <a:pt x="264" y="455"/>
                      <a:pt x="264" y="455"/>
                    </a:cubicBezTo>
                    <a:cubicBezTo>
                      <a:pt x="282" y="433"/>
                      <a:pt x="282" y="433"/>
                      <a:pt x="282" y="433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298" y="412"/>
                      <a:pt x="298" y="412"/>
                      <a:pt x="298" y="412"/>
                    </a:cubicBezTo>
                    <a:cubicBezTo>
                      <a:pt x="311" y="401"/>
                      <a:pt x="311" y="401"/>
                      <a:pt x="311" y="401"/>
                    </a:cubicBezTo>
                    <a:cubicBezTo>
                      <a:pt x="322" y="391"/>
                      <a:pt x="322" y="391"/>
                      <a:pt x="322" y="391"/>
                    </a:cubicBezTo>
                    <a:cubicBezTo>
                      <a:pt x="333" y="377"/>
                      <a:pt x="333" y="377"/>
                      <a:pt x="333" y="377"/>
                    </a:cubicBezTo>
                    <a:cubicBezTo>
                      <a:pt x="341" y="367"/>
                      <a:pt x="341" y="367"/>
                      <a:pt x="341" y="367"/>
                    </a:cubicBezTo>
                    <a:cubicBezTo>
                      <a:pt x="354" y="353"/>
                      <a:pt x="354" y="353"/>
                      <a:pt x="354" y="353"/>
                    </a:cubicBezTo>
                    <a:cubicBezTo>
                      <a:pt x="365" y="343"/>
                      <a:pt x="365" y="343"/>
                      <a:pt x="365" y="343"/>
                    </a:cubicBezTo>
                    <a:cubicBezTo>
                      <a:pt x="378" y="332"/>
                      <a:pt x="378" y="332"/>
                      <a:pt x="378" y="332"/>
                    </a:cubicBezTo>
                    <a:cubicBezTo>
                      <a:pt x="389" y="321"/>
                      <a:pt x="389" y="321"/>
                      <a:pt x="389" y="321"/>
                    </a:cubicBezTo>
                    <a:cubicBezTo>
                      <a:pt x="402" y="308"/>
                      <a:pt x="402" y="308"/>
                      <a:pt x="402" y="308"/>
                    </a:cubicBezTo>
                    <a:cubicBezTo>
                      <a:pt x="413" y="298"/>
                      <a:pt x="413" y="298"/>
                      <a:pt x="413" y="298"/>
                    </a:cubicBezTo>
                    <a:cubicBezTo>
                      <a:pt x="426" y="287"/>
                      <a:pt x="426" y="287"/>
                      <a:pt x="426" y="287"/>
                    </a:cubicBezTo>
                    <a:cubicBezTo>
                      <a:pt x="439" y="276"/>
                      <a:pt x="439" y="276"/>
                      <a:pt x="439" y="276"/>
                    </a:cubicBezTo>
                    <a:cubicBezTo>
                      <a:pt x="450" y="266"/>
                      <a:pt x="450" y="266"/>
                      <a:pt x="450" y="266"/>
                    </a:cubicBezTo>
                    <a:cubicBezTo>
                      <a:pt x="463" y="258"/>
                      <a:pt x="463" y="258"/>
                      <a:pt x="463" y="258"/>
                    </a:cubicBezTo>
                    <a:cubicBezTo>
                      <a:pt x="476" y="247"/>
                      <a:pt x="476" y="247"/>
                      <a:pt x="476" y="247"/>
                    </a:cubicBezTo>
                    <a:cubicBezTo>
                      <a:pt x="490" y="239"/>
                      <a:pt x="490" y="239"/>
                      <a:pt x="490" y="239"/>
                    </a:cubicBezTo>
                    <a:cubicBezTo>
                      <a:pt x="503" y="231"/>
                      <a:pt x="503" y="231"/>
                      <a:pt x="503" y="231"/>
                    </a:cubicBezTo>
                    <a:cubicBezTo>
                      <a:pt x="514" y="220"/>
                      <a:pt x="514" y="220"/>
                      <a:pt x="514" y="220"/>
                    </a:cubicBezTo>
                    <a:cubicBezTo>
                      <a:pt x="527" y="212"/>
                      <a:pt x="527" y="212"/>
                      <a:pt x="527" y="212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67" y="186"/>
                      <a:pt x="567" y="186"/>
                      <a:pt x="567" y="186"/>
                    </a:cubicBezTo>
                    <a:cubicBezTo>
                      <a:pt x="580" y="175"/>
                      <a:pt x="580" y="175"/>
                      <a:pt x="580" y="175"/>
                    </a:cubicBezTo>
                    <a:cubicBezTo>
                      <a:pt x="596" y="167"/>
                      <a:pt x="596" y="167"/>
                      <a:pt x="596" y="167"/>
                    </a:cubicBezTo>
                    <a:cubicBezTo>
                      <a:pt x="609" y="159"/>
                      <a:pt x="609" y="159"/>
                      <a:pt x="609" y="159"/>
                    </a:cubicBezTo>
                    <a:cubicBezTo>
                      <a:pt x="623" y="151"/>
                      <a:pt x="623" y="151"/>
                      <a:pt x="623" y="151"/>
                    </a:cubicBezTo>
                    <a:cubicBezTo>
                      <a:pt x="639" y="143"/>
                      <a:pt x="639" y="143"/>
                      <a:pt x="639" y="143"/>
                    </a:cubicBezTo>
                    <a:cubicBezTo>
                      <a:pt x="652" y="135"/>
                      <a:pt x="652" y="135"/>
                      <a:pt x="652" y="135"/>
                    </a:cubicBezTo>
                    <a:cubicBezTo>
                      <a:pt x="668" y="130"/>
                      <a:pt x="668" y="130"/>
                      <a:pt x="668" y="130"/>
                    </a:cubicBezTo>
                    <a:cubicBezTo>
                      <a:pt x="679" y="122"/>
                      <a:pt x="679" y="122"/>
                      <a:pt x="679" y="122"/>
                    </a:cubicBezTo>
                    <a:cubicBezTo>
                      <a:pt x="695" y="114"/>
                      <a:pt x="695" y="114"/>
                      <a:pt x="695" y="114"/>
                    </a:cubicBezTo>
                    <a:cubicBezTo>
                      <a:pt x="708" y="109"/>
                      <a:pt x="708" y="109"/>
                      <a:pt x="708" y="109"/>
                    </a:cubicBezTo>
                    <a:cubicBezTo>
                      <a:pt x="724" y="101"/>
                      <a:pt x="724" y="101"/>
                      <a:pt x="724" y="101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53" y="87"/>
                      <a:pt x="753" y="87"/>
                      <a:pt x="753" y="87"/>
                    </a:cubicBezTo>
                    <a:cubicBezTo>
                      <a:pt x="769" y="82"/>
                      <a:pt x="769" y="82"/>
                      <a:pt x="769" y="82"/>
                    </a:cubicBezTo>
                    <a:cubicBezTo>
                      <a:pt x="782" y="77"/>
                      <a:pt x="782" y="77"/>
                      <a:pt x="782" y="77"/>
                    </a:cubicBezTo>
                    <a:cubicBezTo>
                      <a:pt x="798" y="74"/>
                      <a:pt x="798" y="74"/>
                      <a:pt x="798" y="74"/>
                    </a:cubicBezTo>
                    <a:cubicBezTo>
                      <a:pt x="814" y="69"/>
                      <a:pt x="814" y="69"/>
                      <a:pt x="814" y="69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41" y="58"/>
                      <a:pt x="841" y="58"/>
                      <a:pt x="841" y="58"/>
                    </a:cubicBezTo>
                    <a:cubicBezTo>
                      <a:pt x="857" y="53"/>
                      <a:pt x="857" y="53"/>
                      <a:pt x="857" y="53"/>
                    </a:cubicBezTo>
                    <a:cubicBezTo>
                      <a:pt x="873" y="47"/>
                      <a:pt x="873" y="47"/>
                      <a:pt x="873" y="47"/>
                    </a:cubicBezTo>
                    <a:cubicBezTo>
                      <a:pt x="889" y="45"/>
                      <a:pt x="889" y="45"/>
                      <a:pt x="889" y="45"/>
                    </a:cubicBezTo>
                    <a:cubicBezTo>
                      <a:pt x="905" y="39"/>
                      <a:pt x="905" y="39"/>
                      <a:pt x="905" y="39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37" y="31"/>
                      <a:pt x="937" y="31"/>
                      <a:pt x="937" y="31"/>
                    </a:cubicBezTo>
                    <a:cubicBezTo>
                      <a:pt x="953" y="29"/>
                      <a:pt x="953" y="29"/>
                      <a:pt x="953" y="29"/>
                    </a:cubicBezTo>
                    <a:cubicBezTo>
                      <a:pt x="969" y="26"/>
                      <a:pt x="969" y="26"/>
                      <a:pt x="969" y="26"/>
                    </a:cubicBezTo>
                    <a:cubicBezTo>
                      <a:pt x="985" y="23"/>
                      <a:pt x="985" y="23"/>
                      <a:pt x="985" y="23"/>
                    </a:cubicBezTo>
                    <a:cubicBezTo>
                      <a:pt x="1001" y="18"/>
                      <a:pt x="1001" y="18"/>
                      <a:pt x="1001" y="18"/>
                    </a:cubicBezTo>
                    <a:cubicBezTo>
                      <a:pt x="1014" y="15"/>
                      <a:pt x="1014" y="15"/>
                      <a:pt x="1014" y="15"/>
                    </a:cubicBezTo>
                    <a:cubicBezTo>
                      <a:pt x="1030" y="13"/>
                      <a:pt x="1030" y="13"/>
                      <a:pt x="1030" y="13"/>
                    </a:cubicBezTo>
                    <a:cubicBezTo>
                      <a:pt x="1046" y="13"/>
                      <a:pt x="1046" y="13"/>
                      <a:pt x="1046" y="13"/>
                    </a:cubicBezTo>
                    <a:cubicBezTo>
                      <a:pt x="1062" y="10"/>
                      <a:pt x="1062" y="10"/>
                      <a:pt x="1062" y="10"/>
                    </a:cubicBezTo>
                    <a:cubicBezTo>
                      <a:pt x="1078" y="8"/>
                      <a:pt x="1078" y="8"/>
                      <a:pt x="1078" y="8"/>
                    </a:cubicBezTo>
                    <a:cubicBezTo>
                      <a:pt x="1094" y="5"/>
                      <a:pt x="1094" y="5"/>
                      <a:pt x="1094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28" y="2"/>
                      <a:pt x="1128" y="2"/>
                      <a:pt x="1128" y="2"/>
                    </a:cubicBezTo>
                    <a:cubicBezTo>
                      <a:pt x="1144" y="2"/>
                      <a:pt x="1144" y="2"/>
                      <a:pt x="1144" y="2"/>
                    </a:cubicBezTo>
                    <a:cubicBezTo>
                      <a:pt x="1160" y="2"/>
                      <a:pt x="1160" y="2"/>
                      <a:pt x="1160" y="2"/>
                    </a:cubicBezTo>
                    <a:cubicBezTo>
                      <a:pt x="1173" y="2"/>
                      <a:pt x="1173" y="2"/>
                      <a:pt x="1173" y="2"/>
                    </a:cubicBezTo>
                    <a:cubicBezTo>
                      <a:pt x="1192" y="0"/>
                      <a:pt x="1192" y="0"/>
                      <a:pt x="1192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08" y="0"/>
                      <a:pt x="1208" y="0"/>
                      <a:pt x="1208" y="0"/>
                    </a:cubicBezTo>
                    <a:cubicBezTo>
                      <a:pt x="1224" y="0"/>
                      <a:pt x="1224" y="0"/>
                      <a:pt x="1224" y="0"/>
                    </a:cubicBezTo>
                    <a:cubicBezTo>
                      <a:pt x="1240" y="2"/>
                      <a:pt x="1240" y="2"/>
                      <a:pt x="1240" y="2"/>
                    </a:cubicBezTo>
                    <a:cubicBezTo>
                      <a:pt x="1256" y="2"/>
                      <a:pt x="1256" y="2"/>
                      <a:pt x="1256" y="2"/>
                    </a:cubicBezTo>
                    <a:cubicBezTo>
                      <a:pt x="1275" y="2"/>
                      <a:pt x="1275" y="2"/>
                      <a:pt x="1275" y="2"/>
                    </a:cubicBezTo>
                    <a:cubicBezTo>
                      <a:pt x="1291" y="2"/>
                      <a:pt x="1291" y="2"/>
                      <a:pt x="1291" y="2"/>
                    </a:cubicBezTo>
                    <a:cubicBezTo>
                      <a:pt x="1307" y="5"/>
                      <a:pt x="1307" y="5"/>
                      <a:pt x="1307" y="5"/>
                    </a:cubicBezTo>
                    <a:cubicBezTo>
                      <a:pt x="1322" y="5"/>
                      <a:pt x="1322" y="5"/>
                      <a:pt x="1322" y="5"/>
                    </a:cubicBezTo>
                    <a:cubicBezTo>
                      <a:pt x="1338" y="8"/>
                      <a:pt x="1338" y="8"/>
                      <a:pt x="1338" y="8"/>
                    </a:cubicBezTo>
                    <a:cubicBezTo>
                      <a:pt x="1352" y="10"/>
                      <a:pt x="1352" y="10"/>
                      <a:pt x="1352" y="10"/>
                    </a:cubicBezTo>
                    <a:cubicBezTo>
                      <a:pt x="1370" y="13"/>
                      <a:pt x="1370" y="13"/>
                      <a:pt x="1370" y="13"/>
                    </a:cubicBezTo>
                    <a:cubicBezTo>
                      <a:pt x="1386" y="13"/>
                      <a:pt x="1386" y="13"/>
                      <a:pt x="1386" y="13"/>
                    </a:cubicBezTo>
                    <a:cubicBezTo>
                      <a:pt x="1402" y="15"/>
                      <a:pt x="1402" y="15"/>
                      <a:pt x="1402" y="15"/>
                    </a:cubicBezTo>
                    <a:cubicBezTo>
                      <a:pt x="1418" y="18"/>
                      <a:pt x="1418" y="18"/>
                      <a:pt x="1418" y="18"/>
                    </a:cubicBezTo>
                    <a:cubicBezTo>
                      <a:pt x="1434" y="23"/>
                      <a:pt x="1434" y="23"/>
                      <a:pt x="1434" y="23"/>
                    </a:cubicBezTo>
                    <a:cubicBezTo>
                      <a:pt x="1450" y="26"/>
                      <a:pt x="1450" y="26"/>
                      <a:pt x="1450" y="26"/>
                    </a:cubicBezTo>
                    <a:cubicBezTo>
                      <a:pt x="1466" y="29"/>
                      <a:pt x="1466" y="29"/>
                      <a:pt x="1466" y="29"/>
                    </a:cubicBezTo>
                    <a:cubicBezTo>
                      <a:pt x="1482" y="31"/>
                      <a:pt x="1482" y="31"/>
                      <a:pt x="1482" y="31"/>
                    </a:cubicBezTo>
                    <a:cubicBezTo>
                      <a:pt x="1498" y="37"/>
                      <a:pt x="1498" y="37"/>
                      <a:pt x="1498" y="37"/>
                    </a:cubicBezTo>
                    <a:cubicBezTo>
                      <a:pt x="1511" y="39"/>
                      <a:pt x="1511" y="39"/>
                      <a:pt x="1511" y="39"/>
                    </a:cubicBezTo>
                    <a:cubicBezTo>
                      <a:pt x="1527" y="45"/>
                      <a:pt x="1527" y="45"/>
                      <a:pt x="1527" y="45"/>
                    </a:cubicBezTo>
                    <a:cubicBezTo>
                      <a:pt x="1543" y="47"/>
                      <a:pt x="1543" y="47"/>
                      <a:pt x="1543" y="47"/>
                    </a:cubicBezTo>
                    <a:cubicBezTo>
                      <a:pt x="1557" y="53"/>
                      <a:pt x="1557" y="53"/>
                      <a:pt x="1557" y="53"/>
                    </a:cubicBezTo>
                    <a:cubicBezTo>
                      <a:pt x="1573" y="58"/>
                      <a:pt x="1573" y="58"/>
                      <a:pt x="1573" y="58"/>
                    </a:cubicBezTo>
                    <a:cubicBezTo>
                      <a:pt x="1589" y="63"/>
                      <a:pt x="1589" y="63"/>
                      <a:pt x="1589" y="63"/>
                    </a:cubicBezTo>
                    <a:cubicBezTo>
                      <a:pt x="1605" y="69"/>
                      <a:pt x="1605" y="69"/>
                      <a:pt x="1605" y="69"/>
                    </a:cubicBezTo>
                    <a:cubicBezTo>
                      <a:pt x="1620" y="74"/>
                      <a:pt x="1620" y="74"/>
                      <a:pt x="1620" y="74"/>
                    </a:cubicBezTo>
                    <a:cubicBezTo>
                      <a:pt x="1634" y="77"/>
                      <a:pt x="1634" y="77"/>
                      <a:pt x="1634" y="77"/>
                    </a:cubicBezTo>
                    <a:cubicBezTo>
                      <a:pt x="1650" y="82"/>
                      <a:pt x="1650" y="82"/>
                      <a:pt x="1650" y="82"/>
                    </a:cubicBezTo>
                    <a:cubicBezTo>
                      <a:pt x="1666" y="87"/>
                      <a:pt x="1666" y="87"/>
                      <a:pt x="1666" y="87"/>
                    </a:cubicBezTo>
                    <a:cubicBezTo>
                      <a:pt x="1676" y="95"/>
                      <a:pt x="1676" y="95"/>
                      <a:pt x="1676" y="95"/>
                    </a:cubicBezTo>
                    <a:cubicBezTo>
                      <a:pt x="1692" y="101"/>
                      <a:pt x="1692" y="101"/>
                      <a:pt x="1692" y="101"/>
                    </a:cubicBezTo>
                    <a:cubicBezTo>
                      <a:pt x="1708" y="109"/>
                      <a:pt x="1708" y="109"/>
                      <a:pt x="1708" y="109"/>
                    </a:cubicBezTo>
                    <a:cubicBezTo>
                      <a:pt x="1722" y="114"/>
                      <a:pt x="1722" y="114"/>
                      <a:pt x="1722" y="114"/>
                    </a:cubicBezTo>
                    <a:cubicBezTo>
                      <a:pt x="1738" y="122"/>
                      <a:pt x="1738" y="122"/>
                      <a:pt x="1738" y="122"/>
                    </a:cubicBezTo>
                    <a:cubicBezTo>
                      <a:pt x="1751" y="130"/>
                      <a:pt x="1751" y="130"/>
                      <a:pt x="1751" y="130"/>
                    </a:cubicBezTo>
                    <a:cubicBezTo>
                      <a:pt x="1764" y="135"/>
                      <a:pt x="1764" y="135"/>
                      <a:pt x="1764" y="135"/>
                    </a:cubicBezTo>
                    <a:cubicBezTo>
                      <a:pt x="1780" y="143"/>
                      <a:pt x="1780" y="143"/>
                      <a:pt x="1780" y="143"/>
                    </a:cubicBezTo>
                    <a:cubicBezTo>
                      <a:pt x="1793" y="151"/>
                      <a:pt x="1793" y="151"/>
                      <a:pt x="1793" y="151"/>
                    </a:cubicBezTo>
                    <a:cubicBezTo>
                      <a:pt x="1809" y="159"/>
                      <a:pt x="1809" y="159"/>
                      <a:pt x="1809" y="159"/>
                    </a:cubicBezTo>
                    <a:cubicBezTo>
                      <a:pt x="1823" y="167"/>
                      <a:pt x="1823" y="167"/>
                      <a:pt x="1823" y="167"/>
                    </a:cubicBezTo>
                    <a:cubicBezTo>
                      <a:pt x="1836" y="175"/>
                      <a:pt x="1836" y="175"/>
                      <a:pt x="1836" y="175"/>
                    </a:cubicBezTo>
                    <a:cubicBezTo>
                      <a:pt x="1847" y="186"/>
                      <a:pt x="1847" y="186"/>
                      <a:pt x="1847" y="186"/>
                    </a:cubicBezTo>
                    <a:cubicBezTo>
                      <a:pt x="1860" y="194"/>
                      <a:pt x="1860" y="194"/>
                      <a:pt x="1860" y="194"/>
                    </a:cubicBezTo>
                    <a:cubicBezTo>
                      <a:pt x="1876" y="202"/>
                      <a:pt x="1876" y="202"/>
                      <a:pt x="1876" y="202"/>
                    </a:cubicBezTo>
                    <a:cubicBezTo>
                      <a:pt x="1889" y="212"/>
                      <a:pt x="1889" y="212"/>
                      <a:pt x="1889" y="212"/>
                    </a:cubicBezTo>
                    <a:cubicBezTo>
                      <a:pt x="1903" y="220"/>
                      <a:pt x="1903" y="220"/>
                      <a:pt x="1903" y="220"/>
                    </a:cubicBezTo>
                    <a:cubicBezTo>
                      <a:pt x="1916" y="231"/>
                      <a:pt x="1916" y="231"/>
                      <a:pt x="1916" y="231"/>
                    </a:cubicBezTo>
                    <a:cubicBezTo>
                      <a:pt x="1929" y="239"/>
                      <a:pt x="1929" y="239"/>
                      <a:pt x="1929" y="239"/>
                    </a:cubicBezTo>
                    <a:cubicBezTo>
                      <a:pt x="1942" y="247"/>
                      <a:pt x="1942" y="247"/>
                      <a:pt x="1942" y="247"/>
                    </a:cubicBezTo>
                    <a:cubicBezTo>
                      <a:pt x="1953" y="258"/>
                      <a:pt x="1953" y="258"/>
                      <a:pt x="1953" y="258"/>
                    </a:cubicBezTo>
                    <a:cubicBezTo>
                      <a:pt x="1966" y="266"/>
                      <a:pt x="1966" y="266"/>
                      <a:pt x="1966" y="266"/>
                    </a:cubicBezTo>
                    <a:cubicBezTo>
                      <a:pt x="1980" y="276"/>
                      <a:pt x="1980" y="276"/>
                      <a:pt x="1980" y="276"/>
                    </a:cubicBezTo>
                    <a:cubicBezTo>
                      <a:pt x="1993" y="287"/>
                      <a:pt x="1993" y="287"/>
                      <a:pt x="1993" y="287"/>
                    </a:cubicBezTo>
                    <a:cubicBezTo>
                      <a:pt x="2004" y="298"/>
                      <a:pt x="2004" y="298"/>
                      <a:pt x="2004" y="298"/>
                    </a:cubicBezTo>
                    <a:cubicBezTo>
                      <a:pt x="2014" y="308"/>
                      <a:pt x="2014" y="308"/>
                      <a:pt x="2014" y="308"/>
                    </a:cubicBezTo>
                    <a:cubicBezTo>
                      <a:pt x="2025" y="321"/>
                      <a:pt x="2025" y="321"/>
                      <a:pt x="2025" y="321"/>
                    </a:cubicBezTo>
                    <a:cubicBezTo>
                      <a:pt x="2038" y="332"/>
                      <a:pt x="2038" y="332"/>
                      <a:pt x="2038" y="332"/>
                    </a:cubicBezTo>
                    <a:cubicBezTo>
                      <a:pt x="2049" y="343"/>
                      <a:pt x="2049" y="343"/>
                      <a:pt x="2049" y="343"/>
                    </a:cubicBezTo>
                    <a:cubicBezTo>
                      <a:pt x="2062" y="353"/>
                      <a:pt x="2062" y="353"/>
                      <a:pt x="2062" y="353"/>
                    </a:cubicBezTo>
                    <a:cubicBezTo>
                      <a:pt x="2073" y="367"/>
                      <a:pt x="2073" y="367"/>
                      <a:pt x="2073" y="367"/>
                    </a:cubicBezTo>
                    <a:cubicBezTo>
                      <a:pt x="2086" y="377"/>
                      <a:pt x="2086" y="377"/>
                      <a:pt x="2086" y="377"/>
                    </a:cubicBezTo>
                    <a:cubicBezTo>
                      <a:pt x="2097" y="391"/>
                      <a:pt x="2097" y="391"/>
                      <a:pt x="2097" y="391"/>
                    </a:cubicBezTo>
                    <a:cubicBezTo>
                      <a:pt x="2107" y="401"/>
                      <a:pt x="2107" y="401"/>
                      <a:pt x="2107" y="401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18" y="412"/>
                      <a:pt x="2118" y="412"/>
                      <a:pt x="2118" y="412"/>
                    </a:cubicBezTo>
                    <a:cubicBezTo>
                      <a:pt x="2137" y="433"/>
                      <a:pt x="2137" y="433"/>
                      <a:pt x="2137" y="433"/>
                    </a:cubicBezTo>
                    <a:cubicBezTo>
                      <a:pt x="2155" y="455"/>
                      <a:pt x="2155" y="455"/>
                      <a:pt x="2155" y="455"/>
                    </a:cubicBezTo>
                    <a:cubicBezTo>
                      <a:pt x="2169" y="476"/>
                      <a:pt x="2169" y="476"/>
                      <a:pt x="2169" y="476"/>
                    </a:cubicBezTo>
                    <a:cubicBezTo>
                      <a:pt x="2185" y="500"/>
                      <a:pt x="2185" y="500"/>
                      <a:pt x="2185" y="500"/>
                    </a:cubicBezTo>
                    <a:cubicBezTo>
                      <a:pt x="2201" y="521"/>
                      <a:pt x="2201" y="521"/>
                      <a:pt x="2201" y="521"/>
                    </a:cubicBezTo>
                    <a:cubicBezTo>
                      <a:pt x="2216" y="545"/>
                      <a:pt x="2216" y="545"/>
                      <a:pt x="2216" y="545"/>
                    </a:cubicBezTo>
                    <a:cubicBezTo>
                      <a:pt x="2232" y="569"/>
                      <a:pt x="2232" y="569"/>
                      <a:pt x="2232" y="569"/>
                    </a:cubicBezTo>
                    <a:cubicBezTo>
                      <a:pt x="2246" y="588"/>
                      <a:pt x="2246" y="588"/>
                      <a:pt x="2246" y="588"/>
                    </a:cubicBezTo>
                    <a:cubicBezTo>
                      <a:pt x="2259" y="612"/>
                      <a:pt x="2259" y="612"/>
                      <a:pt x="2259" y="612"/>
                    </a:cubicBezTo>
                    <a:cubicBezTo>
                      <a:pt x="2272" y="635"/>
                      <a:pt x="2272" y="635"/>
                      <a:pt x="2272" y="635"/>
                    </a:cubicBezTo>
                    <a:cubicBezTo>
                      <a:pt x="2286" y="659"/>
                      <a:pt x="2286" y="659"/>
                      <a:pt x="2286" y="659"/>
                    </a:cubicBezTo>
                    <a:cubicBezTo>
                      <a:pt x="2299" y="686"/>
                      <a:pt x="2299" y="686"/>
                      <a:pt x="2299" y="686"/>
                    </a:cubicBezTo>
                    <a:cubicBezTo>
                      <a:pt x="2310" y="710"/>
                      <a:pt x="2310" y="710"/>
                      <a:pt x="2310" y="710"/>
                    </a:cubicBezTo>
                    <a:cubicBezTo>
                      <a:pt x="2320" y="737"/>
                      <a:pt x="2320" y="737"/>
                      <a:pt x="2320" y="737"/>
                    </a:cubicBezTo>
                    <a:cubicBezTo>
                      <a:pt x="2331" y="758"/>
                      <a:pt x="2331" y="758"/>
                      <a:pt x="2331" y="758"/>
                    </a:cubicBezTo>
                    <a:cubicBezTo>
                      <a:pt x="2339" y="784"/>
                      <a:pt x="2339" y="784"/>
                      <a:pt x="2339" y="784"/>
                    </a:cubicBezTo>
                    <a:cubicBezTo>
                      <a:pt x="2347" y="808"/>
                      <a:pt x="2347" y="808"/>
                      <a:pt x="2347" y="808"/>
                    </a:cubicBezTo>
                    <a:cubicBezTo>
                      <a:pt x="2358" y="835"/>
                      <a:pt x="2358" y="835"/>
                      <a:pt x="2358" y="835"/>
                    </a:cubicBezTo>
                    <a:cubicBezTo>
                      <a:pt x="2365" y="862"/>
                      <a:pt x="2365" y="862"/>
                      <a:pt x="2365" y="862"/>
                    </a:cubicBezTo>
                    <a:cubicBezTo>
                      <a:pt x="2371" y="888"/>
                      <a:pt x="2371" y="888"/>
                      <a:pt x="2371" y="888"/>
                    </a:cubicBezTo>
                    <a:cubicBezTo>
                      <a:pt x="2379" y="912"/>
                      <a:pt x="2379" y="912"/>
                      <a:pt x="2379" y="912"/>
                    </a:cubicBezTo>
                    <a:cubicBezTo>
                      <a:pt x="2387" y="939"/>
                      <a:pt x="2387" y="939"/>
                      <a:pt x="2387" y="939"/>
                    </a:cubicBezTo>
                    <a:cubicBezTo>
                      <a:pt x="2392" y="965"/>
                      <a:pt x="2392" y="965"/>
                      <a:pt x="2392" y="965"/>
                    </a:cubicBezTo>
                    <a:cubicBezTo>
                      <a:pt x="2397" y="992"/>
                      <a:pt x="2397" y="992"/>
                      <a:pt x="2397" y="992"/>
                    </a:cubicBezTo>
                    <a:cubicBezTo>
                      <a:pt x="2400" y="1019"/>
                      <a:pt x="2400" y="1019"/>
                      <a:pt x="2400" y="1019"/>
                    </a:cubicBezTo>
                    <a:cubicBezTo>
                      <a:pt x="2405" y="1048"/>
                      <a:pt x="2405" y="1048"/>
                      <a:pt x="2405" y="1048"/>
                    </a:cubicBezTo>
                    <a:cubicBezTo>
                      <a:pt x="2408" y="1074"/>
                      <a:pt x="2408" y="1074"/>
                      <a:pt x="2408" y="1074"/>
                    </a:cubicBezTo>
                    <a:cubicBezTo>
                      <a:pt x="2411" y="1098"/>
                      <a:pt x="2411" y="1098"/>
                      <a:pt x="2411" y="1098"/>
                    </a:cubicBezTo>
                    <a:cubicBezTo>
                      <a:pt x="2413" y="1128"/>
                      <a:pt x="2413" y="1128"/>
                      <a:pt x="2413" y="1128"/>
                    </a:cubicBezTo>
                    <a:cubicBezTo>
                      <a:pt x="2416" y="1154"/>
                      <a:pt x="2416" y="1154"/>
                      <a:pt x="2416" y="1154"/>
                    </a:cubicBezTo>
                    <a:cubicBezTo>
                      <a:pt x="2416" y="1181"/>
                      <a:pt x="2416" y="1181"/>
                      <a:pt x="2416" y="1181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10"/>
                      <a:pt x="2416" y="1210"/>
                      <a:pt x="2416" y="1210"/>
                    </a:cubicBezTo>
                    <a:cubicBezTo>
                      <a:pt x="2416" y="1237"/>
                      <a:pt x="2416" y="1237"/>
                      <a:pt x="2416" y="1237"/>
                    </a:cubicBezTo>
                    <a:cubicBezTo>
                      <a:pt x="2416" y="1263"/>
                      <a:pt x="2416" y="1263"/>
                      <a:pt x="2416" y="1263"/>
                    </a:cubicBezTo>
                    <a:cubicBezTo>
                      <a:pt x="2413" y="1290"/>
                      <a:pt x="2413" y="1290"/>
                      <a:pt x="2413" y="1290"/>
                    </a:cubicBezTo>
                    <a:cubicBezTo>
                      <a:pt x="2411" y="1319"/>
                      <a:pt x="2411" y="1319"/>
                      <a:pt x="2411" y="1319"/>
                    </a:cubicBezTo>
                    <a:cubicBezTo>
                      <a:pt x="2408" y="1346"/>
                      <a:pt x="2408" y="1346"/>
                      <a:pt x="2408" y="1346"/>
                    </a:cubicBezTo>
                    <a:cubicBezTo>
                      <a:pt x="2405" y="1372"/>
                      <a:pt x="2405" y="1372"/>
                      <a:pt x="2405" y="1372"/>
                    </a:cubicBezTo>
                    <a:cubicBezTo>
                      <a:pt x="2400" y="1399"/>
                      <a:pt x="2400" y="1399"/>
                      <a:pt x="2400" y="1399"/>
                    </a:cubicBezTo>
                    <a:cubicBezTo>
                      <a:pt x="2397" y="1426"/>
                      <a:pt x="2397" y="1426"/>
                      <a:pt x="2397" y="1426"/>
                    </a:cubicBezTo>
                    <a:cubicBezTo>
                      <a:pt x="2392" y="1452"/>
                      <a:pt x="2392" y="1452"/>
                      <a:pt x="2392" y="1452"/>
                    </a:cubicBezTo>
                    <a:cubicBezTo>
                      <a:pt x="2387" y="1479"/>
                      <a:pt x="2387" y="1479"/>
                      <a:pt x="2387" y="1479"/>
                    </a:cubicBezTo>
                    <a:cubicBezTo>
                      <a:pt x="2379" y="1506"/>
                      <a:pt x="2379" y="1506"/>
                      <a:pt x="2379" y="1506"/>
                    </a:cubicBezTo>
                    <a:cubicBezTo>
                      <a:pt x="2371" y="1532"/>
                      <a:pt x="2371" y="1532"/>
                      <a:pt x="2371" y="1532"/>
                    </a:cubicBezTo>
                    <a:cubicBezTo>
                      <a:pt x="2365" y="1559"/>
                      <a:pt x="2365" y="1559"/>
                      <a:pt x="2365" y="1559"/>
                    </a:cubicBezTo>
                    <a:cubicBezTo>
                      <a:pt x="2358" y="1583"/>
                      <a:pt x="2358" y="1583"/>
                      <a:pt x="2358" y="1583"/>
                    </a:cubicBezTo>
                    <a:cubicBezTo>
                      <a:pt x="2347" y="1607"/>
                      <a:pt x="2347" y="1607"/>
                      <a:pt x="2347" y="1607"/>
                    </a:cubicBezTo>
                    <a:cubicBezTo>
                      <a:pt x="2339" y="1633"/>
                      <a:pt x="2339" y="1633"/>
                      <a:pt x="2339" y="1633"/>
                    </a:cubicBezTo>
                    <a:cubicBezTo>
                      <a:pt x="2331" y="1660"/>
                      <a:pt x="2331" y="1660"/>
                      <a:pt x="2331" y="1660"/>
                    </a:cubicBezTo>
                    <a:cubicBezTo>
                      <a:pt x="2320" y="1684"/>
                      <a:pt x="2320" y="1684"/>
                      <a:pt x="2320" y="1684"/>
                    </a:cubicBezTo>
                    <a:cubicBezTo>
                      <a:pt x="2310" y="1710"/>
                      <a:pt x="2310" y="1710"/>
                      <a:pt x="2310" y="1710"/>
                    </a:cubicBezTo>
                    <a:cubicBezTo>
                      <a:pt x="2299" y="1734"/>
                      <a:pt x="2299" y="1734"/>
                      <a:pt x="2299" y="1734"/>
                    </a:cubicBezTo>
                    <a:cubicBezTo>
                      <a:pt x="2286" y="1756"/>
                      <a:pt x="2286" y="1756"/>
                      <a:pt x="2286" y="1756"/>
                    </a:cubicBezTo>
                    <a:cubicBezTo>
                      <a:pt x="2272" y="1780"/>
                      <a:pt x="2272" y="1780"/>
                      <a:pt x="2272" y="1780"/>
                    </a:cubicBezTo>
                    <a:cubicBezTo>
                      <a:pt x="2259" y="1803"/>
                      <a:pt x="2259" y="1803"/>
                      <a:pt x="2259" y="1803"/>
                    </a:cubicBezTo>
                    <a:cubicBezTo>
                      <a:pt x="2246" y="1827"/>
                      <a:pt x="2246" y="1827"/>
                      <a:pt x="2246" y="1827"/>
                    </a:cubicBezTo>
                    <a:cubicBezTo>
                      <a:pt x="2232" y="1851"/>
                      <a:pt x="2232" y="1851"/>
                      <a:pt x="2232" y="1851"/>
                    </a:cubicBezTo>
                    <a:cubicBezTo>
                      <a:pt x="2216" y="1875"/>
                      <a:pt x="2216" y="1875"/>
                      <a:pt x="2216" y="1875"/>
                    </a:cubicBezTo>
                    <a:cubicBezTo>
                      <a:pt x="2201" y="1899"/>
                      <a:pt x="2201" y="1899"/>
                      <a:pt x="2201" y="1899"/>
                    </a:cubicBezTo>
                    <a:cubicBezTo>
                      <a:pt x="2185" y="1918"/>
                      <a:pt x="2185" y="1918"/>
                      <a:pt x="2185" y="1918"/>
                    </a:cubicBezTo>
                    <a:cubicBezTo>
                      <a:pt x="2169" y="1939"/>
                      <a:pt x="2169" y="1939"/>
                      <a:pt x="2169" y="1939"/>
                    </a:cubicBezTo>
                    <a:cubicBezTo>
                      <a:pt x="2155" y="1963"/>
                      <a:pt x="2155" y="1963"/>
                      <a:pt x="2155" y="1963"/>
                    </a:cubicBezTo>
                    <a:cubicBezTo>
                      <a:pt x="2137" y="1984"/>
                      <a:pt x="2137" y="1984"/>
                      <a:pt x="2137" y="1984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18" y="2006"/>
                      <a:pt x="2118" y="2006"/>
                      <a:pt x="2118" y="2006"/>
                    </a:cubicBezTo>
                    <a:cubicBezTo>
                      <a:pt x="2107" y="2016"/>
                      <a:pt x="2107" y="2016"/>
                      <a:pt x="2107" y="2016"/>
                    </a:cubicBezTo>
                    <a:cubicBezTo>
                      <a:pt x="2097" y="2030"/>
                      <a:pt x="2097" y="2030"/>
                      <a:pt x="2097" y="2030"/>
                    </a:cubicBezTo>
                    <a:cubicBezTo>
                      <a:pt x="2086" y="2040"/>
                      <a:pt x="2086" y="2040"/>
                      <a:pt x="2086" y="2040"/>
                    </a:cubicBezTo>
                    <a:cubicBezTo>
                      <a:pt x="2073" y="2054"/>
                      <a:pt x="2073" y="2054"/>
                      <a:pt x="2073" y="2054"/>
                    </a:cubicBezTo>
                    <a:cubicBezTo>
                      <a:pt x="2062" y="2064"/>
                      <a:pt x="2062" y="2064"/>
                      <a:pt x="2062" y="2064"/>
                    </a:cubicBezTo>
                    <a:cubicBezTo>
                      <a:pt x="2049" y="2075"/>
                      <a:pt x="2049" y="2075"/>
                      <a:pt x="2049" y="2075"/>
                    </a:cubicBezTo>
                    <a:cubicBezTo>
                      <a:pt x="2038" y="2086"/>
                      <a:pt x="2038" y="2086"/>
                      <a:pt x="2038" y="2086"/>
                    </a:cubicBezTo>
                    <a:cubicBezTo>
                      <a:pt x="2025" y="2096"/>
                      <a:pt x="2025" y="2096"/>
                      <a:pt x="2025" y="2096"/>
                    </a:cubicBezTo>
                    <a:cubicBezTo>
                      <a:pt x="2014" y="2107"/>
                      <a:pt x="2014" y="2107"/>
                      <a:pt x="2014" y="2107"/>
                    </a:cubicBezTo>
                    <a:cubicBezTo>
                      <a:pt x="2004" y="2117"/>
                      <a:pt x="2004" y="2117"/>
                      <a:pt x="2004" y="2117"/>
                    </a:cubicBezTo>
                    <a:cubicBezTo>
                      <a:pt x="1993" y="2128"/>
                      <a:pt x="1993" y="2128"/>
                      <a:pt x="1993" y="2128"/>
                    </a:cubicBezTo>
                    <a:cubicBezTo>
                      <a:pt x="1980" y="2139"/>
                      <a:pt x="1980" y="2139"/>
                      <a:pt x="1980" y="2139"/>
                    </a:cubicBezTo>
                    <a:cubicBezTo>
                      <a:pt x="1966" y="2149"/>
                      <a:pt x="1966" y="2149"/>
                      <a:pt x="1966" y="2149"/>
                    </a:cubicBezTo>
                    <a:cubicBezTo>
                      <a:pt x="1953" y="2160"/>
                      <a:pt x="1953" y="2160"/>
                      <a:pt x="1953" y="2160"/>
                    </a:cubicBezTo>
                    <a:cubicBezTo>
                      <a:pt x="1942" y="2171"/>
                      <a:pt x="1942" y="2171"/>
                      <a:pt x="1942" y="2171"/>
                    </a:cubicBezTo>
                    <a:cubicBezTo>
                      <a:pt x="1929" y="2181"/>
                      <a:pt x="1929" y="2181"/>
                      <a:pt x="1929" y="2181"/>
                    </a:cubicBezTo>
                    <a:cubicBezTo>
                      <a:pt x="1916" y="2189"/>
                      <a:pt x="1916" y="2189"/>
                      <a:pt x="1916" y="2189"/>
                    </a:cubicBezTo>
                    <a:cubicBezTo>
                      <a:pt x="1903" y="2200"/>
                      <a:pt x="1903" y="2200"/>
                      <a:pt x="1903" y="2200"/>
                    </a:cubicBezTo>
                    <a:cubicBezTo>
                      <a:pt x="1889" y="2208"/>
                      <a:pt x="1889" y="2208"/>
                      <a:pt x="1889" y="2208"/>
                    </a:cubicBezTo>
                    <a:cubicBezTo>
                      <a:pt x="1876" y="2219"/>
                      <a:pt x="1876" y="2219"/>
                      <a:pt x="1876" y="2219"/>
                    </a:cubicBezTo>
                    <a:cubicBezTo>
                      <a:pt x="1860" y="2227"/>
                      <a:pt x="1860" y="2227"/>
                      <a:pt x="1860" y="2227"/>
                    </a:cubicBezTo>
                    <a:cubicBezTo>
                      <a:pt x="1847" y="2234"/>
                      <a:pt x="1847" y="2234"/>
                      <a:pt x="1847" y="2234"/>
                    </a:cubicBezTo>
                    <a:cubicBezTo>
                      <a:pt x="1836" y="2240"/>
                      <a:pt x="1836" y="2240"/>
                      <a:pt x="1836" y="2240"/>
                    </a:cubicBezTo>
                    <a:cubicBezTo>
                      <a:pt x="1823" y="2251"/>
                      <a:pt x="1823" y="2251"/>
                      <a:pt x="1823" y="2251"/>
                    </a:cubicBezTo>
                    <a:cubicBezTo>
                      <a:pt x="1809" y="2258"/>
                      <a:pt x="1809" y="2258"/>
                      <a:pt x="1809" y="2258"/>
                    </a:cubicBezTo>
                    <a:cubicBezTo>
                      <a:pt x="1793" y="2266"/>
                      <a:pt x="1793" y="2266"/>
                      <a:pt x="1793" y="2266"/>
                    </a:cubicBezTo>
                    <a:cubicBezTo>
                      <a:pt x="1780" y="2274"/>
                      <a:pt x="1780" y="2274"/>
                      <a:pt x="1780" y="2274"/>
                    </a:cubicBezTo>
                    <a:cubicBezTo>
                      <a:pt x="1764" y="2280"/>
                      <a:pt x="1764" y="2280"/>
                      <a:pt x="1764" y="2280"/>
                    </a:cubicBezTo>
                    <a:cubicBezTo>
                      <a:pt x="1751" y="2288"/>
                      <a:pt x="1751" y="2288"/>
                      <a:pt x="1751" y="2288"/>
                    </a:cubicBezTo>
                    <a:cubicBezTo>
                      <a:pt x="1738" y="2296"/>
                      <a:pt x="1738" y="2296"/>
                      <a:pt x="1738" y="2296"/>
                    </a:cubicBezTo>
                    <a:cubicBezTo>
                      <a:pt x="1722" y="2301"/>
                      <a:pt x="1722" y="2301"/>
                      <a:pt x="1722" y="2301"/>
                    </a:cubicBezTo>
                    <a:cubicBezTo>
                      <a:pt x="1708" y="2309"/>
                      <a:pt x="1708" y="2309"/>
                      <a:pt x="1708" y="2309"/>
                    </a:cubicBezTo>
                    <a:cubicBezTo>
                      <a:pt x="1692" y="2317"/>
                      <a:pt x="1692" y="2317"/>
                      <a:pt x="1692" y="2317"/>
                    </a:cubicBezTo>
                    <a:cubicBezTo>
                      <a:pt x="1676" y="2322"/>
                      <a:pt x="1676" y="2322"/>
                      <a:pt x="1676" y="2322"/>
                    </a:cubicBezTo>
                    <a:cubicBezTo>
                      <a:pt x="1666" y="2328"/>
                      <a:pt x="1666" y="2328"/>
                      <a:pt x="1666" y="2328"/>
                    </a:cubicBezTo>
                    <a:cubicBezTo>
                      <a:pt x="1650" y="2336"/>
                      <a:pt x="1650" y="2336"/>
                      <a:pt x="1650" y="2336"/>
                    </a:cubicBezTo>
                    <a:cubicBezTo>
                      <a:pt x="1634" y="2341"/>
                      <a:pt x="1634" y="2341"/>
                      <a:pt x="1634" y="2341"/>
                    </a:cubicBezTo>
                    <a:cubicBezTo>
                      <a:pt x="1620" y="2346"/>
                      <a:pt x="1620" y="2346"/>
                      <a:pt x="1620" y="2346"/>
                    </a:cubicBezTo>
                    <a:cubicBezTo>
                      <a:pt x="1605" y="2352"/>
                      <a:pt x="1605" y="2352"/>
                      <a:pt x="1605" y="2352"/>
                    </a:cubicBezTo>
                    <a:cubicBezTo>
                      <a:pt x="1589" y="2357"/>
                      <a:pt x="1589" y="2357"/>
                      <a:pt x="1589" y="2357"/>
                    </a:cubicBezTo>
                    <a:cubicBezTo>
                      <a:pt x="1573" y="2362"/>
                      <a:pt x="1573" y="2362"/>
                      <a:pt x="1573" y="2362"/>
                    </a:cubicBezTo>
                    <a:cubicBezTo>
                      <a:pt x="1557" y="2368"/>
                      <a:pt x="1557" y="2368"/>
                      <a:pt x="1557" y="2368"/>
                    </a:cubicBezTo>
                    <a:cubicBezTo>
                      <a:pt x="1543" y="2370"/>
                      <a:pt x="1543" y="2370"/>
                      <a:pt x="1543" y="2370"/>
                    </a:cubicBezTo>
                    <a:cubicBezTo>
                      <a:pt x="1527" y="2376"/>
                      <a:pt x="1527" y="2376"/>
                      <a:pt x="1527" y="2376"/>
                    </a:cubicBezTo>
                    <a:cubicBezTo>
                      <a:pt x="1511" y="2378"/>
                      <a:pt x="1511" y="2378"/>
                      <a:pt x="1511" y="2378"/>
                    </a:cubicBezTo>
                    <a:cubicBezTo>
                      <a:pt x="1498" y="2383"/>
                      <a:pt x="1498" y="2383"/>
                      <a:pt x="1498" y="2383"/>
                    </a:cubicBezTo>
                    <a:cubicBezTo>
                      <a:pt x="1482" y="2386"/>
                      <a:pt x="1482" y="2386"/>
                      <a:pt x="1482" y="2386"/>
                    </a:cubicBezTo>
                    <a:cubicBezTo>
                      <a:pt x="1466" y="2392"/>
                      <a:pt x="1466" y="2392"/>
                      <a:pt x="1466" y="2392"/>
                    </a:cubicBezTo>
                    <a:cubicBezTo>
                      <a:pt x="1450" y="2394"/>
                      <a:pt x="1450" y="2394"/>
                      <a:pt x="1450" y="2394"/>
                    </a:cubicBezTo>
                    <a:cubicBezTo>
                      <a:pt x="1434" y="2397"/>
                      <a:pt x="1434" y="2397"/>
                      <a:pt x="1434" y="2397"/>
                    </a:cubicBezTo>
                    <a:cubicBezTo>
                      <a:pt x="1418" y="2399"/>
                      <a:pt x="1418" y="2399"/>
                      <a:pt x="1418" y="2399"/>
                    </a:cubicBezTo>
                    <a:cubicBezTo>
                      <a:pt x="1402" y="2402"/>
                      <a:pt x="1402" y="2402"/>
                      <a:pt x="1402" y="2402"/>
                    </a:cubicBezTo>
                    <a:cubicBezTo>
                      <a:pt x="1386" y="2405"/>
                      <a:pt x="1386" y="2405"/>
                      <a:pt x="1386" y="2405"/>
                    </a:cubicBezTo>
                    <a:cubicBezTo>
                      <a:pt x="1370" y="2405"/>
                      <a:pt x="1370" y="2405"/>
                      <a:pt x="1370" y="2405"/>
                    </a:cubicBezTo>
                    <a:cubicBezTo>
                      <a:pt x="1352" y="2407"/>
                      <a:pt x="1352" y="2407"/>
                      <a:pt x="1352" y="2407"/>
                    </a:cubicBezTo>
                    <a:cubicBezTo>
                      <a:pt x="1338" y="2410"/>
                      <a:pt x="1338" y="2410"/>
                      <a:pt x="1338" y="2410"/>
                    </a:cubicBezTo>
                    <a:cubicBezTo>
                      <a:pt x="1322" y="2410"/>
                      <a:pt x="1322" y="2410"/>
                      <a:pt x="1322" y="2410"/>
                    </a:cubicBezTo>
                    <a:cubicBezTo>
                      <a:pt x="1307" y="2413"/>
                      <a:pt x="1307" y="2413"/>
                      <a:pt x="1307" y="2413"/>
                    </a:cubicBezTo>
                    <a:cubicBezTo>
                      <a:pt x="1291" y="2413"/>
                      <a:pt x="1291" y="2413"/>
                      <a:pt x="1291" y="2413"/>
                    </a:cubicBezTo>
                    <a:cubicBezTo>
                      <a:pt x="1275" y="2416"/>
                      <a:pt x="1275" y="2416"/>
                      <a:pt x="1275" y="2416"/>
                    </a:cubicBezTo>
                    <a:cubicBezTo>
                      <a:pt x="1256" y="2416"/>
                      <a:pt x="1256" y="2416"/>
                      <a:pt x="1256" y="2416"/>
                    </a:cubicBezTo>
                    <a:cubicBezTo>
                      <a:pt x="1240" y="2416"/>
                      <a:pt x="1240" y="2416"/>
                      <a:pt x="1240" y="2416"/>
                    </a:cubicBezTo>
                    <a:cubicBezTo>
                      <a:pt x="1224" y="2416"/>
                      <a:pt x="1224" y="2416"/>
                      <a:pt x="1224" y="2416"/>
                    </a:cubicBezTo>
                    <a:cubicBezTo>
                      <a:pt x="1208" y="2416"/>
                      <a:pt x="1208" y="2416"/>
                      <a:pt x="1208" y="2416"/>
                    </a:cubicBezTo>
                    <a:close/>
                    <a:moveTo>
                      <a:pt x="1372" y="2043"/>
                    </a:moveTo>
                    <a:cubicBezTo>
                      <a:pt x="1425" y="2043"/>
                      <a:pt x="1425" y="2043"/>
                      <a:pt x="1425" y="2043"/>
                    </a:cubicBezTo>
                    <a:cubicBezTo>
                      <a:pt x="1425" y="2032"/>
                      <a:pt x="1425" y="2032"/>
                      <a:pt x="1425" y="2032"/>
                    </a:cubicBezTo>
                    <a:cubicBezTo>
                      <a:pt x="1425" y="2024"/>
                      <a:pt x="1425" y="2024"/>
                      <a:pt x="1425" y="2024"/>
                    </a:cubicBezTo>
                    <a:cubicBezTo>
                      <a:pt x="1428" y="2016"/>
                      <a:pt x="1428" y="2016"/>
                      <a:pt x="1428" y="2016"/>
                    </a:cubicBezTo>
                    <a:cubicBezTo>
                      <a:pt x="1428" y="2011"/>
                      <a:pt x="1428" y="2011"/>
                      <a:pt x="1428" y="2011"/>
                    </a:cubicBezTo>
                    <a:cubicBezTo>
                      <a:pt x="1430" y="2003"/>
                      <a:pt x="1430" y="2003"/>
                      <a:pt x="1430" y="2003"/>
                    </a:cubicBezTo>
                    <a:cubicBezTo>
                      <a:pt x="1433" y="1998"/>
                      <a:pt x="1433" y="1998"/>
                      <a:pt x="1433" y="1998"/>
                    </a:cubicBezTo>
                    <a:cubicBezTo>
                      <a:pt x="1436" y="1990"/>
                      <a:pt x="1436" y="1990"/>
                      <a:pt x="1436" y="1990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38" y="1982"/>
                      <a:pt x="1438" y="1982"/>
                      <a:pt x="1438" y="1982"/>
                    </a:cubicBezTo>
                    <a:cubicBezTo>
                      <a:pt x="1441" y="1974"/>
                      <a:pt x="1441" y="1974"/>
                      <a:pt x="1441" y="1974"/>
                    </a:cubicBezTo>
                    <a:cubicBezTo>
                      <a:pt x="1446" y="1966"/>
                      <a:pt x="1446" y="1966"/>
                      <a:pt x="1446" y="1966"/>
                    </a:cubicBezTo>
                    <a:cubicBezTo>
                      <a:pt x="1449" y="1961"/>
                      <a:pt x="1449" y="1961"/>
                      <a:pt x="1449" y="1961"/>
                    </a:cubicBezTo>
                    <a:cubicBezTo>
                      <a:pt x="1452" y="1955"/>
                      <a:pt x="1452" y="1955"/>
                      <a:pt x="1452" y="1955"/>
                    </a:cubicBezTo>
                    <a:cubicBezTo>
                      <a:pt x="1457" y="1952"/>
                      <a:pt x="1457" y="1952"/>
                      <a:pt x="1457" y="1952"/>
                    </a:cubicBezTo>
                    <a:cubicBezTo>
                      <a:pt x="1460" y="1947"/>
                      <a:pt x="1460" y="1947"/>
                      <a:pt x="1460" y="1947"/>
                    </a:cubicBezTo>
                    <a:cubicBezTo>
                      <a:pt x="1465" y="1942"/>
                      <a:pt x="1465" y="1942"/>
                      <a:pt x="1465" y="1942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34"/>
                      <a:pt x="1473" y="1934"/>
                      <a:pt x="1473" y="1934"/>
                    </a:cubicBezTo>
                    <a:cubicBezTo>
                      <a:pt x="1473" y="1905"/>
                      <a:pt x="1473" y="1905"/>
                      <a:pt x="1473" y="1905"/>
                    </a:cubicBezTo>
                    <a:cubicBezTo>
                      <a:pt x="1345" y="1905"/>
                      <a:pt x="1345" y="1905"/>
                      <a:pt x="1345" y="1905"/>
                    </a:cubicBezTo>
                    <a:cubicBezTo>
                      <a:pt x="1345" y="1939"/>
                      <a:pt x="1345" y="1939"/>
                      <a:pt x="1345" y="1939"/>
                    </a:cubicBezTo>
                    <a:cubicBezTo>
                      <a:pt x="1422" y="1939"/>
                      <a:pt x="1422" y="1939"/>
                      <a:pt x="1422" y="1939"/>
                    </a:cubicBezTo>
                    <a:cubicBezTo>
                      <a:pt x="1417" y="1945"/>
                      <a:pt x="1417" y="1945"/>
                      <a:pt x="1417" y="1945"/>
                    </a:cubicBezTo>
                    <a:cubicBezTo>
                      <a:pt x="1409" y="1952"/>
                      <a:pt x="1409" y="1952"/>
                      <a:pt x="1409" y="1952"/>
                    </a:cubicBezTo>
                    <a:cubicBezTo>
                      <a:pt x="1406" y="1958"/>
                      <a:pt x="1406" y="1958"/>
                      <a:pt x="1406" y="1958"/>
                    </a:cubicBezTo>
                    <a:cubicBezTo>
                      <a:pt x="1401" y="1963"/>
                      <a:pt x="1401" y="1963"/>
                      <a:pt x="1401" y="1963"/>
                    </a:cubicBezTo>
                    <a:cubicBezTo>
                      <a:pt x="1398" y="1968"/>
                      <a:pt x="1398" y="1968"/>
                      <a:pt x="1398" y="1968"/>
                    </a:cubicBezTo>
                    <a:cubicBezTo>
                      <a:pt x="1393" y="1974"/>
                      <a:pt x="1393" y="1974"/>
                      <a:pt x="1393" y="1974"/>
                    </a:cubicBezTo>
                    <a:cubicBezTo>
                      <a:pt x="1390" y="1979"/>
                      <a:pt x="1390" y="1979"/>
                      <a:pt x="1390" y="1979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5" y="1987"/>
                      <a:pt x="1385" y="1987"/>
                      <a:pt x="1385" y="1987"/>
                    </a:cubicBezTo>
                    <a:cubicBezTo>
                      <a:pt x="1382" y="1995"/>
                      <a:pt x="1382" y="1995"/>
                      <a:pt x="1382" y="1995"/>
                    </a:cubicBezTo>
                    <a:cubicBezTo>
                      <a:pt x="1380" y="2003"/>
                      <a:pt x="1380" y="2003"/>
                      <a:pt x="1380" y="2003"/>
                    </a:cubicBezTo>
                    <a:cubicBezTo>
                      <a:pt x="1377" y="2008"/>
                      <a:pt x="1377" y="2008"/>
                      <a:pt x="1377" y="2008"/>
                    </a:cubicBezTo>
                    <a:cubicBezTo>
                      <a:pt x="1374" y="2014"/>
                      <a:pt x="1374" y="2014"/>
                      <a:pt x="1374" y="2014"/>
                    </a:cubicBezTo>
                    <a:cubicBezTo>
                      <a:pt x="1374" y="2019"/>
                      <a:pt x="1374" y="2019"/>
                      <a:pt x="1374" y="2019"/>
                    </a:cubicBezTo>
                    <a:cubicBezTo>
                      <a:pt x="1372" y="2027"/>
                      <a:pt x="1372" y="2027"/>
                      <a:pt x="1372" y="2027"/>
                    </a:cubicBezTo>
                    <a:cubicBezTo>
                      <a:pt x="1372" y="2035"/>
                      <a:pt x="1372" y="2035"/>
                      <a:pt x="1372" y="2035"/>
                    </a:cubicBezTo>
                    <a:cubicBezTo>
                      <a:pt x="1372" y="2043"/>
                      <a:pt x="1372" y="2043"/>
                      <a:pt x="1372" y="2043"/>
                    </a:cubicBezTo>
                    <a:cubicBezTo>
                      <a:pt x="1372" y="2043"/>
                      <a:pt x="1372" y="2043"/>
                      <a:pt x="1372" y="2043"/>
                    </a:cubicBezTo>
                    <a:close/>
                    <a:moveTo>
                      <a:pt x="981" y="2043"/>
                    </a:moveTo>
                    <a:cubicBezTo>
                      <a:pt x="1023" y="2043"/>
                      <a:pt x="1023" y="2043"/>
                      <a:pt x="1023" y="2043"/>
                    </a:cubicBezTo>
                    <a:cubicBezTo>
                      <a:pt x="1023" y="1905"/>
                      <a:pt x="1023" y="1905"/>
                      <a:pt x="1023" y="1905"/>
                    </a:cubicBezTo>
                    <a:cubicBezTo>
                      <a:pt x="991" y="1905"/>
                      <a:pt x="991" y="1905"/>
                      <a:pt x="991" y="1905"/>
                    </a:cubicBezTo>
                    <a:cubicBezTo>
                      <a:pt x="989" y="1907"/>
                      <a:pt x="989" y="1907"/>
                      <a:pt x="989" y="1907"/>
                    </a:cubicBezTo>
                    <a:cubicBezTo>
                      <a:pt x="989" y="1913"/>
                      <a:pt x="989" y="1913"/>
                      <a:pt x="989" y="1913"/>
                    </a:cubicBezTo>
                    <a:cubicBezTo>
                      <a:pt x="986" y="1915"/>
                      <a:pt x="986" y="1915"/>
                      <a:pt x="986" y="1915"/>
                    </a:cubicBezTo>
                    <a:cubicBezTo>
                      <a:pt x="986" y="1918"/>
                      <a:pt x="986" y="1918"/>
                      <a:pt x="986" y="1918"/>
                    </a:cubicBezTo>
                    <a:cubicBezTo>
                      <a:pt x="983" y="1918"/>
                      <a:pt x="983" y="1918"/>
                      <a:pt x="983" y="1918"/>
                    </a:cubicBezTo>
                    <a:cubicBezTo>
                      <a:pt x="983" y="1921"/>
                      <a:pt x="983" y="1921"/>
                      <a:pt x="983" y="1921"/>
                    </a:cubicBezTo>
                    <a:cubicBezTo>
                      <a:pt x="981" y="1923"/>
                      <a:pt x="981" y="1923"/>
                      <a:pt x="981" y="1923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8" y="1926"/>
                      <a:pt x="978" y="1926"/>
                      <a:pt x="978" y="1926"/>
                    </a:cubicBezTo>
                    <a:cubicBezTo>
                      <a:pt x="973" y="1929"/>
                      <a:pt x="973" y="1929"/>
                      <a:pt x="973" y="1929"/>
                    </a:cubicBezTo>
                    <a:cubicBezTo>
                      <a:pt x="970" y="1929"/>
                      <a:pt x="970" y="1929"/>
                      <a:pt x="970" y="1929"/>
                    </a:cubicBezTo>
                    <a:cubicBezTo>
                      <a:pt x="967" y="1929"/>
                      <a:pt x="967" y="1929"/>
                      <a:pt x="967" y="1929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59" y="1931"/>
                      <a:pt x="959" y="1931"/>
                      <a:pt x="959" y="1931"/>
                    </a:cubicBezTo>
                    <a:cubicBezTo>
                      <a:pt x="957" y="1931"/>
                      <a:pt x="957" y="1931"/>
                      <a:pt x="957" y="1931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34"/>
                      <a:pt x="943" y="1934"/>
                      <a:pt x="943" y="1934"/>
                    </a:cubicBezTo>
                    <a:cubicBezTo>
                      <a:pt x="943" y="1963"/>
                      <a:pt x="943" y="1963"/>
                      <a:pt x="943" y="1963"/>
                    </a:cubicBezTo>
                    <a:cubicBezTo>
                      <a:pt x="981" y="1963"/>
                      <a:pt x="981" y="1963"/>
                      <a:pt x="981" y="1963"/>
                    </a:cubicBezTo>
                    <a:cubicBezTo>
                      <a:pt x="981" y="2043"/>
                      <a:pt x="981" y="2043"/>
                      <a:pt x="981" y="2043"/>
                    </a:cubicBezTo>
                    <a:close/>
                    <a:moveTo>
                      <a:pt x="1127" y="1984"/>
                    </a:moveTo>
                    <a:cubicBezTo>
                      <a:pt x="1127" y="1995"/>
                      <a:pt x="1127" y="1995"/>
                      <a:pt x="1127" y="1995"/>
                    </a:cubicBezTo>
                    <a:cubicBezTo>
                      <a:pt x="1127" y="1998"/>
                      <a:pt x="1127" y="1998"/>
                      <a:pt x="1127" y="1998"/>
                    </a:cubicBezTo>
                    <a:cubicBezTo>
                      <a:pt x="1127" y="2000"/>
                      <a:pt x="1127" y="2000"/>
                      <a:pt x="1127" y="2000"/>
                    </a:cubicBezTo>
                    <a:cubicBezTo>
                      <a:pt x="1124" y="2003"/>
                      <a:pt x="1124" y="2003"/>
                      <a:pt x="1124" y="2003"/>
                    </a:cubicBezTo>
                    <a:cubicBezTo>
                      <a:pt x="1124" y="2006"/>
                      <a:pt x="1124" y="2006"/>
                      <a:pt x="1124" y="2006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22" y="2008"/>
                      <a:pt x="1122" y="2008"/>
                      <a:pt x="1122" y="2008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6" y="2014"/>
                      <a:pt x="1116" y="2014"/>
                      <a:pt x="1116" y="2014"/>
                    </a:cubicBezTo>
                    <a:cubicBezTo>
                      <a:pt x="1114" y="2016"/>
                      <a:pt x="1114" y="2016"/>
                      <a:pt x="1114" y="2016"/>
                    </a:cubicBezTo>
                    <a:cubicBezTo>
                      <a:pt x="1111" y="2016"/>
                      <a:pt x="1111" y="2016"/>
                      <a:pt x="1111" y="2016"/>
                    </a:cubicBezTo>
                    <a:cubicBezTo>
                      <a:pt x="1108" y="2016"/>
                      <a:pt x="1108" y="2016"/>
                      <a:pt x="1108" y="2016"/>
                    </a:cubicBezTo>
                    <a:cubicBezTo>
                      <a:pt x="1106" y="2016"/>
                      <a:pt x="1106" y="2016"/>
                      <a:pt x="1106" y="2016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3" y="2019"/>
                      <a:pt x="1103" y="2019"/>
                      <a:pt x="1103" y="2019"/>
                    </a:cubicBezTo>
                    <a:cubicBezTo>
                      <a:pt x="1100" y="2016"/>
                      <a:pt x="1100" y="2016"/>
                      <a:pt x="1100" y="2016"/>
                    </a:cubicBezTo>
                    <a:cubicBezTo>
                      <a:pt x="1098" y="2016"/>
                      <a:pt x="1098" y="2016"/>
                      <a:pt x="1098" y="2016"/>
                    </a:cubicBezTo>
                    <a:cubicBezTo>
                      <a:pt x="1095" y="2016"/>
                      <a:pt x="1095" y="2016"/>
                      <a:pt x="1095" y="2016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2" y="2014"/>
                      <a:pt x="1092" y="2014"/>
                      <a:pt x="1092" y="2014"/>
                    </a:cubicBezTo>
                    <a:cubicBezTo>
                      <a:pt x="1090" y="2014"/>
                      <a:pt x="1090" y="2014"/>
                      <a:pt x="1090" y="2014"/>
                    </a:cubicBezTo>
                    <a:cubicBezTo>
                      <a:pt x="1087" y="2011"/>
                      <a:pt x="1087" y="2011"/>
                      <a:pt x="1087" y="2011"/>
                    </a:cubicBezTo>
                    <a:cubicBezTo>
                      <a:pt x="1087" y="2008"/>
                      <a:pt x="1087" y="2008"/>
                      <a:pt x="1087" y="2008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84" y="2006"/>
                      <a:pt x="1084" y="2006"/>
                      <a:pt x="1084" y="2006"/>
                    </a:cubicBezTo>
                    <a:cubicBezTo>
                      <a:pt x="1042" y="2008"/>
                      <a:pt x="1042" y="2008"/>
                      <a:pt x="1042" y="2008"/>
                    </a:cubicBezTo>
                    <a:cubicBezTo>
                      <a:pt x="1044" y="2014"/>
                      <a:pt x="1044" y="2014"/>
                      <a:pt x="1044" y="2014"/>
                    </a:cubicBezTo>
                    <a:cubicBezTo>
                      <a:pt x="1044" y="2016"/>
                      <a:pt x="1044" y="2016"/>
                      <a:pt x="1044" y="2016"/>
                    </a:cubicBezTo>
                    <a:cubicBezTo>
                      <a:pt x="1047" y="2022"/>
                      <a:pt x="1047" y="2022"/>
                      <a:pt x="1047" y="2022"/>
                    </a:cubicBezTo>
                    <a:cubicBezTo>
                      <a:pt x="1050" y="2024"/>
                      <a:pt x="1050" y="2024"/>
                      <a:pt x="1050" y="2024"/>
                    </a:cubicBezTo>
                    <a:cubicBezTo>
                      <a:pt x="1052" y="2027"/>
                      <a:pt x="1052" y="2027"/>
                      <a:pt x="1052" y="2027"/>
                    </a:cubicBezTo>
                    <a:cubicBezTo>
                      <a:pt x="1055" y="2030"/>
                      <a:pt x="1055" y="2030"/>
                      <a:pt x="1055" y="2030"/>
                    </a:cubicBezTo>
                    <a:cubicBezTo>
                      <a:pt x="1058" y="2032"/>
                      <a:pt x="1058" y="2032"/>
                      <a:pt x="1058" y="2032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3" y="2038"/>
                      <a:pt x="1063" y="2038"/>
                      <a:pt x="1063" y="2038"/>
                    </a:cubicBezTo>
                    <a:cubicBezTo>
                      <a:pt x="1068" y="2038"/>
                      <a:pt x="1068" y="2038"/>
                      <a:pt x="1068" y="2038"/>
                    </a:cubicBezTo>
                    <a:cubicBezTo>
                      <a:pt x="1074" y="2040"/>
                      <a:pt x="1074" y="2040"/>
                      <a:pt x="1074" y="2040"/>
                    </a:cubicBezTo>
                    <a:cubicBezTo>
                      <a:pt x="1076" y="2043"/>
                      <a:pt x="1076" y="2043"/>
                      <a:pt x="1076" y="2043"/>
                    </a:cubicBezTo>
                    <a:cubicBezTo>
                      <a:pt x="1082" y="2043"/>
                      <a:pt x="1082" y="2043"/>
                      <a:pt x="1082" y="2043"/>
                    </a:cubicBezTo>
                    <a:cubicBezTo>
                      <a:pt x="1084" y="2046"/>
                      <a:pt x="1084" y="2046"/>
                      <a:pt x="1084" y="2046"/>
                    </a:cubicBezTo>
                    <a:cubicBezTo>
                      <a:pt x="1090" y="2046"/>
                      <a:pt x="1090" y="2046"/>
                      <a:pt x="1090" y="2046"/>
                    </a:cubicBezTo>
                    <a:cubicBezTo>
                      <a:pt x="1098" y="2046"/>
                      <a:pt x="1098" y="2046"/>
                      <a:pt x="1098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03" y="2046"/>
                      <a:pt x="1103" y="2046"/>
                      <a:pt x="1103" y="2046"/>
                    </a:cubicBezTo>
                    <a:cubicBezTo>
                      <a:pt x="1114" y="2046"/>
                      <a:pt x="1114" y="2046"/>
                      <a:pt x="1114" y="2046"/>
                    </a:cubicBezTo>
                    <a:cubicBezTo>
                      <a:pt x="1122" y="2046"/>
                      <a:pt x="1122" y="2046"/>
                      <a:pt x="1122" y="2046"/>
                    </a:cubicBezTo>
                    <a:cubicBezTo>
                      <a:pt x="1127" y="2043"/>
                      <a:pt x="1127" y="2043"/>
                      <a:pt x="1127" y="2043"/>
                    </a:cubicBezTo>
                    <a:cubicBezTo>
                      <a:pt x="1132" y="2043"/>
                      <a:pt x="1132" y="2043"/>
                      <a:pt x="1132" y="2043"/>
                    </a:cubicBezTo>
                    <a:cubicBezTo>
                      <a:pt x="1135" y="2040"/>
                      <a:pt x="1135" y="2040"/>
                      <a:pt x="1135" y="2040"/>
                    </a:cubicBezTo>
                    <a:cubicBezTo>
                      <a:pt x="1138" y="2040"/>
                      <a:pt x="1138" y="2040"/>
                      <a:pt x="1138" y="2040"/>
                    </a:cubicBezTo>
                    <a:cubicBezTo>
                      <a:pt x="1140" y="2040"/>
                      <a:pt x="1140" y="2040"/>
                      <a:pt x="1140" y="2040"/>
                    </a:cubicBezTo>
                    <a:cubicBezTo>
                      <a:pt x="1143" y="2038"/>
                      <a:pt x="1143" y="2038"/>
                      <a:pt x="1143" y="2038"/>
                    </a:cubicBezTo>
                    <a:cubicBezTo>
                      <a:pt x="1146" y="2035"/>
                      <a:pt x="1146" y="2035"/>
                      <a:pt x="1146" y="2035"/>
                    </a:cubicBezTo>
                    <a:cubicBezTo>
                      <a:pt x="1151" y="2032"/>
                      <a:pt x="1151" y="2032"/>
                      <a:pt x="1151" y="2032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56" y="2027"/>
                      <a:pt x="1156" y="2027"/>
                      <a:pt x="1156" y="2027"/>
                    </a:cubicBezTo>
                    <a:cubicBezTo>
                      <a:pt x="1162" y="2022"/>
                      <a:pt x="1162" y="2022"/>
                      <a:pt x="1162" y="2022"/>
                    </a:cubicBezTo>
                    <a:cubicBezTo>
                      <a:pt x="1162" y="2014"/>
                      <a:pt x="1162" y="2014"/>
                      <a:pt x="1162" y="2014"/>
                    </a:cubicBezTo>
                    <a:cubicBezTo>
                      <a:pt x="1164" y="2008"/>
                      <a:pt x="1164" y="2008"/>
                      <a:pt x="1164" y="2008"/>
                    </a:cubicBezTo>
                    <a:cubicBezTo>
                      <a:pt x="1167" y="2006"/>
                      <a:pt x="1167" y="2006"/>
                      <a:pt x="1167" y="2006"/>
                    </a:cubicBezTo>
                    <a:cubicBezTo>
                      <a:pt x="1167" y="2003"/>
                      <a:pt x="1167" y="2003"/>
                      <a:pt x="1167" y="2003"/>
                    </a:cubicBezTo>
                    <a:cubicBezTo>
                      <a:pt x="1170" y="2000"/>
                      <a:pt x="1170" y="2000"/>
                      <a:pt x="1170" y="2000"/>
                    </a:cubicBezTo>
                    <a:cubicBezTo>
                      <a:pt x="1170" y="1998"/>
                      <a:pt x="1170" y="1998"/>
                      <a:pt x="1170" y="1998"/>
                    </a:cubicBezTo>
                    <a:cubicBezTo>
                      <a:pt x="1170" y="1990"/>
                      <a:pt x="1170" y="1990"/>
                      <a:pt x="1170" y="1990"/>
                    </a:cubicBezTo>
                    <a:cubicBezTo>
                      <a:pt x="1172" y="1982"/>
                      <a:pt x="1172" y="1982"/>
                      <a:pt x="1172" y="1982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74"/>
                      <a:pt x="1172" y="1974"/>
                      <a:pt x="1172" y="1974"/>
                    </a:cubicBezTo>
                    <a:cubicBezTo>
                      <a:pt x="1172" y="1963"/>
                      <a:pt x="1172" y="1963"/>
                      <a:pt x="1172" y="1963"/>
                    </a:cubicBezTo>
                    <a:cubicBezTo>
                      <a:pt x="1170" y="1955"/>
                      <a:pt x="1170" y="1955"/>
                      <a:pt x="1170" y="1955"/>
                    </a:cubicBezTo>
                    <a:cubicBezTo>
                      <a:pt x="1170" y="1947"/>
                      <a:pt x="1170" y="1947"/>
                      <a:pt x="1170" y="1947"/>
                    </a:cubicBezTo>
                    <a:cubicBezTo>
                      <a:pt x="1170" y="1945"/>
                      <a:pt x="1170" y="1945"/>
                      <a:pt x="1170" y="1945"/>
                    </a:cubicBezTo>
                    <a:cubicBezTo>
                      <a:pt x="1167" y="1942"/>
                      <a:pt x="1167" y="1942"/>
                      <a:pt x="1167" y="1942"/>
                    </a:cubicBezTo>
                    <a:cubicBezTo>
                      <a:pt x="1167" y="1939"/>
                      <a:pt x="1167" y="1939"/>
                      <a:pt x="1167" y="1939"/>
                    </a:cubicBezTo>
                    <a:cubicBezTo>
                      <a:pt x="1167" y="1937"/>
                      <a:pt x="1167" y="1937"/>
                      <a:pt x="1167" y="1937"/>
                    </a:cubicBezTo>
                    <a:cubicBezTo>
                      <a:pt x="1164" y="1934"/>
                      <a:pt x="1164" y="1934"/>
                      <a:pt x="1164" y="1934"/>
                    </a:cubicBezTo>
                    <a:cubicBezTo>
                      <a:pt x="1164" y="1931"/>
                      <a:pt x="1164" y="1931"/>
                      <a:pt x="1164" y="1931"/>
                    </a:cubicBezTo>
                    <a:cubicBezTo>
                      <a:pt x="1162" y="1923"/>
                      <a:pt x="1162" y="1923"/>
                      <a:pt x="1162" y="1923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6" y="1918"/>
                      <a:pt x="1156" y="1918"/>
                      <a:pt x="1156" y="1918"/>
                    </a:cubicBezTo>
                    <a:cubicBezTo>
                      <a:pt x="1151" y="1913"/>
                      <a:pt x="1151" y="1913"/>
                      <a:pt x="1151" y="1913"/>
                    </a:cubicBezTo>
                    <a:cubicBezTo>
                      <a:pt x="1146" y="1910"/>
                      <a:pt x="1146" y="1910"/>
                      <a:pt x="1146" y="1910"/>
                    </a:cubicBezTo>
                    <a:cubicBezTo>
                      <a:pt x="1140" y="1907"/>
                      <a:pt x="1140" y="1907"/>
                      <a:pt x="1140" y="1907"/>
                    </a:cubicBezTo>
                    <a:cubicBezTo>
                      <a:pt x="1138" y="1905"/>
                      <a:pt x="1138" y="1905"/>
                      <a:pt x="1138" y="1905"/>
                    </a:cubicBezTo>
                    <a:cubicBezTo>
                      <a:pt x="1135" y="1905"/>
                      <a:pt x="1135" y="1905"/>
                      <a:pt x="1135" y="1905"/>
                    </a:cubicBezTo>
                    <a:cubicBezTo>
                      <a:pt x="1132" y="1905"/>
                      <a:pt x="1132" y="1905"/>
                      <a:pt x="1132" y="1905"/>
                    </a:cubicBezTo>
                    <a:cubicBezTo>
                      <a:pt x="1130" y="1905"/>
                      <a:pt x="1130" y="1905"/>
                      <a:pt x="1130" y="1905"/>
                    </a:cubicBezTo>
                    <a:cubicBezTo>
                      <a:pt x="1122" y="1905"/>
                      <a:pt x="1122" y="1905"/>
                      <a:pt x="1122" y="1905"/>
                    </a:cubicBezTo>
                    <a:cubicBezTo>
                      <a:pt x="1114" y="1902"/>
                      <a:pt x="1114" y="1902"/>
                      <a:pt x="1114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103" y="1902"/>
                      <a:pt x="1103" y="1902"/>
                      <a:pt x="1103" y="1902"/>
                    </a:cubicBezTo>
                    <a:cubicBezTo>
                      <a:pt x="1095" y="1902"/>
                      <a:pt x="1095" y="1902"/>
                      <a:pt x="1095" y="1902"/>
                    </a:cubicBezTo>
                    <a:cubicBezTo>
                      <a:pt x="1087" y="1905"/>
                      <a:pt x="1087" y="1905"/>
                      <a:pt x="1087" y="1905"/>
                    </a:cubicBezTo>
                    <a:cubicBezTo>
                      <a:pt x="1082" y="1905"/>
                      <a:pt x="1082" y="1905"/>
                      <a:pt x="1082" y="1905"/>
                    </a:cubicBezTo>
                    <a:cubicBezTo>
                      <a:pt x="1076" y="1905"/>
                      <a:pt x="1076" y="1905"/>
                      <a:pt x="1076" y="1905"/>
                    </a:cubicBezTo>
                    <a:cubicBezTo>
                      <a:pt x="1071" y="1905"/>
                      <a:pt x="1071" y="1905"/>
                      <a:pt x="1071" y="1905"/>
                    </a:cubicBezTo>
                    <a:cubicBezTo>
                      <a:pt x="1068" y="1907"/>
                      <a:pt x="1068" y="1907"/>
                      <a:pt x="1068" y="1907"/>
                    </a:cubicBezTo>
                    <a:cubicBezTo>
                      <a:pt x="1063" y="1910"/>
                      <a:pt x="1063" y="1910"/>
                      <a:pt x="1063" y="1910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5" y="1913"/>
                      <a:pt x="1055" y="1913"/>
                      <a:pt x="1055" y="1913"/>
                    </a:cubicBezTo>
                    <a:cubicBezTo>
                      <a:pt x="1052" y="1918"/>
                      <a:pt x="1052" y="1918"/>
                      <a:pt x="1052" y="1918"/>
                    </a:cubicBezTo>
                    <a:cubicBezTo>
                      <a:pt x="1047" y="1921"/>
                      <a:pt x="1047" y="1921"/>
                      <a:pt x="1047" y="1921"/>
                    </a:cubicBezTo>
                    <a:cubicBezTo>
                      <a:pt x="1044" y="1926"/>
                      <a:pt x="1044" y="1926"/>
                      <a:pt x="1044" y="1926"/>
                    </a:cubicBezTo>
                    <a:cubicBezTo>
                      <a:pt x="1042" y="1929"/>
                      <a:pt x="1042" y="1929"/>
                      <a:pt x="1042" y="1929"/>
                    </a:cubicBezTo>
                    <a:cubicBezTo>
                      <a:pt x="1042" y="1934"/>
                      <a:pt x="1042" y="1934"/>
                      <a:pt x="1042" y="1934"/>
                    </a:cubicBezTo>
                    <a:cubicBezTo>
                      <a:pt x="1039" y="1937"/>
                      <a:pt x="1039" y="1937"/>
                      <a:pt x="1039" y="1937"/>
                    </a:cubicBezTo>
                    <a:cubicBezTo>
                      <a:pt x="1039" y="1942"/>
                      <a:pt x="1039" y="1942"/>
                      <a:pt x="1039" y="1942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0"/>
                      <a:pt x="1039" y="1950"/>
                      <a:pt x="1039" y="1950"/>
                    </a:cubicBezTo>
                    <a:cubicBezTo>
                      <a:pt x="1039" y="1955"/>
                      <a:pt x="1039" y="1955"/>
                      <a:pt x="1039" y="1955"/>
                    </a:cubicBezTo>
                    <a:cubicBezTo>
                      <a:pt x="1039" y="1961"/>
                      <a:pt x="1039" y="1961"/>
                      <a:pt x="1039" y="1961"/>
                    </a:cubicBezTo>
                    <a:cubicBezTo>
                      <a:pt x="1042" y="1966"/>
                      <a:pt x="1042" y="1966"/>
                      <a:pt x="1042" y="1966"/>
                    </a:cubicBezTo>
                    <a:cubicBezTo>
                      <a:pt x="1042" y="1968"/>
                      <a:pt x="1042" y="1968"/>
                      <a:pt x="1042" y="1968"/>
                    </a:cubicBezTo>
                    <a:cubicBezTo>
                      <a:pt x="1044" y="1971"/>
                      <a:pt x="1044" y="1971"/>
                      <a:pt x="1044" y="1971"/>
                    </a:cubicBezTo>
                    <a:cubicBezTo>
                      <a:pt x="1047" y="1976"/>
                      <a:pt x="1047" y="1976"/>
                      <a:pt x="1047" y="1976"/>
                    </a:cubicBezTo>
                    <a:cubicBezTo>
                      <a:pt x="1050" y="1979"/>
                      <a:pt x="1050" y="1979"/>
                      <a:pt x="1050" y="1979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2" y="1984"/>
                      <a:pt x="1052" y="1984"/>
                      <a:pt x="1052" y="1984"/>
                    </a:cubicBezTo>
                    <a:cubicBezTo>
                      <a:pt x="1058" y="1987"/>
                      <a:pt x="1058" y="1987"/>
                      <a:pt x="1058" y="1987"/>
                    </a:cubicBezTo>
                    <a:cubicBezTo>
                      <a:pt x="1063" y="1990"/>
                      <a:pt x="1063" y="1990"/>
                      <a:pt x="1063" y="1990"/>
                    </a:cubicBezTo>
                    <a:cubicBezTo>
                      <a:pt x="1066" y="1990"/>
                      <a:pt x="1066" y="1990"/>
                      <a:pt x="1066" y="1990"/>
                    </a:cubicBezTo>
                    <a:cubicBezTo>
                      <a:pt x="1071" y="1992"/>
                      <a:pt x="1071" y="1992"/>
                      <a:pt x="1071" y="1992"/>
                    </a:cubicBezTo>
                    <a:cubicBezTo>
                      <a:pt x="1076" y="1992"/>
                      <a:pt x="1076" y="1992"/>
                      <a:pt x="1076" y="1992"/>
                    </a:cubicBezTo>
                    <a:cubicBezTo>
                      <a:pt x="1079" y="1995"/>
                      <a:pt x="1079" y="1995"/>
                      <a:pt x="1079" y="1995"/>
                    </a:cubicBezTo>
                    <a:cubicBezTo>
                      <a:pt x="1087" y="1995"/>
                      <a:pt x="1087" y="1995"/>
                      <a:pt x="1087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092" y="1995"/>
                      <a:pt x="1092" y="1995"/>
                      <a:pt x="1092" y="1995"/>
                    </a:cubicBezTo>
                    <a:cubicBezTo>
                      <a:pt x="1100" y="1995"/>
                      <a:pt x="1100" y="1995"/>
                      <a:pt x="1100" y="1995"/>
                    </a:cubicBezTo>
                    <a:cubicBezTo>
                      <a:pt x="1103" y="1995"/>
                      <a:pt x="1103" y="1995"/>
                      <a:pt x="1103" y="1995"/>
                    </a:cubicBezTo>
                    <a:cubicBezTo>
                      <a:pt x="1108" y="1995"/>
                      <a:pt x="1108" y="1995"/>
                      <a:pt x="1108" y="1995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4" y="1992"/>
                      <a:pt x="1114" y="1992"/>
                      <a:pt x="1114" y="1992"/>
                    </a:cubicBezTo>
                    <a:cubicBezTo>
                      <a:pt x="1119" y="1992"/>
                      <a:pt x="1119" y="1992"/>
                      <a:pt x="1119" y="1992"/>
                    </a:cubicBezTo>
                    <a:cubicBezTo>
                      <a:pt x="1122" y="1990"/>
                      <a:pt x="1122" y="1990"/>
                      <a:pt x="1122" y="1990"/>
                    </a:cubicBezTo>
                    <a:cubicBezTo>
                      <a:pt x="1124" y="1987"/>
                      <a:pt x="1124" y="1987"/>
                      <a:pt x="1124" y="1987"/>
                    </a:cubicBezTo>
                    <a:cubicBezTo>
                      <a:pt x="1127" y="1984"/>
                      <a:pt x="1127" y="1984"/>
                      <a:pt x="1127" y="1984"/>
                    </a:cubicBezTo>
                    <a:cubicBezTo>
                      <a:pt x="1127" y="1984"/>
                      <a:pt x="1127" y="1984"/>
                      <a:pt x="1127" y="1984"/>
                    </a:cubicBezTo>
                    <a:close/>
                    <a:moveTo>
                      <a:pt x="1127" y="1950"/>
                    </a:moveTo>
                    <a:cubicBezTo>
                      <a:pt x="1127" y="1950"/>
                      <a:pt x="1127" y="1950"/>
                      <a:pt x="1127" y="1950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7" y="1945"/>
                      <a:pt x="1127" y="1945"/>
                      <a:pt x="1127" y="1945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42"/>
                      <a:pt x="1124" y="1942"/>
                      <a:pt x="1124" y="1942"/>
                    </a:cubicBezTo>
                    <a:cubicBezTo>
                      <a:pt x="1124" y="1939"/>
                      <a:pt x="1124" y="1939"/>
                      <a:pt x="1124" y="1939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22" y="1937"/>
                      <a:pt x="1122" y="1937"/>
                      <a:pt x="1122" y="1937"/>
                    </a:cubicBezTo>
                    <a:cubicBezTo>
                      <a:pt x="1119" y="1934"/>
                      <a:pt x="1119" y="1934"/>
                      <a:pt x="1119" y="1934"/>
                    </a:cubicBezTo>
                    <a:cubicBezTo>
                      <a:pt x="1116" y="1934"/>
                      <a:pt x="1116" y="1934"/>
                      <a:pt x="1116" y="1934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4" y="1931"/>
                      <a:pt x="1114" y="1931"/>
                      <a:pt x="1114" y="1931"/>
                    </a:cubicBezTo>
                    <a:cubicBezTo>
                      <a:pt x="1111" y="1931"/>
                      <a:pt x="1111" y="1931"/>
                      <a:pt x="1111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6" y="1931"/>
                      <a:pt x="1106" y="1931"/>
                      <a:pt x="1106" y="1931"/>
                    </a:cubicBezTo>
                    <a:cubicBezTo>
                      <a:pt x="1100" y="1931"/>
                      <a:pt x="1100" y="1931"/>
                      <a:pt x="1100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8" y="1931"/>
                      <a:pt x="1098" y="1931"/>
                      <a:pt x="1098" y="1931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5" y="1934"/>
                      <a:pt x="1095" y="1934"/>
                      <a:pt x="1095" y="1934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90" y="1937"/>
                      <a:pt x="1090" y="1937"/>
                      <a:pt x="1090" y="1937"/>
                    </a:cubicBezTo>
                    <a:cubicBezTo>
                      <a:pt x="1087" y="1939"/>
                      <a:pt x="1087" y="1939"/>
                      <a:pt x="1087" y="1939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2"/>
                      <a:pt x="1087" y="1942"/>
                      <a:pt x="1087" y="1942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7" y="1945"/>
                      <a:pt x="1087" y="1945"/>
                      <a:pt x="1087" y="1945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4" y="1950"/>
                      <a:pt x="1084" y="1950"/>
                      <a:pt x="1084" y="1950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5"/>
                      <a:pt x="1087" y="1955"/>
                      <a:pt x="1087" y="1955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58"/>
                      <a:pt x="1087" y="1958"/>
                      <a:pt x="1087" y="1958"/>
                    </a:cubicBezTo>
                    <a:cubicBezTo>
                      <a:pt x="1087" y="1961"/>
                      <a:pt x="1087" y="1961"/>
                      <a:pt x="1087" y="1961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0" y="1963"/>
                      <a:pt x="1090" y="1963"/>
                      <a:pt x="1090" y="1963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5" y="1966"/>
                      <a:pt x="1095" y="1966"/>
                      <a:pt x="1095" y="1966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098" y="1968"/>
                      <a:pt x="1098" y="1968"/>
                      <a:pt x="1098" y="1968"/>
                    </a:cubicBezTo>
                    <a:cubicBezTo>
                      <a:pt x="1100" y="1968"/>
                      <a:pt x="1100" y="1968"/>
                      <a:pt x="1100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06" y="1968"/>
                      <a:pt x="1106" y="1968"/>
                      <a:pt x="1106" y="1968"/>
                    </a:cubicBezTo>
                    <a:cubicBezTo>
                      <a:pt x="1111" y="1968"/>
                      <a:pt x="1111" y="1968"/>
                      <a:pt x="1111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4" y="1968"/>
                      <a:pt x="1114" y="1968"/>
                      <a:pt x="1114" y="1968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16" y="1966"/>
                      <a:pt x="1116" y="1966"/>
                      <a:pt x="1116" y="1966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2" y="1963"/>
                      <a:pt x="1122" y="1963"/>
                      <a:pt x="1122" y="1963"/>
                    </a:cubicBezTo>
                    <a:cubicBezTo>
                      <a:pt x="1124" y="1961"/>
                      <a:pt x="1124" y="1961"/>
                      <a:pt x="1124" y="1961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4" y="1958"/>
                      <a:pt x="1124" y="1958"/>
                      <a:pt x="1124" y="1958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5"/>
                      <a:pt x="1127" y="1955"/>
                      <a:pt x="1127" y="1955"/>
                    </a:cubicBezTo>
                    <a:cubicBezTo>
                      <a:pt x="1127" y="1950"/>
                      <a:pt x="1127" y="1950"/>
                      <a:pt x="1127" y="1950"/>
                    </a:cubicBezTo>
                    <a:close/>
                    <a:moveTo>
                      <a:pt x="1188" y="1974"/>
                    </a:moveTo>
                    <a:cubicBezTo>
                      <a:pt x="1188" y="1984"/>
                      <a:pt x="1188" y="1984"/>
                      <a:pt x="1188" y="1984"/>
                    </a:cubicBezTo>
                    <a:cubicBezTo>
                      <a:pt x="1191" y="1992"/>
                      <a:pt x="1191" y="1992"/>
                      <a:pt x="1191" y="1992"/>
                    </a:cubicBezTo>
                    <a:cubicBezTo>
                      <a:pt x="1191" y="1998"/>
                      <a:pt x="1191" y="1998"/>
                      <a:pt x="1191" y="1998"/>
                    </a:cubicBezTo>
                    <a:cubicBezTo>
                      <a:pt x="1191" y="2003"/>
                      <a:pt x="1191" y="2003"/>
                      <a:pt x="1191" y="2003"/>
                    </a:cubicBezTo>
                    <a:cubicBezTo>
                      <a:pt x="1193" y="2006"/>
                      <a:pt x="1193" y="2006"/>
                      <a:pt x="1193" y="2006"/>
                    </a:cubicBezTo>
                    <a:cubicBezTo>
                      <a:pt x="1193" y="2008"/>
                      <a:pt x="1193" y="2008"/>
                      <a:pt x="1193" y="2008"/>
                    </a:cubicBezTo>
                    <a:cubicBezTo>
                      <a:pt x="1196" y="2011"/>
                      <a:pt x="1196" y="2011"/>
                      <a:pt x="1196" y="2011"/>
                    </a:cubicBezTo>
                    <a:cubicBezTo>
                      <a:pt x="1199" y="2016"/>
                      <a:pt x="1199" y="2016"/>
                      <a:pt x="1199" y="2016"/>
                    </a:cubicBezTo>
                    <a:cubicBezTo>
                      <a:pt x="1201" y="2022"/>
                      <a:pt x="1201" y="2022"/>
                      <a:pt x="1201" y="2022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07" y="2027"/>
                      <a:pt x="1207" y="2027"/>
                      <a:pt x="1207" y="2027"/>
                    </a:cubicBezTo>
                    <a:cubicBezTo>
                      <a:pt x="1212" y="2032"/>
                      <a:pt x="1212" y="2032"/>
                      <a:pt x="1212" y="2032"/>
                    </a:cubicBezTo>
                    <a:cubicBezTo>
                      <a:pt x="1217" y="2038"/>
                      <a:pt x="1217" y="2038"/>
                      <a:pt x="1217" y="2038"/>
                    </a:cubicBezTo>
                    <a:cubicBezTo>
                      <a:pt x="1220" y="2038"/>
                      <a:pt x="1220" y="2038"/>
                      <a:pt x="1220" y="2038"/>
                    </a:cubicBezTo>
                    <a:cubicBezTo>
                      <a:pt x="1223" y="2040"/>
                      <a:pt x="1223" y="2040"/>
                      <a:pt x="1223" y="2040"/>
                    </a:cubicBezTo>
                    <a:cubicBezTo>
                      <a:pt x="1225" y="2040"/>
                      <a:pt x="1225" y="2040"/>
                      <a:pt x="1225" y="2040"/>
                    </a:cubicBezTo>
                    <a:cubicBezTo>
                      <a:pt x="1228" y="2043"/>
                      <a:pt x="1228" y="2043"/>
                      <a:pt x="1228" y="2043"/>
                    </a:cubicBezTo>
                    <a:cubicBezTo>
                      <a:pt x="1231" y="2043"/>
                      <a:pt x="1231" y="2043"/>
                      <a:pt x="1231" y="2043"/>
                    </a:cubicBezTo>
                    <a:cubicBezTo>
                      <a:pt x="1233" y="2043"/>
                      <a:pt x="1233" y="2043"/>
                      <a:pt x="1233" y="2043"/>
                    </a:cubicBezTo>
                    <a:cubicBezTo>
                      <a:pt x="1241" y="2046"/>
                      <a:pt x="1241" y="2046"/>
                      <a:pt x="1241" y="2046"/>
                    </a:cubicBezTo>
                    <a:cubicBezTo>
                      <a:pt x="1249" y="2046"/>
                      <a:pt x="1249" y="2046"/>
                      <a:pt x="1249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57" y="2046"/>
                      <a:pt x="1257" y="2046"/>
                      <a:pt x="1257" y="2046"/>
                    </a:cubicBezTo>
                    <a:cubicBezTo>
                      <a:pt x="1268" y="2046"/>
                      <a:pt x="1268" y="2046"/>
                      <a:pt x="1268" y="2046"/>
                    </a:cubicBezTo>
                    <a:cubicBezTo>
                      <a:pt x="1276" y="2046"/>
                      <a:pt x="1276" y="2046"/>
                      <a:pt x="1276" y="2046"/>
                    </a:cubicBezTo>
                    <a:cubicBezTo>
                      <a:pt x="1281" y="2043"/>
                      <a:pt x="1281" y="2043"/>
                      <a:pt x="1281" y="2043"/>
                    </a:cubicBezTo>
                    <a:cubicBezTo>
                      <a:pt x="1284" y="2043"/>
                      <a:pt x="1284" y="2043"/>
                      <a:pt x="1284" y="2043"/>
                    </a:cubicBezTo>
                    <a:cubicBezTo>
                      <a:pt x="1289" y="2043"/>
                      <a:pt x="1289" y="2043"/>
                      <a:pt x="1289" y="2043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2" y="2040"/>
                      <a:pt x="1292" y="2040"/>
                      <a:pt x="1292" y="2040"/>
                    </a:cubicBezTo>
                    <a:cubicBezTo>
                      <a:pt x="1295" y="2038"/>
                      <a:pt x="1295" y="2038"/>
                      <a:pt x="1295" y="2038"/>
                    </a:cubicBezTo>
                    <a:cubicBezTo>
                      <a:pt x="1297" y="2038"/>
                      <a:pt x="1297" y="2038"/>
                      <a:pt x="1297" y="2038"/>
                    </a:cubicBezTo>
                    <a:cubicBezTo>
                      <a:pt x="1303" y="2032"/>
                      <a:pt x="1303" y="2032"/>
                      <a:pt x="1303" y="2032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1" y="2027"/>
                      <a:pt x="1311" y="2027"/>
                      <a:pt x="1311" y="2027"/>
                    </a:cubicBezTo>
                    <a:cubicBezTo>
                      <a:pt x="1313" y="2022"/>
                      <a:pt x="1313" y="2022"/>
                      <a:pt x="1313" y="2022"/>
                    </a:cubicBezTo>
                    <a:cubicBezTo>
                      <a:pt x="1319" y="2016"/>
                      <a:pt x="1319" y="2016"/>
                      <a:pt x="1319" y="2016"/>
                    </a:cubicBezTo>
                    <a:cubicBezTo>
                      <a:pt x="1321" y="2011"/>
                      <a:pt x="1321" y="2011"/>
                      <a:pt x="1321" y="2011"/>
                    </a:cubicBezTo>
                    <a:cubicBezTo>
                      <a:pt x="1321" y="2008"/>
                      <a:pt x="1321" y="2008"/>
                      <a:pt x="1321" y="2008"/>
                    </a:cubicBezTo>
                    <a:cubicBezTo>
                      <a:pt x="1324" y="2006"/>
                      <a:pt x="1324" y="2006"/>
                      <a:pt x="1324" y="2006"/>
                    </a:cubicBezTo>
                    <a:cubicBezTo>
                      <a:pt x="1324" y="2003"/>
                      <a:pt x="1324" y="2003"/>
                      <a:pt x="1324" y="2003"/>
                    </a:cubicBezTo>
                    <a:cubicBezTo>
                      <a:pt x="1324" y="1998"/>
                      <a:pt x="1324" y="1998"/>
                      <a:pt x="1324" y="1998"/>
                    </a:cubicBezTo>
                    <a:cubicBezTo>
                      <a:pt x="1326" y="1992"/>
                      <a:pt x="1326" y="1992"/>
                      <a:pt x="1326" y="1992"/>
                    </a:cubicBezTo>
                    <a:cubicBezTo>
                      <a:pt x="1326" y="1984"/>
                      <a:pt x="1326" y="1984"/>
                      <a:pt x="1326" y="198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74"/>
                      <a:pt x="1326" y="1974"/>
                      <a:pt x="1326" y="1974"/>
                    </a:cubicBezTo>
                    <a:cubicBezTo>
                      <a:pt x="1326" y="1963"/>
                      <a:pt x="1326" y="1963"/>
                      <a:pt x="1326" y="1963"/>
                    </a:cubicBezTo>
                    <a:cubicBezTo>
                      <a:pt x="1326" y="1955"/>
                      <a:pt x="1326" y="1955"/>
                      <a:pt x="1326" y="1955"/>
                    </a:cubicBezTo>
                    <a:cubicBezTo>
                      <a:pt x="1324" y="1947"/>
                      <a:pt x="1324" y="1947"/>
                      <a:pt x="1324" y="1947"/>
                    </a:cubicBezTo>
                    <a:cubicBezTo>
                      <a:pt x="1324" y="1945"/>
                      <a:pt x="1324" y="1945"/>
                      <a:pt x="1324" y="1945"/>
                    </a:cubicBezTo>
                    <a:cubicBezTo>
                      <a:pt x="1324" y="1942"/>
                      <a:pt x="1324" y="1942"/>
                      <a:pt x="1324" y="1942"/>
                    </a:cubicBezTo>
                    <a:cubicBezTo>
                      <a:pt x="1321" y="1939"/>
                      <a:pt x="1321" y="1939"/>
                      <a:pt x="1321" y="1939"/>
                    </a:cubicBezTo>
                    <a:cubicBezTo>
                      <a:pt x="1321" y="1937"/>
                      <a:pt x="1321" y="1937"/>
                      <a:pt x="1321" y="1937"/>
                    </a:cubicBezTo>
                    <a:cubicBezTo>
                      <a:pt x="1319" y="1931"/>
                      <a:pt x="1319" y="1931"/>
                      <a:pt x="1319" y="1931"/>
                    </a:cubicBezTo>
                    <a:cubicBezTo>
                      <a:pt x="1313" y="1926"/>
                      <a:pt x="1313" y="1926"/>
                      <a:pt x="1313" y="1926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11" y="1918"/>
                      <a:pt x="1311" y="1918"/>
                      <a:pt x="1311" y="1918"/>
                    </a:cubicBezTo>
                    <a:cubicBezTo>
                      <a:pt x="1303" y="1913"/>
                      <a:pt x="1303" y="1913"/>
                      <a:pt x="1303" y="1913"/>
                    </a:cubicBezTo>
                    <a:cubicBezTo>
                      <a:pt x="1297" y="1910"/>
                      <a:pt x="1297" y="1910"/>
                      <a:pt x="1297" y="1910"/>
                    </a:cubicBezTo>
                    <a:cubicBezTo>
                      <a:pt x="1295" y="1907"/>
                      <a:pt x="1295" y="1907"/>
                      <a:pt x="1295" y="1907"/>
                    </a:cubicBezTo>
                    <a:cubicBezTo>
                      <a:pt x="1292" y="1907"/>
                      <a:pt x="1292" y="1907"/>
                      <a:pt x="1292" y="1907"/>
                    </a:cubicBezTo>
                    <a:cubicBezTo>
                      <a:pt x="1292" y="1905"/>
                      <a:pt x="1292" y="1905"/>
                      <a:pt x="1292" y="1905"/>
                    </a:cubicBezTo>
                    <a:cubicBezTo>
                      <a:pt x="1289" y="1905"/>
                      <a:pt x="1289" y="1905"/>
                      <a:pt x="1289" y="1905"/>
                    </a:cubicBezTo>
                    <a:cubicBezTo>
                      <a:pt x="1284" y="1905"/>
                      <a:pt x="1284" y="1905"/>
                      <a:pt x="1284" y="1905"/>
                    </a:cubicBezTo>
                    <a:cubicBezTo>
                      <a:pt x="1281" y="1905"/>
                      <a:pt x="1281" y="1905"/>
                      <a:pt x="1281" y="1905"/>
                    </a:cubicBezTo>
                    <a:cubicBezTo>
                      <a:pt x="1276" y="1905"/>
                      <a:pt x="1276" y="1905"/>
                      <a:pt x="1276" y="1905"/>
                    </a:cubicBezTo>
                    <a:cubicBezTo>
                      <a:pt x="1268" y="1902"/>
                      <a:pt x="1268" y="1902"/>
                      <a:pt x="1268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57" y="1902"/>
                      <a:pt x="1257" y="1902"/>
                      <a:pt x="1257" y="1902"/>
                    </a:cubicBezTo>
                    <a:cubicBezTo>
                      <a:pt x="1249" y="1902"/>
                      <a:pt x="1249" y="1902"/>
                      <a:pt x="1249" y="1902"/>
                    </a:cubicBezTo>
                    <a:cubicBezTo>
                      <a:pt x="1241" y="1905"/>
                      <a:pt x="1241" y="1905"/>
                      <a:pt x="1241" y="1905"/>
                    </a:cubicBezTo>
                    <a:cubicBezTo>
                      <a:pt x="1233" y="1905"/>
                      <a:pt x="1233" y="1905"/>
                      <a:pt x="1233" y="1905"/>
                    </a:cubicBezTo>
                    <a:cubicBezTo>
                      <a:pt x="1231" y="1905"/>
                      <a:pt x="1231" y="1905"/>
                      <a:pt x="1231" y="1905"/>
                    </a:cubicBezTo>
                    <a:cubicBezTo>
                      <a:pt x="1228" y="1905"/>
                      <a:pt x="1228" y="1905"/>
                      <a:pt x="1228" y="1905"/>
                    </a:cubicBezTo>
                    <a:cubicBezTo>
                      <a:pt x="1225" y="1905"/>
                      <a:pt x="1225" y="1905"/>
                      <a:pt x="1225" y="1905"/>
                    </a:cubicBezTo>
                    <a:cubicBezTo>
                      <a:pt x="1223" y="1907"/>
                      <a:pt x="1223" y="1907"/>
                      <a:pt x="1223" y="1907"/>
                    </a:cubicBezTo>
                    <a:cubicBezTo>
                      <a:pt x="1220" y="1907"/>
                      <a:pt x="1220" y="1907"/>
                      <a:pt x="1220" y="1907"/>
                    </a:cubicBezTo>
                    <a:cubicBezTo>
                      <a:pt x="1217" y="1910"/>
                      <a:pt x="1217" y="1910"/>
                      <a:pt x="1217" y="1910"/>
                    </a:cubicBezTo>
                    <a:cubicBezTo>
                      <a:pt x="1212" y="1913"/>
                      <a:pt x="1212" y="1913"/>
                      <a:pt x="1212" y="1913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7" y="1918"/>
                      <a:pt x="1207" y="1918"/>
                      <a:pt x="1207" y="1918"/>
                    </a:cubicBezTo>
                    <a:cubicBezTo>
                      <a:pt x="1201" y="1926"/>
                      <a:pt x="1201" y="1926"/>
                      <a:pt x="1201" y="1926"/>
                    </a:cubicBezTo>
                    <a:cubicBezTo>
                      <a:pt x="1199" y="1931"/>
                      <a:pt x="1199" y="1931"/>
                      <a:pt x="1199" y="1931"/>
                    </a:cubicBezTo>
                    <a:cubicBezTo>
                      <a:pt x="1196" y="1937"/>
                      <a:pt x="1196" y="1937"/>
                      <a:pt x="1196" y="1937"/>
                    </a:cubicBezTo>
                    <a:cubicBezTo>
                      <a:pt x="1193" y="1939"/>
                      <a:pt x="1193" y="1939"/>
                      <a:pt x="1193" y="1939"/>
                    </a:cubicBezTo>
                    <a:cubicBezTo>
                      <a:pt x="1193" y="1942"/>
                      <a:pt x="1193" y="1942"/>
                      <a:pt x="1193" y="1942"/>
                    </a:cubicBezTo>
                    <a:cubicBezTo>
                      <a:pt x="1191" y="1945"/>
                      <a:pt x="1191" y="1945"/>
                      <a:pt x="1191" y="1945"/>
                    </a:cubicBezTo>
                    <a:cubicBezTo>
                      <a:pt x="1191" y="1947"/>
                      <a:pt x="1191" y="1947"/>
                      <a:pt x="1191" y="1947"/>
                    </a:cubicBezTo>
                    <a:cubicBezTo>
                      <a:pt x="1191" y="1955"/>
                      <a:pt x="1191" y="1955"/>
                      <a:pt x="1191" y="1955"/>
                    </a:cubicBezTo>
                    <a:cubicBezTo>
                      <a:pt x="1188" y="1963"/>
                      <a:pt x="1188" y="1963"/>
                      <a:pt x="1188" y="1963"/>
                    </a:cubicBezTo>
                    <a:cubicBezTo>
                      <a:pt x="1188" y="1974"/>
                      <a:pt x="1188" y="1974"/>
                      <a:pt x="1188" y="1974"/>
                    </a:cubicBezTo>
                    <a:cubicBezTo>
                      <a:pt x="1188" y="1974"/>
                      <a:pt x="1188" y="1974"/>
                      <a:pt x="1188" y="1974"/>
                    </a:cubicBezTo>
                    <a:close/>
                    <a:moveTo>
                      <a:pt x="1279" y="1974"/>
                    </a:moveTo>
                    <a:cubicBezTo>
                      <a:pt x="1279" y="1974"/>
                      <a:pt x="1279" y="1974"/>
                      <a:pt x="1279" y="1974"/>
                    </a:cubicBezTo>
                    <a:cubicBezTo>
                      <a:pt x="1279" y="1961"/>
                      <a:pt x="1279" y="1961"/>
                      <a:pt x="1279" y="1961"/>
                    </a:cubicBezTo>
                    <a:cubicBezTo>
                      <a:pt x="1279" y="1958"/>
                      <a:pt x="1279" y="1958"/>
                      <a:pt x="1279" y="1958"/>
                    </a:cubicBezTo>
                    <a:cubicBezTo>
                      <a:pt x="1279" y="1952"/>
                      <a:pt x="1279" y="1952"/>
                      <a:pt x="1279" y="1952"/>
                    </a:cubicBezTo>
                    <a:cubicBezTo>
                      <a:pt x="1279" y="1950"/>
                      <a:pt x="1279" y="1950"/>
                      <a:pt x="1279" y="1950"/>
                    </a:cubicBezTo>
                    <a:cubicBezTo>
                      <a:pt x="1276" y="1947"/>
                      <a:pt x="1276" y="1947"/>
                      <a:pt x="1276" y="1947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6" y="1942"/>
                      <a:pt x="1276" y="1942"/>
                      <a:pt x="1276" y="1942"/>
                    </a:cubicBezTo>
                    <a:cubicBezTo>
                      <a:pt x="1273" y="1939"/>
                      <a:pt x="1273" y="1939"/>
                      <a:pt x="1273" y="1939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71" y="1937"/>
                      <a:pt x="1271" y="1937"/>
                      <a:pt x="1271" y="1937"/>
                    </a:cubicBezTo>
                    <a:cubicBezTo>
                      <a:pt x="1268" y="1934"/>
                      <a:pt x="1268" y="1934"/>
                      <a:pt x="1268" y="1934"/>
                    </a:cubicBezTo>
                    <a:cubicBezTo>
                      <a:pt x="1265" y="1934"/>
                      <a:pt x="1265" y="1934"/>
                      <a:pt x="1265" y="1934"/>
                    </a:cubicBezTo>
                    <a:cubicBezTo>
                      <a:pt x="1263" y="1934"/>
                      <a:pt x="1263" y="1934"/>
                      <a:pt x="1263" y="1934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7" y="1931"/>
                      <a:pt x="1257" y="1931"/>
                      <a:pt x="1257" y="1931"/>
                    </a:cubicBezTo>
                    <a:cubicBezTo>
                      <a:pt x="1252" y="1934"/>
                      <a:pt x="1252" y="1934"/>
                      <a:pt x="1252" y="1934"/>
                    </a:cubicBezTo>
                    <a:cubicBezTo>
                      <a:pt x="1249" y="1934"/>
                      <a:pt x="1249" y="1934"/>
                      <a:pt x="1249" y="1934"/>
                    </a:cubicBezTo>
                    <a:cubicBezTo>
                      <a:pt x="1247" y="1934"/>
                      <a:pt x="1247" y="1934"/>
                      <a:pt x="1247" y="1934"/>
                    </a:cubicBezTo>
                    <a:cubicBezTo>
                      <a:pt x="1247" y="1937"/>
                      <a:pt x="1247" y="1937"/>
                      <a:pt x="1247" y="1937"/>
                    </a:cubicBezTo>
                    <a:cubicBezTo>
                      <a:pt x="1244" y="1937"/>
                      <a:pt x="1244" y="1937"/>
                      <a:pt x="1244" y="1937"/>
                    </a:cubicBezTo>
                    <a:cubicBezTo>
                      <a:pt x="1241" y="1939"/>
                      <a:pt x="1241" y="1939"/>
                      <a:pt x="1241" y="1939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41" y="1942"/>
                      <a:pt x="1241" y="1942"/>
                      <a:pt x="1241" y="1942"/>
                    </a:cubicBezTo>
                    <a:cubicBezTo>
                      <a:pt x="1239" y="1947"/>
                      <a:pt x="1239" y="1947"/>
                      <a:pt x="1239" y="1947"/>
                    </a:cubicBezTo>
                    <a:cubicBezTo>
                      <a:pt x="1239" y="1950"/>
                      <a:pt x="1239" y="1950"/>
                      <a:pt x="1239" y="1950"/>
                    </a:cubicBezTo>
                    <a:cubicBezTo>
                      <a:pt x="1236" y="1952"/>
                      <a:pt x="1236" y="1952"/>
                      <a:pt x="1236" y="1952"/>
                    </a:cubicBezTo>
                    <a:cubicBezTo>
                      <a:pt x="1236" y="1958"/>
                      <a:pt x="1236" y="1958"/>
                      <a:pt x="1236" y="1958"/>
                    </a:cubicBezTo>
                    <a:cubicBezTo>
                      <a:pt x="1236" y="1961"/>
                      <a:pt x="1236" y="1961"/>
                      <a:pt x="1236" y="1961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74"/>
                      <a:pt x="1236" y="1974"/>
                      <a:pt x="1236" y="1974"/>
                    </a:cubicBezTo>
                    <a:cubicBezTo>
                      <a:pt x="1236" y="1984"/>
                      <a:pt x="1236" y="1984"/>
                      <a:pt x="1236" y="1984"/>
                    </a:cubicBezTo>
                    <a:cubicBezTo>
                      <a:pt x="1236" y="1990"/>
                      <a:pt x="1236" y="1990"/>
                      <a:pt x="1236" y="1990"/>
                    </a:cubicBezTo>
                    <a:cubicBezTo>
                      <a:pt x="1236" y="1992"/>
                      <a:pt x="1236" y="1992"/>
                      <a:pt x="1236" y="1992"/>
                    </a:cubicBezTo>
                    <a:cubicBezTo>
                      <a:pt x="1239" y="1995"/>
                      <a:pt x="1239" y="1995"/>
                      <a:pt x="1239" y="1995"/>
                    </a:cubicBezTo>
                    <a:cubicBezTo>
                      <a:pt x="1239" y="1998"/>
                      <a:pt x="1239" y="1998"/>
                      <a:pt x="1239" y="1998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6"/>
                      <a:pt x="1241" y="2006"/>
                      <a:pt x="1241" y="2006"/>
                    </a:cubicBezTo>
                    <a:cubicBezTo>
                      <a:pt x="1241" y="2008"/>
                      <a:pt x="1241" y="2008"/>
                      <a:pt x="1241" y="2008"/>
                    </a:cubicBezTo>
                    <a:cubicBezTo>
                      <a:pt x="1244" y="2008"/>
                      <a:pt x="1244" y="2008"/>
                      <a:pt x="1244" y="2008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7" y="2011"/>
                      <a:pt x="1247" y="2011"/>
                      <a:pt x="1247" y="2011"/>
                    </a:cubicBezTo>
                    <a:cubicBezTo>
                      <a:pt x="1249" y="2014"/>
                      <a:pt x="1249" y="2014"/>
                      <a:pt x="1249" y="2014"/>
                    </a:cubicBezTo>
                    <a:cubicBezTo>
                      <a:pt x="1252" y="2014"/>
                      <a:pt x="1252" y="2014"/>
                      <a:pt x="1252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57" y="2014"/>
                      <a:pt x="1257" y="2014"/>
                      <a:pt x="1257" y="2014"/>
                    </a:cubicBezTo>
                    <a:cubicBezTo>
                      <a:pt x="1263" y="2014"/>
                      <a:pt x="1263" y="2014"/>
                      <a:pt x="1263" y="2014"/>
                    </a:cubicBezTo>
                    <a:cubicBezTo>
                      <a:pt x="1265" y="2014"/>
                      <a:pt x="1265" y="2014"/>
                      <a:pt x="1265" y="2014"/>
                    </a:cubicBezTo>
                    <a:cubicBezTo>
                      <a:pt x="1268" y="2011"/>
                      <a:pt x="1268" y="2011"/>
                      <a:pt x="1268" y="2011"/>
                    </a:cubicBezTo>
                    <a:cubicBezTo>
                      <a:pt x="1271" y="2011"/>
                      <a:pt x="1271" y="2011"/>
                      <a:pt x="1271" y="2011"/>
                    </a:cubicBezTo>
                    <a:cubicBezTo>
                      <a:pt x="1271" y="2008"/>
                      <a:pt x="1271" y="2008"/>
                      <a:pt x="1271" y="2008"/>
                    </a:cubicBezTo>
                    <a:cubicBezTo>
                      <a:pt x="1273" y="2008"/>
                      <a:pt x="1273" y="2008"/>
                      <a:pt x="1273" y="2008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2006"/>
                      <a:pt x="1276" y="2006"/>
                      <a:pt x="1276" y="2006"/>
                    </a:cubicBezTo>
                    <a:cubicBezTo>
                      <a:pt x="1276" y="1998"/>
                      <a:pt x="1276" y="1998"/>
                      <a:pt x="1276" y="1998"/>
                    </a:cubicBezTo>
                    <a:cubicBezTo>
                      <a:pt x="1279" y="1995"/>
                      <a:pt x="1279" y="1995"/>
                      <a:pt x="1279" y="1995"/>
                    </a:cubicBezTo>
                    <a:cubicBezTo>
                      <a:pt x="1279" y="1992"/>
                      <a:pt x="1279" y="1992"/>
                      <a:pt x="1279" y="1992"/>
                    </a:cubicBezTo>
                    <a:cubicBezTo>
                      <a:pt x="1279" y="1990"/>
                      <a:pt x="1279" y="1990"/>
                      <a:pt x="1279" y="1990"/>
                    </a:cubicBezTo>
                    <a:cubicBezTo>
                      <a:pt x="1279" y="1984"/>
                      <a:pt x="1279" y="1984"/>
                      <a:pt x="1279" y="1984"/>
                    </a:cubicBezTo>
                    <a:cubicBezTo>
                      <a:pt x="1279" y="1974"/>
                      <a:pt x="1279" y="1974"/>
                      <a:pt x="1279" y="1974"/>
                    </a:cubicBezTo>
                    <a:close/>
                    <a:moveTo>
                      <a:pt x="2033" y="1184"/>
                    </a:moveTo>
                    <a:cubicBezTo>
                      <a:pt x="1982" y="1184"/>
                      <a:pt x="1982" y="1184"/>
                      <a:pt x="1982" y="1184"/>
                    </a:cubicBezTo>
                    <a:cubicBezTo>
                      <a:pt x="1982" y="1474"/>
                      <a:pt x="1982" y="1474"/>
                      <a:pt x="1982" y="1474"/>
                    </a:cubicBezTo>
                    <a:cubicBezTo>
                      <a:pt x="2033" y="1474"/>
                      <a:pt x="2033" y="1474"/>
                      <a:pt x="2033" y="1474"/>
                    </a:cubicBezTo>
                    <a:cubicBezTo>
                      <a:pt x="2033" y="1184"/>
                      <a:pt x="2033" y="1184"/>
                      <a:pt x="2033" y="1184"/>
                    </a:cubicBezTo>
                    <a:close/>
                    <a:moveTo>
                      <a:pt x="1368" y="1122"/>
                    </a:moveTo>
                    <a:cubicBezTo>
                      <a:pt x="1322" y="943"/>
                      <a:pt x="1081" y="964"/>
                      <a:pt x="1054" y="1122"/>
                    </a:cubicBezTo>
                    <a:cubicBezTo>
                      <a:pt x="1096" y="1122"/>
                      <a:pt x="1096" y="1122"/>
                      <a:pt x="1096" y="1122"/>
                    </a:cubicBezTo>
                    <a:cubicBezTo>
                      <a:pt x="1151" y="992"/>
                      <a:pt x="1279" y="1008"/>
                      <a:pt x="1325" y="1122"/>
                    </a:cubicBezTo>
                    <a:cubicBezTo>
                      <a:pt x="1368" y="1122"/>
                      <a:pt x="1368" y="1122"/>
                      <a:pt x="1368" y="1122"/>
                    </a:cubicBezTo>
                    <a:close/>
                    <a:moveTo>
                      <a:pt x="1913" y="1184"/>
                    </a:moveTo>
                    <a:cubicBezTo>
                      <a:pt x="1913" y="1474"/>
                      <a:pt x="1913" y="1474"/>
                      <a:pt x="1913" y="1474"/>
                    </a:cubicBezTo>
                    <a:cubicBezTo>
                      <a:pt x="1961" y="1474"/>
                      <a:pt x="1961" y="1474"/>
                      <a:pt x="1961" y="1474"/>
                    </a:cubicBezTo>
                    <a:cubicBezTo>
                      <a:pt x="1961" y="1184"/>
                      <a:pt x="1961" y="1184"/>
                      <a:pt x="1961" y="1184"/>
                    </a:cubicBezTo>
                    <a:cubicBezTo>
                      <a:pt x="1913" y="1184"/>
                      <a:pt x="1913" y="1184"/>
                      <a:pt x="1913" y="1184"/>
                    </a:cubicBezTo>
                    <a:close/>
                    <a:moveTo>
                      <a:pt x="1847" y="1184"/>
                    </a:moveTo>
                    <a:cubicBezTo>
                      <a:pt x="1847" y="1474"/>
                      <a:pt x="1847" y="1474"/>
                      <a:pt x="1847" y="1474"/>
                    </a:cubicBezTo>
                    <a:cubicBezTo>
                      <a:pt x="1895" y="1474"/>
                      <a:pt x="1895" y="1474"/>
                      <a:pt x="1895" y="1474"/>
                    </a:cubicBezTo>
                    <a:cubicBezTo>
                      <a:pt x="1895" y="1184"/>
                      <a:pt x="1895" y="1184"/>
                      <a:pt x="1895" y="1184"/>
                    </a:cubicBezTo>
                    <a:cubicBezTo>
                      <a:pt x="1847" y="1184"/>
                      <a:pt x="1847" y="1184"/>
                      <a:pt x="1847" y="1184"/>
                    </a:cubicBezTo>
                    <a:close/>
                    <a:moveTo>
                      <a:pt x="1847" y="1498"/>
                    </a:moveTo>
                    <a:cubicBezTo>
                      <a:pt x="2033" y="1498"/>
                      <a:pt x="2033" y="1498"/>
                      <a:pt x="2033" y="1498"/>
                    </a:cubicBezTo>
                    <a:cubicBezTo>
                      <a:pt x="2033" y="1567"/>
                      <a:pt x="2033" y="1567"/>
                      <a:pt x="2033" y="1567"/>
                    </a:cubicBezTo>
                    <a:cubicBezTo>
                      <a:pt x="2161" y="1567"/>
                      <a:pt x="2161" y="1567"/>
                      <a:pt x="2161" y="1567"/>
                    </a:cubicBezTo>
                    <a:cubicBezTo>
                      <a:pt x="2161" y="1109"/>
                      <a:pt x="2161" y="1109"/>
                      <a:pt x="2161" y="1109"/>
                    </a:cubicBezTo>
                    <a:cubicBezTo>
                      <a:pt x="2033" y="1109"/>
                      <a:pt x="2033" y="1109"/>
                      <a:pt x="2033" y="1109"/>
                    </a:cubicBezTo>
                    <a:cubicBezTo>
                      <a:pt x="2033" y="1165"/>
                      <a:pt x="2033" y="1165"/>
                      <a:pt x="2033" y="1165"/>
                    </a:cubicBezTo>
                    <a:cubicBezTo>
                      <a:pt x="1982" y="1165"/>
                      <a:pt x="1982" y="1165"/>
                      <a:pt x="1982" y="1165"/>
                    </a:cubicBezTo>
                    <a:cubicBezTo>
                      <a:pt x="1982" y="1074"/>
                      <a:pt x="1982" y="1074"/>
                      <a:pt x="1982" y="1074"/>
                    </a:cubicBezTo>
                    <a:cubicBezTo>
                      <a:pt x="1961" y="1074"/>
                      <a:pt x="1961" y="1074"/>
                      <a:pt x="1961" y="1074"/>
                    </a:cubicBezTo>
                    <a:cubicBezTo>
                      <a:pt x="1961" y="1165"/>
                      <a:pt x="1961" y="1165"/>
                      <a:pt x="1961" y="1165"/>
                    </a:cubicBezTo>
                    <a:cubicBezTo>
                      <a:pt x="1913" y="1165"/>
                      <a:pt x="1913" y="1165"/>
                      <a:pt x="1913" y="1165"/>
                    </a:cubicBezTo>
                    <a:cubicBezTo>
                      <a:pt x="1913" y="1074"/>
                      <a:pt x="1913" y="1074"/>
                      <a:pt x="1913" y="1074"/>
                    </a:cubicBezTo>
                    <a:cubicBezTo>
                      <a:pt x="1895" y="1074"/>
                      <a:pt x="1895" y="1074"/>
                      <a:pt x="1895" y="1074"/>
                    </a:cubicBezTo>
                    <a:cubicBezTo>
                      <a:pt x="1895" y="1165"/>
                      <a:pt x="1895" y="1165"/>
                      <a:pt x="1895" y="1165"/>
                    </a:cubicBezTo>
                    <a:cubicBezTo>
                      <a:pt x="1847" y="1165"/>
                      <a:pt x="1847" y="1165"/>
                      <a:pt x="1847" y="1165"/>
                    </a:cubicBezTo>
                    <a:cubicBezTo>
                      <a:pt x="1847" y="1109"/>
                      <a:pt x="1847" y="1109"/>
                      <a:pt x="1847" y="1109"/>
                    </a:cubicBezTo>
                    <a:cubicBezTo>
                      <a:pt x="1724" y="1109"/>
                      <a:pt x="1724" y="1109"/>
                      <a:pt x="1724" y="1109"/>
                    </a:cubicBezTo>
                    <a:cubicBezTo>
                      <a:pt x="1724" y="1567"/>
                      <a:pt x="1724" y="1567"/>
                      <a:pt x="1724" y="1567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1847" y="1498"/>
                      <a:pt x="1847" y="1498"/>
                      <a:pt x="1847" y="1498"/>
                    </a:cubicBezTo>
                    <a:close/>
                    <a:moveTo>
                      <a:pt x="1307" y="1407"/>
                    </a:moveTo>
                    <a:cubicBezTo>
                      <a:pt x="1307" y="1353"/>
                      <a:pt x="1307" y="1299"/>
                      <a:pt x="1307" y="1245"/>
                    </a:cubicBezTo>
                    <a:cubicBezTo>
                      <a:pt x="1277" y="1323"/>
                      <a:pt x="1260" y="1250"/>
                      <a:pt x="1224" y="1250"/>
                    </a:cubicBezTo>
                    <a:cubicBezTo>
                      <a:pt x="1219" y="1253"/>
                      <a:pt x="1219" y="1253"/>
                      <a:pt x="1219" y="1253"/>
                    </a:cubicBezTo>
                    <a:cubicBezTo>
                      <a:pt x="1219" y="1407"/>
                      <a:pt x="1219" y="1407"/>
                      <a:pt x="1219" y="1407"/>
                    </a:cubicBezTo>
                    <a:cubicBezTo>
                      <a:pt x="1307" y="1407"/>
                      <a:pt x="1307" y="1407"/>
                      <a:pt x="1307" y="1407"/>
                    </a:cubicBezTo>
                    <a:close/>
                    <a:moveTo>
                      <a:pt x="2030" y="1080"/>
                    </a:moveTo>
                    <a:cubicBezTo>
                      <a:pt x="2163" y="1080"/>
                      <a:pt x="2163" y="1080"/>
                      <a:pt x="2163" y="1080"/>
                    </a:cubicBezTo>
                    <a:cubicBezTo>
                      <a:pt x="2163" y="1066"/>
                      <a:pt x="2163" y="1066"/>
                      <a:pt x="2163" y="1066"/>
                    </a:cubicBezTo>
                    <a:cubicBezTo>
                      <a:pt x="2030" y="1066"/>
                      <a:pt x="2030" y="1066"/>
                      <a:pt x="2030" y="1066"/>
                    </a:cubicBezTo>
                    <a:cubicBezTo>
                      <a:pt x="2030" y="1080"/>
                      <a:pt x="2030" y="1080"/>
                      <a:pt x="2030" y="1080"/>
                    </a:cubicBezTo>
                    <a:close/>
                    <a:moveTo>
                      <a:pt x="1716" y="1080"/>
                    </a:moveTo>
                    <a:cubicBezTo>
                      <a:pt x="1852" y="1080"/>
                      <a:pt x="1852" y="1080"/>
                      <a:pt x="1852" y="1080"/>
                    </a:cubicBezTo>
                    <a:cubicBezTo>
                      <a:pt x="1852" y="1066"/>
                      <a:pt x="1852" y="1066"/>
                      <a:pt x="1852" y="1066"/>
                    </a:cubicBezTo>
                    <a:cubicBezTo>
                      <a:pt x="1716" y="1066"/>
                      <a:pt x="1716" y="1066"/>
                      <a:pt x="1716" y="1066"/>
                    </a:cubicBezTo>
                    <a:cubicBezTo>
                      <a:pt x="1716" y="1080"/>
                      <a:pt x="1716" y="1080"/>
                      <a:pt x="1716" y="1080"/>
                    </a:cubicBezTo>
                    <a:close/>
                    <a:moveTo>
                      <a:pt x="1112" y="1407"/>
                    </a:moveTo>
                    <a:cubicBezTo>
                      <a:pt x="1195" y="1407"/>
                      <a:pt x="1195" y="1407"/>
                      <a:pt x="1195" y="1407"/>
                    </a:cubicBezTo>
                    <a:cubicBezTo>
                      <a:pt x="1195" y="1253"/>
                      <a:pt x="1195" y="1253"/>
                      <a:pt x="1195" y="1253"/>
                    </a:cubicBezTo>
                    <a:cubicBezTo>
                      <a:pt x="1151" y="1231"/>
                      <a:pt x="1164" y="1328"/>
                      <a:pt x="1112" y="1245"/>
                    </a:cubicBezTo>
                    <a:cubicBezTo>
                      <a:pt x="1112" y="1299"/>
                      <a:pt x="1112" y="1353"/>
                      <a:pt x="1112" y="1407"/>
                    </a:cubicBezTo>
                    <a:close/>
                    <a:moveTo>
                      <a:pt x="1613" y="1407"/>
                    </a:moveTo>
                    <a:cubicBezTo>
                      <a:pt x="1690" y="1407"/>
                      <a:pt x="1690" y="1407"/>
                      <a:pt x="1690" y="1407"/>
                    </a:cubicBezTo>
                    <a:cubicBezTo>
                      <a:pt x="1690" y="1266"/>
                      <a:pt x="1690" y="1266"/>
                      <a:pt x="1690" y="1266"/>
                    </a:cubicBezTo>
                    <a:cubicBezTo>
                      <a:pt x="1613" y="1266"/>
                      <a:pt x="1613" y="1266"/>
                      <a:pt x="1613" y="1266"/>
                    </a:cubicBezTo>
                    <a:cubicBezTo>
                      <a:pt x="1613" y="1407"/>
                      <a:pt x="1613" y="1407"/>
                      <a:pt x="1613" y="1407"/>
                    </a:cubicBezTo>
                    <a:close/>
                    <a:moveTo>
                      <a:pt x="1613" y="1239"/>
                    </a:moveTo>
                    <a:cubicBezTo>
                      <a:pt x="1690" y="1239"/>
                      <a:pt x="1690" y="1239"/>
                      <a:pt x="1690" y="1239"/>
                    </a:cubicBezTo>
                    <a:cubicBezTo>
                      <a:pt x="1690" y="1093"/>
                      <a:pt x="1690" y="1093"/>
                      <a:pt x="1690" y="1093"/>
                    </a:cubicBezTo>
                    <a:cubicBezTo>
                      <a:pt x="1613" y="1093"/>
                      <a:pt x="1613" y="1093"/>
                      <a:pt x="1613" y="1093"/>
                    </a:cubicBezTo>
                    <a:cubicBezTo>
                      <a:pt x="1613" y="1239"/>
                      <a:pt x="1613" y="1239"/>
                      <a:pt x="1613" y="1239"/>
                    </a:cubicBezTo>
                    <a:close/>
                    <a:moveTo>
                      <a:pt x="1613" y="1074"/>
                    </a:moveTo>
                    <a:cubicBezTo>
                      <a:pt x="1690" y="1074"/>
                      <a:pt x="1690" y="1074"/>
                      <a:pt x="1690" y="1074"/>
                    </a:cubicBezTo>
                    <a:cubicBezTo>
                      <a:pt x="1690" y="931"/>
                      <a:pt x="1690" y="931"/>
                      <a:pt x="1690" y="931"/>
                    </a:cubicBezTo>
                    <a:cubicBezTo>
                      <a:pt x="1613" y="931"/>
                      <a:pt x="1613" y="931"/>
                      <a:pt x="1613" y="931"/>
                    </a:cubicBezTo>
                    <a:cubicBezTo>
                      <a:pt x="1613" y="1074"/>
                      <a:pt x="1613" y="1074"/>
                      <a:pt x="1613" y="1074"/>
                    </a:cubicBezTo>
                    <a:close/>
                    <a:moveTo>
                      <a:pt x="1613" y="904"/>
                    </a:moveTo>
                    <a:cubicBezTo>
                      <a:pt x="1690" y="904"/>
                      <a:pt x="1690" y="904"/>
                      <a:pt x="1690" y="904"/>
                    </a:cubicBezTo>
                    <a:cubicBezTo>
                      <a:pt x="1690" y="771"/>
                      <a:pt x="1690" y="771"/>
                      <a:pt x="1690" y="771"/>
                    </a:cubicBezTo>
                    <a:cubicBezTo>
                      <a:pt x="1613" y="771"/>
                      <a:pt x="1613" y="771"/>
                      <a:pt x="1613" y="771"/>
                    </a:cubicBezTo>
                    <a:cubicBezTo>
                      <a:pt x="1613" y="904"/>
                      <a:pt x="1613" y="904"/>
                      <a:pt x="1613" y="904"/>
                    </a:cubicBezTo>
                    <a:close/>
                    <a:moveTo>
                      <a:pt x="564" y="1080"/>
                    </a:moveTo>
                    <a:cubicBezTo>
                      <a:pt x="692" y="1080"/>
                      <a:pt x="692" y="1080"/>
                      <a:pt x="692" y="1080"/>
                    </a:cubicBezTo>
                    <a:cubicBezTo>
                      <a:pt x="692" y="1066"/>
                      <a:pt x="692" y="1066"/>
                      <a:pt x="692" y="1066"/>
                    </a:cubicBezTo>
                    <a:cubicBezTo>
                      <a:pt x="564" y="1066"/>
                      <a:pt x="564" y="1066"/>
                      <a:pt x="564" y="1066"/>
                    </a:cubicBezTo>
                    <a:cubicBezTo>
                      <a:pt x="564" y="1080"/>
                      <a:pt x="564" y="1080"/>
                      <a:pt x="564" y="1080"/>
                    </a:cubicBezTo>
                    <a:close/>
                    <a:moveTo>
                      <a:pt x="569" y="1593"/>
                    </a:moveTo>
                    <a:cubicBezTo>
                      <a:pt x="1847" y="1593"/>
                      <a:pt x="1847" y="1593"/>
                      <a:pt x="1847" y="1593"/>
                    </a:cubicBezTo>
                    <a:cubicBezTo>
                      <a:pt x="1847" y="1567"/>
                      <a:pt x="1847" y="1567"/>
                      <a:pt x="1847" y="1567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569" y="1593"/>
                      <a:pt x="569" y="1593"/>
                      <a:pt x="569" y="1593"/>
                    </a:cubicBezTo>
                    <a:close/>
                    <a:moveTo>
                      <a:pt x="2033" y="968"/>
                    </a:move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033" y="907"/>
                      <a:pt x="2033" y="907"/>
                      <a:pt x="2033" y="907"/>
                    </a:cubicBezTo>
                    <a:cubicBezTo>
                      <a:pt x="2033" y="968"/>
                      <a:pt x="2033" y="968"/>
                      <a:pt x="2033" y="968"/>
                    </a:cubicBezTo>
                    <a:close/>
                    <a:moveTo>
                      <a:pt x="2161" y="968"/>
                    </a:moveTo>
                    <a:cubicBezTo>
                      <a:pt x="2161" y="907"/>
                      <a:pt x="2161" y="907"/>
                      <a:pt x="2161" y="907"/>
                    </a:cubicBezTo>
                    <a:cubicBezTo>
                      <a:pt x="2097" y="907"/>
                      <a:pt x="2097" y="907"/>
                      <a:pt x="2097" y="907"/>
                    </a:cubicBezTo>
                    <a:cubicBezTo>
                      <a:pt x="2161" y="968"/>
                      <a:pt x="2161" y="968"/>
                      <a:pt x="2161" y="968"/>
                    </a:cubicBezTo>
                    <a:close/>
                    <a:moveTo>
                      <a:pt x="2161" y="973"/>
                    </a:move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161" y="1037"/>
                      <a:pt x="2161" y="1037"/>
                      <a:pt x="2161" y="1037"/>
                    </a:cubicBezTo>
                    <a:cubicBezTo>
                      <a:pt x="2161" y="973"/>
                      <a:pt x="2161" y="973"/>
                      <a:pt x="2161" y="973"/>
                    </a:cubicBezTo>
                    <a:close/>
                    <a:moveTo>
                      <a:pt x="2033" y="973"/>
                    </a:moveTo>
                    <a:cubicBezTo>
                      <a:pt x="2033" y="1037"/>
                      <a:pt x="2033" y="1037"/>
                      <a:pt x="2033" y="1037"/>
                    </a:cubicBezTo>
                    <a:cubicBezTo>
                      <a:pt x="2097" y="1037"/>
                      <a:pt x="2097" y="1037"/>
                      <a:pt x="2097" y="1037"/>
                    </a:cubicBezTo>
                    <a:cubicBezTo>
                      <a:pt x="2033" y="973"/>
                      <a:pt x="2033" y="973"/>
                      <a:pt x="2033" y="973"/>
                    </a:cubicBezTo>
                    <a:close/>
                    <a:moveTo>
                      <a:pt x="1724" y="968"/>
                    </a:move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724" y="907"/>
                      <a:pt x="1724" y="907"/>
                      <a:pt x="1724" y="907"/>
                    </a:cubicBezTo>
                    <a:cubicBezTo>
                      <a:pt x="1724" y="968"/>
                      <a:pt x="1724" y="968"/>
                      <a:pt x="1724" y="968"/>
                    </a:cubicBezTo>
                    <a:close/>
                    <a:moveTo>
                      <a:pt x="1844" y="968"/>
                    </a:moveTo>
                    <a:cubicBezTo>
                      <a:pt x="1847" y="907"/>
                      <a:pt x="1847" y="907"/>
                      <a:pt x="1847" y="907"/>
                    </a:cubicBezTo>
                    <a:cubicBezTo>
                      <a:pt x="1785" y="907"/>
                      <a:pt x="1785" y="907"/>
                      <a:pt x="1785" y="907"/>
                    </a:cubicBezTo>
                    <a:cubicBezTo>
                      <a:pt x="1844" y="968"/>
                      <a:pt x="1844" y="968"/>
                      <a:pt x="1844" y="968"/>
                    </a:cubicBezTo>
                    <a:close/>
                    <a:moveTo>
                      <a:pt x="1844" y="973"/>
                    </a:move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847" y="1037"/>
                      <a:pt x="1847" y="1037"/>
                      <a:pt x="1847" y="1037"/>
                    </a:cubicBezTo>
                    <a:cubicBezTo>
                      <a:pt x="1844" y="973"/>
                      <a:pt x="1844" y="973"/>
                      <a:pt x="1844" y="973"/>
                    </a:cubicBezTo>
                    <a:close/>
                    <a:moveTo>
                      <a:pt x="1724" y="973"/>
                    </a:moveTo>
                    <a:cubicBezTo>
                      <a:pt x="1724" y="1037"/>
                      <a:pt x="1724" y="1037"/>
                      <a:pt x="1724" y="1037"/>
                    </a:cubicBezTo>
                    <a:cubicBezTo>
                      <a:pt x="1785" y="1037"/>
                      <a:pt x="1785" y="1037"/>
                      <a:pt x="1785" y="1037"/>
                    </a:cubicBezTo>
                    <a:cubicBezTo>
                      <a:pt x="1724" y="973"/>
                      <a:pt x="1724" y="973"/>
                      <a:pt x="1724" y="973"/>
                    </a:cubicBezTo>
                    <a:close/>
                    <a:moveTo>
                      <a:pt x="569" y="968"/>
                    </a:moveTo>
                    <a:cubicBezTo>
                      <a:pt x="628" y="907"/>
                      <a:pt x="628" y="907"/>
                      <a:pt x="628" y="907"/>
                    </a:cubicBezTo>
                    <a:cubicBezTo>
                      <a:pt x="569" y="907"/>
                      <a:pt x="569" y="907"/>
                      <a:pt x="569" y="907"/>
                    </a:cubicBezTo>
                    <a:cubicBezTo>
                      <a:pt x="569" y="968"/>
                      <a:pt x="569" y="968"/>
                      <a:pt x="569" y="968"/>
                    </a:cubicBezTo>
                    <a:close/>
                    <a:moveTo>
                      <a:pt x="689" y="968"/>
                    </a:moveTo>
                    <a:cubicBezTo>
                      <a:pt x="689" y="907"/>
                      <a:pt x="689" y="907"/>
                      <a:pt x="689" y="907"/>
                    </a:cubicBezTo>
                    <a:cubicBezTo>
                      <a:pt x="628" y="907"/>
                      <a:pt x="628" y="907"/>
                      <a:pt x="628" y="907"/>
                    </a:cubicBezTo>
                    <a:cubicBezTo>
                      <a:pt x="689" y="968"/>
                      <a:pt x="689" y="968"/>
                      <a:pt x="689" y="968"/>
                    </a:cubicBezTo>
                    <a:close/>
                    <a:moveTo>
                      <a:pt x="689" y="973"/>
                    </a:move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689" y="1037"/>
                      <a:pt x="689" y="1037"/>
                      <a:pt x="689" y="1037"/>
                    </a:cubicBezTo>
                    <a:cubicBezTo>
                      <a:pt x="689" y="973"/>
                      <a:pt x="689" y="973"/>
                      <a:pt x="689" y="973"/>
                    </a:cubicBezTo>
                    <a:close/>
                    <a:moveTo>
                      <a:pt x="569" y="973"/>
                    </a:moveTo>
                    <a:cubicBezTo>
                      <a:pt x="569" y="1037"/>
                      <a:pt x="569" y="1037"/>
                      <a:pt x="569" y="1037"/>
                    </a:cubicBezTo>
                    <a:cubicBezTo>
                      <a:pt x="628" y="1037"/>
                      <a:pt x="628" y="1037"/>
                      <a:pt x="628" y="1037"/>
                    </a:cubicBezTo>
                    <a:cubicBezTo>
                      <a:pt x="569" y="973"/>
                      <a:pt x="569" y="973"/>
                      <a:pt x="569" y="973"/>
                    </a:cubicBezTo>
                    <a:close/>
                    <a:moveTo>
                      <a:pt x="253" y="1080"/>
                    </a:moveTo>
                    <a:cubicBezTo>
                      <a:pt x="383" y="1080"/>
                      <a:pt x="383" y="1080"/>
                      <a:pt x="383" y="1080"/>
                    </a:cubicBezTo>
                    <a:cubicBezTo>
                      <a:pt x="383" y="1066"/>
                      <a:pt x="383" y="1066"/>
                      <a:pt x="383" y="1066"/>
                    </a:cubicBezTo>
                    <a:cubicBezTo>
                      <a:pt x="253" y="1066"/>
                      <a:pt x="253" y="1066"/>
                      <a:pt x="253" y="1066"/>
                    </a:cubicBezTo>
                    <a:cubicBezTo>
                      <a:pt x="253" y="1080"/>
                      <a:pt x="253" y="1080"/>
                      <a:pt x="253" y="1080"/>
                    </a:cubicBezTo>
                    <a:close/>
                    <a:moveTo>
                      <a:pt x="261" y="968"/>
                    </a:moveTo>
                    <a:cubicBezTo>
                      <a:pt x="322" y="907"/>
                      <a:pt x="322" y="907"/>
                      <a:pt x="322" y="907"/>
                    </a:cubicBezTo>
                    <a:cubicBezTo>
                      <a:pt x="256" y="907"/>
                      <a:pt x="256" y="907"/>
                      <a:pt x="256" y="907"/>
                    </a:cubicBezTo>
                    <a:cubicBezTo>
                      <a:pt x="261" y="968"/>
                      <a:pt x="261" y="968"/>
                      <a:pt x="261" y="968"/>
                    </a:cubicBezTo>
                    <a:close/>
                    <a:moveTo>
                      <a:pt x="375" y="968"/>
                    </a:moveTo>
                    <a:cubicBezTo>
                      <a:pt x="378" y="907"/>
                      <a:pt x="378" y="907"/>
                      <a:pt x="378" y="907"/>
                    </a:cubicBezTo>
                    <a:cubicBezTo>
                      <a:pt x="322" y="907"/>
                      <a:pt x="322" y="907"/>
                      <a:pt x="322" y="907"/>
                    </a:cubicBezTo>
                    <a:cubicBezTo>
                      <a:pt x="375" y="968"/>
                      <a:pt x="375" y="968"/>
                      <a:pt x="375" y="968"/>
                    </a:cubicBezTo>
                    <a:close/>
                    <a:moveTo>
                      <a:pt x="375" y="973"/>
                    </a:move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378" y="1037"/>
                      <a:pt x="378" y="1037"/>
                      <a:pt x="378" y="1037"/>
                    </a:cubicBezTo>
                    <a:cubicBezTo>
                      <a:pt x="375" y="973"/>
                      <a:pt x="375" y="973"/>
                      <a:pt x="375" y="973"/>
                    </a:cubicBezTo>
                    <a:close/>
                    <a:moveTo>
                      <a:pt x="261" y="973"/>
                    </a:moveTo>
                    <a:cubicBezTo>
                      <a:pt x="256" y="1037"/>
                      <a:pt x="256" y="1037"/>
                      <a:pt x="256" y="1037"/>
                    </a:cubicBezTo>
                    <a:cubicBezTo>
                      <a:pt x="322" y="1037"/>
                      <a:pt x="322" y="1037"/>
                      <a:pt x="322" y="1037"/>
                    </a:cubicBezTo>
                    <a:cubicBezTo>
                      <a:pt x="261" y="973"/>
                      <a:pt x="261" y="973"/>
                      <a:pt x="261" y="973"/>
                    </a:cubicBezTo>
                    <a:close/>
                    <a:moveTo>
                      <a:pt x="684" y="1655"/>
                    </a:moveTo>
                    <a:cubicBezTo>
                      <a:pt x="1727" y="1655"/>
                      <a:pt x="1727" y="1655"/>
                      <a:pt x="1727" y="1655"/>
                    </a:cubicBezTo>
                    <a:cubicBezTo>
                      <a:pt x="1727" y="1625"/>
                      <a:pt x="1727" y="1625"/>
                      <a:pt x="1727" y="1625"/>
                    </a:cubicBezTo>
                    <a:cubicBezTo>
                      <a:pt x="684" y="1625"/>
                      <a:pt x="684" y="1625"/>
                      <a:pt x="684" y="1625"/>
                    </a:cubicBezTo>
                    <a:cubicBezTo>
                      <a:pt x="684" y="1655"/>
                      <a:pt x="684" y="1655"/>
                      <a:pt x="684" y="1655"/>
                    </a:cubicBezTo>
                    <a:close/>
                    <a:moveTo>
                      <a:pt x="1328" y="1407"/>
                    </a:moveTo>
                    <a:cubicBezTo>
                      <a:pt x="1368" y="1407"/>
                      <a:pt x="1368" y="1407"/>
                      <a:pt x="1368" y="1407"/>
                    </a:cubicBezTo>
                    <a:cubicBezTo>
                      <a:pt x="1368" y="1184"/>
                      <a:pt x="1368" y="1184"/>
                      <a:pt x="1368" y="1184"/>
                    </a:cubicBezTo>
                    <a:cubicBezTo>
                      <a:pt x="1328" y="1184"/>
                      <a:pt x="1328" y="1184"/>
                      <a:pt x="1328" y="1184"/>
                    </a:cubicBezTo>
                    <a:cubicBezTo>
                      <a:pt x="1328" y="1407"/>
                      <a:pt x="1328" y="1407"/>
                      <a:pt x="1328" y="1407"/>
                    </a:cubicBezTo>
                    <a:close/>
                    <a:moveTo>
                      <a:pt x="1048" y="1407"/>
                    </a:moveTo>
                    <a:cubicBezTo>
                      <a:pt x="1091" y="1407"/>
                      <a:pt x="1091" y="1407"/>
                      <a:pt x="1091" y="1407"/>
                    </a:cubicBezTo>
                    <a:cubicBezTo>
                      <a:pt x="1091" y="1184"/>
                      <a:pt x="1091" y="1184"/>
                      <a:pt x="1091" y="1184"/>
                    </a:cubicBezTo>
                    <a:cubicBezTo>
                      <a:pt x="1048" y="1184"/>
                      <a:pt x="1048" y="1184"/>
                      <a:pt x="1048" y="1184"/>
                    </a:cubicBezTo>
                    <a:cubicBezTo>
                      <a:pt x="1048" y="1407"/>
                      <a:pt x="1048" y="1407"/>
                      <a:pt x="1048" y="1407"/>
                    </a:cubicBezTo>
                    <a:close/>
                    <a:moveTo>
                      <a:pt x="1320" y="1160"/>
                    </a:moveTo>
                    <a:cubicBezTo>
                      <a:pt x="1389" y="1160"/>
                      <a:pt x="1389" y="1160"/>
                      <a:pt x="1389" y="1160"/>
                    </a:cubicBezTo>
                    <a:cubicBezTo>
                      <a:pt x="1389" y="1144"/>
                      <a:pt x="1389" y="1144"/>
                      <a:pt x="1389" y="1144"/>
                    </a:cubicBezTo>
                    <a:cubicBezTo>
                      <a:pt x="1320" y="1144"/>
                      <a:pt x="1320" y="1144"/>
                      <a:pt x="1320" y="1144"/>
                    </a:cubicBezTo>
                    <a:cubicBezTo>
                      <a:pt x="1320" y="1160"/>
                      <a:pt x="1320" y="1160"/>
                      <a:pt x="1320" y="1160"/>
                    </a:cubicBezTo>
                    <a:close/>
                    <a:moveTo>
                      <a:pt x="1027" y="1160"/>
                    </a:moveTo>
                    <a:cubicBezTo>
                      <a:pt x="1096" y="1160"/>
                      <a:pt x="1096" y="1160"/>
                      <a:pt x="1096" y="1160"/>
                    </a:cubicBezTo>
                    <a:cubicBezTo>
                      <a:pt x="1096" y="1144"/>
                      <a:pt x="1096" y="1144"/>
                      <a:pt x="1096" y="1144"/>
                    </a:cubicBezTo>
                    <a:cubicBezTo>
                      <a:pt x="1027" y="1144"/>
                      <a:pt x="1027" y="1144"/>
                      <a:pt x="1027" y="1144"/>
                    </a:cubicBezTo>
                    <a:cubicBezTo>
                      <a:pt x="1027" y="1160"/>
                      <a:pt x="1027" y="1160"/>
                      <a:pt x="1027" y="1160"/>
                    </a:cubicBezTo>
                    <a:close/>
                    <a:moveTo>
                      <a:pt x="718" y="1407"/>
                    </a:moveTo>
                    <a:cubicBezTo>
                      <a:pt x="806" y="1407"/>
                      <a:pt x="806" y="1407"/>
                      <a:pt x="806" y="1407"/>
                    </a:cubicBezTo>
                    <a:cubicBezTo>
                      <a:pt x="806" y="1266"/>
                      <a:pt x="806" y="1266"/>
                      <a:pt x="806" y="1266"/>
                    </a:cubicBezTo>
                    <a:cubicBezTo>
                      <a:pt x="718" y="1266"/>
                      <a:pt x="718" y="1266"/>
                      <a:pt x="718" y="1266"/>
                    </a:cubicBezTo>
                    <a:cubicBezTo>
                      <a:pt x="718" y="1407"/>
                      <a:pt x="718" y="1407"/>
                      <a:pt x="718" y="1407"/>
                    </a:cubicBezTo>
                    <a:close/>
                    <a:moveTo>
                      <a:pt x="718" y="1239"/>
                    </a:moveTo>
                    <a:cubicBezTo>
                      <a:pt x="806" y="1239"/>
                      <a:pt x="806" y="1239"/>
                      <a:pt x="806" y="1239"/>
                    </a:cubicBezTo>
                    <a:cubicBezTo>
                      <a:pt x="806" y="1093"/>
                      <a:pt x="806" y="1093"/>
                      <a:pt x="806" y="1093"/>
                    </a:cubicBezTo>
                    <a:cubicBezTo>
                      <a:pt x="718" y="1093"/>
                      <a:pt x="718" y="1093"/>
                      <a:pt x="718" y="1093"/>
                    </a:cubicBezTo>
                    <a:cubicBezTo>
                      <a:pt x="718" y="1239"/>
                      <a:pt x="718" y="1239"/>
                      <a:pt x="718" y="1239"/>
                    </a:cubicBezTo>
                    <a:close/>
                    <a:moveTo>
                      <a:pt x="718" y="1074"/>
                    </a:moveTo>
                    <a:cubicBezTo>
                      <a:pt x="806" y="1074"/>
                      <a:pt x="806" y="1074"/>
                      <a:pt x="806" y="1074"/>
                    </a:cubicBezTo>
                    <a:cubicBezTo>
                      <a:pt x="806" y="931"/>
                      <a:pt x="806" y="931"/>
                      <a:pt x="806" y="931"/>
                    </a:cubicBezTo>
                    <a:cubicBezTo>
                      <a:pt x="718" y="931"/>
                      <a:pt x="718" y="931"/>
                      <a:pt x="718" y="931"/>
                    </a:cubicBezTo>
                    <a:cubicBezTo>
                      <a:pt x="718" y="1074"/>
                      <a:pt x="718" y="1074"/>
                      <a:pt x="718" y="1074"/>
                    </a:cubicBezTo>
                    <a:close/>
                    <a:moveTo>
                      <a:pt x="718" y="904"/>
                    </a:move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06" y="771"/>
                      <a:pt x="806" y="771"/>
                      <a:pt x="806" y="771"/>
                    </a:cubicBezTo>
                    <a:cubicBezTo>
                      <a:pt x="718" y="771"/>
                      <a:pt x="718" y="771"/>
                      <a:pt x="718" y="771"/>
                    </a:cubicBezTo>
                    <a:cubicBezTo>
                      <a:pt x="718" y="904"/>
                      <a:pt x="718" y="904"/>
                      <a:pt x="718" y="904"/>
                    </a:cubicBezTo>
                    <a:close/>
                    <a:moveTo>
                      <a:pt x="718" y="745"/>
                    </a:moveTo>
                    <a:cubicBezTo>
                      <a:pt x="1695" y="745"/>
                      <a:pt x="1695" y="745"/>
                      <a:pt x="1695" y="745"/>
                    </a:cubicBezTo>
                    <a:cubicBezTo>
                      <a:pt x="1695" y="718"/>
                      <a:pt x="1695" y="718"/>
                      <a:pt x="1695" y="718"/>
                    </a:cubicBezTo>
                    <a:cubicBezTo>
                      <a:pt x="718" y="718"/>
                      <a:pt x="718" y="718"/>
                      <a:pt x="718" y="718"/>
                    </a:cubicBezTo>
                    <a:cubicBezTo>
                      <a:pt x="718" y="745"/>
                      <a:pt x="718" y="745"/>
                      <a:pt x="718" y="745"/>
                    </a:cubicBezTo>
                    <a:close/>
                    <a:moveTo>
                      <a:pt x="1027" y="1407"/>
                    </a:moveTo>
                    <a:cubicBezTo>
                      <a:pt x="1389" y="1407"/>
                      <a:pt x="1389" y="1407"/>
                      <a:pt x="1389" y="1407"/>
                    </a:cubicBezTo>
                    <a:cubicBezTo>
                      <a:pt x="1389" y="1176"/>
                      <a:pt x="1389" y="1176"/>
                      <a:pt x="1389" y="1176"/>
                    </a:cubicBezTo>
                    <a:cubicBezTo>
                      <a:pt x="1402" y="1176"/>
                      <a:pt x="1402" y="1176"/>
                      <a:pt x="1402" y="1176"/>
                    </a:cubicBezTo>
                    <a:cubicBezTo>
                      <a:pt x="1402" y="1122"/>
                      <a:pt x="1402" y="1122"/>
                      <a:pt x="1402" y="1122"/>
                    </a:cubicBezTo>
                    <a:cubicBezTo>
                      <a:pt x="1389" y="1122"/>
                      <a:pt x="1389" y="1122"/>
                      <a:pt x="1389" y="1122"/>
                    </a:cubicBezTo>
                    <a:cubicBezTo>
                      <a:pt x="1334" y="959"/>
                      <a:pt x="1180" y="925"/>
                      <a:pt x="1074" y="1032"/>
                    </a:cubicBezTo>
                    <a:cubicBezTo>
                      <a:pt x="1054" y="1055"/>
                      <a:pt x="1040" y="1086"/>
                      <a:pt x="1027" y="1122"/>
                    </a:cubicBezTo>
                    <a:cubicBezTo>
                      <a:pt x="1011" y="1122"/>
                      <a:pt x="1011" y="1122"/>
                      <a:pt x="1011" y="1122"/>
                    </a:cubicBezTo>
                    <a:cubicBezTo>
                      <a:pt x="1011" y="1176"/>
                      <a:pt x="1011" y="1176"/>
                      <a:pt x="1011" y="1176"/>
                    </a:cubicBezTo>
                    <a:cubicBezTo>
                      <a:pt x="1027" y="1176"/>
                      <a:pt x="1027" y="1176"/>
                      <a:pt x="1027" y="1176"/>
                    </a:cubicBezTo>
                    <a:cubicBezTo>
                      <a:pt x="1027" y="1407"/>
                      <a:pt x="1027" y="1407"/>
                      <a:pt x="1027" y="1407"/>
                    </a:cubicBezTo>
                    <a:close/>
                    <a:moveTo>
                      <a:pt x="841" y="1407"/>
                    </a:moveTo>
                    <a:cubicBezTo>
                      <a:pt x="1578" y="1407"/>
                      <a:pt x="1578" y="1407"/>
                      <a:pt x="1578" y="1407"/>
                    </a:cubicBezTo>
                    <a:cubicBezTo>
                      <a:pt x="1578" y="771"/>
                      <a:pt x="1578" y="771"/>
                      <a:pt x="1578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1" y="1407"/>
                      <a:pt x="841" y="1407"/>
                      <a:pt x="841" y="1407"/>
                    </a:cubicBezTo>
                    <a:close/>
                    <a:moveTo>
                      <a:pt x="1011" y="923"/>
                    </a:moveTo>
                    <a:cubicBezTo>
                      <a:pt x="1397" y="923"/>
                      <a:pt x="1397" y="923"/>
                      <a:pt x="1397" y="923"/>
                    </a:cubicBezTo>
                    <a:cubicBezTo>
                      <a:pt x="1397" y="832"/>
                      <a:pt x="1397" y="832"/>
                      <a:pt x="1397" y="832"/>
                    </a:cubicBezTo>
                    <a:cubicBezTo>
                      <a:pt x="1011" y="832"/>
                      <a:pt x="1011" y="832"/>
                      <a:pt x="1011" y="832"/>
                    </a:cubicBezTo>
                    <a:cubicBezTo>
                      <a:pt x="1011" y="923"/>
                      <a:pt x="1011" y="923"/>
                      <a:pt x="1011" y="923"/>
                    </a:cubicBezTo>
                    <a:close/>
                    <a:moveTo>
                      <a:pt x="990" y="944"/>
                    </a:moveTo>
                    <a:cubicBezTo>
                      <a:pt x="1421" y="944"/>
                      <a:pt x="1421" y="944"/>
                      <a:pt x="1421" y="944"/>
                    </a:cubicBezTo>
                    <a:cubicBezTo>
                      <a:pt x="1421" y="811"/>
                      <a:pt x="1421" y="811"/>
                      <a:pt x="1421" y="811"/>
                    </a:cubicBezTo>
                    <a:cubicBezTo>
                      <a:pt x="990" y="811"/>
                      <a:pt x="990" y="811"/>
                      <a:pt x="990" y="811"/>
                    </a:cubicBezTo>
                    <a:cubicBezTo>
                      <a:pt x="990" y="944"/>
                      <a:pt x="990" y="944"/>
                      <a:pt x="990" y="944"/>
                    </a:cubicBezTo>
                    <a:close/>
                    <a:moveTo>
                      <a:pt x="378" y="1474"/>
                    </a:moveTo>
                    <a:cubicBezTo>
                      <a:pt x="426" y="1474"/>
                      <a:pt x="426" y="1474"/>
                      <a:pt x="426" y="1474"/>
                    </a:cubicBezTo>
                    <a:cubicBezTo>
                      <a:pt x="426" y="1184"/>
                      <a:pt x="426" y="1184"/>
                      <a:pt x="426" y="1184"/>
                    </a:cubicBezTo>
                    <a:cubicBezTo>
                      <a:pt x="378" y="1184"/>
                      <a:pt x="378" y="1184"/>
                      <a:pt x="378" y="1184"/>
                    </a:cubicBezTo>
                    <a:cubicBezTo>
                      <a:pt x="378" y="1474"/>
                      <a:pt x="378" y="1474"/>
                      <a:pt x="378" y="1474"/>
                    </a:cubicBezTo>
                    <a:close/>
                    <a:moveTo>
                      <a:pt x="378" y="1165"/>
                    </a:moveTo>
                    <a:cubicBezTo>
                      <a:pt x="378" y="1109"/>
                      <a:pt x="378" y="1109"/>
                      <a:pt x="378" y="1109"/>
                    </a:cubicBezTo>
                    <a:cubicBezTo>
                      <a:pt x="261" y="1109"/>
                      <a:pt x="261" y="1109"/>
                      <a:pt x="261" y="1109"/>
                    </a:cubicBezTo>
                    <a:cubicBezTo>
                      <a:pt x="261" y="1567"/>
                      <a:pt x="261" y="1567"/>
                      <a:pt x="261" y="1567"/>
                    </a:cubicBezTo>
                    <a:cubicBezTo>
                      <a:pt x="378" y="1567"/>
                      <a:pt x="378" y="1567"/>
                      <a:pt x="378" y="1567"/>
                    </a:cubicBezTo>
                    <a:cubicBezTo>
                      <a:pt x="378" y="1498"/>
                      <a:pt x="378" y="1498"/>
                      <a:pt x="378" y="1498"/>
                    </a:cubicBezTo>
                    <a:cubicBezTo>
                      <a:pt x="569" y="1498"/>
                      <a:pt x="569" y="1498"/>
                      <a:pt x="569" y="1498"/>
                    </a:cubicBezTo>
                    <a:cubicBezTo>
                      <a:pt x="569" y="1567"/>
                      <a:pt x="569" y="1567"/>
                      <a:pt x="569" y="1567"/>
                    </a:cubicBezTo>
                    <a:cubicBezTo>
                      <a:pt x="689" y="1567"/>
                      <a:pt x="689" y="1567"/>
                      <a:pt x="689" y="1567"/>
                    </a:cubicBezTo>
                    <a:cubicBezTo>
                      <a:pt x="689" y="1109"/>
                      <a:pt x="689" y="1109"/>
                      <a:pt x="689" y="1109"/>
                    </a:cubicBezTo>
                    <a:cubicBezTo>
                      <a:pt x="569" y="1109"/>
                      <a:pt x="569" y="1109"/>
                      <a:pt x="569" y="1109"/>
                    </a:cubicBezTo>
                    <a:cubicBezTo>
                      <a:pt x="569" y="1165"/>
                      <a:pt x="569" y="1165"/>
                      <a:pt x="569" y="1165"/>
                    </a:cubicBezTo>
                    <a:cubicBezTo>
                      <a:pt x="519" y="1165"/>
                      <a:pt x="519" y="1165"/>
                      <a:pt x="519" y="1165"/>
                    </a:cubicBezTo>
                    <a:cubicBezTo>
                      <a:pt x="519" y="1074"/>
                      <a:pt x="519" y="1074"/>
                      <a:pt x="519" y="1074"/>
                    </a:cubicBezTo>
                    <a:cubicBezTo>
                      <a:pt x="498" y="1074"/>
                      <a:pt x="498" y="1074"/>
                      <a:pt x="498" y="1074"/>
                    </a:cubicBezTo>
                    <a:cubicBezTo>
                      <a:pt x="498" y="1165"/>
                      <a:pt x="498" y="1165"/>
                      <a:pt x="498" y="1165"/>
                    </a:cubicBezTo>
                    <a:cubicBezTo>
                      <a:pt x="450" y="1165"/>
                      <a:pt x="450" y="1165"/>
                      <a:pt x="450" y="1165"/>
                    </a:cubicBezTo>
                    <a:cubicBezTo>
                      <a:pt x="450" y="1074"/>
                      <a:pt x="450" y="1074"/>
                      <a:pt x="450" y="1074"/>
                    </a:cubicBezTo>
                    <a:cubicBezTo>
                      <a:pt x="426" y="1074"/>
                      <a:pt x="426" y="1074"/>
                      <a:pt x="426" y="1074"/>
                    </a:cubicBezTo>
                    <a:cubicBezTo>
                      <a:pt x="426" y="1165"/>
                      <a:pt x="426" y="1165"/>
                      <a:pt x="426" y="1165"/>
                    </a:cubicBezTo>
                    <a:cubicBezTo>
                      <a:pt x="378" y="1165"/>
                      <a:pt x="378" y="1165"/>
                      <a:pt x="378" y="1165"/>
                    </a:cubicBezTo>
                    <a:close/>
                    <a:moveTo>
                      <a:pt x="569" y="1184"/>
                    </a:moveTo>
                    <a:cubicBezTo>
                      <a:pt x="519" y="1184"/>
                      <a:pt x="519" y="1184"/>
                      <a:pt x="519" y="1184"/>
                    </a:cubicBezTo>
                    <a:cubicBezTo>
                      <a:pt x="519" y="1474"/>
                      <a:pt x="519" y="1474"/>
                      <a:pt x="519" y="1474"/>
                    </a:cubicBezTo>
                    <a:cubicBezTo>
                      <a:pt x="569" y="1474"/>
                      <a:pt x="569" y="1474"/>
                      <a:pt x="569" y="1474"/>
                    </a:cubicBezTo>
                    <a:cubicBezTo>
                      <a:pt x="569" y="1184"/>
                      <a:pt x="569" y="1184"/>
                      <a:pt x="569" y="1184"/>
                    </a:cubicBezTo>
                    <a:close/>
                    <a:moveTo>
                      <a:pt x="450" y="1184"/>
                    </a:moveTo>
                    <a:cubicBezTo>
                      <a:pt x="450" y="1474"/>
                      <a:pt x="450" y="1474"/>
                      <a:pt x="450" y="1474"/>
                    </a:cubicBezTo>
                    <a:cubicBezTo>
                      <a:pt x="498" y="1474"/>
                      <a:pt x="498" y="1474"/>
                      <a:pt x="498" y="1474"/>
                    </a:cubicBezTo>
                    <a:cubicBezTo>
                      <a:pt x="498" y="1184"/>
                      <a:pt x="498" y="1184"/>
                      <a:pt x="498" y="1184"/>
                    </a:cubicBezTo>
                    <a:cubicBezTo>
                      <a:pt x="450" y="1184"/>
                      <a:pt x="450" y="1184"/>
                      <a:pt x="450" y="1184"/>
                    </a:cubicBezTo>
                    <a:close/>
                    <a:moveTo>
                      <a:pt x="1719" y="510"/>
                    </a:moveTo>
                    <a:cubicBezTo>
                      <a:pt x="697" y="510"/>
                      <a:pt x="697" y="510"/>
                      <a:pt x="697" y="510"/>
                    </a:cubicBezTo>
                    <a:cubicBezTo>
                      <a:pt x="697" y="609"/>
                      <a:pt x="631" y="607"/>
                      <a:pt x="554" y="596"/>
                    </a:cubicBezTo>
                    <a:cubicBezTo>
                      <a:pt x="554" y="641"/>
                      <a:pt x="621" y="697"/>
                      <a:pt x="665" y="697"/>
                    </a:cubicBezTo>
                    <a:cubicBezTo>
                      <a:pt x="1764" y="697"/>
                      <a:pt x="1764" y="697"/>
                      <a:pt x="1764" y="697"/>
                    </a:cubicBezTo>
                    <a:cubicBezTo>
                      <a:pt x="1868" y="596"/>
                      <a:pt x="1868" y="596"/>
                      <a:pt x="1868" y="596"/>
                    </a:cubicBezTo>
                    <a:cubicBezTo>
                      <a:pt x="1773" y="609"/>
                      <a:pt x="1719" y="617"/>
                      <a:pt x="1719" y="5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8">
                <a:extLst>
                  <a:ext uri="{FF2B5EF4-FFF2-40B4-BE49-F238E27FC236}">
                    <a16:creationId xmlns:a16="http://schemas.microsoft.com/office/drawing/2014/main" id="{5D3DC404-4C3C-4998-A0C2-DC89C7A000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063" y="3530601"/>
                <a:ext cx="357188" cy="542925"/>
              </a:xfrm>
              <a:custGeom>
                <a:avLst/>
                <a:gdLst>
                  <a:gd name="T0" fmla="*/ 143 w 225"/>
                  <a:gd name="T1" fmla="*/ 302 h 342"/>
                  <a:gd name="T2" fmla="*/ 181 w 225"/>
                  <a:gd name="T3" fmla="*/ 266 h 342"/>
                  <a:gd name="T4" fmla="*/ 194 w 225"/>
                  <a:gd name="T5" fmla="*/ 269 h 342"/>
                  <a:gd name="T6" fmla="*/ 209 w 225"/>
                  <a:gd name="T7" fmla="*/ 294 h 342"/>
                  <a:gd name="T8" fmla="*/ 225 w 225"/>
                  <a:gd name="T9" fmla="*/ 301 h 342"/>
                  <a:gd name="T10" fmla="*/ 215 w 225"/>
                  <a:gd name="T11" fmla="*/ 301 h 342"/>
                  <a:gd name="T12" fmla="*/ 178 w 225"/>
                  <a:gd name="T13" fmla="*/ 276 h 342"/>
                  <a:gd name="T14" fmla="*/ 148 w 225"/>
                  <a:gd name="T15" fmla="*/ 308 h 342"/>
                  <a:gd name="T16" fmla="*/ 133 w 225"/>
                  <a:gd name="T17" fmla="*/ 302 h 342"/>
                  <a:gd name="T18" fmla="*/ 63 w 225"/>
                  <a:gd name="T19" fmla="*/ 44 h 342"/>
                  <a:gd name="T20" fmla="*/ 65 w 225"/>
                  <a:gd name="T21" fmla="*/ 27 h 342"/>
                  <a:gd name="T22" fmla="*/ 60 w 225"/>
                  <a:gd name="T23" fmla="*/ 23 h 342"/>
                  <a:gd name="T24" fmla="*/ 44 w 225"/>
                  <a:gd name="T25" fmla="*/ 35 h 342"/>
                  <a:gd name="T26" fmla="*/ 25 w 225"/>
                  <a:gd name="T27" fmla="*/ 47 h 342"/>
                  <a:gd name="T28" fmla="*/ 35 w 225"/>
                  <a:gd name="T29" fmla="*/ 36 h 342"/>
                  <a:gd name="T30" fmla="*/ 12 w 225"/>
                  <a:gd name="T31" fmla="*/ 33 h 342"/>
                  <a:gd name="T32" fmla="*/ 5 w 225"/>
                  <a:gd name="T33" fmla="*/ 44 h 342"/>
                  <a:gd name="T34" fmla="*/ 6 w 225"/>
                  <a:gd name="T35" fmla="*/ 18 h 342"/>
                  <a:gd name="T36" fmla="*/ 61 w 225"/>
                  <a:gd name="T37" fmla="*/ 9 h 342"/>
                  <a:gd name="T38" fmla="*/ 81 w 225"/>
                  <a:gd name="T39" fmla="*/ 86 h 342"/>
                  <a:gd name="T40" fmla="*/ 75 w 225"/>
                  <a:gd name="T41" fmla="*/ 79 h 342"/>
                  <a:gd name="T42" fmla="*/ 31 w 225"/>
                  <a:gd name="T43" fmla="*/ 97 h 342"/>
                  <a:gd name="T44" fmla="*/ 29 w 225"/>
                  <a:gd name="T45" fmla="*/ 109 h 342"/>
                  <a:gd name="T46" fmla="*/ 36 w 225"/>
                  <a:gd name="T47" fmla="*/ 118 h 342"/>
                  <a:gd name="T48" fmla="*/ 54 w 225"/>
                  <a:gd name="T49" fmla="*/ 116 h 342"/>
                  <a:gd name="T50" fmla="*/ 85 w 225"/>
                  <a:gd name="T51" fmla="*/ 102 h 342"/>
                  <a:gd name="T52" fmla="*/ 91 w 225"/>
                  <a:gd name="T53" fmla="*/ 117 h 342"/>
                  <a:gd name="T54" fmla="*/ 84 w 225"/>
                  <a:gd name="T55" fmla="*/ 112 h 342"/>
                  <a:gd name="T56" fmla="*/ 44 w 225"/>
                  <a:gd name="T57" fmla="*/ 124 h 342"/>
                  <a:gd name="T58" fmla="*/ 32 w 225"/>
                  <a:gd name="T59" fmla="*/ 122 h 342"/>
                  <a:gd name="T60" fmla="*/ 23 w 225"/>
                  <a:gd name="T61" fmla="*/ 113 h 342"/>
                  <a:gd name="T62" fmla="*/ 20 w 225"/>
                  <a:gd name="T63" fmla="*/ 91 h 342"/>
                  <a:gd name="T64" fmla="*/ 35 w 225"/>
                  <a:gd name="T65" fmla="*/ 78 h 342"/>
                  <a:gd name="T66" fmla="*/ 73 w 225"/>
                  <a:gd name="T67" fmla="*/ 63 h 342"/>
                  <a:gd name="T68" fmla="*/ 104 w 225"/>
                  <a:gd name="T69" fmla="*/ 146 h 342"/>
                  <a:gd name="T70" fmla="*/ 115 w 225"/>
                  <a:gd name="T71" fmla="*/ 167 h 342"/>
                  <a:gd name="T72" fmla="*/ 109 w 225"/>
                  <a:gd name="T73" fmla="*/ 161 h 342"/>
                  <a:gd name="T74" fmla="*/ 64 w 225"/>
                  <a:gd name="T75" fmla="*/ 179 h 342"/>
                  <a:gd name="T76" fmla="*/ 51 w 225"/>
                  <a:gd name="T77" fmla="*/ 176 h 342"/>
                  <a:gd name="T78" fmla="*/ 43 w 225"/>
                  <a:gd name="T79" fmla="*/ 161 h 342"/>
                  <a:gd name="T80" fmla="*/ 47 w 225"/>
                  <a:gd name="T81" fmla="*/ 145 h 342"/>
                  <a:gd name="T82" fmla="*/ 61 w 225"/>
                  <a:gd name="T83" fmla="*/ 139 h 342"/>
                  <a:gd name="T84" fmla="*/ 69 w 225"/>
                  <a:gd name="T85" fmla="*/ 143 h 342"/>
                  <a:gd name="T86" fmla="*/ 69 w 225"/>
                  <a:gd name="T87" fmla="*/ 150 h 342"/>
                  <a:gd name="T88" fmla="*/ 61 w 225"/>
                  <a:gd name="T89" fmla="*/ 157 h 342"/>
                  <a:gd name="T90" fmla="*/ 53 w 225"/>
                  <a:gd name="T91" fmla="*/ 153 h 342"/>
                  <a:gd name="T92" fmla="*/ 52 w 225"/>
                  <a:gd name="T93" fmla="*/ 150 h 342"/>
                  <a:gd name="T94" fmla="*/ 48 w 225"/>
                  <a:gd name="T95" fmla="*/ 152 h 342"/>
                  <a:gd name="T96" fmla="*/ 48 w 225"/>
                  <a:gd name="T97" fmla="*/ 162 h 342"/>
                  <a:gd name="T98" fmla="*/ 58 w 225"/>
                  <a:gd name="T99" fmla="*/ 167 h 342"/>
                  <a:gd name="T100" fmla="*/ 124 w 225"/>
                  <a:gd name="T101" fmla="*/ 171 h 342"/>
                  <a:gd name="T102" fmla="*/ 121 w 225"/>
                  <a:gd name="T103" fmla="*/ 183 h 342"/>
                  <a:gd name="T104" fmla="*/ 74 w 225"/>
                  <a:gd name="T105" fmla="*/ 208 h 342"/>
                  <a:gd name="T106" fmla="*/ 82 w 225"/>
                  <a:gd name="T107" fmla="*/ 224 h 342"/>
                  <a:gd name="T108" fmla="*/ 127 w 225"/>
                  <a:gd name="T109" fmla="*/ 195 h 342"/>
                  <a:gd name="T110" fmla="*/ 135 w 225"/>
                  <a:gd name="T111" fmla="*/ 200 h 342"/>
                  <a:gd name="T112" fmla="*/ 126 w 225"/>
                  <a:gd name="T113" fmla="*/ 285 h 342"/>
                  <a:gd name="T114" fmla="*/ 102 w 225"/>
                  <a:gd name="T115" fmla="*/ 242 h 342"/>
                  <a:gd name="T116" fmla="*/ 91 w 225"/>
                  <a:gd name="T117" fmla="*/ 240 h 342"/>
                  <a:gd name="T118" fmla="*/ 102 w 225"/>
                  <a:gd name="T119" fmla="*/ 250 h 342"/>
                  <a:gd name="T120" fmla="*/ 109 w 225"/>
                  <a:gd name="T121" fmla="*/ 246 h 342"/>
                  <a:gd name="T122" fmla="*/ 118 w 225"/>
                  <a:gd name="T123" fmla="*/ 270 h 342"/>
                  <a:gd name="T124" fmla="*/ 109 w 225"/>
                  <a:gd name="T125" fmla="*/ 27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342">
                    <a:moveTo>
                      <a:pt x="133" y="302"/>
                    </a:moveTo>
                    <a:lnTo>
                      <a:pt x="136" y="299"/>
                    </a:lnTo>
                    <a:lnTo>
                      <a:pt x="136" y="299"/>
                    </a:lnTo>
                    <a:lnTo>
                      <a:pt x="138" y="300"/>
                    </a:lnTo>
                    <a:lnTo>
                      <a:pt x="139" y="301"/>
                    </a:lnTo>
                    <a:lnTo>
                      <a:pt x="140" y="301"/>
                    </a:lnTo>
                    <a:lnTo>
                      <a:pt x="141" y="301"/>
                    </a:lnTo>
                    <a:lnTo>
                      <a:pt x="141" y="302"/>
                    </a:lnTo>
                    <a:lnTo>
                      <a:pt x="142" y="302"/>
                    </a:lnTo>
                    <a:lnTo>
                      <a:pt x="143" y="302"/>
                    </a:lnTo>
                    <a:lnTo>
                      <a:pt x="143" y="302"/>
                    </a:lnTo>
                    <a:lnTo>
                      <a:pt x="144" y="301"/>
                    </a:lnTo>
                    <a:lnTo>
                      <a:pt x="146" y="301"/>
                    </a:lnTo>
                    <a:lnTo>
                      <a:pt x="147" y="300"/>
                    </a:lnTo>
                    <a:lnTo>
                      <a:pt x="147" y="300"/>
                    </a:lnTo>
                    <a:lnTo>
                      <a:pt x="147" y="299"/>
                    </a:lnTo>
                    <a:lnTo>
                      <a:pt x="150" y="296"/>
                    </a:lnTo>
                    <a:lnTo>
                      <a:pt x="180" y="268"/>
                    </a:lnTo>
                    <a:lnTo>
                      <a:pt x="181" y="266"/>
                    </a:lnTo>
                    <a:lnTo>
                      <a:pt x="181" y="266"/>
                    </a:lnTo>
                    <a:lnTo>
                      <a:pt x="181" y="263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1" y="262"/>
                    </a:lnTo>
                    <a:lnTo>
                      <a:pt x="180" y="260"/>
                    </a:lnTo>
                    <a:lnTo>
                      <a:pt x="180" y="260"/>
                    </a:lnTo>
                    <a:lnTo>
                      <a:pt x="178" y="259"/>
                    </a:lnTo>
                    <a:lnTo>
                      <a:pt x="178" y="258"/>
                    </a:lnTo>
                    <a:lnTo>
                      <a:pt x="181" y="255"/>
                    </a:lnTo>
                    <a:lnTo>
                      <a:pt x="194" y="269"/>
                    </a:lnTo>
                    <a:lnTo>
                      <a:pt x="185" y="320"/>
                    </a:lnTo>
                    <a:lnTo>
                      <a:pt x="203" y="303"/>
                    </a:lnTo>
                    <a:lnTo>
                      <a:pt x="203" y="303"/>
                    </a:lnTo>
                    <a:lnTo>
                      <a:pt x="206" y="300"/>
                    </a:lnTo>
                    <a:lnTo>
                      <a:pt x="207" y="299"/>
                    </a:lnTo>
                    <a:lnTo>
                      <a:pt x="207" y="298"/>
                    </a:lnTo>
                    <a:lnTo>
                      <a:pt x="208" y="297"/>
                    </a:lnTo>
                    <a:lnTo>
                      <a:pt x="208" y="296"/>
                    </a:lnTo>
                    <a:lnTo>
                      <a:pt x="208" y="295"/>
                    </a:lnTo>
                    <a:lnTo>
                      <a:pt x="209" y="294"/>
                    </a:lnTo>
                    <a:lnTo>
                      <a:pt x="209" y="294"/>
                    </a:lnTo>
                    <a:lnTo>
                      <a:pt x="209" y="293"/>
                    </a:lnTo>
                    <a:lnTo>
                      <a:pt x="209" y="292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8" y="290"/>
                    </a:lnTo>
                    <a:lnTo>
                      <a:pt x="207" y="289"/>
                    </a:lnTo>
                    <a:lnTo>
                      <a:pt x="205" y="287"/>
                    </a:lnTo>
                    <a:lnTo>
                      <a:pt x="209" y="285"/>
                    </a:lnTo>
                    <a:lnTo>
                      <a:pt x="225" y="301"/>
                    </a:lnTo>
                    <a:lnTo>
                      <a:pt x="221" y="304"/>
                    </a:lnTo>
                    <a:lnTo>
                      <a:pt x="221" y="304"/>
                    </a:lnTo>
                    <a:lnTo>
                      <a:pt x="219" y="303"/>
                    </a:lnTo>
                    <a:lnTo>
                      <a:pt x="219" y="302"/>
                    </a:lnTo>
                    <a:lnTo>
                      <a:pt x="217" y="302"/>
                    </a:lnTo>
                    <a:lnTo>
                      <a:pt x="217" y="302"/>
                    </a:lnTo>
                    <a:lnTo>
                      <a:pt x="216" y="301"/>
                    </a:lnTo>
                    <a:lnTo>
                      <a:pt x="216" y="301"/>
                    </a:lnTo>
                    <a:lnTo>
                      <a:pt x="215" y="301"/>
                    </a:lnTo>
                    <a:lnTo>
                      <a:pt x="215" y="301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3" y="302"/>
                    </a:lnTo>
                    <a:lnTo>
                      <a:pt x="212" y="303"/>
                    </a:lnTo>
                    <a:lnTo>
                      <a:pt x="211" y="303"/>
                    </a:lnTo>
                    <a:lnTo>
                      <a:pt x="210" y="304"/>
                    </a:lnTo>
                    <a:lnTo>
                      <a:pt x="207" y="307"/>
                    </a:lnTo>
                    <a:lnTo>
                      <a:pt x="171" y="342"/>
                    </a:lnTo>
                    <a:lnTo>
                      <a:pt x="167" y="338"/>
                    </a:lnTo>
                    <a:lnTo>
                      <a:pt x="178" y="276"/>
                    </a:lnTo>
                    <a:lnTo>
                      <a:pt x="154" y="300"/>
                    </a:lnTo>
                    <a:lnTo>
                      <a:pt x="154" y="300"/>
                    </a:lnTo>
                    <a:lnTo>
                      <a:pt x="151" y="303"/>
                    </a:lnTo>
                    <a:lnTo>
                      <a:pt x="150" y="304"/>
                    </a:lnTo>
                    <a:lnTo>
                      <a:pt x="150" y="305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0" y="307"/>
                    </a:lnTo>
                    <a:lnTo>
                      <a:pt x="148" y="308"/>
                    </a:lnTo>
                    <a:lnTo>
                      <a:pt x="148" y="308"/>
                    </a:lnTo>
                    <a:lnTo>
                      <a:pt x="148" y="309"/>
                    </a:lnTo>
                    <a:lnTo>
                      <a:pt x="148" y="310"/>
                    </a:lnTo>
                    <a:lnTo>
                      <a:pt x="148" y="311"/>
                    </a:lnTo>
                    <a:lnTo>
                      <a:pt x="150" y="312"/>
                    </a:lnTo>
                    <a:lnTo>
                      <a:pt x="150" y="313"/>
                    </a:lnTo>
                    <a:lnTo>
                      <a:pt x="150" y="313"/>
                    </a:lnTo>
                    <a:lnTo>
                      <a:pt x="151" y="315"/>
                    </a:lnTo>
                    <a:lnTo>
                      <a:pt x="148" y="318"/>
                    </a:lnTo>
                    <a:lnTo>
                      <a:pt x="133" y="302"/>
                    </a:lnTo>
                    <a:lnTo>
                      <a:pt x="133" y="302"/>
                    </a:lnTo>
                    <a:close/>
                    <a:moveTo>
                      <a:pt x="75" y="50"/>
                    </a:moveTo>
                    <a:lnTo>
                      <a:pt x="51" y="56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6" y="49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1" y="46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5" y="27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4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4" y="23"/>
                    </a:lnTo>
                    <a:lnTo>
                      <a:pt x="63" y="22"/>
                    </a:lnTo>
                    <a:lnTo>
                      <a:pt x="63" y="22"/>
                    </a:lnTo>
                    <a:lnTo>
                      <a:pt x="61" y="22"/>
                    </a:lnTo>
                    <a:lnTo>
                      <a:pt x="60" y="23"/>
                    </a:lnTo>
                    <a:lnTo>
                      <a:pt x="40" y="27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1" y="31"/>
                    </a:lnTo>
                    <a:lnTo>
                      <a:pt x="41" y="32"/>
                    </a:lnTo>
                    <a:lnTo>
                      <a:pt x="43" y="33"/>
                    </a:lnTo>
                    <a:lnTo>
                      <a:pt x="44" y="33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44" y="35"/>
                    </a:lnTo>
                    <a:lnTo>
                      <a:pt x="46" y="35"/>
                    </a:lnTo>
                    <a:lnTo>
                      <a:pt x="47" y="36"/>
                    </a:lnTo>
                    <a:lnTo>
                      <a:pt x="48" y="36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25" y="47"/>
                    </a:lnTo>
                    <a:lnTo>
                      <a:pt x="25" y="43"/>
                    </a:lnTo>
                    <a:lnTo>
                      <a:pt x="25" y="43"/>
                    </a:lnTo>
                    <a:lnTo>
                      <a:pt x="28" y="41"/>
                    </a:lnTo>
                    <a:lnTo>
                      <a:pt x="29" y="41"/>
                    </a:lnTo>
                    <a:lnTo>
                      <a:pt x="30" y="40"/>
                    </a:lnTo>
                    <a:lnTo>
                      <a:pt x="31" y="39"/>
                    </a:lnTo>
                    <a:lnTo>
                      <a:pt x="32" y="39"/>
                    </a:lnTo>
                    <a:lnTo>
                      <a:pt x="34" y="37"/>
                    </a:lnTo>
                    <a:lnTo>
                      <a:pt x="34" y="37"/>
                    </a:lnTo>
                    <a:lnTo>
                      <a:pt x="35" y="36"/>
                    </a:lnTo>
                    <a:lnTo>
                      <a:pt x="35" y="35"/>
                    </a:lnTo>
                    <a:lnTo>
                      <a:pt x="35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43"/>
                    </a:lnTo>
                    <a:lnTo>
                      <a:pt x="5" y="44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60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  <a:moveTo>
                      <a:pt x="85" y="84"/>
                    </a:moveTo>
                    <a:lnTo>
                      <a:pt x="81" y="86"/>
                    </a:lnTo>
                    <a:lnTo>
                      <a:pt x="79" y="82"/>
                    </a:lnTo>
                    <a:lnTo>
                      <a:pt x="79" y="82"/>
                    </a:lnTo>
                    <a:lnTo>
                      <a:pt x="79" y="81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9"/>
                    </a:lnTo>
                    <a:lnTo>
                      <a:pt x="78" y="79"/>
                    </a:lnTo>
                    <a:lnTo>
                      <a:pt x="77" y="79"/>
                    </a:lnTo>
                    <a:lnTo>
                      <a:pt x="77" y="79"/>
                    </a:lnTo>
                    <a:lnTo>
                      <a:pt x="75" y="79"/>
                    </a:lnTo>
                    <a:lnTo>
                      <a:pt x="74" y="80"/>
                    </a:lnTo>
                    <a:lnTo>
                      <a:pt x="43" y="91"/>
                    </a:lnTo>
                    <a:lnTo>
                      <a:pt x="43" y="91"/>
                    </a:lnTo>
                    <a:lnTo>
                      <a:pt x="40" y="91"/>
                    </a:lnTo>
                    <a:lnTo>
                      <a:pt x="38" y="93"/>
                    </a:lnTo>
                    <a:lnTo>
                      <a:pt x="36" y="94"/>
                    </a:lnTo>
                    <a:lnTo>
                      <a:pt x="35" y="94"/>
                    </a:lnTo>
                    <a:lnTo>
                      <a:pt x="34" y="94"/>
                    </a:lnTo>
                    <a:lnTo>
                      <a:pt x="32" y="95"/>
                    </a:lnTo>
                    <a:lnTo>
                      <a:pt x="31" y="97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9"/>
                    </a:lnTo>
                    <a:lnTo>
                      <a:pt x="29" y="100"/>
                    </a:lnTo>
                    <a:lnTo>
                      <a:pt x="29" y="102"/>
                    </a:lnTo>
                    <a:lnTo>
                      <a:pt x="28" y="103"/>
                    </a:lnTo>
                    <a:lnTo>
                      <a:pt x="28" y="104"/>
                    </a:lnTo>
                    <a:lnTo>
                      <a:pt x="29" y="105"/>
                    </a:lnTo>
                    <a:lnTo>
                      <a:pt x="29" y="107"/>
                    </a:lnTo>
                    <a:lnTo>
                      <a:pt x="29" y="109"/>
                    </a:lnTo>
                    <a:lnTo>
                      <a:pt x="29" y="109"/>
                    </a:lnTo>
                    <a:lnTo>
                      <a:pt x="30" y="111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2" y="115"/>
                    </a:lnTo>
                    <a:lnTo>
                      <a:pt x="32" y="115"/>
                    </a:lnTo>
                    <a:lnTo>
                      <a:pt x="33" y="116"/>
                    </a:lnTo>
                    <a:lnTo>
                      <a:pt x="34" y="116"/>
                    </a:lnTo>
                    <a:lnTo>
                      <a:pt x="35" y="117"/>
                    </a:lnTo>
                    <a:lnTo>
                      <a:pt x="36" y="118"/>
                    </a:lnTo>
                    <a:lnTo>
                      <a:pt x="36" y="118"/>
                    </a:lnTo>
                    <a:lnTo>
                      <a:pt x="38" y="118"/>
                    </a:lnTo>
                    <a:lnTo>
                      <a:pt x="40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19"/>
                    </a:lnTo>
                    <a:lnTo>
                      <a:pt x="46" y="119"/>
                    </a:lnTo>
                    <a:lnTo>
                      <a:pt x="47" y="118"/>
                    </a:lnTo>
                    <a:lnTo>
                      <a:pt x="50" y="117"/>
                    </a:lnTo>
                    <a:lnTo>
                      <a:pt x="54" y="116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9" y="107"/>
                    </a:lnTo>
                    <a:lnTo>
                      <a:pt x="81" y="106"/>
                    </a:lnTo>
                    <a:lnTo>
                      <a:pt x="81" y="106"/>
                    </a:lnTo>
                    <a:lnTo>
                      <a:pt x="82" y="105"/>
                    </a:lnTo>
                    <a:lnTo>
                      <a:pt x="83" y="105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85" y="102"/>
                    </a:lnTo>
                    <a:lnTo>
                      <a:pt x="85" y="101"/>
                    </a:lnTo>
                    <a:lnTo>
                      <a:pt x="85" y="100"/>
                    </a:lnTo>
                    <a:lnTo>
                      <a:pt x="85" y="100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4" y="97"/>
                    </a:lnTo>
                    <a:lnTo>
                      <a:pt x="89" y="94"/>
                    </a:lnTo>
                    <a:lnTo>
                      <a:pt x="96" y="115"/>
                    </a:lnTo>
                    <a:lnTo>
                      <a:pt x="91" y="117"/>
                    </a:lnTo>
                    <a:lnTo>
                      <a:pt x="91" y="117"/>
                    </a:lnTo>
                    <a:lnTo>
                      <a:pt x="90" y="115"/>
                    </a:lnTo>
                    <a:lnTo>
                      <a:pt x="90" y="114"/>
                    </a:lnTo>
                    <a:lnTo>
                      <a:pt x="89" y="114"/>
                    </a:lnTo>
                    <a:lnTo>
                      <a:pt x="89" y="113"/>
                    </a:lnTo>
                    <a:lnTo>
                      <a:pt x="88" y="113"/>
                    </a:lnTo>
                    <a:lnTo>
                      <a:pt x="87" y="112"/>
                    </a:lnTo>
                    <a:lnTo>
                      <a:pt x="87" y="112"/>
                    </a:lnTo>
                    <a:lnTo>
                      <a:pt x="86" y="112"/>
                    </a:lnTo>
                    <a:lnTo>
                      <a:pt x="85" y="112"/>
                    </a:lnTo>
                    <a:lnTo>
                      <a:pt x="84" y="112"/>
                    </a:lnTo>
                    <a:lnTo>
                      <a:pt x="83" y="112"/>
                    </a:lnTo>
                    <a:lnTo>
                      <a:pt x="82" y="112"/>
                    </a:lnTo>
                    <a:lnTo>
                      <a:pt x="81" y="112"/>
                    </a:lnTo>
                    <a:lnTo>
                      <a:pt x="78" y="113"/>
                    </a:lnTo>
                    <a:lnTo>
                      <a:pt x="55" y="121"/>
                    </a:lnTo>
                    <a:lnTo>
                      <a:pt x="55" y="121"/>
                    </a:lnTo>
                    <a:lnTo>
                      <a:pt x="51" y="123"/>
                    </a:lnTo>
                    <a:lnTo>
                      <a:pt x="48" y="123"/>
                    </a:lnTo>
                    <a:lnTo>
                      <a:pt x="47" y="124"/>
                    </a:lnTo>
                    <a:lnTo>
                      <a:pt x="44" y="124"/>
                    </a:lnTo>
                    <a:lnTo>
                      <a:pt x="44" y="124"/>
                    </a:lnTo>
                    <a:lnTo>
                      <a:pt x="43" y="125"/>
                    </a:lnTo>
                    <a:lnTo>
                      <a:pt x="41" y="125"/>
                    </a:lnTo>
                    <a:lnTo>
                      <a:pt x="40" y="125"/>
                    </a:lnTo>
                    <a:lnTo>
                      <a:pt x="38" y="124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2"/>
                    </a:lnTo>
                    <a:lnTo>
                      <a:pt x="30" y="121"/>
                    </a:lnTo>
                    <a:lnTo>
                      <a:pt x="29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6" y="118"/>
                    </a:lnTo>
                    <a:lnTo>
                      <a:pt x="25" y="116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3" y="113"/>
                    </a:lnTo>
                    <a:lnTo>
                      <a:pt x="22" y="111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4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5"/>
                    </a:lnTo>
                    <a:lnTo>
                      <a:pt x="19" y="94"/>
                    </a:lnTo>
                    <a:lnTo>
                      <a:pt x="20" y="91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2" y="87"/>
                    </a:lnTo>
                    <a:lnTo>
                      <a:pt x="23" y="85"/>
                    </a:lnTo>
                    <a:lnTo>
                      <a:pt x="25" y="84"/>
                    </a:lnTo>
                    <a:lnTo>
                      <a:pt x="26" y="83"/>
                    </a:lnTo>
                    <a:lnTo>
                      <a:pt x="28" y="82"/>
                    </a:lnTo>
                    <a:lnTo>
                      <a:pt x="30" y="81"/>
                    </a:lnTo>
                    <a:lnTo>
                      <a:pt x="32" y="79"/>
                    </a:lnTo>
                    <a:lnTo>
                      <a:pt x="35" y="78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2" y="66"/>
                    </a:lnTo>
                    <a:lnTo>
                      <a:pt x="73" y="66"/>
                    </a:lnTo>
                    <a:lnTo>
                      <a:pt x="73" y="65"/>
                    </a:lnTo>
                    <a:lnTo>
                      <a:pt x="73" y="65"/>
                    </a:lnTo>
                    <a:lnTo>
                      <a:pt x="73" y="64"/>
                    </a:lnTo>
                    <a:lnTo>
                      <a:pt x="73" y="64"/>
                    </a:lnTo>
                    <a:lnTo>
                      <a:pt x="73" y="63"/>
                    </a:lnTo>
                    <a:lnTo>
                      <a:pt x="73" y="62"/>
                    </a:lnTo>
                    <a:lnTo>
                      <a:pt x="72" y="58"/>
                    </a:lnTo>
                    <a:lnTo>
                      <a:pt x="77" y="56"/>
                    </a:lnTo>
                    <a:lnTo>
                      <a:pt x="85" y="84"/>
                    </a:lnTo>
                    <a:lnTo>
                      <a:pt x="85" y="84"/>
                    </a:lnTo>
                    <a:close/>
                    <a:moveTo>
                      <a:pt x="101" y="148"/>
                    </a:moveTo>
                    <a:lnTo>
                      <a:pt x="101" y="148"/>
                    </a:lnTo>
                    <a:lnTo>
                      <a:pt x="103" y="148"/>
                    </a:lnTo>
                    <a:lnTo>
                      <a:pt x="104" y="147"/>
                    </a:lnTo>
                    <a:lnTo>
                      <a:pt x="104" y="146"/>
                    </a:lnTo>
                    <a:lnTo>
                      <a:pt x="105" y="146"/>
                    </a:lnTo>
                    <a:lnTo>
                      <a:pt x="105" y="146"/>
                    </a:lnTo>
                    <a:lnTo>
                      <a:pt x="105" y="145"/>
                    </a:lnTo>
                    <a:lnTo>
                      <a:pt x="105" y="144"/>
                    </a:lnTo>
                    <a:lnTo>
                      <a:pt x="105" y="144"/>
                    </a:lnTo>
                    <a:lnTo>
                      <a:pt x="104" y="142"/>
                    </a:lnTo>
                    <a:lnTo>
                      <a:pt x="102" y="139"/>
                    </a:lnTo>
                    <a:lnTo>
                      <a:pt x="107" y="137"/>
                    </a:lnTo>
                    <a:lnTo>
                      <a:pt x="119" y="164"/>
                    </a:lnTo>
                    <a:lnTo>
                      <a:pt x="115" y="167"/>
                    </a:lnTo>
                    <a:lnTo>
                      <a:pt x="113" y="163"/>
                    </a:lnTo>
                    <a:lnTo>
                      <a:pt x="113" y="163"/>
                    </a:lnTo>
                    <a:lnTo>
                      <a:pt x="112" y="162"/>
                    </a:lnTo>
                    <a:lnTo>
                      <a:pt x="112" y="161"/>
                    </a:lnTo>
                    <a:lnTo>
                      <a:pt x="112" y="161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0" y="160"/>
                    </a:lnTo>
                    <a:lnTo>
                      <a:pt x="110" y="160"/>
                    </a:lnTo>
                    <a:lnTo>
                      <a:pt x="109" y="161"/>
                    </a:lnTo>
                    <a:lnTo>
                      <a:pt x="107" y="161"/>
                    </a:lnTo>
                    <a:lnTo>
                      <a:pt x="78" y="174"/>
                    </a:lnTo>
                    <a:lnTo>
                      <a:pt x="78" y="174"/>
                    </a:lnTo>
                    <a:lnTo>
                      <a:pt x="75" y="176"/>
                    </a:lnTo>
                    <a:lnTo>
                      <a:pt x="73" y="177"/>
                    </a:lnTo>
                    <a:lnTo>
                      <a:pt x="71" y="178"/>
                    </a:lnTo>
                    <a:lnTo>
                      <a:pt x="68" y="179"/>
                    </a:lnTo>
                    <a:lnTo>
                      <a:pt x="68" y="179"/>
                    </a:lnTo>
                    <a:lnTo>
                      <a:pt x="66" y="179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2" y="179"/>
                    </a:lnTo>
                    <a:lnTo>
                      <a:pt x="62" y="179"/>
                    </a:lnTo>
                    <a:lnTo>
                      <a:pt x="59" y="179"/>
                    </a:lnTo>
                    <a:lnTo>
                      <a:pt x="57" y="179"/>
                    </a:lnTo>
                    <a:lnTo>
                      <a:pt x="56" y="178"/>
                    </a:lnTo>
                    <a:lnTo>
                      <a:pt x="55" y="178"/>
                    </a:lnTo>
                    <a:lnTo>
                      <a:pt x="54" y="177"/>
                    </a:lnTo>
                    <a:lnTo>
                      <a:pt x="51" y="176"/>
                    </a:lnTo>
                    <a:lnTo>
                      <a:pt x="51" y="176"/>
                    </a:lnTo>
                    <a:lnTo>
                      <a:pt x="50" y="174"/>
                    </a:lnTo>
                    <a:lnTo>
                      <a:pt x="48" y="174"/>
                    </a:lnTo>
                    <a:lnTo>
                      <a:pt x="47" y="172"/>
                    </a:lnTo>
                    <a:lnTo>
                      <a:pt x="47" y="171"/>
                    </a:lnTo>
                    <a:lnTo>
                      <a:pt x="47" y="171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3" y="159"/>
                    </a:lnTo>
                    <a:lnTo>
                      <a:pt x="41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2"/>
                    </a:lnTo>
                    <a:lnTo>
                      <a:pt x="44" y="150"/>
                    </a:lnTo>
                    <a:lnTo>
                      <a:pt x="44" y="148"/>
                    </a:lnTo>
                    <a:lnTo>
                      <a:pt x="46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1" y="142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9" y="139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2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4" y="139"/>
                    </a:lnTo>
                    <a:lnTo>
                      <a:pt x="65" y="140"/>
                    </a:lnTo>
                    <a:lnTo>
                      <a:pt x="66" y="140"/>
                    </a:lnTo>
                    <a:lnTo>
                      <a:pt x="67" y="140"/>
                    </a:lnTo>
                    <a:lnTo>
                      <a:pt x="67" y="141"/>
                    </a:lnTo>
                    <a:lnTo>
                      <a:pt x="68" y="142"/>
                    </a:lnTo>
                    <a:lnTo>
                      <a:pt x="69" y="143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0" y="146"/>
                    </a:lnTo>
                    <a:lnTo>
                      <a:pt x="70" y="146"/>
                    </a:lnTo>
                    <a:lnTo>
                      <a:pt x="70" y="147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0" y="149"/>
                    </a:lnTo>
                    <a:lnTo>
                      <a:pt x="69" y="150"/>
                    </a:lnTo>
                    <a:lnTo>
                      <a:pt x="69" y="150"/>
                    </a:lnTo>
                    <a:lnTo>
                      <a:pt x="68" y="152"/>
                    </a:lnTo>
                    <a:lnTo>
                      <a:pt x="68" y="153"/>
                    </a:lnTo>
                    <a:lnTo>
                      <a:pt x="67" y="153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7"/>
                    </a:lnTo>
                    <a:lnTo>
                      <a:pt x="61" y="157"/>
                    </a:lnTo>
                    <a:lnTo>
                      <a:pt x="60" y="157"/>
                    </a:lnTo>
                    <a:lnTo>
                      <a:pt x="59" y="157"/>
                    </a:lnTo>
                    <a:lnTo>
                      <a:pt x="58" y="157"/>
                    </a:lnTo>
                    <a:lnTo>
                      <a:pt x="58" y="157"/>
                    </a:lnTo>
                    <a:lnTo>
                      <a:pt x="56" y="156"/>
                    </a:lnTo>
                    <a:lnTo>
                      <a:pt x="56" y="156"/>
                    </a:lnTo>
                    <a:lnTo>
                      <a:pt x="55" y="155"/>
                    </a:lnTo>
                    <a:lnTo>
                      <a:pt x="55" y="155"/>
                    </a:lnTo>
                    <a:lnTo>
                      <a:pt x="54" y="155"/>
                    </a:lnTo>
                    <a:lnTo>
                      <a:pt x="53" y="153"/>
                    </a:lnTo>
                    <a:lnTo>
                      <a:pt x="53" y="153"/>
                    </a:lnTo>
                    <a:lnTo>
                      <a:pt x="53" y="152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1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3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2" y="150"/>
                    </a:lnTo>
                    <a:lnTo>
                      <a:pt x="51" y="150"/>
                    </a:lnTo>
                    <a:lnTo>
                      <a:pt x="51" y="150"/>
                    </a:lnTo>
                    <a:lnTo>
                      <a:pt x="50" y="150"/>
                    </a:lnTo>
                    <a:lnTo>
                      <a:pt x="50" y="150"/>
                    </a:lnTo>
                    <a:lnTo>
                      <a:pt x="50" y="151"/>
                    </a:lnTo>
                    <a:lnTo>
                      <a:pt x="48" y="151"/>
                    </a:lnTo>
                    <a:lnTo>
                      <a:pt x="48" y="152"/>
                    </a:lnTo>
                    <a:lnTo>
                      <a:pt x="48" y="152"/>
                    </a:lnTo>
                    <a:lnTo>
                      <a:pt x="47" y="153"/>
                    </a:lnTo>
                    <a:lnTo>
                      <a:pt x="47" y="155"/>
                    </a:lnTo>
                    <a:lnTo>
                      <a:pt x="47" y="155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47" y="158"/>
                    </a:lnTo>
                    <a:lnTo>
                      <a:pt x="47" y="159"/>
                    </a:lnTo>
                    <a:lnTo>
                      <a:pt x="47" y="160"/>
                    </a:lnTo>
                    <a:lnTo>
                      <a:pt x="48" y="162"/>
                    </a:lnTo>
                    <a:lnTo>
                      <a:pt x="48" y="162"/>
                    </a:lnTo>
                    <a:lnTo>
                      <a:pt x="50" y="163"/>
                    </a:lnTo>
                    <a:lnTo>
                      <a:pt x="50" y="164"/>
                    </a:lnTo>
                    <a:lnTo>
                      <a:pt x="51" y="165"/>
                    </a:lnTo>
                    <a:lnTo>
                      <a:pt x="51" y="165"/>
                    </a:lnTo>
                    <a:lnTo>
                      <a:pt x="52" y="165"/>
                    </a:lnTo>
                    <a:lnTo>
                      <a:pt x="53" y="167"/>
                    </a:lnTo>
                    <a:lnTo>
                      <a:pt x="55" y="167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2" y="167"/>
                    </a:lnTo>
                    <a:lnTo>
                      <a:pt x="63" y="165"/>
                    </a:lnTo>
                    <a:lnTo>
                      <a:pt x="64" y="165"/>
                    </a:lnTo>
                    <a:lnTo>
                      <a:pt x="66" y="165"/>
                    </a:lnTo>
                    <a:lnTo>
                      <a:pt x="72" y="163"/>
                    </a:lnTo>
                    <a:lnTo>
                      <a:pt x="101" y="148"/>
                    </a:lnTo>
                    <a:lnTo>
                      <a:pt x="101" y="148"/>
                    </a:lnTo>
                    <a:close/>
                    <a:moveTo>
                      <a:pt x="139" y="198"/>
                    </a:moveTo>
                    <a:lnTo>
                      <a:pt x="124" y="171"/>
                    </a:lnTo>
                    <a:lnTo>
                      <a:pt x="120" y="174"/>
                    </a:lnTo>
                    <a:lnTo>
                      <a:pt x="122" y="178"/>
                    </a:lnTo>
                    <a:lnTo>
                      <a:pt x="122" y="179"/>
                    </a:lnTo>
                    <a:lnTo>
                      <a:pt x="123" y="180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2" y="182"/>
                    </a:lnTo>
                    <a:lnTo>
                      <a:pt x="121" y="183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78" y="208"/>
                    </a:lnTo>
                    <a:lnTo>
                      <a:pt x="77" y="208"/>
                    </a:lnTo>
                    <a:lnTo>
                      <a:pt x="77" y="208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5" y="209"/>
                    </a:lnTo>
                    <a:lnTo>
                      <a:pt x="74" y="208"/>
                    </a:lnTo>
                    <a:lnTo>
                      <a:pt x="74" y="208"/>
                    </a:lnTo>
                    <a:lnTo>
                      <a:pt x="73" y="208"/>
                    </a:lnTo>
                    <a:lnTo>
                      <a:pt x="72" y="206"/>
                    </a:lnTo>
                    <a:lnTo>
                      <a:pt x="72" y="206"/>
                    </a:lnTo>
                    <a:lnTo>
                      <a:pt x="70" y="204"/>
                    </a:lnTo>
                    <a:lnTo>
                      <a:pt x="66" y="206"/>
                    </a:lnTo>
                    <a:lnTo>
                      <a:pt x="81" y="232"/>
                    </a:lnTo>
                    <a:lnTo>
                      <a:pt x="85" y="230"/>
                    </a:lnTo>
                    <a:lnTo>
                      <a:pt x="83" y="226"/>
                    </a:lnTo>
                    <a:lnTo>
                      <a:pt x="83" y="225"/>
                    </a:lnTo>
                    <a:lnTo>
                      <a:pt x="82" y="224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2" y="223"/>
                    </a:lnTo>
                    <a:lnTo>
                      <a:pt x="83" y="222"/>
                    </a:lnTo>
                    <a:lnTo>
                      <a:pt x="83" y="221"/>
                    </a:lnTo>
                    <a:lnTo>
                      <a:pt x="84" y="221"/>
                    </a:lnTo>
                    <a:lnTo>
                      <a:pt x="85" y="220"/>
                    </a:lnTo>
                    <a:lnTo>
                      <a:pt x="85" y="220"/>
                    </a:lnTo>
                    <a:lnTo>
                      <a:pt x="126" y="195"/>
                    </a:lnTo>
                    <a:lnTo>
                      <a:pt x="127" y="195"/>
                    </a:lnTo>
                    <a:lnTo>
                      <a:pt x="128" y="194"/>
                    </a:lnTo>
                    <a:lnTo>
                      <a:pt x="129" y="194"/>
                    </a:lnTo>
                    <a:lnTo>
                      <a:pt x="130" y="194"/>
                    </a:lnTo>
                    <a:lnTo>
                      <a:pt x="130" y="194"/>
                    </a:lnTo>
                    <a:lnTo>
                      <a:pt x="131" y="194"/>
                    </a:lnTo>
                    <a:lnTo>
                      <a:pt x="131" y="195"/>
                    </a:lnTo>
                    <a:lnTo>
                      <a:pt x="132" y="195"/>
                    </a:lnTo>
                    <a:lnTo>
                      <a:pt x="133" y="196"/>
                    </a:lnTo>
                    <a:lnTo>
                      <a:pt x="133" y="196"/>
                    </a:lnTo>
                    <a:lnTo>
                      <a:pt x="135" y="200"/>
                    </a:lnTo>
                    <a:lnTo>
                      <a:pt x="139" y="198"/>
                    </a:lnTo>
                    <a:lnTo>
                      <a:pt x="139" y="198"/>
                    </a:lnTo>
                    <a:close/>
                    <a:moveTo>
                      <a:pt x="109" y="270"/>
                    </a:moveTo>
                    <a:lnTo>
                      <a:pt x="124" y="292"/>
                    </a:lnTo>
                    <a:lnTo>
                      <a:pt x="127" y="289"/>
                    </a:lnTo>
                    <a:lnTo>
                      <a:pt x="126" y="287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5"/>
                    </a:lnTo>
                    <a:lnTo>
                      <a:pt x="126" y="283"/>
                    </a:lnTo>
                    <a:lnTo>
                      <a:pt x="126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62" y="229"/>
                    </a:lnTo>
                    <a:lnTo>
                      <a:pt x="159" y="224"/>
                    </a:lnTo>
                    <a:lnTo>
                      <a:pt x="108" y="241"/>
                    </a:lnTo>
                    <a:lnTo>
                      <a:pt x="104" y="242"/>
                    </a:lnTo>
                    <a:lnTo>
                      <a:pt x="102" y="242"/>
                    </a:lnTo>
                    <a:lnTo>
                      <a:pt x="100" y="242"/>
                    </a:lnTo>
                    <a:lnTo>
                      <a:pt x="98" y="242"/>
                    </a:lnTo>
                    <a:lnTo>
                      <a:pt x="98" y="242"/>
                    </a:lnTo>
                    <a:lnTo>
                      <a:pt x="96" y="242"/>
                    </a:lnTo>
                    <a:lnTo>
                      <a:pt x="95" y="242"/>
                    </a:lnTo>
                    <a:lnTo>
                      <a:pt x="94" y="242"/>
                    </a:lnTo>
                    <a:lnTo>
                      <a:pt x="93" y="242"/>
                    </a:lnTo>
                    <a:lnTo>
                      <a:pt x="93" y="241"/>
                    </a:lnTo>
                    <a:lnTo>
                      <a:pt x="91" y="240"/>
                    </a:lnTo>
                    <a:lnTo>
                      <a:pt x="91" y="240"/>
                    </a:lnTo>
                    <a:lnTo>
                      <a:pt x="87" y="243"/>
                    </a:lnTo>
                    <a:lnTo>
                      <a:pt x="101" y="260"/>
                    </a:lnTo>
                    <a:lnTo>
                      <a:pt x="105" y="257"/>
                    </a:lnTo>
                    <a:lnTo>
                      <a:pt x="104" y="255"/>
                    </a:lnTo>
                    <a:lnTo>
                      <a:pt x="103" y="253"/>
                    </a:lnTo>
                    <a:lnTo>
                      <a:pt x="103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2"/>
                    </a:lnTo>
                    <a:lnTo>
                      <a:pt x="102" y="250"/>
                    </a:lnTo>
                    <a:lnTo>
                      <a:pt x="103" y="250"/>
                    </a:lnTo>
                    <a:lnTo>
                      <a:pt x="103" y="249"/>
                    </a:lnTo>
                    <a:lnTo>
                      <a:pt x="103" y="249"/>
                    </a:lnTo>
                    <a:lnTo>
                      <a:pt x="104" y="249"/>
                    </a:lnTo>
                    <a:lnTo>
                      <a:pt x="105" y="248"/>
                    </a:lnTo>
                    <a:lnTo>
                      <a:pt x="105" y="248"/>
                    </a:lnTo>
                    <a:lnTo>
                      <a:pt x="106" y="246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9" y="246"/>
                    </a:lnTo>
                    <a:lnTo>
                      <a:pt x="109" y="246"/>
                    </a:lnTo>
                    <a:lnTo>
                      <a:pt x="113" y="244"/>
                    </a:lnTo>
                    <a:lnTo>
                      <a:pt x="125" y="259"/>
                    </a:lnTo>
                    <a:lnTo>
                      <a:pt x="119" y="268"/>
                    </a:lnTo>
                    <a:lnTo>
                      <a:pt x="119" y="269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8" y="270"/>
                    </a:lnTo>
                    <a:lnTo>
                      <a:pt x="117" y="271"/>
                    </a:lnTo>
                    <a:lnTo>
                      <a:pt x="117" y="271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15" y="271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5" y="270"/>
                    </a:lnTo>
                    <a:lnTo>
                      <a:pt x="112" y="267"/>
                    </a:lnTo>
                    <a:lnTo>
                      <a:pt x="109" y="270"/>
                    </a:lnTo>
                    <a:lnTo>
                      <a:pt x="109" y="270"/>
                    </a:lnTo>
                    <a:close/>
                    <a:moveTo>
                      <a:pt x="143" y="235"/>
                    </a:moveTo>
                    <a:lnTo>
                      <a:pt x="128" y="255"/>
                    </a:lnTo>
                    <a:lnTo>
                      <a:pt x="120" y="242"/>
                    </a:lnTo>
                    <a:lnTo>
                      <a:pt x="143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>
                <a:extLst>
                  <a:ext uri="{FF2B5EF4-FFF2-40B4-BE49-F238E27FC236}">
                    <a16:creationId xmlns:a16="http://schemas.microsoft.com/office/drawing/2014/main" id="{96CD72EE-3559-462C-88C4-B6828E6B6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075" y="3527426"/>
                <a:ext cx="674688" cy="749300"/>
              </a:xfrm>
              <a:custGeom>
                <a:avLst/>
                <a:gdLst>
                  <a:gd name="T0" fmla="*/ 74 w 425"/>
                  <a:gd name="T1" fmla="*/ 396 h 472"/>
                  <a:gd name="T2" fmla="*/ 111 w 425"/>
                  <a:gd name="T3" fmla="*/ 377 h 472"/>
                  <a:gd name="T4" fmla="*/ 118 w 425"/>
                  <a:gd name="T5" fmla="*/ 372 h 472"/>
                  <a:gd name="T6" fmla="*/ 102 w 425"/>
                  <a:gd name="T7" fmla="*/ 437 h 472"/>
                  <a:gd name="T8" fmla="*/ 7 w 425"/>
                  <a:gd name="T9" fmla="*/ 418 h 472"/>
                  <a:gd name="T10" fmla="*/ 34 w 425"/>
                  <a:gd name="T11" fmla="*/ 470 h 472"/>
                  <a:gd name="T12" fmla="*/ 65 w 425"/>
                  <a:gd name="T13" fmla="*/ 460 h 472"/>
                  <a:gd name="T14" fmla="*/ 56 w 425"/>
                  <a:gd name="T15" fmla="*/ 409 h 472"/>
                  <a:gd name="T16" fmla="*/ 43 w 425"/>
                  <a:gd name="T17" fmla="*/ 406 h 472"/>
                  <a:gd name="T18" fmla="*/ 63 w 425"/>
                  <a:gd name="T19" fmla="*/ 447 h 472"/>
                  <a:gd name="T20" fmla="*/ 48 w 425"/>
                  <a:gd name="T21" fmla="*/ 462 h 472"/>
                  <a:gd name="T22" fmla="*/ 24 w 425"/>
                  <a:gd name="T23" fmla="*/ 413 h 472"/>
                  <a:gd name="T24" fmla="*/ 367 w 425"/>
                  <a:gd name="T25" fmla="*/ 9 h 472"/>
                  <a:gd name="T26" fmla="*/ 413 w 425"/>
                  <a:gd name="T27" fmla="*/ 56 h 472"/>
                  <a:gd name="T28" fmla="*/ 357 w 425"/>
                  <a:gd name="T29" fmla="*/ 55 h 472"/>
                  <a:gd name="T30" fmla="*/ 361 w 425"/>
                  <a:gd name="T31" fmla="*/ 36 h 472"/>
                  <a:gd name="T32" fmla="*/ 364 w 425"/>
                  <a:gd name="T33" fmla="*/ 18 h 472"/>
                  <a:gd name="T34" fmla="*/ 137 w 425"/>
                  <a:gd name="T35" fmla="*/ 361 h 472"/>
                  <a:gd name="T36" fmla="*/ 182 w 425"/>
                  <a:gd name="T37" fmla="*/ 396 h 472"/>
                  <a:gd name="T38" fmla="*/ 150 w 425"/>
                  <a:gd name="T39" fmla="*/ 349 h 472"/>
                  <a:gd name="T40" fmla="*/ 157 w 425"/>
                  <a:gd name="T41" fmla="*/ 338 h 472"/>
                  <a:gd name="T42" fmla="*/ 202 w 425"/>
                  <a:gd name="T43" fmla="*/ 322 h 472"/>
                  <a:gd name="T44" fmla="*/ 187 w 425"/>
                  <a:gd name="T45" fmla="*/ 315 h 472"/>
                  <a:gd name="T46" fmla="*/ 292 w 425"/>
                  <a:gd name="T47" fmla="*/ 304 h 472"/>
                  <a:gd name="T48" fmla="*/ 272 w 425"/>
                  <a:gd name="T49" fmla="*/ 318 h 472"/>
                  <a:gd name="T50" fmla="*/ 256 w 425"/>
                  <a:gd name="T51" fmla="*/ 300 h 472"/>
                  <a:gd name="T52" fmla="*/ 249 w 425"/>
                  <a:gd name="T53" fmla="*/ 292 h 472"/>
                  <a:gd name="T54" fmla="*/ 229 w 425"/>
                  <a:gd name="T55" fmla="*/ 281 h 472"/>
                  <a:gd name="T56" fmla="*/ 259 w 425"/>
                  <a:gd name="T57" fmla="*/ 278 h 472"/>
                  <a:gd name="T58" fmla="*/ 257 w 425"/>
                  <a:gd name="T59" fmla="*/ 331 h 472"/>
                  <a:gd name="T60" fmla="*/ 312 w 425"/>
                  <a:gd name="T61" fmla="*/ 270 h 472"/>
                  <a:gd name="T62" fmla="*/ 300 w 425"/>
                  <a:gd name="T63" fmla="*/ 280 h 472"/>
                  <a:gd name="T64" fmla="*/ 275 w 425"/>
                  <a:gd name="T65" fmla="*/ 218 h 472"/>
                  <a:gd name="T66" fmla="*/ 301 w 425"/>
                  <a:gd name="T67" fmla="*/ 224 h 472"/>
                  <a:gd name="T68" fmla="*/ 304 w 425"/>
                  <a:gd name="T69" fmla="*/ 239 h 472"/>
                  <a:gd name="T70" fmla="*/ 330 w 425"/>
                  <a:gd name="T71" fmla="*/ 245 h 472"/>
                  <a:gd name="T72" fmla="*/ 332 w 425"/>
                  <a:gd name="T73" fmla="*/ 238 h 472"/>
                  <a:gd name="T74" fmla="*/ 329 w 425"/>
                  <a:gd name="T75" fmla="*/ 258 h 472"/>
                  <a:gd name="T76" fmla="*/ 306 w 425"/>
                  <a:gd name="T77" fmla="*/ 251 h 472"/>
                  <a:gd name="T78" fmla="*/ 291 w 425"/>
                  <a:gd name="T79" fmla="*/ 254 h 472"/>
                  <a:gd name="T80" fmla="*/ 292 w 425"/>
                  <a:gd name="T81" fmla="*/ 235 h 472"/>
                  <a:gd name="T82" fmla="*/ 273 w 425"/>
                  <a:gd name="T83" fmla="*/ 229 h 472"/>
                  <a:gd name="T84" fmla="*/ 354 w 425"/>
                  <a:gd name="T85" fmla="*/ 214 h 472"/>
                  <a:gd name="T86" fmla="*/ 363 w 425"/>
                  <a:gd name="T87" fmla="*/ 186 h 472"/>
                  <a:gd name="T88" fmla="*/ 335 w 425"/>
                  <a:gd name="T89" fmla="*/ 176 h 472"/>
                  <a:gd name="T90" fmla="*/ 313 w 425"/>
                  <a:gd name="T91" fmla="*/ 193 h 472"/>
                  <a:gd name="T92" fmla="*/ 302 w 425"/>
                  <a:gd name="T93" fmla="*/ 180 h 472"/>
                  <a:gd name="T94" fmla="*/ 330 w 425"/>
                  <a:gd name="T95" fmla="*/ 171 h 472"/>
                  <a:gd name="T96" fmla="*/ 296 w 425"/>
                  <a:gd name="T97" fmla="*/ 183 h 472"/>
                  <a:gd name="T98" fmla="*/ 316 w 425"/>
                  <a:gd name="T99" fmla="*/ 206 h 472"/>
                  <a:gd name="T100" fmla="*/ 344 w 425"/>
                  <a:gd name="T101" fmla="*/ 189 h 472"/>
                  <a:gd name="T102" fmla="*/ 360 w 425"/>
                  <a:gd name="T103" fmla="*/ 193 h 472"/>
                  <a:gd name="T104" fmla="*/ 345 w 425"/>
                  <a:gd name="T105" fmla="*/ 211 h 472"/>
                  <a:gd name="T106" fmla="*/ 332 w 425"/>
                  <a:gd name="T107" fmla="*/ 128 h 472"/>
                  <a:gd name="T108" fmla="*/ 378 w 425"/>
                  <a:gd name="T109" fmla="*/ 173 h 472"/>
                  <a:gd name="T110" fmla="*/ 326 w 425"/>
                  <a:gd name="T111" fmla="*/ 141 h 472"/>
                  <a:gd name="T112" fmla="*/ 347 w 425"/>
                  <a:gd name="T113" fmla="*/ 109 h 472"/>
                  <a:gd name="T114" fmla="*/ 344 w 425"/>
                  <a:gd name="T115" fmla="*/ 95 h 472"/>
                  <a:gd name="T116" fmla="*/ 402 w 425"/>
                  <a:gd name="T117" fmla="*/ 95 h 472"/>
                  <a:gd name="T118" fmla="*/ 347 w 425"/>
                  <a:gd name="T119" fmla="*/ 78 h 472"/>
                  <a:gd name="T120" fmla="*/ 371 w 425"/>
                  <a:gd name="T121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5" h="472">
                    <a:moveTo>
                      <a:pt x="94" y="451"/>
                    </a:moveTo>
                    <a:lnTo>
                      <a:pt x="91" y="447"/>
                    </a:lnTo>
                    <a:lnTo>
                      <a:pt x="91" y="447"/>
                    </a:lnTo>
                    <a:lnTo>
                      <a:pt x="94" y="446"/>
                    </a:lnTo>
                    <a:lnTo>
                      <a:pt x="94" y="445"/>
                    </a:lnTo>
                    <a:lnTo>
                      <a:pt x="95" y="445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6" y="443"/>
                    </a:lnTo>
                    <a:lnTo>
                      <a:pt x="96" y="442"/>
                    </a:lnTo>
                    <a:lnTo>
                      <a:pt x="96" y="442"/>
                    </a:lnTo>
                    <a:lnTo>
                      <a:pt x="96" y="440"/>
                    </a:lnTo>
                    <a:lnTo>
                      <a:pt x="96" y="439"/>
                    </a:lnTo>
                    <a:lnTo>
                      <a:pt x="95" y="438"/>
                    </a:lnTo>
                    <a:lnTo>
                      <a:pt x="95" y="437"/>
                    </a:lnTo>
                    <a:lnTo>
                      <a:pt x="95" y="437"/>
                    </a:lnTo>
                    <a:lnTo>
                      <a:pt x="94" y="434"/>
                    </a:lnTo>
                    <a:lnTo>
                      <a:pt x="76" y="397"/>
                    </a:lnTo>
                    <a:lnTo>
                      <a:pt x="74" y="396"/>
                    </a:lnTo>
                    <a:lnTo>
                      <a:pt x="74" y="396"/>
                    </a:lnTo>
                    <a:lnTo>
                      <a:pt x="72" y="395"/>
                    </a:lnTo>
                    <a:lnTo>
                      <a:pt x="71" y="395"/>
                    </a:lnTo>
                    <a:lnTo>
                      <a:pt x="70" y="395"/>
                    </a:lnTo>
                    <a:lnTo>
                      <a:pt x="70" y="395"/>
                    </a:lnTo>
                    <a:lnTo>
                      <a:pt x="68" y="395"/>
                    </a:lnTo>
                    <a:lnTo>
                      <a:pt x="68" y="396"/>
                    </a:lnTo>
                    <a:lnTo>
                      <a:pt x="67" y="396"/>
                    </a:lnTo>
                    <a:lnTo>
                      <a:pt x="66" y="396"/>
                    </a:lnTo>
                    <a:lnTo>
                      <a:pt x="64" y="392"/>
                    </a:lnTo>
                    <a:lnTo>
                      <a:pt x="82" y="383"/>
                    </a:lnTo>
                    <a:lnTo>
                      <a:pt x="126" y="406"/>
                    </a:lnTo>
                    <a:lnTo>
                      <a:pt x="115" y="384"/>
                    </a:lnTo>
                    <a:lnTo>
                      <a:pt x="115" y="384"/>
                    </a:lnTo>
                    <a:lnTo>
                      <a:pt x="113" y="381"/>
                    </a:lnTo>
                    <a:lnTo>
                      <a:pt x="113" y="380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1" y="377"/>
                    </a:lnTo>
                    <a:lnTo>
                      <a:pt x="110" y="377"/>
                    </a:lnTo>
                    <a:lnTo>
                      <a:pt x="109" y="376"/>
                    </a:lnTo>
                    <a:lnTo>
                      <a:pt x="109" y="376"/>
                    </a:lnTo>
                    <a:lnTo>
                      <a:pt x="108" y="376"/>
                    </a:lnTo>
                    <a:lnTo>
                      <a:pt x="107" y="376"/>
                    </a:lnTo>
                    <a:lnTo>
                      <a:pt x="106" y="376"/>
                    </a:lnTo>
                    <a:lnTo>
                      <a:pt x="106" y="376"/>
                    </a:lnTo>
                    <a:lnTo>
                      <a:pt x="105" y="376"/>
                    </a:lnTo>
                    <a:lnTo>
                      <a:pt x="104" y="376"/>
                    </a:lnTo>
                    <a:lnTo>
                      <a:pt x="101" y="377"/>
                    </a:lnTo>
                    <a:lnTo>
                      <a:pt x="99" y="374"/>
                    </a:lnTo>
                    <a:lnTo>
                      <a:pt x="119" y="364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19" y="369"/>
                    </a:lnTo>
                    <a:lnTo>
                      <a:pt x="119" y="370"/>
                    </a:lnTo>
                    <a:lnTo>
                      <a:pt x="119" y="370"/>
                    </a:lnTo>
                    <a:lnTo>
                      <a:pt x="119" y="372"/>
                    </a:lnTo>
                    <a:lnTo>
                      <a:pt x="118" y="372"/>
                    </a:lnTo>
                    <a:lnTo>
                      <a:pt x="118" y="372"/>
                    </a:lnTo>
                    <a:lnTo>
                      <a:pt x="118" y="373"/>
                    </a:lnTo>
                    <a:lnTo>
                      <a:pt x="118" y="373"/>
                    </a:lnTo>
                    <a:lnTo>
                      <a:pt x="118" y="374"/>
                    </a:lnTo>
                    <a:lnTo>
                      <a:pt x="118" y="375"/>
                    </a:lnTo>
                    <a:lnTo>
                      <a:pt x="118" y="376"/>
                    </a:lnTo>
                    <a:lnTo>
                      <a:pt x="118" y="376"/>
                    </a:lnTo>
                    <a:lnTo>
                      <a:pt x="118" y="377"/>
                    </a:lnTo>
                    <a:lnTo>
                      <a:pt x="119" y="378"/>
                    </a:lnTo>
                    <a:lnTo>
                      <a:pt x="119" y="381"/>
                    </a:lnTo>
                    <a:lnTo>
                      <a:pt x="144" y="428"/>
                    </a:lnTo>
                    <a:lnTo>
                      <a:pt x="139" y="430"/>
                    </a:lnTo>
                    <a:lnTo>
                      <a:pt x="84" y="401"/>
                    </a:lnTo>
                    <a:lnTo>
                      <a:pt x="98" y="431"/>
                    </a:lnTo>
                    <a:lnTo>
                      <a:pt x="98" y="431"/>
                    </a:lnTo>
                    <a:lnTo>
                      <a:pt x="100" y="434"/>
                    </a:lnTo>
                    <a:lnTo>
                      <a:pt x="100" y="436"/>
                    </a:lnTo>
                    <a:lnTo>
                      <a:pt x="101" y="436"/>
                    </a:lnTo>
                    <a:lnTo>
                      <a:pt x="102" y="437"/>
                    </a:lnTo>
                    <a:lnTo>
                      <a:pt x="102" y="437"/>
                    </a:lnTo>
                    <a:lnTo>
                      <a:pt x="103" y="438"/>
                    </a:lnTo>
                    <a:lnTo>
                      <a:pt x="104" y="438"/>
                    </a:lnTo>
                    <a:lnTo>
                      <a:pt x="104" y="438"/>
                    </a:lnTo>
                    <a:lnTo>
                      <a:pt x="105" y="438"/>
                    </a:lnTo>
                    <a:lnTo>
                      <a:pt x="106" y="439"/>
                    </a:lnTo>
                    <a:lnTo>
                      <a:pt x="107" y="439"/>
                    </a:lnTo>
                    <a:lnTo>
                      <a:pt x="108" y="439"/>
                    </a:lnTo>
                    <a:lnTo>
                      <a:pt x="108" y="438"/>
                    </a:lnTo>
                    <a:lnTo>
                      <a:pt x="109" y="438"/>
                    </a:lnTo>
                    <a:lnTo>
                      <a:pt x="112" y="437"/>
                    </a:lnTo>
                    <a:lnTo>
                      <a:pt x="114" y="442"/>
                    </a:lnTo>
                    <a:lnTo>
                      <a:pt x="94" y="451"/>
                    </a:lnTo>
                    <a:lnTo>
                      <a:pt x="94" y="451"/>
                    </a:lnTo>
                    <a:close/>
                    <a:moveTo>
                      <a:pt x="29" y="405"/>
                    </a:moveTo>
                    <a:lnTo>
                      <a:pt x="0" y="415"/>
                    </a:lnTo>
                    <a:lnTo>
                      <a:pt x="2" y="419"/>
                    </a:lnTo>
                    <a:lnTo>
                      <a:pt x="6" y="418"/>
                    </a:lnTo>
                    <a:lnTo>
                      <a:pt x="7" y="418"/>
                    </a:lnTo>
                    <a:lnTo>
                      <a:pt x="8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9" y="418"/>
                    </a:lnTo>
                    <a:lnTo>
                      <a:pt x="10" y="418"/>
                    </a:lnTo>
                    <a:lnTo>
                      <a:pt x="11" y="419"/>
                    </a:lnTo>
                    <a:lnTo>
                      <a:pt x="11" y="420"/>
                    </a:lnTo>
                    <a:lnTo>
                      <a:pt x="12" y="422"/>
                    </a:lnTo>
                    <a:lnTo>
                      <a:pt x="12" y="422"/>
                    </a:lnTo>
                    <a:lnTo>
                      <a:pt x="23" y="455"/>
                    </a:lnTo>
                    <a:lnTo>
                      <a:pt x="25" y="459"/>
                    </a:lnTo>
                    <a:lnTo>
                      <a:pt x="26" y="461"/>
                    </a:lnTo>
                    <a:lnTo>
                      <a:pt x="27" y="463"/>
                    </a:lnTo>
                    <a:lnTo>
                      <a:pt x="28" y="465"/>
                    </a:lnTo>
                    <a:lnTo>
                      <a:pt x="29" y="466"/>
                    </a:lnTo>
                    <a:lnTo>
                      <a:pt x="30" y="467"/>
                    </a:lnTo>
                    <a:lnTo>
                      <a:pt x="32" y="469"/>
                    </a:lnTo>
                    <a:lnTo>
                      <a:pt x="34" y="470"/>
                    </a:lnTo>
                    <a:lnTo>
                      <a:pt x="34" y="470"/>
                    </a:lnTo>
                    <a:lnTo>
                      <a:pt x="36" y="471"/>
                    </a:lnTo>
                    <a:lnTo>
                      <a:pt x="38" y="471"/>
                    </a:lnTo>
                    <a:lnTo>
                      <a:pt x="40" y="472"/>
                    </a:lnTo>
                    <a:lnTo>
                      <a:pt x="42" y="472"/>
                    </a:lnTo>
                    <a:lnTo>
                      <a:pt x="44" y="472"/>
                    </a:lnTo>
                    <a:lnTo>
                      <a:pt x="47" y="471"/>
                    </a:lnTo>
                    <a:lnTo>
                      <a:pt x="49" y="471"/>
                    </a:lnTo>
                    <a:lnTo>
                      <a:pt x="53" y="470"/>
                    </a:lnTo>
                    <a:lnTo>
                      <a:pt x="53" y="470"/>
                    </a:lnTo>
                    <a:lnTo>
                      <a:pt x="57" y="468"/>
                    </a:lnTo>
                    <a:lnTo>
                      <a:pt x="57" y="467"/>
                    </a:lnTo>
                    <a:lnTo>
                      <a:pt x="58" y="467"/>
                    </a:lnTo>
                    <a:lnTo>
                      <a:pt x="60" y="466"/>
                    </a:lnTo>
                    <a:lnTo>
                      <a:pt x="61" y="465"/>
                    </a:lnTo>
                    <a:lnTo>
                      <a:pt x="62" y="464"/>
                    </a:lnTo>
                    <a:lnTo>
                      <a:pt x="63" y="463"/>
                    </a:lnTo>
                    <a:lnTo>
                      <a:pt x="63" y="463"/>
                    </a:lnTo>
                    <a:lnTo>
                      <a:pt x="64" y="461"/>
                    </a:lnTo>
                    <a:lnTo>
                      <a:pt x="65" y="460"/>
                    </a:lnTo>
                    <a:lnTo>
                      <a:pt x="66" y="459"/>
                    </a:lnTo>
                    <a:lnTo>
                      <a:pt x="67" y="458"/>
                    </a:lnTo>
                    <a:lnTo>
                      <a:pt x="67" y="457"/>
                    </a:lnTo>
                    <a:lnTo>
                      <a:pt x="68" y="456"/>
                    </a:lnTo>
                    <a:lnTo>
                      <a:pt x="68" y="454"/>
                    </a:lnTo>
                    <a:lnTo>
                      <a:pt x="68" y="452"/>
                    </a:lnTo>
                    <a:lnTo>
                      <a:pt x="68" y="452"/>
                    </a:lnTo>
                    <a:lnTo>
                      <a:pt x="69" y="450"/>
                    </a:lnTo>
                    <a:lnTo>
                      <a:pt x="69" y="449"/>
                    </a:lnTo>
                    <a:lnTo>
                      <a:pt x="69" y="447"/>
                    </a:lnTo>
                    <a:lnTo>
                      <a:pt x="68" y="446"/>
                    </a:lnTo>
                    <a:lnTo>
                      <a:pt x="68" y="446"/>
                    </a:lnTo>
                    <a:lnTo>
                      <a:pt x="68" y="443"/>
                    </a:lnTo>
                    <a:lnTo>
                      <a:pt x="67" y="442"/>
                    </a:lnTo>
                    <a:lnTo>
                      <a:pt x="66" y="439"/>
                    </a:lnTo>
                    <a:lnTo>
                      <a:pt x="65" y="436"/>
                    </a:lnTo>
                    <a:lnTo>
                      <a:pt x="65" y="436"/>
                    </a:lnTo>
                    <a:lnTo>
                      <a:pt x="57" y="412"/>
                    </a:lnTo>
                    <a:lnTo>
                      <a:pt x="56" y="409"/>
                    </a:lnTo>
                    <a:lnTo>
                      <a:pt x="56" y="407"/>
                    </a:lnTo>
                    <a:lnTo>
                      <a:pt x="56" y="406"/>
                    </a:lnTo>
                    <a:lnTo>
                      <a:pt x="56" y="406"/>
                    </a:lnTo>
                    <a:lnTo>
                      <a:pt x="56" y="405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6" y="403"/>
                    </a:lnTo>
                    <a:lnTo>
                      <a:pt x="57" y="402"/>
                    </a:lnTo>
                    <a:lnTo>
                      <a:pt x="57" y="402"/>
                    </a:lnTo>
                    <a:lnTo>
                      <a:pt x="57" y="401"/>
                    </a:lnTo>
                    <a:lnTo>
                      <a:pt x="57" y="401"/>
                    </a:lnTo>
                    <a:lnTo>
                      <a:pt x="58" y="400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8" y="394"/>
                    </a:lnTo>
                    <a:lnTo>
                      <a:pt x="38" y="402"/>
                    </a:lnTo>
                    <a:lnTo>
                      <a:pt x="40" y="406"/>
                    </a:lnTo>
                    <a:lnTo>
                      <a:pt x="41" y="406"/>
                    </a:lnTo>
                    <a:lnTo>
                      <a:pt x="43" y="406"/>
                    </a:lnTo>
                    <a:lnTo>
                      <a:pt x="44" y="405"/>
                    </a:lnTo>
                    <a:lnTo>
                      <a:pt x="45" y="405"/>
                    </a:lnTo>
                    <a:lnTo>
                      <a:pt x="45" y="405"/>
                    </a:lnTo>
                    <a:lnTo>
                      <a:pt x="46" y="406"/>
                    </a:lnTo>
                    <a:lnTo>
                      <a:pt x="48" y="406"/>
                    </a:lnTo>
                    <a:lnTo>
                      <a:pt x="48" y="406"/>
                    </a:lnTo>
                    <a:lnTo>
                      <a:pt x="49" y="407"/>
                    </a:lnTo>
                    <a:lnTo>
                      <a:pt x="50" y="407"/>
                    </a:lnTo>
                    <a:lnTo>
                      <a:pt x="50" y="409"/>
                    </a:lnTo>
                    <a:lnTo>
                      <a:pt x="51" y="409"/>
                    </a:lnTo>
                    <a:lnTo>
                      <a:pt x="51" y="410"/>
                    </a:lnTo>
                    <a:lnTo>
                      <a:pt x="52" y="413"/>
                    </a:lnTo>
                    <a:lnTo>
                      <a:pt x="52" y="413"/>
                    </a:lnTo>
                    <a:lnTo>
                      <a:pt x="60" y="437"/>
                    </a:lnTo>
                    <a:lnTo>
                      <a:pt x="61" y="440"/>
                    </a:lnTo>
                    <a:lnTo>
                      <a:pt x="62" y="443"/>
                    </a:lnTo>
                    <a:lnTo>
                      <a:pt x="63" y="445"/>
                    </a:lnTo>
                    <a:lnTo>
                      <a:pt x="63" y="447"/>
                    </a:lnTo>
                    <a:lnTo>
                      <a:pt x="63" y="447"/>
                    </a:lnTo>
                    <a:lnTo>
                      <a:pt x="63" y="449"/>
                    </a:lnTo>
                    <a:lnTo>
                      <a:pt x="63" y="450"/>
                    </a:lnTo>
                    <a:lnTo>
                      <a:pt x="63" y="452"/>
                    </a:lnTo>
                    <a:lnTo>
                      <a:pt x="62" y="454"/>
                    </a:lnTo>
                    <a:lnTo>
                      <a:pt x="62" y="454"/>
                    </a:lnTo>
                    <a:lnTo>
                      <a:pt x="61" y="455"/>
                    </a:lnTo>
                    <a:lnTo>
                      <a:pt x="61" y="456"/>
                    </a:lnTo>
                    <a:lnTo>
                      <a:pt x="60" y="457"/>
                    </a:lnTo>
                    <a:lnTo>
                      <a:pt x="60" y="458"/>
                    </a:lnTo>
                    <a:lnTo>
                      <a:pt x="60" y="458"/>
                    </a:lnTo>
                    <a:lnTo>
                      <a:pt x="57" y="459"/>
                    </a:lnTo>
                    <a:lnTo>
                      <a:pt x="57" y="460"/>
                    </a:lnTo>
                    <a:lnTo>
                      <a:pt x="56" y="460"/>
                    </a:lnTo>
                    <a:lnTo>
                      <a:pt x="54" y="461"/>
                    </a:lnTo>
                    <a:lnTo>
                      <a:pt x="54" y="461"/>
                    </a:lnTo>
                    <a:lnTo>
                      <a:pt x="52" y="461"/>
                    </a:lnTo>
                    <a:lnTo>
                      <a:pt x="51" y="462"/>
                    </a:lnTo>
                    <a:lnTo>
                      <a:pt x="49" y="462"/>
                    </a:lnTo>
                    <a:lnTo>
                      <a:pt x="48" y="462"/>
                    </a:lnTo>
                    <a:lnTo>
                      <a:pt x="47" y="462"/>
                    </a:lnTo>
                    <a:lnTo>
                      <a:pt x="46" y="462"/>
                    </a:lnTo>
                    <a:lnTo>
                      <a:pt x="44" y="461"/>
                    </a:lnTo>
                    <a:lnTo>
                      <a:pt x="43" y="460"/>
                    </a:lnTo>
                    <a:lnTo>
                      <a:pt x="43" y="460"/>
                    </a:lnTo>
                    <a:lnTo>
                      <a:pt x="41" y="459"/>
                    </a:lnTo>
                    <a:lnTo>
                      <a:pt x="40" y="458"/>
                    </a:lnTo>
                    <a:lnTo>
                      <a:pt x="39" y="457"/>
                    </a:lnTo>
                    <a:lnTo>
                      <a:pt x="38" y="456"/>
                    </a:lnTo>
                    <a:lnTo>
                      <a:pt x="38" y="454"/>
                    </a:lnTo>
                    <a:lnTo>
                      <a:pt x="37" y="453"/>
                    </a:lnTo>
                    <a:lnTo>
                      <a:pt x="36" y="451"/>
                    </a:lnTo>
                    <a:lnTo>
                      <a:pt x="35" y="449"/>
                    </a:lnTo>
                    <a:lnTo>
                      <a:pt x="35" y="449"/>
                    </a:lnTo>
                    <a:lnTo>
                      <a:pt x="24" y="417"/>
                    </a:lnTo>
                    <a:lnTo>
                      <a:pt x="24" y="415"/>
                    </a:lnTo>
                    <a:lnTo>
                      <a:pt x="24" y="414"/>
                    </a:lnTo>
                    <a:lnTo>
                      <a:pt x="23" y="413"/>
                    </a:lnTo>
                    <a:lnTo>
                      <a:pt x="24" y="413"/>
                    </a:lnTo>
                    <a:lnTo>
                      <a:pt x="24" y="413"/>
                    </a:lnTo>
                    <a:lnTo>
                      <a:pt x="24" y="412"/>
                    </a:lnTo>
                    <a:lnTo>
                      <a:pt x="25" y="412"/>
                    </a:lnTo>
                    <a:lnTo>
                      <a:pt x="25" y="412"/>
                    </a:lnTo>
                    <a:lnTo>
                      <a:pt x="26" y="412"/>
                    </a:lnTo>
                    <a:lnTo>
                      <a:pt x="26" y="412"/>
                    </a:lnTo>
                    <a:lnTo>
                      <a:pt x="29" y="409"/>
                    </a:lnTo>
                    <a:lnTo>
                      <a:pt x="29" y="405"/>
                    </a:lnTo>
                    <a:lnTo>
                      <a:pt x="29" y="405"/>
                    </a:lnTo>
                    <a:close/>
                    <a:moveTo>
                      <a:pt x="357" y="22"/>
                    </a:moveTo>
                    <a:lnTo>
                      <a:pt x="361" y="0"/>
                    </a:lnTo>
                    <a:lnTo>
                      <a:pt x="366" y="2"/>
                    </a:lnTo>
                    <a:lnTo>
                      <a:pt x="366" y="2"/>
                    </a:lnTo>
                    <a:lnTo>
                      <a:pt x="366" y="3"/>
                    </a:lnTo>
                    <a:lnTo>
                      <a:pt x="366" y="5"/>
                    </a:lnTo>
                    <a:lnTo>
                      <a:pt x="366" y="6"/>
                    </a:lnTo>
                    <a:lnTo>
                      <a:pt x="367" y="7"/>
                    </a:lnTo>
                    <a:lnTo>
                      <a:pt x="367" y="7"/>
                    </a:lnTo>
                    <a:lnTo>
                      <a:pt x="367" y="9"/>
                    </a:lnTo>
                    <a:lnTo>
                      <a:pt x="368" y="9"/>
                    </a:lnTo>
                    <a:lnTo>
                      <a:pt x="369" y="11"/>
                    </a:lnTo>
                    <a:lnTo>
                      <a:pt x="371" y="12"/>
                    </a:lnTo>
                    <a:lnTo>
                      <a:pt x="394" y="29"/>
                    </a:lnTo>
                    <a:lnTo>
                      <a:pt x="413" y="33"/>
                    </a:lnTo>
                    <a:lnTo>
                      <a:pt x="413" y="33"/>
                    </a:lnTo>
                    <a:lnTo>
                      <a:pt x="415" y="33"/>
                    </a:lnTo>
                    <a:lnTo>
                      <a:pt x="416" y="33"/>
                    </a:lnTo>
                    <a:lnTo>
                      <a:pt x="416" y="33"/>
                    </a:lnTo>
                    <a:lnTo>
                      <a:pt x="417" y="33"/>
                    </a:lnTo>
                    <a:lnTo>
                      <a:pt x="417" y="33"/>
                    </a:lnTo>
                    <a:lnTo>
                      <a:pt x="418" y="32"/>
                    </a:lnTo>
                    <a:lnTo>
                      <a:pt x="418" y="32"/>
                    </a:lnTo>
                    <a:lnTo>
                      <a:pt x="418" y="31"/>
                    </a:lnTo>
                    <a:lnTo>
                      <a:pt x="419" y="30"/>
                    </a:lnTo>
                    <a:lnTo>
                      <a:pt x="420" y="25"/>
                    </a:lnTo>
                    <a:lnTo>
                      <a:pt x="425" y="26"/>
                    </a:lnTo>
                    <a:lnTo>
                      <a:pt x="418" y="58"/>
                    </a:lnTo>
                    <a:lnTo>
                      <a:pt x="413" y="56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14" y="51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4" y="49"/>
                    </a:lnTo>
                    <a:lnTo>
                      <a:pt x="413" y="48"/>
                    </a:lnTo>
                    <a:lnTo>
                      <a:pt x="413" y="48"/>
                    </a:lnTo>
                    <a:lnTo>
                      <a:pt x="412" y="47"/>
                    </a:lnTo>
                    <a:lnTo>
                      <a:pt x="410" y="47"/>
                    </a:lnTo>
                    <a:lnTo>
                      <a:pt x="393" y="43"/>
                    </a:lnTo>
                    <a:lnTo>
                      <a:pt x="361" y="52"/>
                    </a:lnTo>
                    <a:lnTo>
                      <a:pt x="361" y="52"/>
                    </a:lnTo>
                    <a:lnTo>
                      <a:pt x="360" y="52"/>
                    </a:lnTo>
                    <a:lnTo>
                      <a:pt x="359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6" y="55"/>
                    </a:lnTo>
                    <a:lnTo>
                      <a:pt x="356" y="55"/>
                    </a:lnTo>
                    <a:lnTo>
                      <a:pt x="355" y="56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0" y="58"/>
                    </a:lnTo>
                    <a:lnTo>
                      <a:pt x="356" y="29"/>
                    </a:lnTo>
                    <a:lnTo>
                      <a:pt x="360" y="30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60" y="33"/>
                    </a:lnTo>
                    <a:lnTo>
                      <a:pt x="360" y="34"/>
                    </a:lnTo>
                    <a:lnTo>
                      <a:pt x="360" y="35"/>
                    </a:lnTo>
                    <a:lnTo>
                      <a:pt x="360" y="35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0" y="36"/>
                    </a:lnTo>
                    <a:lnTo>
                      <a:pt x="361" y="36"/>
                    </a:lnTo>
                    <a:lnTo>
                      <a:pt x="361" y="36"/>
                    </a:lnTo>
                    <a:lnTo>
                      <a:pt x="363" y="36"/>
                    </a:lnTo>
                    <a:lnTo>
                      <a:pt x="363" y="36"/>
                    </a:lnTo>
                    <a:lnTo>
                      <a:pt x="365" y="36"/>
                    </a:lnTo>
                    <a:lnTo>
                      <a:pt x="368" y="35"/>
                    </a:lnTo>
                    <a:lnTo>
                      <a:pt x="368" y="35"/>
                    </a:lnTo>
                    <a:lnTo>
                      <a:pt x="376" y="33"/>
                    </a:lnTo>
                    <a:lnTo>
                      <a:pt x="387" y="30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1" y="18"/>
                    </a:lnTo>
                    <a:lnTo>
                      <a:pt x="369" y="18"/>
                    </a:lnTo>
                    <a:lnTo>
                      <a:pt x="369" y="18"/>
                    </a:lnTo>
                    <a:lnTo>
                      <a:pt x="368" y="18"/>
                    </a:lnTo>
                    <a:lnTo>
                      <a:pt x="367" y="16"/>
                    </a:lnTo>
                    <a:lnTo>
                      <a:pt x="367" y="16"/>
                    </a:lnTo>
                    <a:lnTo>
                      <a:pt x="366" y="16"/>
                    </a:lnTo>
                    <a:lnTo>
                      <a:pt x="365" y="16"/>
                    </a:lnTo>
                    <a:lnTo>
                      <a:pt x="365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3" y="18"/>
                    </a:lnTo>
                    <a:lnTo>
                      <a:pt x="363" y="18"/>
                    </a:lnTo>
                    <a:lnTo>
                      <a:pt x="363" y="19"/>
                    </a:lnTo>
                    <a:lnTo>
                      <a:pt x="363" y="20"/>
                    </a:lnTo>
                    <a:lnTo>
                      <a:pt x="361" y="23"/>
                    </a:lnTo>
                    <a:lnTo>
                      <a:pt x="357" y="22"/>
                    </a:lnTo>
                    <a:lnTo>
                      <a:pt x="357" y="22"/>
                    </a:lnTo>
                    <a:close/>
                    <a:moveTo>
                      <a:pt x="151" y="342"/>
                    </a:moveTo>
                    <a:lnTo>
                      <a:pt x="126" y="359"/>
                    </a:lnTo>
                    <a:lnTo>
                      <a:pt x="128" y="363"/>
                    </a:lnTo>
                    <a:lnTo>
                      <a:pt x="132" y="361"/>
                    </a:lnTo>
                    <a:lnTo>
                      <a:pt x="133" y="360"/>
                    </a:lnTo>
                    <a:lnTo>
                      <a:pt x="134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5" y="360"/>
                    </a:lnTo>
                    <a:lnTo>
                      <a:pt x="136" y="360"/>
                    </a:lnTo>
                    <a:lnTo>
                      <a:pt x="137" y="361"/>
                    </a:lnTo>
                    <a:lnTo>
                      <a:pt x="137" y="362"/>
                    </a:lnTo>
                    <a:lnTo>
                      <a:pt x="138" y="363"/>
                    </a:lnTo>
                    <a:lnTo>
                      <a:pt x="138" y="363"/>
                    </a:lnTo>
                    <a:lnTo>
                      <a:pt x="164" y="402"/>
                    </a:lnTo>
                    <a:lnTo>
                      <a:pt x="164" y="403"/>
                    </a:lnTo>
                    <a:lnTo>
                      <a:pt x="165" y="405"/>
                    </a:lnTo>
                    <a:lnTo>
                      <a:pt x="165" y="405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6"/>
                    </a:lnTo>
                    <a:lnTo>
                      <a:pt x="165" y="407"/>
                    </a:lnTo>
                    <a:lnTo>
                      <a:pt x="164" y="407"/>
                    </a:lnTo>
                    <a:lnTo>
                      <a:pt x="163" y="409"/>
                    </a:lnTo>
                    <a:lnTo>
                      <a:pt x="163" y="409"/>
                    </a:lnTo>
                    <a:lnTo>
                      <a:pt x="160" y="410"/>
                    </a:lnTo>
                    <a:lnTo>
                      <a:pt x="163" y="415"/>
                    </a:lnTo>
                    <a:lnTo>
                      <a:pt x="188" y="398"/>
                    </a:lnTo>
                    <a:lnTo>
                      <a:pt x="186" y="394"/>
                    </a:lnTo>
                    <a:lnTo>
                      <a:pt x="182" y="396"/>
                    </a:lnTo>
                    <a:lnTo>
                      <a:pt x="181" y="397"/>
                    </a:lnTo>
                    <a:lnTo>
                      <a:pt x="180" y="397"/>
                    </a:lnTo>
                    <a:lnTo>
                      <a:pt x="180" y="397"/>
                    </a:lnTo>
                    <a:lnTo>
                      <a:pt x="179" y="397"/>
                    </a:lnTo>
                    <a:lnTo>
                      <a:pt x="179" y="397"/>
                    </a:lnTo>
                    <a:lnTo>
                      <a:pt x="178" y="397"/>
                    </a:lnTo>
                    <a:lnTo>
                      <a:pt x="177" y="397"/>
                    </a:lnTo>
                    <a:lnTo>
                      <a:pt x="177" y="396"/>
                    </a:lnTo>
                    <a:lnTo>
                      <a:pt x="176" y="394"/>
                    </a:lnTo>
                    <a:lnTo>
                      <a:pt x="176" y="394"/>
                    </a:lnTo>
                    <a:lnTo>
                      <a:pt x="151" y="355"/>
                    </a:lnTo>
                    <a:lnTo>
                      <a:pt x="150" y="353"/>
                    </a:lnTo>
                    <a:lnTo>
                      <a:pt x="149" y="353"/>
                    </a:lnTo>
                    <a:lnTo>
                      <a:pt x="149" y="352"/>
                    </a:lnTo>
                    <a:lnTo>
                      <a:pt x="149" y="351"/>
                    </a:lnTo>
                    <a:lnTo>
                      <a:pt x="149" y="351"/>
                    </a:lnTo>
                    <a:lnTo>
                      <a:pt x="149" y="350"/>
                    </a:lnTo>
                    <a:lnTo>
                      <a:pt x="150" y="350"/>
                    </a:lnTo>
                    <a:lnTo>
                      <a:pt x="150" y="349"/>
                    </a:lnTo>
                    <a:lnTo>
                      <a:pt x="151" y="348"/>
                    </a:lnTo>
                    <a:lnTo>
                      <a:pt x="151" y="348"/>
                    </a:lnTo>
                    <a:lnTo>
                      <a:pt x="154" y="346"/>
                    </a:lnTo>
                    <a:lnTo>
                      <a:pt x="151" y="342"/>
                    </a:lnTo>
                    <a:lnTo>
                      <a:pt x="151" y="342"/>
                    </a:lnTo>
                    <a:close/>
                    <a:moveTo>
                      <a:pt x="225" y="372"/>
                    </a:moveTo>
                    <a:lnTo>
                      <a:pt x="221" y="375"/>
                    </a:lnTo>
                    <a:lnTo>
                      <a:pt x="167" y="341"/>
                    </a:lnTo>
                    <a:lnTo>
                      <a:pt x="167" y="341"/>
                    </a:lnTo>
                    <a:lnTo>
                      <a:pt x="166" y="341"/>
                    </a:lnTo>
                    <a:lnTo>
                      <a:pt x="165" y="340"/>
                    </a:lnTo>
                    <a:lnTo>
                      <a:pt x="164" y="340"/>
                    </a:lnTo>
                    <a:lnTo>
                      <a:pt x="163" y="340"/>
                    </a:lnTo>
                    <a:lnTo>
                      <a:pt x="163" y="340"/>
                    </a:lnTo>
                    <a:lnTo>
                      <a:pt x="163" y="341"/>
                    </a:lnTo>
                    <a:lnTo>
                      <a:pt x="161" y="341"/>
                    </a:lnTo>
                    <a:lnTo>
                      <a:pt x="160" y="341"/>
                    </a:lnTo>
                    <a:lnTo>
                      <a:pt x="160" y="342"/>
                    </a:lnTo>
                    <a:lnTo>
                      <a:pt x="157" y="338"/>
                    </a:lnTo>
                    <a:lnTo>
                      <a:pt x="178" y="321"/>
                    </a:lnTo>
                    <a:lnTo>
                      <a:pt x="181" y="325"/>
                    </a:lnTo>
                    <a:lnTo>
                      <a:pt x="179" y="327"/>
                    </a:lnTo>
                    <a:lnTo>
                      <a:pt x="179" y="327"/>
                    </a:lnTo>
                    <a:lnTo>
                      <a:pt x="178" y="328"/>
                    </a:lnTo>
                    <a:lnTo>
                      <a:pt x="178" y="328"/>
                    </a:lnTo>
                    <a:lnTo>
                      <a:pt x="177" y="328"/>
                    </a:lnTo>
                    <a:lnTo>
                      <a:pt x="177" y="328"/>
                    </a:lnTo>
                    <a:lnTo>
                      <a:pt x="177" y="329"/>
                    </a:lnTo>
                    <a:lnTo>
                      <a:pt x="177" y="329"/>
                    </a:lnTo>
                    <a:lnTo>
                      <a:pt x="177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78" y="331"/>
                    </a:lnTo>
                    <a:lnTo>
                      <a:pt x="180" y="332"/>
                    </a:lnTo>
                    <a:lnTo>
                      <a:pt x="214" y="355"/>
                    </a:lnTo>
                    <a:lnTo>
                      <a:pt x="202" y="322"/>
                    </a:lnTo>
                    <a:lnTo>
                      <a:pt x="202" y="322"/>
                    </a:lnTo>
                    <a:lnTo>
                      <a:pt x="201" y="321"/>
                    </a:ln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19"/>
                    </a:lnTo>
                    <a:lnTo>
                      <a:pt x="199" y="318"/>
                    </a:lnTo>
                    <a:lnTo>
                      <a:pt x="199" y="318"/>
                    </a:lnTo>
                    <a:lnTo>
                      <a:pt x="198" y="316"/>
                    </a:lnTo>
                    <a:lnTo>
                      <a:pt x="198" y="316"/>
                    </a:lnTo>
                    <a:lnTo>
                      <a:pt x="197" y="316"/>
                    </a:lnTo>
                    <a:lnTo>
                      <a:pt x="197" y="316"/>
                    </a:lnTo>
                    <a:lnTo>
                      <a:pt x="196" y="315"/>
                    </a:lnTo>
                    <a:lnTo>
                      <a:pt x="195" y="315"/>
                    </a:lnTo>
                    <a:lnTo>
                      <a:pt x="195" y="315"/>
                    </a:lnTo>
                    <a:lnTo>
                      <a:pt x="194" y="316"/>
                    </a:lnTo>
                    <a:lnTo>
                      <a:pt x="192" y="316"/>
                    </a:lnTo>
                    <a:lnTo>
                      <a:pt x="191" y="317"/>
                    </a:lnTo>
                    <a:lnTo>
                      <a:pt x="190" y="318"/>
                    </a:lnTo>
                    <a:lnTo>
                      <a:pt x="187" y="315"/>
                    </a:lnTo>
                    <a:lnTo>
                      <a:pt x="204" y="300"/>
                    </a:lnTo>
                    <a:lnTo>
                      <a:pt x="207" y="304"/>
                    </a:lnTo>
                    <a:lnTo>
                      <a:pt x="207" y="304"/>
                    </a:lnTo>
                    <a:lnTo>
                      <a:pt x="206" y="305"/>
                    </a:lnTo>
                    <a:lnTo>
                      <a:pt x="206" y="306"/>
                    </a:lnTo>
                    <a:lnTo>
                      <a:pt x="206" y="307"/>
                    </a:lnTo>
                    <a:lnTo>
                      <a:pt x="205" y="307"/>
                    </a:lnTo>
                    <a:lnTo>
                      <a:pt x="205" y="308"/>
                    </a:lnTo>
                    <a:lnTo>
                      <a:pt x="205" y="310"/>
                    </a:lnTo>
                    <a:lnTo>
                      <a:pt x="205" y="310"/>
                    </a:lnTo>
                    <a:lnTo>
                      <a:pt x="205" y="313"/>
                    </a:lnTo>
                    <a:lnTo>
                      <a:pt x="205" y="314"/>
                    </a:lnTo>
                    <a:lnTo>
                      <a:pt x="205" y="315"/>
                    </a:lnTo>
                    <a:lnTo>
                      <a:pt x="206" y="316"/>
                    </a:lnTo>
                    <a:lnTo>
                      <a:pt x="207" y="319"/>
                    </a:lnTo>
                    <a:lnTo>
                      <a:pt x="225" y="372"/>
                    </a:lnTo>
                    <a:lnTo>
                      <a:pt x="225" y="372"/>
                    </a:lnTo>
                    <a:close/>
                    <a:moveTo>
                      <a:pt x="257" y="342"/>
                    </a:moveTo>
                    <a:lnTo>
                      <a:pt x="292" y="304"/>
                    </a:lnTo>
                    <a:lnTo>
                      <a:pt x="275" y="285"/>
                    </a:lnTo>
                    <a:lnTo>
                      <a:pt x="272" y="288"/>
                    </a:lnTo>
                    <a:lnTo>
                      <a:pt x="274" y="291"/>
                    </a:lnTo>
                    <a:lnTo>
                      <a:pt x="275" y="294"/>
                    </a:lnTo>
                    <a:lnTo>
                      <a:pt x="276" y="295"/>
                    </a:lnTo>
                    <a:lnTo>
                      <a:pt x="277" y="297"/>
                    </a:lnTo>
                    <a:lnTo>
                      <a:pt x="278" y="299"/>
                    </a:lnTo>
                    <a:lnTo>
                      <a:pt x="278" y="301"/>
                    </a:lnTo>
                    <a:lnTo>
                      <a:pt x="279" y="303"/>
                    </a:lnTo>
                    <a:lnTo>
                      <a:pt x="279" y="305"/>
                    </a:lnTo>
                    <a:lnTo>
                      <a:pt x="279" y="305"/>
                    </a:lnTo>
                    <a:lnTo>
                      <a:pt x="279" y="307"/>
                    </a:lnTo>
                    <a:lnTo>
                      <a:pt x="278" y="309"/>
                    </a:lnTo>
                    <a:lnTo>
                      <a:pt x="278" y="311"/>
                    </a:lnTo>
                    <a:lnTo>
                      <a:pt x="277" y="312"/>
                    </a:lnTo>
                    <a:lnTo>
                      <a:pt x="277" y="314"/>
                    </a:lnTo>
                    <a:lnTo>
                      <a:pt x="275" y="315"/>
                    </a:lnTo>
                    <a:lnTo>
                      <a:pt x="274" y="316"/>
                    </a:lnTo>
                    <a:lnTo>
                      <a:pt x="272" y="318"/>
                    </a:lnTo>
                    <a:lnTo>
                      <a:pt x="272" y="318"/>
                    </a:lnTo>
                    <a:lnTo>
                      <a:pt x="272" y="320"/>
                    </a:lnTo>
                    <a:lnTo>
                      <a:pt x="271" y="321"/>
                    </a:lnTo>
                    <a:lnTo>
                      <a:pt x="270" y="321"/>
                    </a:lnTo>
                    <a:lnTo>
                      <a:pt x="269" y="321"/>
                    </a:lnTo>
                    <a:lnTo>
                      <a:pt x="269" y="321"/>
                    </a:lnTo>
                    <a:lnTo>
                      <a:pt x="268" y="321"/>
                    </a:lnTo>
                    <a:lnTo>
                      <a:pt x="267" y="321"/>
                    </a:lnTo>
                    <a:lnTo>
                      <a:pt x="266" y="320"/>
                    </a:lnTo>
                    <a:lnTo>
                      <a:pt x="265" y="319"/>
                    </a:lnTo>
                    <a:lnTo>
                      <a:pt x="265" y="319"/>
                    </a:lnTo>
                    <a:lnTo>
                      <a:pt x="249" y="304"/>
                    </a:lnTo>
                    <a:lnTo>
                      <a:pt x="250" y="303"/>
                    </a:lnTo>
                    <a:lnTo>
                      <a:pt x="252" y="302"/>
                    </a:lnTo>
                    <a:lnTo>
                      <a:pt x="253" y="301"/>
                    </a:lnTo>
                    <a:lnTo>
                      <a:pt x="254" y="301"/>
                    </a:lnTo>
                    <a:lnTo>
                      <a:pt x="254" y="300"/>
                    </a:lnTo>
                    <a:lnTo>
                      <a:pt x="255" y="300"/>
                    </a:lnTo>
                    <a:lnTo>
                      <a:pt x="256" y="300"/>
                    </a:lnTo>
                    <a:lnTo>
                      <a:pt x="257" y="300"/>
                    </a:lnTo>
                    <a:lnTo>
                      <a:pt x="257" y="300"/>
                    </a:lnTo>
                    <a:lnTo>
                      <a:pt x="260" y="300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3" y="302"/>
                    </a:lnTo>
                    <a:lnTo>
                      <a:pt x="263" y="302"/>
                    </a:lnTo>
                    <a:lnTo>
                      <a:pt x="266" y="304"/>
                    </a:lnTo>
                    <a:lnTo>
                      <a:pt x="266" y="304"/>
                    </a:lnTo>
                    <a:lnTo>
                      <a:pt x="269" y="301"/>
                    </a:lnTo>
                    <a:lnTo>
                      <a:pt x="247" y="280"/>
                    </a:lnTo>
                    <a:lnTo>
                      <a:pt x="244" y="283"/>
                    </a:lnTo>
                    <a:lnTo>
                      <a:pt x="246" y="285"/>
                    </a:lnTo>
                    <a:lnTo>
                      <a:pt x="247" y="287"/>
                    </a:lnTo>
                    <a:lnTo>
                      <a:pt x="248" y="288"/>
                    </a:lnTo>
                    <a:lnTo>
                      <a:pt x="248" y="289"/>
                    </a:lnTo>
                    <a:lnTo>
                      <a:pt x="249" y="291"/>
                    </a:lnTo>
                    <a:lnTo>
                      <a:pt x="249" y="291"/>
                    </a:lnTo>
                    <a:lnTo>
                      <a:pt x="249" y="292"/>
                    </a:lnTo>
                    <a:lnTo>
                      <a:pt x="249" y="292"/>
                    </a:lnTo>
                    <a:lnTo>
                      <a:pt x="249" y="294"/>
                    </a:lnTo>
                    <a:lnTo>
                      <a:pt x="249" y="294"/>
                    </a:lnTo>
                    <a:lnTo>
                      <a:pt x="249" y="295"/>
                    </a:lnTo>
                    <a:lnTo>
                      <a:pt x="249" y="296"/>
                    </a:lnTo>
                    <a:lnTo>
                      <a:pt x="248" y="297"/>
                    </a:lnTo>
                    <a:lnTo>
                      <a:pt x="248" y="298"/>
                    </a:lnTo>
                    <a:lnTo>
                      <a:pt x="246" y="300"/>
                    </a:lnTo>
                    <a:lnTo>
                      <a:pt x="246" y="300"/>
                    </a:lnTo>
                    <a:lnTo>
                      <a:pt x="245" y="300"/>
                    </a:lnTo>
                    <a:lnTo>
                      <a:pt x="230" y="287"/>
                    </a:lnTo>
                    <a:lnTo>
                      <a:pt x="229" y="285"/>
                    </a:lnTo>
                    <a:lnTo>
                      <a:pt x="228" y="285"/>
                    </a:lnTo>
                    <a:lnTo>
                      <a:pt x="228" y="284"/>
                    </a:lnTo>
                    <a:lnTo>
                      <a:pt x="228" y="283"/>
                    </a:lnTo>
                    <a:lnTo>
                      <a:pt x="228" y="283"/>
                    </a:lnTo>
                    <a:lnTo>
                      <a:pt x="228" y="282"/>
                    </a:lnTo>
                    <a:lnTo>
                      <a:pt x="228" y="282"/>
                    </a:lnTo>
                    <a:lnTo>
                      <a:pt x="229" y="281"/>
                    </a:lnTo>
                    <a:lnTo>
                      <a:pt x="230" y="279"/>
                    </a:lnTo>
                    <a:lnTo>
                      <a:pt x="230" y="279"/>
                    </a:lnTo>
                    <a:lnTo>
                      <a:pt x="232" y="277"/>
                    </a:lnTo>
                    <a:lnTo>
                      <a:pt x="234" y="276"/>
                    </a:lnTo>
                    <a:lnTo>
                      <a:pt x="235" y="275"/>
                    </a:lnTo>
                    <a:lnTo>
                      <a:pt x="237" y="274"/>
                    </a:lnTo>
                    <a:lnTo>
                      <a:pt x="238" y="273"/>
                    </a:lnTo>
                    <a:lnTo>
                      <a:pt x="240" y="273"/>
                    </a:lnTo>
                    <a:lnTo>
                      <a:pt x="241" y="272"/>
                    </a:lnTo>
                    <a:lnTo>
                      <a:pt x="243" y="272"/>
                    </a:lnTo>
                    <a:lnTo>
                      <a:pt x="243" y="272"/>
                    </a:lnTo>
                    <a:lnTo>
                      <a:pt x="245" y="272"/>
                    </a:lnTo>
                    <a:lnTo>
                      <a:pt x="247" y="272"/>
                    </a:lnTo>
                    <a:lnTo>
                      <a:pt x="249" y="273"/>
                    </a:lnTo>
                    <a:lnTo>
                      <a:pt x="251" y="273"/>
                    </a:lnTo>
                    <a:lnTo>
                      <a:pt x="252" y="274"/>
                    </a:lnTo>
                    <a:lnTo>
                      <a:pt x="254" y="275"/>
                    </a:lnTo>
                    <a:lnTo>
                      <a:pt x="257" y="276"/>
                    </a:lnTo>
                    <a:lnTo>
                      <a:pt x="259" y="278"/>
                    </a:lnTo>
                    <a:lnTo>
                      <a:pt x="259" y="278"/>
                    </a:lnTo>
                    <a:lnTo>
                      <a:pt x="261" y="275"/>
                    </a:lnTo>
                    <a:lnTo>
                      <a:pt x="243" y="258"/>
                    </a:lnTo>
                    <a:lnTo>
                      <a:pt x="209" y="295"/>
                    </a:lnTo>
                    <a:lnTo>
                      <a:pt x="212" y="299"/>
                    </a:lnTo>
                    <a:lnTo>
                      <a:pt x="215" y="296"/>
                    </a:lnTo>
                    <a:lnTo>
                      <a:pt x="215" y="295"/>
                    </a:lnTo>
                    <a:lnTo>
                      <a:pt x="216" y="294"/>
                    </a:lnTo>
                    <a:lnTo>
                      <a:pt x="217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8" y="294"/>
                    </a:lnTo>
                    <a:lnTo>
                      <a:pt x="219" y="295"/>
                    </a:lnTo>
                    <a:lnTo>
                      <a:pt x="220" y="295"/>
                    </a:lnTo>
                    <a:lnTo>
                      <a:pt x="221" y="296"/>
                    </a:lnTo>
                    <a:lnTo>
                      <a:pt x="221" y="296"/>
                    </a:lnTo>
                    <a:lnTo>
                      <a:pt x="256" y="329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7" y="331"/>
                    </a:lnTo>
                    <a:lnTo>
                      <a:pt x="259" y="332"/>
                    </a:lnTo>
                    <a:lnTo>
                      <a:pt x="259" y="332"/>
                    </a:lnTo>
                    <a:lnTo>
                      <a:pt x="257" y="333"/>
                    </a:lnTo>
                    <a:lnTo>
                      <a:pt x="257" y="334"/>
                    </a:lnTo>
                    <a:lnTo>
                      <a:pt x="257" y="334"/>
                    </a:lnTo>
                    <a:lnTo>
                      <a:pt x="257" y="335"/>
                    </a:lnTo>
                    <a:lnTo>
                      <a:pt x="257" y="335"/>
                    </a:lnTo>
                    <a:lnTo>
                      <a:pt x="254" y="338"/>
                    </a:lnTo>
                    <a:lnTo>
                      <a:pt x="257" y="342"/>
                    </a:lnTo>
                    <a:lnTo>
                      <a:pt x="257" y="342"/>
                    </a:lnTo>
                    <a:close/>
                    <a:moveTo>
                      <a:pt x="291" y="254"/>
                    </a:moveTo>
                    <a:lnTo>
                      <a:pt x="308" y="268"/>
                    </a:lnTo>
                    <a:lnTo>
                      <a:pt x="308" y="268"/>
                    </a:lnTo>
                    <a:lnTo>
                      <a:pt x="310" y="269"/>
                    </a:lnTo>
                    <a:lnTo>
                      <a:pt x="311" y="270"/>
                    </a:lnTo>
                    <a:lnTo>
                      <a:pt x="311" y="270"/>
                    </a:lnTo>
                    <a:lnTo>
                      <a:pt x="312" y="270"/>
                    </a:lnTo>
                    <a:lnTo>
                      <a:pt x="312" y="270"/>
                    </a:lnTo>
                    <a:lnTo>
                      <a:pt x="313" y="270"/>
                    </a:lnTo>
                    <a:lnTo>
                      <a:pt x="314" y="270"/>
                    </a:lnTo>
                    <a:lnTo>
                      <a:pt x="314" y="269"/>
                    </a:lnTo>
                    <a:lnTo>
                      <a:pt x="315" y="268"/>
                    </a:lnTo>
                    <a:lnTo>
                      <a:pt x="318" y="265"/>
                    </a:lnTo>
                    <a:lnTo>
                      <a:pt x="322" y="268"/>
                    </a:lnTo>
                    <a:lnTo>
                      <a:pt x="303" y="292"/>
                    </a:lnTo>
                    <a:lnTo>
                      <a:pt x="299" y="289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2" y="285"/>
                    </a:lnTo>
                    <a:lnTo>
                      <a:pt x="303" y="284"/>
                    </a:lnTo>
                    <a:lnTo>
                      <a:pt x="303" y="284"/>
                    </a:lnTo>
                    <a:lnTo>
                      <a:pt x="303" y="283"/>
                    </a:lnTo>
                    <a:lnTo>
                      <a:pt x="303" y="283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301" y="281"/>
                    </a:lnTo>
                    <a:lnTo>
                      <a:pt x="300" y="280"/>
                    </a:lnTo>
                    <a:lnTo>
                      <a:pt x="263" y="251"/>
                    </a:lnTo>
                    <a:lnTo>
                      <a:pt x="263" y="251"/>
                    </a:lnTo>
                    <a:lnTo>
                      <a:pt x="261" y="251"/>
                    </a:lnTo>
                    <a:lnTo>
                      <a:pt x="260" y="251"/>
                    </a:lnTo>
                    <a:lnTo>
                      <a:pt x="260" y="251"/>
                    </a:lnTo>
                    <a:lnTo>
                      <a:pt x="259" y="251"/>
                    </a:lnTo>
                    <a:lnTo>
                      <a:pt x="259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7" y="251"/>
                    </a:lnTo>
                    <a:lnTo>
                      <a:pt x="256" y="252"/>
                    </a:lnTo>
                    <a:lnTo>
                      <a:pt x="254" y="254"/>
                    </a:lnTo>
                    <a:lnTo>
                      <a:pt x="250" y="252"/>
                    </a:lnTo>
                    <a:lnTo>
                      <a:pt x="270" y="225"/>
                    </a:lnTo>
                    <a:lnTo>
                      <a:pt x="270" y="225"/>
                    </a:lnTo>
                    <a:lnTo>
                      <a:pt x="272" y="222"/>
                    </a:lnTo>
                    <a:lnTo>
                      <a:pt x="272" y="220"/>
                    </a:lnTo>
                    <a:lnTo>
                      <a:pt x="274" y="219"/>
                    </a:lnTo>
                    <a:lnTo>
                      <a:pt x="275" y="218"/>
                    </a:lnTo>
                    <a:lnTo>
                      <a:pt x="277" y="217"/>
                    </a:lnTo>
                    <a:lnTo>
                      <a:pt x="278" y="216"/>
                    </a:lnTo>
                    <a:lnTo>
                      <a:pt x="280" y="215"/>
                    </a:lnTo>
                    <a:lnTo>
                      <a:pt x="282" y="214"/>
                    </a:lnTo>
                    <a:lnTo>
                      <a:pt x="282" y="214"/>
                    </a:lnTo>
                    <a:lnTo>
                      <a:pt x="284" y="214"/>
                    </a:lnTo>
                    <a:lnTo>
                      <a:pt x="286" y="214"/>
                    </a:lnTo>
                    <a:lnTo>
                      <a:pt x="288" y="214"/>
                    </a:lnTo>
                    <a:lnTo>
                      <a:pt x="288" y="214"/>
                    </a:lnTo>
                    <a:lnTo>
                      <a:pt x="291" y="215"/>
                    </a:lnTo>
                    <a:lnTo>
                      <a:pt x="291" y="215"/>
                    </a:lnTo>
                    <a:lnTo>
                      <a:pt x="294" y="216"/>
                    </a:lnTo>
                    <a:lnTo>
                      <a:pt x="295" y="218"/>
                    </a:lnTo>
                    <a:lnTo>
                      <a:pt x="295" y="218"/>
                    </a:lnTo>
                    <a:lnTo>
                      <a:pt x="297" y="219"/>
                    </a:lnTo>
                    <a:lnTo>
                      <a:pt x="298" y="220"/>
                    </a:lnTo>
                    <a:lnTo>
                      <a:pt x="299" y="221"/>
                    </a:lnTo>
                    <a:lnTo>
                      <a:pt x="300" y="223"/>
                    </a:lnTo>
                    <a:lnTo>
                      <a:pt x="301" y="224"/>
                    </a:lnTo>
                    <a:lnTo>
                      <a:pt x="301" y="225"/>
                    </a:lnTo>
                    <a:lnTo>
                      <a:pt x="302" y="227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2" y="231"/>
                    </a:lnTo>
                    <a:lnTo>
                      <a:pt x="302" y="232"/>
                    </a:lnTo>
                    <a:lnTo>
                      <a:pt x="302" y="234"/>
                    </a:lnTo>
                    <a:lnTo>
                      <a:pt x="302" y="235"/>
                    </a:lnTo>
                    <a:lnTo>
                      <a:pt x="301" y="237"/>
                    </a:lnTo>
                    <a:lnTo>
                      <a:pt x="300" y="238"/>
                    </a:lnTo>
                    <a:lnTo>
                      <a:pt x="299" y="240"/>
                    </a:lnTo>
                    <a:lnTo>
                      <a:pt x="298" y="242"/>
                    </a:lnTo>
                    <a:lnTo>
                      <a:pt x="299" y="243"/>
                    </a:lnTo>
                    <a:lnTo>
                      <a:pt x="299" y="243"/>
                    </a:lnTo>
                    <a:lnTo>
                      <a:pt x="301" y="241"/>
                    </a:lnTo>
                    <a:lnTo>
                      <a:pt x="301" y="240"/>
                    </a:lnTo>
                    <a:lnTo>
                      <a:pt x="302" y="240"/>
                    </a:lnTo>
                    <a:lnTo>
                      <a:pt x="303" y="240"/>
                    </a:lnTo>
                    <a:lnTo>
                      <a:pt x="304" y="239"/>
                    </a:lnTo>
                    <a:lnTo>
                      <a:pt x="306" y="239"/>
                    </a:lnTo>
                    <a:lnTo>
                      <a:pt x="306" y="239"/>
                    </a:lnTo>
                    <a:lnTo>
                      <a:pt x="309" y="238"/>
                    </a:lnTo>
                    <a:lnTo>
                      <a:pt x="310" y="238"/>
                    </a:lnTo>
                    <a:lnTo>
                      <a:pt x="311" y="239"/>
                    </a:lnTo>
                    <a:lnTo>
                      <a:pt x="312" y="239"/>
                    </a:lnTo>
                    <a:lnTo>
                      <a:pt x="313" y="239"/>
                    </a:lnTo>
                    <a:lnTo>
                      <a:pt x="316" y="240"/>
                    </a:lnTo>
                    <a:lnTo>
                      <a:pt x="316" y="240"/>
                    </a:lnTo>
                    <a:lnTo>
                      <a:pt x="318" y="241"/>
                    </a:lnTo>
                    <a:lnTo>
                      <a:pt x="319" y="241"/>
                    </a:lnTo>
                    <a:lnTo>
                      <a:pt x="323" y="243"/>
                    </a:lnTo>
                    <a:lnTo>
                      <a:pt x="323" y="243"/>
                    </a:lnTo>
                    <a:lnTo>
                      <a:pt x="326" y="245"/>
                    </a:lnTo>
                    <a:lnTo>
                      <a:pt x="328" y="245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29" y="246"/>
                    </a:lnTo>
                    <a:lnTo>
                      <a:pt x="330" y="245"/>
                    </a:lnTo>
                    <a:lnTo>
                      <a:pt x="332" y="245"/>
                    </a:lnTo>
                    <a:lnTo>
                      <a:pt x="332" y="245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4"/>
                    </a:lnTo>
                    <a:lnTo>
                      <a:pt x="332" y="243"/>
                    </a:lnTo>
                    <a:lnTo>
                      <a:pt x="332" y="243"/>
                    </a:lnTo>
                    <a:lnTo>
                      <a:pt x="330" y="242"/>
                    </a:lnTo>
                    <a:lnTo>
                      <a:pt x="330" y="242"/>
                    </a:lnTo>
                    <a:lnTo>
                      <a:pt x="329" y="240"/>
                    </a:lnTo>
                    <a:lnTo>
                      <a:pt x="329" y="239"/>
                    </a:lnTo>
                    <a:lnTo>
                      <a:pt x="328" y="238"/>
                    </a:lnTo>
                    <a:lnTo>
                      <a:pt x="326" y="237"/>
                    </a:lnTo>
                    <a:lnTo>
                      <a:pt x="328" y="233"/>
                    </a:lnTo>
                    <a:lnTo>
                      <a:pt x="329" y="234"/>
                    </a:lnTo>
                    <a:lnTo>
                      <a:pt x="329" y="234"/>
                    </a:lnTo>
                    <a:lnTo>
                      <a:pt x="330" y="235"/>
                    </a:lnTo>
                    <a:lnTo>
                      <a:pt x="332" y="237"/>
                    </a:lnTo>
                    <a:lnTo>
                      <a:pt x="332" y="238"/>
                    </a:lnTo>
                    <a:lnTo>
                      <a:pt x="332" y="239"/>
                    </a:lnTo>
                    <a:lnTo>
                      <a:pt x="333" y="240"/>
                    </a:lnTo>
                    <a:lnTo>
                      <a:pt x="334" y="241"/>
                    </a:lnTo>
                    <a:lnTo>
                      <a:pt x="334" y="242"/>
                    </a:lnTo>
                    <a:lnTo>
                      <a:pt x="335" y="244"/>
                    </a:lnTo>
                    <a:lnTo>
                      <a:pt x="335" y="244"/>
                    </a:lnTo>
                    <a:lnTo>
                      <a:pt x="335" y="246"/>
                    </a:lnTo>
                    <a:lnTo>
                      <a:pt x="335" y="247"/>
                    </a:lnTo>
                    <a:lnTo>
                      <a:pt x="335" y="248"/>
                    </a:lnTo>
                    <a:lnTo>
                      <a:pt x="335" y="250"/>
                    </a:lnTo>
                    <a:lnTo>
                      <a:pt x="335" y="251"/>
                    </a:lnTo>
                    <a:lnTo>
                      <a:pt x="334" y="251"/>
                    </a:lnTo>
                    <a:lnTo>
                      <a:pt x="334" y="252"/>
                    </a:lnTo>
                    <a:lnTo>
                      <a:pt x="333" y="254"/>
                    </a:lnTo>
                    <a:lnTo>
                      <a:pt x="333" y="254"/>
                    </a:lnTo>
                    <a:lnTo>
                      <a:pt x="332" y="255"/>
                    </a:lnTo>
                    <a:lnTo>
                      <a:pt x="332" y="257"/>
                    </a:lnTo>
                    <a:lnTo>
                      <a:pt x="330" y="257"/>
                    </a:lnTo>
                    <a:lnTo>
                      <a:pt x="329" y="258"/>
                    </a:lnTo>
                    <a:lnTo>
                      <a:pt x="329" y="258"/>
                    </a:lnTo>
                    <a:lnTo>
                      <a:pt x="326" y="258"/>
                    </a:lnTo>
                    <a:lnTo>
                      <a:pt x="326" y="259"/>
                    </a:lnTo>
                    <a:lnTo>
                      <a:pt x="326" y="259"/>
                    </a:lnTo>
                    <a:lnTo>
                      <a:pt x="325" y="259"/>
                    </a:lnTo>
                    <a:lnTo>
                      <a:pt x="324" y="259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58"/>
                    </a:lnTo>
                    <a:lnTo>
                      <a:pt x="319" y="257"/>
                    </a:lnTo>
                    <a:lnTo>
                      <a:pt x="318" y="257"/>
                    </a:lnTo>
                    <a:lnTo>
                      <a:pt x="317" y="257"/>
                    </a:lnTo>
                    <a:lnTo>
                      <a:pt x="316" y="255"/>
                    </a:lnTo>
                    <a:lnTo>
                      <a:pt x="313" y="254"/>
                    </a:lnTo>
                    <a:lnTo>
                      <a:pt x="313" y="254"/>
                    </a:lnTo>
                    <a:lnTo>
                      <a:pt x="311" y="254"/>
                    </a:lnTo>
                    <a:lnTo>
                      <a:pt x="309" y="252"/>
                    </a:lnTo>
                    <a:lnTo>
                      <a:pt x="309" y="252"/>
                    </a:lnTo>
                    <a:lnTo>
                      <a:pt x="306" y="251"/>
                    </a:lnTo>
                    <a:lnTo>
                      <a:pt x="304" y="250"/>
                    </a:lnTo>
                    <a:lnTo>
                      <a:pt x="303" y="248"/>
                    </a:lnTo>
                    <a:lnTo>
                      <a:pt x="302" y="248"/>
                    </a:lnTo>
                    <a:lnTo>
                      <a:pt x="301" y="248"/>
                    </a:lnTo>
                    <a:lnTo>
                      <a:pt x="300" y="248"/>
                    </a:lnTo>
                    <a:lnTo>
                      <a:pt x="299" y="248"/>
                    </a:lnTo>
                    <a:lnTo>
                      <a:pt x="299" y="248"/>
                    </a:lnTo>
                    <a:lnTo>
                      <a:pt x="298" y="248"/>
                    </a:lnTo>
                    <a:lnTo>
                      <a:pt x="297" y="248"/>
                    </a:lnTo>
                    <a:lnTo>
                      <a:pt x="296" y="248"/>
                    </a:lnTo>
                    <a:lnTo>
                      <a:pt x="295" y="250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lnTo>
                      <a:pt x="291" y="254"/>
                    </a:lnTo>
                    <a:close/>
                    <a:moveTo>
                      <a:pt x="271" y="241"/>
                    </a:moveTo>
                    <a:lnTo>
                      <a:pt x="286" y="252"/>
                    </a:lnTo>
                    <a:lnTo>
                      <a:pt x="286" y="252"/>
                    </a:lnTo>
                    <a:lnTo>
                      <a:pt x="287" y="252"/>
                    </a:lnTo>
                    <a:lnTo>
                      <a:pt x="287" y="251"/>
                    </a:lnTo>
                    <a:lnTo>
                      <a:pt x="287" y="251"/>
                    </a:lnTo>
                    <a:lnTo>
                      <a:pt x="288" y="251"/>
                    </a:lnTo>
                    <a:lnTo>
                      <a:pt x="288" y="251"/>
                    </a:lnTo>
                    <a:lnTo>
                      <a:pt x="291" y="247"/>
                    </a:lnTo>
                    <a:lnTo>
                      <a:pt x="291" y="245"/>
                    </a:lnTo>
                    <a:lnTo>
                      <a:pt x="292" y="244"/>
                    </a:lnTo>
                    <a:lnTo>
                      <a:pt x="292" y="243"/>
                    </a:lnTo>
                    <a:lnTo>
                      <a:pt x="292" y="242"/>
                    </a:lnTo>
                    <a:lnTo>
                      <a:pt x="294" y="240"/>
                    </a:lnTo>
                    <a:lnTo>
                      <a:pt x="294" y="239"/>
                    </a:lnTo>
                    <a:lnTo>
                      <a:pt x="294" y="239"/>
                    </a:lnTo>
                    <a:lnTo>
                      <a:pt x="292" y="237"/>
                    </a:lnTo>
                    <a:lnTo>
                      <a:pt x="292" y="236"/>
                    </a:lnTo>
                    <a:lnTo>
                      <a:pt x="292" y="235"/>
                    </a:lnTo>
                    <a:lnTo>
                      <a:pt x="291" y="234"/>
                    </a:lnTo>
                    <a:lnTo>
                      <a:pt x="291" y="233"/>
                    </a:lnTo>
                    <a:lnTo>
                      <a:pt x="290" y="232"/>
                    </a:lnTo>
                    <a:lnTo>
                      <a:pt x="288" y="231"/>
                    </a:lnTo>
                    <a:lnTo>
                      <a:pt x="287" y="230"/>
                    </a:lnTo>
                    <a:lnTo>
                      <a:pt x="287" y="230"/>
                    </a:lnTo>
                    <a:lnTo>
                      <a:pt x="284" y="228"/>
                    </a:lnTo>
                    <a:lnTo>
                      <a:pt x="283" y="227"/>
                    </a:lnTo>
                    <a:lnTo>
                      <a:pt x="282" y="227"/>
                    </a:lnTo>
                    <a:lnTo>
                      <a:pt x="281" y="226"/>
                    </a:lnTo>
                    <a:lnTo>
                      <a:pt x="280" y="226"/>
                    </a:lnTo>
                    <a:lnTo>
                      <a:pt x="279" y="226"/>
                    </a:lnTo>
                    <a:lnTo>
                      <a:pt x="278" y="226"/>
                    </a:lnTo>
                    <a:lnTo>
                      <a:pt x="278" y="226"/>
                    </a:lnTo>
                    <a:lnTo>
                      <a:pt x="276" y="227"/>
                    </a:lnTo>
                    <a:lnTo>
                      <a:pt x="275" y="227"/>
                    </a:lnTo>
                    <a:lnTo>
                      <a:pt x="274" y="227"/>
                    </a:lnTo>
                    <a:lnTo>
                      <a:pt x="273" y="228"/>
                    </a:lnTo>
                    <a:lnTo>
                      <a:pt x="273" y="229"/>
                    </a:lnTo>
                    <a:lnTo>
                      <a:pt x="272" y="230"/>
                    </a:lnTo>
                    <a:lnTo>
                      <a:pt x="270" y="233"/>
                    </a:lnTo>
                    <a:lnTo>
                      <a:pt x="270" y="233"/>
                    </a:lnTo>
                    <a:lnTo>
                      <a:pt x="269" y="235"/>
                    </a:lnTo>
                    <a:lnTo>
                      <a:pt x="268" y="236"/>
                    </a:lnTo>
                    <a:lnTo>
                      <a:pt x="268" y="237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8"/>
                    </a:lnTo>
                    <a:lnTo>
                      <a:pt x="268" y="239"/>
                    </a:lnTo>
                    <a:lnTo>
                      <a:pt x="269" y="239"/>
                    </a:lnTo>
                    <a:lnTo>
                      <a:pt x="269" y="240"/>
                    </a:lnTo>
                    <a:lnTo>
                      <a:pt x="271" y="241"/>
                    </a:lnTo>
                    <a:lnTo>
                      <a:pt x="271" y="241"/>
                    </a:lnTo>
                    <a:close/>
                    <a:moveTo>
                      <a:pt x="351" y="226"/>
                    </a:moveTo>
                    <a:lnTo>
                      <a:pt x="352" y="223"/>
                    </a:lnTo>
                    <a:lnTo>
                      <a:pt x="350" y="216"/>
                    </a:lnTo>
                    <a:lnTo>
                      <a:pt x="352" y="215"/>
                    </a:lnTo>
                    <a:lnTo>
                      <a:pt x="354" y="214"/>
                    </a:lnTo>
                    <a:lnTo>
                      <a:pt x="356" y="214"/>
                    </a:lnTo>
                    <a:lnTo>
                      <a:pt x="357" y="213"/>
                    </a:lnTo>
                    <a:lnTo>
                      <a:pt x="357" y="213"/>
                    </a:lnTo>
                    <a:lnTo>
                      <a:pt x="359" y="210"/>
                    </a:lnTo>
                    <a:lnTo>
                      <a:pt x="360" y="210"/>
                    </a:lnTo>
                    <a:lnTo>
                      <a:pt x="361" y="208"/>
                    </a:lnTo>
                    <a:lnTo>
                      <a:pt x="363" y="206"/>
                    </a:lnTo>
                    <a:lnTo>
                      <a:pt x="363" y="206"/>
                    </a:lnTo>
                    <a:lnTo>
                      <a:pt x="364" y="203"/>
                    </a:lnTo>
                    <a:lnTo>
                      <a:pt x="364" y="201"/>
                    </a:lnTo>
                    <a:lnTo>
                      <a:pt x="365" y="199"/>
                    </a:lnTo>
                    <a:lnTo>
                      <a:pt x="365" y="197"/>
                    </a:lnTo>
                    <a:lnTo>
                      <a:pt x="366" y="196"/>
                    </a:lnTo>
                    <a:lnTo>
                      <a:pt x="365" y="194"/>
                    </a:lnTo>
                    <a:lnTo>
                      <a:pt x="365" y="193"/>
                    </a:lnTo>
                    <a:lnTo>
                      <a:pt x="365" y="190"/>
                    </a:lnTo>
                    <a:lnTo>
                      <a:pt x="365" y="190"/>
                    </a:lnTo>
                    <a:lnTo>
                      <a:pt x="364" y="188"/>
                    </a:lnTo>
                    <a:lnTo>
                      <a:pt x="363" y="186"/>
                    </a:lnTo>
                    <a:lnTo>
                      <a:pt x="363" y="184"/>
                    </a:lnTo>
                    <a:lnTo>
                      <a:pt x="361" y="183"/>
                    </a:lnTo>
                    <a:lnTo>
                      <a:pt x="360" y="182"/>
                    </a:lnTo>
                    <a:lnTo>
                      <a:pt x="359" y="180"/>
                    </a:lnTo>
                    <a:lnTo>
                      <a:pt x="357" y="179"/>
                    </a:lnTo>
                    <a:lnTo>
                      <a:pt x="354" y="177"/>
                    </a:lnTo>
                    <a:lnTo>
                      <a:pt x="354" y="177"/>
                    </a:lnTo>
                    <a:lnTo>
                      <a:pt x="352" y="176"/>
                    </a:lnTo>
                    <a:lnTo>
                      <a:pt x="350" y="176"/>
                    </a:lnTo>
                    <a:lnTo>
                      <a:pt x="348" y="176"/>
                    </a:lnTo>
                    <a:lnTo>
                      <a:pt x="346" y="174"/>
                    </a:lnTo>
                    <a:lnTo>
                      <a:pt x="346" y="174"/>
                    </a:lnTo>
                    <a:lnTo>
                      <a:pt x="343" y="174"/>
                    </a:lnTo>
                    <a:lnTo>
                      <a:pt x="341" y="173"/>
                    </a:lnTo>
                    <a:lnTo>
                      <a:pt x="340" y="173"/>
                    </a:lnTo>
                    <a:lnTo>
                      <a:pt x="338" y="174"/>
                    </a:lnTo>
                    <a:lnTo>
                      <a:pt x="338" y="174"/>
                    </a:lnTo>
                    <a:lnTo>
                      <a:pt x="336" y="174"/>
                    </a:lnTo>
                    <a:lnTo>
                      <a:pt x="335" y="176"/>
                    </a:lnTo>
                    <a:lnTo>
                      <a:pt x="333" y="176"/>
                    </a:lnTo>
                    <a:lnTo>
                      <a:pt x="332" y="176"/>
                    </a:lnTo>
                    <a:lnTo>
                      <a:pt x="332" y="176"/>
                    </a:lnTo>
                    <a:lnTo>
                      <a:pt x="332" y="177"/>
                    </a:lnTo>
                    <a:lnTo>
                      <a:pt x="329" y="179"/>
                    </a:lnTo>
                    <a:lnTo>
                      <a:pt x="329" y="180"/>
                    </a:lnTo>
                    <a:lnTo>
                      <a:pt x="326" y="183"/>
                    </a:lnTo>
                    <a:lnTo>
                      <a:pt x="326" y="183"/>
                    </a:lnTo>
                    <a:lnTo>
                      <a:pt x="325" y="184"/>
                    </a:lnTo>
                    <a:lnTo>
                      <a:pt x="323" y="186"/>
                    </a:lnTo>
                    <a:lnTo>
                      <a:pt x="323" y="186"/>
                    </a:lnTo>
                    <a:lnTo>
                      <a:pt x="320" y="188"/>
                    </a:lnTo>
                    <a:lnTo>
                      <a:pt x="318" y="190"/>
                    </a:lnTo>
                    <a:lnTo>
                      <a:pt x="317" y="191"/>
                    </a:lnTo>
                    <a:lnTo>
                      <a:pt x="316" y="191"/>
                    </a:lnTo>
                    <a:lnTo>
                      <a:pt x="315" y="192"/>
                    </a:lnTo>
                    <a:lnTo>
                      <a:pt x="314" y="192"/>
                    </a:lnTo>
                    <a:lnTo>
                      <a:pt x="313" y="193"/>
                    </a:lnTo>
                    <a:lnTo>
                      <a:pt x="313" y="193"/>
                    </a:lnTo>
                    <a:lnTo>
                      <a:pt x="312" y="193"/>
                    </a:lnTo>
                    <a:lnTo>
                      <a:pt x="311" y="193"/>
                    </a:lnTo>
                    <a:lnTo>
                      <a:pt x="310" y="193"/>
                    </a:lnTo>
                    <a:lnTo>
                      <a:pt x="309" y="193"/>
                    </a:lnTo>
                    <a:lnTo>
                      <a:pt x="307" y="192"/>
                    </a:lnTo>
                    <a:lnTo>
                      <a:pt x="307" y="192"/>
                    </a:lnTo>
                    <a:lnTo>
                      <a:pt x="305" y="191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3" y="189"/>
                    </a:lnTo>
                    <a:lnTo>
                      <a:pt x="303" y="188"/>
                    </a:lnTo>
                    <a:lnTo>
                      <a:pt x="302" y="186"/>
                    </a:lnTo>
                    <a:lnTo>
                      <a:pt x="302" y="186"/>
                    </a:lnTo>
                    <a:lnTo>
                      <a:pt x="302" y="185"/>
                    </a:lnTo>
                    <a:lnTo>
                      <a:pt x="301" y="184"/>
                    </a:lnTo>
                    <a:lnTo>
                      <a:pt x="301" y="183"/>
                    </a:lnTo>
                    <a:lnTo>
                      <a:pt x="302" y="182"/>
                    </a:lnTo>
                    <a:lnTo>
                      <a:pt x="302" y="181"/>
                    </a:lnTo>
                    <a:lnTo>
                      <a:pt x="302" y="180"/>
                    </a:lnTo>
                    <a:lnTo>
                      <a:pt x="303" y="178"/>
                    </a:lnTo>
                    <a:lnTo>
                      <a:pt x="303" y="178"/>
                    </a:lnTo>
                    <a:lnTo>
                      <a:pt x="304" y="176"/>
                    </a:lnTo>
                    <a:lnTo>
                      <a:pt x="305" y="176"/>
                    </a:lnTo>
                    <a:lnTo>
                      <a:pt x="306" y="174"/>
                    </a:lnTo>
                    <a:lnTo>
                      <a:pt x="307" y="173"/>
                    </a:lnTo>
                    <a:lnTo>
                      <a:pt x="308" y="173"/>
                    </a:lnTo>
                    <a:lnTo>
                      <a:pt x="310" y="173"/>
                    </a:lnTo>
                    <a:lnTo>
                      <a:pt x="311" y="171"/>
                    </a:lnTo>
                    <a:lnTo>
                      <a:pt x="313" y="171"/>
                    </a:lnTo>
                    <a:lnTo>
                      <a:pt x="313" y="171"/>
                    </a:lnTo>
                    <a:lnTo>
                      <a:pt x="315" y="170"/>
                    </a:lnTo>
                    <a:lnTo>
                      <a:pt x="317" y="170"/>
                    </a:lnTo>
                    <a:lnTo>
                      <a:pt x="319" y="170"/>
                    </a:lnTo>
                    <a:lnTo>
                      <a:pt x="321" y="170"/>
                    </a:lnTo>
                    <a:lnTo>
                      <a:pt x="323" y="170"/>
                    </a:lnTo>
                    <a:lnTo>
                      <a:pt x="325" y="170"/>
                    </a:lnTo>
                    <a:lnTo>
                      <a:pt x="328" y="170"/>
                    </a:lnTo>
                    <a:lnTo>
                      <a:pt x="330" y="171"/>
                    </a:lnTo>
                    <a:lnTo>
                      <a:pt x="330" y="171"/>
                    </a:lnTo>
                    <a:lnTo>
                      <a:pt x="332" y="167"/>
                    </a:lnTo>
                    <a:lnTo>
                      <a:pt x="310" y="157"/>
                    </a:lnTo>
                    <a:lnTo>
                      <a:pt x="309" y="160"/>
                    </a:lnTo>
                    <a:lnTo>
                      <a:pt x="311" y="166"/>
                    </a:lnTo>
                    <a:lnTo>
                      <a:pt x="309" y="167"/>
                    </a:lnTo>
                    <a:lnTo>
                      <a:pt x="307" y="167"/>
                    </a:lnTo>
                    <a:lnTo>
                      <a:pt x="306" y="169"/>
                    </a:lnTo>
                    <a:lnTo>
                      <a:pt x="304" y="170"/>
                    </a:lnTo>
                    <a:lnTo>
                      <a:pt x="304" y="170"/>
                    </a:lnTo>
                    <a:lnTo>
                      <a:pt x="302" y="171"/>
                    </a:lnTo>
                    <a:lnTo>
                      <a:pt x="301" y="173"/>
                    </a:lnTo>
                    <a:lnTo>
                      <a:pt x="300" y="173"/>
                    </a:lnTo>
                    <a:lnTo>
                      <a:pt x="299" y="176"/>
                    </a:lnTo>
                    <a:lnTo>
                      <a:pt x="299" y="176"/>
                    </a:lnTo>
                    <a:lnTo>
                      <a:pt x="298" y="178"/>
                    </a:lnTo>
                    <a:lnTo>
                      <a:pt x="297" y="180"/>
                    </a:lnTo>
                    <a:lnTo>
                      <a:pt x="296" y="181"/>
                    </a:lnTo>
                    <a:lnTo>
                      <a:pt x="296" y="183"/>
                    </a:lnTo>
                    <a:lnTo>
                      <a:pt x="296" y="185"/>
                    </a:lnTo>
                    <a:lnTo>
                      <a:pt x="296" y="187"/>
                    </a:lnTo>
                    <a:lnTo>
                      <a:pt x="296" y="189"/>
                    </a:lnTo>
                    <a:lnTo>
                      <a:pt x="297" y="191"/>
                    </a:lnTo>
                    <a:lnTo>
                      <a:pt x="297" y="191"/>
                    </a:lnTo>
                    <a:lnTo>
                      <a:pt x="298" y="193"/>
                    </a:lnTo>
                    <a:lnTo>
                      <a:pt x="299" y="195"/>
                    </a:lnTo>
                    <a:lnTo>
                      <a:pt x="300" y="196"/>
                    </a:lnTo>
                    <a:lnTo>
                      <a:pt x="301" y="198"/>
                    </a:lnTo>
                    <a:lnTo>
                      <a:pt x="302" y="199"/>
                    </a:lnTo>
                    <a:lnTo>
                      <a:pt x="303" y="200"/>
                    </a:lnTo>
                    <a:lnTo>
                      <a:pt x="305" y="201"/>
                    </a:lnTo>
                    <a:lnTo>
                      <a:pt x="308" y="203"/>
                    </a:lnTo>
                    <a:lnTo>
                      <a:pt x="308" y="203"/>
                    </a:lnTo>
                    <a:lnTo>
                      <a:pt x="310" y="204"/>
                    </a:lnTo>
                    <a:lnTo>
                      <a:pt x="312" y="205"/>
                    </a:lnTo>
                    <a:lnTo>
                      <a:pt x="313" y="205"/>
                    </a:lnTo>
                    <a:lnTo>
                      <a:pt x="315" y="206"/>
                    </a:lnTo>
                    <a:lnTo>
                      <a:pt x="316" y="206"/>
                    </a:lnTo>
                    <a:lnTo>
                      <a:pt x="318" y="206"/>
                    </a:lnTo>
                    <a:lnTo>
                      <a:pt x="320" y="206"/>
                    </a:lnTo>
                    <a:lnTo>
                      <a:pt x="322" y="206"/>
                    </a:lnTo>
                    <a:lnTo>
                      <a:pt x="322" y="206"/>
                    </a:lnTo>
                    <a:lnTo>
                      <a:pt x="324" y="205"/>
                    </a:lnTo>
                    <a:lnTo>
                      <a:pt x="326" y="204"/>
                    </a:lnTo>
                    <a:lnTo>
                      <a:pt x="328" y="204"/>
                    </a:lnTo>
                    <a:lnTo>
                      <a:pt x="329" y="203"/>
                    </a:lnTo>
                    <a:lnTo>
                      <a:pt x="330" y="202"/>
                    </a:lnTo>
                    <a:lnTo>
                      <a:pt x="332" y="200"/>
                    </a:lnTo>
                    <a:lnTo>
                      <a:pt x="333" y="199"/>
                    </a:lnTo>
                    <a:lnTo>
                      <a:pt x="335" y="196"/>
                    </a:lnTo>
                    <a:lnTo>
                      <a:pt x="335" y="196"/>
                    </a:lnTo>
                    <a:lnTo>
                      <a:pt x="336" y="196"/>
                    </a:lnTo>
                    <a:lnTo>
                      <a:pt x="336" y="195"/>
                    </a:lnTo>
                    <a:lnTo>
                      <a:pt x="338" y="193"/>
                    </a:lnTo>
                    <a:lnTo>
                      <a:pt x="338" y="193"/>
                    </a:lnTo>
                    <a:lnTo>
                      <a:pt x="341" y="191"/>
                    </a:lnTo>
                    <a:lnTo>
                      <a:pt x="344" y="189"/>
                    </a:lnTo>
                    <a:lnTo>
                      <a:pt x="345" y="188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7"/>
                    </a:lnTo>
                    <a:lnTo>
                      <a:pt x="350" y="187"/>
                    </a:lnTo>
                    <a:lnTo>
                      <a:pt x="351" y="187"/>
                    </a:lnTo>
                    <a:lnTo>
                      <a:pt x="351" y="187"/>
                    </a:lnTo>
                    <a:lnTo>
                      <a:pt x="352" y="187"/>
                    </a:lnTo>
                    <a:lnTo>
                      <a:pt x="353" y="187"/>
                    </a:lnTo>
                    <a:lnTo>
                      <a:pt x="354" y="188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57" y="190"/>
                    </a:lnTo>
                    <a:lnTo>
                      <a:pt x="357" y="191"/>
                    </a:lnTo>
                    <a:lnTo>
                      <a:pt x="359" y="191"/>
                    </a:lnTo>
                    <a:lnTo>
                      <a:pt x="359" y="192"/>
                    </a:lnTo>
                    <a:lnTo>
                      <a:pt x="360" y="193"/>
                    </a:lnTo>
                    <a:lnTo>
                      <a:pt x="360" y="193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6"/>
                    </a:lnTo>
                    <a:lnTo>
                      <a:pt x="360" y="197"/>
                    </a:lnTo>
                    <a:lnTo>
                      <a:pt x="360" y="198"/>
                    </a:lnTo>
                    <a:lnTo>
                      <a:pt x="360" y="199"/>
                    </a:lnTo>
                    <a:lnTo>
                      <a:pt x="360" y="200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57" y="205"/>
                    </a:lnTo>
                    <a:lnTo>
                      <a:pt x="357" y="206"/>
                    </a:lnTo>
                    <a:lnTo>
                      <a:pt x="356" y="207"/>
                    </a:lnTo>
                    <a:lnTo>
                      <a:pt x="354" y="208"/>
                    </a:lnTo>
                    <a:lnTo>
                      <a:pt x="353" y="208"/>
                    </a:lnTo>
                    <a:lnTo>
                      <a:pt x="352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5" y="211"/>
                    </a:lnTo>
                    <a:lnTo>
                      <a:pt x="343" y="211"/>
                    </a:lnTo>
                    <a:lnTo>
                      <a:pt x="341" y="211"/>
                    </a:lnTo>
                    <a:lnTo>
                      <a:pt x="339" y="211"/>
                    </a:lnTo>
                    <a:lnTo>
                      <a:pt x="336" y="211"/>
                    </a:lnTo>
                    <a:lnTo>
                      <a:pt x="334" y="211"/>
                    </a:lnTo>
                    <a:lnTo>
                      <a:pt x="332" y="210"/>
                    </a:lnTo>
                    <a:lnTo>
                      <a:pt x="329" y="210"/>
                    </a:lnTo>
                    <a:lnTo>
                      <a:pt x="329" y="210"/>
                    </a:lnTo>
                    <a:lnTo>
                      <a:pt x="328" y="214"/>
                    </a:lnTo>
                    <a:lnTo>
                      <a:pt x="351" y="226"/>
                    </a:lnTo>
                    <a:lnTo>
                      <a:pt x="351" y="226"/>
                    </a:lnTo>
                    <a:close/>
                    <a:moveTo>
                      <a:pt x="329" y="118"/>
                    </a:moveTo>
                    <a:lnTo>
                      <a:pt x="332" y="121"/>
                    </a:lnTo>
                    <a:lnTo>
                      <a:pt x="332" y="125"/>
                    </a:lnTo>
                    <a:lnTo>
                      <a:pt x="332" y="125"/>
                    </a:lnTo>
                    <a:lnTo>
                      <a:pt x="332" y="126"/>
                    </a:lnTo>
                    <a:lnTo>
                      <a:pt x="332" y="127"/>
                    </a:lnTo>
                    <a:lnTo>
                      <a:pt x="332" y="127"/>
                    </a:lnTo>
                    <a:lnTo>
                      <a:pt x="332" y="128"/>
                    </a:lnTo>
                    <a:lnTo>
                      <a:pt x="332" y="128"/>
                    </a:lnTo>
                    <a:lnTo>
                      <a:pt x="332" y="129"/>
                    </a:lnTo>
                    <a:lnTo>
                      <a:pt x="332" y="129"/>
                    </a:lnTo>
                    <a:lnTo>
                      <a:pt x="332" y="130"/>
                    </a:lnTo>
                    <a:lnTo>
                      <a:pt x="334" y="130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80" y="149"/>
                    </a:lnTo>
                    <a:lnTo>
                      <a:pt x="381" y="150"/>
                    </a:lnTo>
                    <a:lnTo>
                      <a:pt x="381" y="150"/>
                    </a:lnTo>
                    <a:lnTo>
                      <a:pt x="382" y="150"/>
                    </a:lnTo>
                    <a:lnTo>
                      <a:pt x="382" y="150"/>
                    </a:lnTo>
                    <a:lnTo>
                      <a:pt x="383" y="149"/>
                    </a:lnTo>
                    <a:lnTo>
                      <a:pt x="383" y="149"/>
                    </a:lnTo>
                    <a:lnTo>
                      <a:pt x="384" y="148"/>
                    </a:lnTo>
                    <a:lnTo>
                      <a:pt x="384" y="147"/>
                    </a:lnTo>
                    <a:lnTo>
                      <a:pt x="386" y="143"/>
                    </a:lnTo>
                    <a:lnTo>
                      <a:pt x="391" y="145"/>
                    </a:lnTo>
                    <a:lnTo>
                      <a:pt x="378" y="173"/>
                    </a:lnTo>
                    <a:lnTo>
                      <a:pt x="373" y="171"/>
                    </a:lnTo>
                    <a:lnTo>
                      <a:pt x="375" y="167"/>
                    </a:lnTo>
                    <a:lnTo>
                      <a:pt x="375" y="167"/>
                    </a:lnTo>
                    <a:lnTo>
                      <a:pt x="376" y="167"/>
                    </a:lnTo>
                    <a:lnTo>
                      <a:pt x="376" y="166"/>
                    </a:lnTo>
                    <a:lnTo>
                      <a:pt x="376" y="165"/>
                    </a:lnTo>
                    <a:lnTo>
                      <a:pt x="376" y="164"/>
                    </a:lnTo>
                    <a:lnTo>
                      <a:pt x="376" y="164"/>
                    </a:lnTo>
                    <a:lnTo>
                      <a:pt x="375" y="164"/>
                    </a:lnTo>
                    <a:lnTo>
                      <a:pt x="374" y="163"/>
                    </a:lnTo>
                    <a:lnTo>
                      <a:pt x="374" y="163"/>
                    </a:lnTo>
                    <a:lnTo>
                      <a:pt x="372" y="162"/>
                    </a:lnTo>
                    <a:lnTo>
                      <a:pt x="329" y="142"/>
                    </a:lnTo>
                    <a:lnTo>
                      <a:pt x="329" y="142"/>
                    </a:lnTo>
                    <a:lnTo>
                      <a:pt x="328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6" y="141"/>
                    </a:lnTo>
                    <a:lnTo>
                      <a:pt x="325" y="141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3" y="144"/>
                    </a:lnTo>
                    <a:lnTo>
                      <a:pt x="322" y="148"/>
                    </a:lnTo>
                    <a:lnTo>
                      <a:pt x="317" y="146"/>
                    </a:lnTo>
                    <a:lnTo>
                      <a:pt x="329" y="118"/>
                    </a:lnTo>
                    <a:lnTo>
                      <a:pt x="329" y="118"/>
                    </a:lnTo>
                    <a:close/>
                    <a:moveTo>
                      <a:pt x="371" y="71"/>
                    </a:moveTo>
                    <a:lnTo>
                      <a:pt x="373" y="69"/>
                    </a:lnTo>
                    <a:lnTo>
                      <a:pt x="348" y="61"/>
                    </a:lnTo>
                    <a:lnTo>
                      <a:pt x="332" y="110"/>
                    </a:lnTo>
                    <a:lnTo>
                      <a:pt x="356" y="120"/>
                    </a:lnTo>
                    <a:lnTo>
                      <a:pt x="357" y="116"/>
                    </a:lnTo>
                    <a:lnTo>
                      <a:pt x="353" y="113"/>
                    </a:lnTo>
                    <a:lnTo>
                      <a:pt x="351" y="112"/>
                    </a:lnTo>
                    <a:lnTo>
                      <a:pt x="349" y="111"/>
                    </a:lnTo>
                    <a:lnTo>
                      <a:pt x="348" y="110"/>
                    </a:lnTo>
                    <a:lnTo>
                      <a:pt x="347" y="109"/>
                    </a:lnTo>
                    <a:lnTo>
                      <a:pt x="345" y="108"/>
                    </a:lnTo>
                    <a:lnTo>
                      <a:pt x="344" y="106"/>
                    </a:lnTo>
                    <a:lnTo>
                      <a:pt x="344" y="106"/>
                    </a:lnTo>
                    <a:lnTo>
                      <a:pt x="343" y="105"/>
                    </a:lnTo>
                    <a:lnTo>
                      <a:pt x="342" y="103"/>
                    </a:lnTo>
                    <a:lnTo>
                      <a:pt x="341" y="102"/>
                    </a:lnTo>
                    <a:lnTo>
                      <a:pt x="341" y="101"/>
                    </a:lnTo>
                    <a:lnTo>
                      <a:pt x="341" y="100"/>
                    </a:lnTo>
                    <a:lnTo>
                      <a:pt x="341" y="99"/>
                    </a:lnTo>
                    <a:lnTo>
                      <a:pt x="341" y="99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1" y="96"/>
                    </a:lnTo>
                    <a:lnTo>
                      <a:pt x="342" y="96"/>
                    </a:lnTo>
                    <a:lnTo>
                      <a:pt x="342" y="96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3" y="95"/>
                    </a:lnTo>
                    <a:lnTo>
                      <a:pt x="344" y="95"/>
                    </a:lnTo>
                    <a:lnTo>
                      <a:pt x="345" y="95"/>
                    </a:lnTo>
                    <a:lnTo>
                      <a:pt x="347" y="96"/>
                    </a:lnTo>
                    <a:lnTo>
                      <a:pt x="347" y="96"/>
                    </a:lnTo>
                    <a:lnTo>
                      <a:pt x="394" y="111"/>
                    </a:lnTo>
                    <a:lnTo>
                      <a:pt x="394" y="111"/>
                    </a:lnTo>
                    <a:lnTo>
                      <a:pt x="394" y="112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5" y="113"/>
                    </a:lnTo>
                    <a:lnTo>
                      <a:pt x="397" y="114"/>
                    </a:lnTo>
                    <a:lnTo>
                      <a:pt x="395" y="115"/>
                    </a:lnTo>
                    <a:lnTo>
                      <a:pt x="395" y="116"/>
                    </a:lnTo>
                    <a:lnTo>
                      <a:pt x="395" y="116"/>
                    </a:lnTo>
                    <a:lnTo>
                      <a:pt x="394" y="120"/>
                    </a:lnTo>
                    <a:lnTo>
                      <a:pt x="399" y="121"/>
                    </a:lnTo>
                    <a:lnTo>
                      <a:pt x="408" y="93"/>
                    </a:lnTo>
                    <a:lnTo>
                      <a:pt x="403" y="92"/>
                    </a:lnTo>
                    <a:lnTo>
                      <a:pt x="402" y="95"/>
                    </a:lnTo>
                    <a:lnTo>
                      <a:pt x="402" y="96"/>
                    </a:lnTo>
                    <a:lnTo>
                      <a:pt x="401" y="96"/>
                    </a:lnTo>
                    <a:lnTo>
                      <a:pt x="401" y="97"/>
                    </a:lnTo>
                    <a:lnTo>
                      <a:pt x="400" y="97"/>
                    </a:lnTo>
                    <a:lnTo>
                      <a:pt x="400" y="97"/>
                    </a:lnTo>
                    <a:lnTo>
                      <a:pt x="399" y="97"/>
                    </a:lnTo>
                    <a:lnTo>
                      <a:pt x="399" y="97"/>
                    </a:lnTo>
                    <a:lnTo>
                      <a:pt x="398" y="97"/>
                    </a:lnTo>
                    <a:lnTo>
                      <a:pt x="397" y="97"/>
                    </a:lnTo>
                    <a:lnTo>
                      <a:pt x="397" y="97"/>
                    </a:lnTo>
                    <a:lnTo>
                      <a:pt x="351" y="82"/>
                    </a:lnTo>
                    <a:lnTo>
                      <a:pt x="350" y="81"/>
                    </a:lnTo>
                    <a:lnTo>
                      <a:pt x="349" y="81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7" y="79"/>
                    </a:lnTo>
                    <a:lnTo>
                      <a:pt x="347" y="79"/>
                    </a:lnTo>
                    <a:lnTo>
                      <a:pt x="347" y="78"/>
                    </a:lnTo>
                    <a:lnTo>
                      <a:pt x="348" y="77"/>
                    </a:lnTo>
                    <a:lnTo>
                      <a:pt x="348" y="77"/>
                    </a:lnTo>
                    <a:lnTo>
                      <a:pt x="348" y="76"/>
                    </a:lnTo>
                    <a:lnTo>
                      <a:pt x="349" y="74"/>
                    </a:lnTo>
                    <a:lnTo>
                      <a:pt x="350" y="74"/>
                    </a:lnTo>
                    <a:lnTo>
                      <a:pt x="350" y="73"/>
                    </a:lnTo>
                    <a:lnTo>
                      <a:pt x="351" y="72"/>
                    </a:lnTo>
                    <a:lnTo>
                      <a:pt x="353" y="72"/>
                    </a:lnTo>
                    <a:lnTo>
                      <a:pt x="354" y="71"/>
                    </a:lnTo>
                    <a:lnTo>
                      <a:pt x="356" y="71"/>
                    </a:lnTo>
                    <a:lnTo>
                      <a:pt x="356" y="71"/>
                    </a:lnTo>
                    <a:lnTo>
                      <a:pt x="357" y="71"/>
                    </a:lnTo>
                    <a:lnTo>
                      <a:pt x="360" y="71"/>
                    </a:lnTo>
                    <a:lnTo>
                      <a:pt x="361" y="71"/>
                    </a:lnTo>
                    <a:lnTo>
                      <a:pt x="363" y="71"/>
                    </a:lnTo>
                    <a:lnTo>
                      <a:pt x="364" y="71"/>
                    </a:lnTo>
                    <a:lnTo>
                      <a:pt x="366" y="71"/>
                    </a:lnTo>
                    <a:lnTo>
                      <a:pt x="371" y="71"/>
                    </a:lnTo>
                    <a:lnTo>
                      <a:pt x="37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>
                <a:extLst>
                  <a:ext uri="{FF2B5EF4-FFF2-40B4-BE49-F238E27FC236}">
                    <a16:creationId xmlns:a16="http://schemas.microsoft.com/office/drawing/2014/main" id="{76057C19-7D0D-4D89-A19D-BC0C4F2D33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125" y="4065588"/>
                <a:ext cx="661988" cy="257175"/>
              </a:xfrm>
              <a:custGeom>
                <a:avLst/>
                <a:gdLst>
                  <a:gd name="T0" fmla="*/ 12 w 417"/>
                  <a:gd name="T1" fmla="*/ 53 h 162"/>
                  <a:gd name="T2" fmla="*/ 36 w 417"/>
                  <a:gd name="T3" fmla="*/ 7 h 162"/>
                  <a:gd name="T4" fmla="*/ 71 w 417"/>
                  <a:gd name="T5" fmla="*/ 36 h 162"/>
                  <a:gd name="T6" fmla="*/ 67 w 417"/>
                  <a:gd name="T7" fmla="*/ 27 h 162"/>
                  <a:gd name="T8" fmla="*/ 78 w 417"/>
                  <a:gd name="T9" fmla="*/ 37 h 162"/>
                  <a:gd name="T10" fmla="*/ 19 w 417"/>
                  <a:gd name="T11" fmla="*/ 50 h 162"/>
                  <a:gd name="T12" fmla="*/ 18 w 417"/>
                  <a:gd name="T13" fmla="*/ 63 h 162"/>
                  <a:gd name="T14" fmla="*/ 77 w 417"/>
                  <a:gd name="T15" fmla="*/ 77 h 162"/>
                  <a:gd name="T16" fmla="*/ 80 w 417"/>
                  <a:gd name="T17" fmla="*/ 99 h 162"/>
                  <a:gd name="T18" fmla="*/ 96 w 417"/>
                  <a:gd name="T19" fmla="*/ 113 h 162"/>
                  <a:gd name="T20" fmla="*/ 114 w 417"/>
                  <a:gd name="T21" fmla="*/ 112 h 162"/>
                  <a:gd name="T22" fmla="*/ 131 w 417"/>
                  <a:gd name="T23" fmla="*/ 98 h 162"/>
                  <a:gd name="T24" fmla="*/ 138 w 417"/>
                  <a:gd name="T25" fmla="*/ 75 h 162"/>
                  <a:gd name="T26" fmla="*/ 132 w 417"/>
                  <a:gd name="T27" fmla="*/ 55 h 162"/>
                  <a:gd name="T28" fmla="*/ 115 w 417"/>
                  <a:gd name="T29" fmla="*/ 45 h 162"/>
                  <a:gd name="T30" fmla="*/ 94 w 417"/>
                  <a:gd name="T31" fmla="*/ 51 h 162"/>
                  <a:gd name="T32" fmla="*/ 81 w 417"/>
                  <a:gd name="T33" fmla="*/ 67 h 162"/>
                  <a:gd name="T34" fmla="*/ 88 w 417"/>
                  <a:gd name="T35" fmla="*/ 97 h 162"/>
                  <a:gd name="T36" fmla="*/ 97 w 417"/>
                  <a:gd name="T37" fmla="*/ 107 h 162"/>
                  <a:gd name="T38" fmla="*/ 111 w 417"/>
                  <a:gd name="T39" fmla="*/ 101 h 162"/>
                  <a:gd name="T40" fmla="*/ 125 w 417"/>
                  <a:gd name="T41" fmla="*/ 71 h 162"/>
                  <a:gd name="T42" fmla="*/ 123 w 417"/>
                  <a:gd name="T43" fmla="*/ 55 h 162"/>
                  <a:gd name="T44" fmla="*/ 109 w 417"/>
                  <a:gd name="T45" fmla="*/ 54 h 162"/>
                  <a:gd name="T46" fmla="*/ 164 w 417"/>
                  <a:gd name="T47" fmla="*/ 103 h 162"/>
                  <a:gd name="T48" fmla="*/ 164 w 417"/>
                  <a:gd name="T49" fmla="*/ 132 h 162"/>
                  <a:gd name="T50" fmla="*/ 143 w 417"/>
                  <a:gd name="T51" fmla="*/ 123 h 162"/>
                  <a:gd name="T52" fmla="*/ 156 w 417"/>
                  <a:gd name="T53" fmla="*/ 70 h 162"/>
                  <a:gd name="T54" fmla="*/ 198 w 417"/>
                  <a:gd name="T55" fmla="*/ 81 h 162"/>
                  <a:gd name="T56" fmla="*/ 200 w 417"/>
                  <a:gd name="T57" fmla="*/ 98 h 162"/>
                  <a:gd name="T58" fmla="*/ 187 w 417"/>
                  <a:gd name="T59" fmla="*/ 107 h 162"/>
                  <a:gd name="T60" fmla="*/ 185 w 417"/>
                  <a:gd name="T61" fmla="*/ 112 h 162"/>
                  <a:gd name="T62" fmla="*/ 187 w 417"/>
                  <a:gd name="T63" fmla="*/ 130 h 162"/>
                  <a:gd name="T64" fmla="*/ 190 w 417"/>
                  <a:gd name="T65" fmla="*/ 138 h 162"/>
                  <a:gd name="T66" fmla="*/ 195 w 417"/>
                  <a:gd name="T67" fmla="*/ 136 h 162"/>
                  <a:gd name="T68" fmla="*/ 184 w 417"/>
                  <a:gd name="T69" fmla="*/ 144 h 162"/>
                  <a:gd name="T70" fmla="*/ 172 w 417"/>
                  <a:gd name="T71" fmla="*/ 138 h 162"/>
                  <a:gd name="T72" fmla="*/ 173 w 417"/>
                  <a:gd name="T73" fmla="*/ 121 h 162"/>
                  <a:gd name="T74" fmla="*/ 173 w 417"/>
                  <a:gd name="T75" fmla="*/ 107 h 162"/>
                  <a:gd name="T76" fmla="*/ 165 w 417"/>
                  <a:gd name="T77" fmla="*/ 98 h 162"/>
                  <a:gd name="T78" fmla="*/ 180 w 417"/>
                  <a:gd name="T79" fmla="*/ 101 h 162"/>
                  <a:gd name="T80" fmla="*/ 188 w 417"/>
                  <a:gd name="T81" fmla="*/ 89 h 162"/>
                  <a:gd name="T82" fmla="*/ 184 w 417"/>
                  <a:gd name="T83" fmla="*/ 78 h 162"/>
                  <a:gd name="T84" fmla="*/ 172 w 417"/>
                  <a:gd name="T85" fmla="*/ 78 h 162"/>
                  <a:gd name="T86" fmla="*/ 222 w 417"/>
                  <a:gd name="T87" fmla="*/ 144 h 162"/>
                  <a:gd name="T88" fmla="*/ 209 w 417"/>
                  <a:gd name="T89" fmla="*/ 144 h 162"/>
                  <a:gd name="T90" fmla="*/ 215 w 417"/>
                  <a:gd name="T91" fmla="*/ 138 h 162"/>
                  <a:gd name="T92" fmla="*/ 219 w 417"/>
                  <a:gd name="T93" fmla="*/ 89 h 162"/>
                  <a:gd name="T94" fmla="*/ 281 w 417"/>
                  <a:gd name="T95" fmla="*/ 98 h 162"/>
                  <a:gd name="T96" fmla="*/ 272 w 417"/>
                  <a:gd name="T97" fmla="*/ 154 h 162"/>
                  <a:gd name="T98" fmla="*/ 254 w 417"/>
                  <a:gd name="T99" fmla="*/ 152 h 162"/>
                  <a:gd name="T100" fmla="*/ 228 w 417"/>
                  <a:gd name="T101" fmla="*/ 93 h 162"/>
                  <a:gd name="T102" fmla="*/ 330 w 417"/>
                  <a:gd name="T103" fmla="*/ 155 h 162"/>
                  <a:gd name="T104" fmla="*/ 305 w 417"/>
                  <a:gd name="T105" fmla="*/ 148 h 162"/>
                  <a:gd name="T106" fmla="*/ 308 w 417"/>
                  <a:gd name="T107" fmla="*/ 156 h 162"/>
                  <a:gd name="T108" fmla="*/ 294 w 417"/>
                  <a:gd name="T109" fmla="*/ 154 h 162"/>
                  <a:gd name="T110" fmla="*/ 347 w 417"/>
                  <a:gd name="T111" fmla="*/ 155 h 162"/>
                  <a:gd name="T112" fmla="*/ 310 w 417"/>
                  <a:gd name="T113" fmla="*/ 136 h 162"/>
                  <a:gd name="T114" fmla="*/ 372 w 417"/>
                  <a:gd name="T115" fmla="*/ 155 h 162"/>
                  <a:gd name="T116" fmla="*/ 366 w 417"/>
                  <a:gd name="T117" fmla="*/ 99 h 162"/>
                  <a:gd name="T118" fmla="*/ 382 w 417"/>
                  <a:gd name="T119" fmla="*/ 98 h 162"/>
                  <a:gd name="T120" fmla="*/ 387 w 417"/>
                  <a:gd name="T121" fmla="*/ 152 h 162"/>
                  <a:gd name="T122" fmla="*/ 402 w 417"/>
                  <a:gd name="T123" fmla="*/ 150 h 162"/>
                  <a:gd name="T124" fmla="*/ 411 w 417"/>
                  <a:gd name="T125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7" h="162">
                    <a:moveTo>
                      <a:pt x="0" y="58"/>
                    </a:moveTo>
                    <a:lnTo>
                      <a:pt x="3" y="53"/>
                    </a:lnTo>
                    <a:lnTo>
                      <a:pt x="3" y="53"/>
                    </a:lnTo>
                    <a:lnTo>
                      <a:pt x="5" y="54"/>
                    </a:lnTo>
                    <a:lnTo>
                      <a:pt x="6" y="54"/>
                    </a:lnTo>
                    <a:lnTo>
                      <a:pt x="7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2" y="51"/>
                    </a:lnTo>
                    <a:lnTo>
                      <a:pt x="14" y="50"/>
                    </a:lnTo>
                    <a:lnTo>
                      <a:pt x="15" y="47"/>
                    </a:lnTo>
                    <a:lnTo>
                      <a:pt x="37" y="14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6" y="9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5" y="0"/>
                    </a:lnTo>
                    <a:lnTo>
                      <a:pt x="52" y="11"/>
                    </a:lnTo>
                    <a:lnTo>
                      <a:pt x="54" y="6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7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3"/>
                    </a:lnTo>
                    <a:lnTo>
                      <a:pt x="72" y="31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9"/>
                    </a:lnTo>
                    <a:lnTo>
                      <a:pt x="69" y="27"/>
                    </a:lnTo>
                    <a:lnTo>
                      <a:pt x="67" y="27"/>
                    </a:lnTo>
                    <a:lnTo>
                      <a:pt x="70" y="22"/>
                    </a:lnTo>
                    <a:lnTo>
                      <a:pt x="88" y="34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4" y="37"/>
                    </a:lnTo>
                    <a:lnTo>
                      <a:pt x="83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6" y="38"/>
                    </a:lnTo>
                    <a:lnTo>
                      <a:pt x="75" y="39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46" y="88"/>
                    </a:lnTo>
                    <a:lnTo>
                      <a:pt x="42" y="85"/>
                    </a:lnTo>
                    <a:lnTo>
                      <a:pt x="38" y="22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6" y="55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6" y="62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81" y="67"/>
                    </a:moveTo>
                    <a:lnTo>
                      <a:pt x="78" y="71"/>
                    </a:lnTo>
                    <a:lnTo>
                      <a:pt x="78" y="73"/>
                    </a:lnTo>
                    <a:lnTo>
                      <a:pt x="78" y="74"/>
                    </a:lnTo>
                    <a:lnTo>
                      <a:pt x="78" y="76"/>
                    </a:lnTo>
                    <a:lnTo>
                      <a:pt x="77" y="77"/>
                    </a:lnTo>
                    <a:lnTo>
                      <a:pt x="77" y="81"/>
                    </a:lnTo>
                    <a:lnTo>
                      <a:pt x="77" y="81"/>
                    </a:lnTo>
                    <a:lnTo>
                      <a:pt x="76" y="85"/>
                    </a:lnTo>
                    <a:lnTo>
                      <a:pt x="76" y="86"/>
                    </a:lnTo>
                    <a:lnTo>
                      <a:pt x="77" y="87"/>
                    </a:lnTo>
                    <a:lnTo>
                      <a:pt x="77" y="89"/>
                    </a:lnTo>
                    <a:lnTo>
                      <a:pt x="77" y="90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0" y="99"/>
                    </a:lnTo>
                    <a:lnTo>
                      <a:pt x="81" y="101"/>
                    </a:lnTo>
                    <a:lnTo>
                      <a:pt x="81" y="101"/>
                    </a:lnTo>
                    <a:lnTo>
                      <a:pt x="83" y="104"/>
                    </a:lnTo>
                    <a:lnTo>
                      <a:pt x="83" y="104"/>
                    </a:lnTo>
                    <a:lnTo>
                      <a:pt x="85" y="107"/>
                    </a:lnTo>
                    <a:lnTo>
                      <a:pt x="87" y="107"/>
                    </a:lnTo>
                    <a:lnTo>
                      <a:pt x="87" y="108"/>
                    </a:lnTo>
                    <a:lnTo>
                      <a:pt x="88" y="110"/>
                    </a:lnTo>
                    <a:lnTo>
                      <a:pt x="89" y="110"/>
                    </a:lnTo>
                    <a:lnTo>
                      <a:pt x="92" y="111"/>
                    </a:lnTo>
                    <a:lnTo>
                      <a:pt x="92" y="111"/>
                    </a:lnTo>
                    <a:lnTo>
                      <a:pt x="96" y="113"/>
                    </a:lnTo>
                    <a:lnTo>
                      <a:pt x="97" y="113"/>
                    </a:lnTo>
                    <a:lnTo>
                      <a:pt x="98" y="113"/>
                    </a:lnTo>
                    <a:lnTo>
                      <a:pt x="100" y="114"/>
                    </a:lnTo>
                    <a:lnTo>
                      <a:pt x="101" y="114"/>
                    </a:lnTo>
                    <a:lnTo>
                      <a:pt x="103" y="114"/>
                    </a:lnTo>
                    <a:lnTo>
                      <a:pt x="105" y="114"/>
                    </a:lnTo>
                    <a:lnTo>
                      <a:pt x="105" y="114"/>
                    </a:lnTo>
                    <a:lnTo>
                      <a:pt x="108" y="114"/>
                    </a:lnTo>
                    <a:lnTo>
                      <a:pt x="110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4" y="112"/>
                    </a:lnTo>
                    <a:lnTo>
                      <a:pt x="118" y="110"/>
                    </a:lnTo>
                    <a:lnTo>
                      <a:pt x="118" y="110"/>
                    </a:lnTo>
                    <a:lnTo>
                      <a:pt x="120" y="110"/>
                    </a:lnTo>
                    <a:lnTo>
                      <a:pt x="121" y="108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4" y="106"/>
                    </a:lnTo>
                    <a:lnTo>
                      <a:pt x="127" y="104"/>
                    </a:lnTo>
                    <a:lnTo>
                      <a:pt x="127" y="104"/>
                    </a:lnTo>
                    <a:lnTo>
                      <a:pt x="129" y="101"/>
                    </a:lnTo>
                    <a:lnTo>
                      <a:pt x="130" y="100"/>
                    </a:lnTo>
                    <a:lnTo>
                      <a:pt x="131" y="98"/>
                    </a:lnTo>
                    <a:lnTo>
                      <a:pt x="132" y="98"/>
                    </a:lnTo>
                    <a:lnTo>
                      <a:pt x="133" y="97"/>
                    </a:lnTo>
                    <a:lnTo>
                      <a:pt x="133" y="93"/>
                    </a:lnTo>
                    <a:lnTo>
                      <a:pt x="133" y="93"/>
                    </a:lnTo>
                    <a:lnTo>
                      <a:pt x="135" y="89"/>
                    </a:lnTo>
                    <a:lnTo>
                      <a:pt x="136" y="87"/>
                    </a:lnTo>
                    <a:lnTo>
                      <a:pt x="136" y="86"/>
                    </a:lnTo>
                    <a:lnTo>
                      <a:pt x="137" y="84"/>
                    </a:lnTo>
                    <a:lnTo>
                      <a:pt x="137" y="83"/>
                    </a:lnTo>
                    <a:lnTo>
                      <a:pt x="138" y="79"/>
                    </a:lnTo>
                    <a:lnTo>
                      <a:pt x="138" y="79"/>
                    </a:lnTo>
                    <a:lnTo>
                      <a:pt x="138" y="75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38" y="71"/>
                    </a:lnTo>
                    <a:lnTo>
                      <a:pt x="138" y="70"/>
                    </a:lnTo>
                    <a:lnTo>
                      <a:pt x="137" y="67"/>
                    </a:lnTo>
                    <a:lnTo>
                      <a:pt x="137" y="67"/>
                    </a:lnTo>
                    <a:lnTo>
                      <a:pt x="136" y="63"/>
                    </a:lnTo>
                    <a:lnTo>
                      <a:pt x="135" y="62"/>
                    </a:lnTo>
                    <a:lnTo>
                      <a:pt x="135" y="60"/>
                    </a:lnTo>
                    <a:lnTo>
                      <a:pt x="134" y="59"/>
                    </a:lnTo>
                    <a:lnTo>
                      <a:pt x="133" y="58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0" y="53"/>
                    </a:lnTo>
                    <a:lnTo>
                      <a:pt x="129" y="52"/>
                    </a:lnTo>
                    <a:lnTo>
                      <a:pt x="128" y="51"/>
                    </a:lnTo>
                    <a:lnTo>
                      <a:pt x="127" y="50"/>
                    </a:lnTo>
                    <a:lnTo>
                      <a:pt x="125" y="49"/>
                    </a:lnTo>
                    <a:lnTo>
                      <a:pt x="122" y="47"/>
                    </a:lnTo>
                    <a:lnTo>
                      <a:pt x="122" y="47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6" y="45"/>
                    </a:lnTo>
                    <a:lnTo>
                      <a:pt x="115" y="45"/>
                    </a:lnTo>
                    <a:lnTo>
                      <a:pt x="114" y="45"/>
                    </a:lnTo>
                    <a:lnTo>
                      <a:pt x="110" y="45"/>
                    </a:lnTo>
                    <a:lnTo>
                      <a:pt x="110" y="45"/>
                    </a:lnTo>
                    <a:lnTo>
                      <a:pt x="107" y="45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03" y="46"/>
                    </a:lnTo>
                    <a:lnTo>
                      <a:pt x="102" y="46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95" y="50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2" y="52"/>
                    </a:lnTo>
                    <a:lnTo>
                      <a:pt x="90" y="53"/>
                    </a:lnTo>
                    <a:lnTo>
                      <a:pt x="88" y="56"/>
                    </a:lnTo>
                    <a:lnTo>
                      <a:pt x="88" y="56"/>
                    </a:lnTo>
                    <a:lnTo>
                      <a:pt x="85" y="59"/>
                    </a:lnTo>
                    <a:lnTo>
                      <a:pt x="84" y="60"/>
                    </a:lnTo>
                    <a:lnTo>
                      <a:pt x="84" y="62"/>
                    </a:lnTo>
                    <a:lnTo>
                      <a:pt x="84" y="63"/>
                    </a:lnTo>
                    <a:lnTo>
                      <a:pt x="83" y="64"/>
                    </a:lnTo>
                    <a:lnTo>
                      <a:pt x="81" y="67"/>
                    </a:lnTo>
                    <a:lnTo>
                      <a:pt x="81" y="67"/>
                    </a:lnTo>
                    <a:lnTo>
                      <a:pt x="81" y="67"/>
                    </a:lnTo>
                    <a:close/>
                    <a:moveTo>
                      <a:pt x="94" y="74"/>
                    </a:moveTo>
                    <a:lnTo>
                      <a:pt x="94" y="74"/>
                    </a:lnTo>
                    <a:lnTo>
                      <a:pt x="93" y="78"/>
                    </a:lnTo>
                    <a:lnTo>
                      <a:pt x="91" y="82"/>
                    </a:lnTo>
                    <a:lnTo>
                      <a:pt x="90" y="85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8" y="92"/>
                    </a:lnTo>
                    <a:lnTo>
                      <a:pt x="88" y="94"/>
                    </a:lnTo>
                    <a:lnTo>
                      <a:pt x="88" y="97"/>
                    </a:lnTo>
                    <a:lnTo>
                      <a:pt x="88" y="97"/>
                    </a:lnTo>
                    <a:lnTo>
                      <a:pt x="88" y="98"/>
                    </a:lnTo>
                    <a:lnTo>
                      <a:pt x="88" y="100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90" y="103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1" y="104"/>
                    </a:lnTo>
                    <a:lnTo>
                      <a:pt x="93" y="106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8" y="107"/>
                    </a:lnTo>
                    <a:lnTo>
                      <a:pt x="100" y="107"/>
                    </a:lnTo>
                    <a:lnTo>
                      <a:pt x="100" y="107"/>
                    </a:lnTo>
                    <a:lnTo>
                      <a:pt x="101" y="107"/>
                    </a:lnTo>
                    <a:lnTo>
                      <a:pt x="102" y="107"/>
                    </a:lnTo>
                    <a:lnTo>
                      <a:pt x="102" y="107"/>
                    </a:lnTo>
                    <a:lnTo>
                      <a:pt x="104" y="107"/>
                    </a:lnTo>
                    <a:lnTo>
                      <a:pt x="106" y="106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0" y="103"/>
                    </a:lnTo>
                    <a:lnTo>
                      <a:pt x="111" y="101"/>
                    </a:lnTo>
                    <a:lnTo>
                      <a:pt x="112" y="99"/>
                    </a:lnTo>
                    <a:lnTo>
                      <a:pt x="114" y="98"/>
                    </a:lnTo>
                    <a:lnTo>
                      <a:pt x="115" y="96"/>
                    </a:lnTo>
                    <a:lnTo>
                      <a:pt x="116" y="93"/>
                    </a:lnTo>
                    <a:lnTo>
                      <a:pt x="118" y="90"/>
                    </a:lnTo>
                    <a:lnTo>
                      <a:pt x="120" y="86"/>
                    </a:lnTo>
                    <a:lnTo>
                      <a:pt x="120" y="86"/>
                    </a:lnTo>
                    <a:lnTo>
                      <a:pt x="121" y="82"/>
                    </a:lnTo>
                    <a:lnTo>
                      <a:pt x="123" y="78"/>
                    </a:lnTo>
                    <a:lnTo>
                      <a:pt x="124" y="76"/>
                    </a:lnTo>
                    <a:lnTo>
                      <a:pt x="125" y="73"/>
                    </a:lnTo>
                    <a:lnTo>
                      <a:pt x="125" y="71"/>
                    </a:lnTo>
                    <a:lnTo>
                      <a:pt x="126" y="68"/>
                    </a:lnTo>
                    <a:lnTo>
                      <a:pt x="126" y="67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2"/>
                    </a:lnTo>
                    <a:lnTo>
                      <a:pt x="126" y="60"/>
                    </a:lnTo>
                    <a:lnTo>
                      <a:pt x="125" y="58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5"/>
                    </a:lnTo>
                    <a:lnTo>
                      <a:pt x="121" y="54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52"/>
                    </a:lnTo>
                    <a:lnTo>
                      <a:pt x="115" y="51"/>
                    </a:lnTo>
                    <a:lnTo>
                      <a:pt x="115" y="51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2"/>
                    </a:lnTo>
                    <a:lnTo>
                      <a:pt x="111" y="53"/>
                    </a:lnTo>
                    <a:lnTo>
                      <a:pt x="109" y="54"/>
                    </a:lnTo>
                    <a:lnTo>
                      <a:pt x="107" y="55"/>
                    </a:lnTo>
                    <a:lnTo>
                      <a:pt x="107" y="55"/>
                    </a:lnTo>
                    <a:lnTo>
                      <a:pt x="105" y="57"/>
                    </a:lnTo>
                    <a:lnTo>
                      <a:pt x="104" y="59"/>
                    </a:lnTo>
                    <a:lnTo>
                      <a:pt x="102" y="61"/>
                    </a:lnTo>
                    <a:lnTo>
                      <a:pt x="101" y="63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6" y="70"/>
                    </a:lnTo>
                    <a:lnTo>
                      <a:pt x="94" y="74"/>
                    </a:lnTo>
                    <a:lnTo>
                      <a:pt x="94" y="74"/>
                    </a:lnTo>
                    <a:close/>
                    <a:moveTo>
                      <a:pt x="164" y="103"/>
                    </a:moveTo>
                    <a:lnTo>
                      <a:pt x="157" y="125"/>
                    </a:lnTo>
                    <a:lnTo>
                      <a:pt x="157" y="125"/>
                    </a:lnTo>
                    <a:lnTo>
                      <a:pt x="157" y="126"/>
                    </a:lnTo>
                    <a:lnTo>
                      <a:pt x="156" y="127"/>
                    </a:lnTo>
                    <a:lnTo>
                      <a:pt x="156" y="128"/>
                    </a:lnTo>
                    <a:lnTo>
                      <a:pt x="157" y="129"/>
                    </a:lnTo>
                    <a:lnTo>
                      <a:pt x="157" y="129"/>
                    </a:lnTo>
                    <a:lnTo>
                      <a:pt x="157" y="130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9" y="131"/>
                    </a:lnTo>
                    <a:lnTo>
                      <a:pt x="164" y="132"/>
                    </a:lnTo>
                    <a:lnTo>
                      <a:pt x="162" y="137"/>
                    </a:lnTo>
                    <a:lnTo>
                      <a:pt x="133" y="128"/>
                    </a:lnTo>
                    <a:lnTo>
                      <a:pt x="135" y="123"/>
                    </a:lnTo>
                    <a:lnTo>
                      <a:pt x="139" y="124"/>
                    </a:lnTo>
                    <a:lnTo>
                      <a:pt x="139" y="124"/>
                    </a:lnTo>
                    <a:lnTo>
                      <a:pt x="140" y="125"/>
                    </a:lnTo>
                    <a:lnTo>
                      <a:pt x="141" y="125"/>
                    </a:lnTo>
                    <a:lnTo>
                      <a:pt x="142" y="125"/>
                    </a:lnTo>
                    <a:lnTo>
                      <a:pt x="142" y="124"/>
                    </a:lnTo>
                    <a:lnTo>
                      <a:pt x="142" y="124"/>
                    </a:lnTo>
                    <a:lnTo>
                      <a:pt x="143" y="124"/>
                    </a:lnTo>
                    <a:lnTo>
                      <a:pt x="143" y="123"/>
                    </a:lnTo>
                    <a:lnTo>
                      <a:pt x="144" y="122"/>
                    </a:lnTo>
                    <a:lnTo>
                      <a:pt x="144" y="121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58" y="71"/>
                    </a:lnTo>
                    <a:lnTo>
                      <a:pt x="158" y="70"/>
                    </a:lnTo>
                    <a:lnTo>
                      <a:pt x="157" y="70"/>
                    </a:lnTo>
                    <a:lnTo>
                      <a:pt x="156" y="70"/>
                    </a:lnTo>
                    <a:lnTo>
                      <a:pt x="155" y="70"/>
                    </a:lnTo>
                    <a:lnTo>
                      <a:pt x="152" y="68"/>
                    </a:lnTo>
                    <a:lnTo>
                      <a:pt x="153" y="64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9" y="74"/>
                    </a:lnTo>
                    <a:lnTo>
                      <a:pt x="191" y="75"/>
                    </a:lnTo>
                    <a:lnTo>
                      <a:pt x="193" y="76"/>
                    </a:lnTo>
                    <a:lnTo>
                      <a:pt x="193" y="77"/>
                    </a:lnTo>
                    <a:lnTo>
                      <a:pt x="195" y="78"/>
                    </a:lnTo>
                    <a:lnTo>
                      <a:pt x="196" y="79"/>
                    </a:lnTo>
                    <a:lnTo>
                      <a:pt x="198" y="81"/>
                    </a:lnTo>
                    <a:lnTo>
                      <a:pt x="199" y="82"/>
                    </a:lnTo>
                    <a:lnTo>
                      <a:pt x="199" y="82"/>
                    </a:lnTo>
                    <a:lnTo>
                      <a:pt x="200" y="84"/>
                    </a:lnTo>
                    <a:lnTo>
                      <a:pt x="201" y="86"/>
                    </a:lnTo>
                    <a:lnTo>
                      <a:pt x="201" y="87"/>
                    </a:lnTo>
                    <a:lnTo>
                      <a:pt x="201" y="89"/>
                    </a:lnTo>
                    <a:lnTo>
                      <a:pt x="201" y="90"/>
                    </a:lnTo>
                    <a:lnTo>
                      <a:pt x="201" y="92"/>
                    </a:lnTo>
                    <a:lnTo>
                      <a:pt x="201" y="94"/>
                    </a:lnTo>
                    <a:lnTo>
                      <a:pt x="200" y="97"/>
                    </a:lnTo>
                    <a:lnTo>
                      <a:pt x="200" y="97"/>
                    </a:lnTo>
                    <a:lnTo>
                      <a:pt x="200" y="98"/>
                    </a:lnTo>
                    <a:lnTo>
                      <a:pt x="199" y="99"/>
                    </a:lnTo>
                    <a:lnTo>
                      <a:pt x="198" y="101"/>
                    </a:lnTo>
                    <a:lnTo>
                      <a:pt x="197" y="101"/>
                    </a:lnTo>
                    <a:lnTo>
                      <a:pt x="196" y="103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3" y="106"/>
                    </a:lnTo>
                    <a:lnTo>
                      <a:pt x="193" y="106"/>
                    </a:lnTo>
                    <a:lnTo>
                      <a:pt x="191" y="107"/>
                    </a:lnTo>
                    <a:lnTo>
                      <a:pt x="190" y="107"/>
                    </a:lnTo>
                    <a:lnTo>
                      <a:pt x="188" y="107"/>
                    </a:lnTo>
                    <a:lnTo>
                      <a:pt x="187" y="107"/>
                    </a:lnTo>
                    <a:lnTo>
                      <a:pt x="185" y="107"/>
                    </a:lnTo>
                    <a:lnTo>
                      <a:pt x="184" y="107"/>
                    </a:lnTo>
                    <a:lnTo>
                      <a:pt x="181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0" y="107"/>
                    </a:lnTo>
                    <a:lnTo>
                      <a:pt x="181" y="108"/>
                    </a:lnTo>
                    <a:lnTo>
                      <a:pt x="183" y="108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12"/>
                    </a:lnTo>
                    <a:lnTo>
                      <a:pt x="185" y="112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7" y="116"/>
                    </a:lnTo>
                    <a:lnTo>
                      <a:pt x="187" y="117"/>
                    </a:lnTo>
                    <a:lnTo>
                      <a:pt x="187" y="119"/>
                    </a:lnTo>
                    <a:lnTo>
                      <a:pt x="187" y="122"/>
                    </a:lnTo>
                    <a:lnTo>
                      <a:pt x="187" y="122"/>
                    </a:lnTo>
                    <a:lnTo>
                      <a:pt x="187" y="124"/>
                    </a:lnTo>
                    <a:lnTo>
                      <a:pt x="187" y="125"/>
                    </a:lnTo>
                    <a:lnTo>
                      <a:pt x="187" y="130"/>
                    </a:lnTo>
                    <a:lnTo>
                      <a:pt x="187" y="130"/>
                    </a:lnTo>
                    <a:lnTo>
                      <a:pt x="187" y="134"/>
                    </a:lnTo>
                    <a:lnTo>
                      <a:pt x="187" y="135"/>
                    </a:lnTo>
                    <a:lnTo>
                      <a:pt x="187" y="136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1" y="137"/>
                    </a:lnTo>
                    <a:lnTo>
                      <a:pt x="191" y="137"/>
                    </a:lnTo>
                    <a:lnTo>
                      <a:pt x="191" y="135"/>
                    </a:lnTo>
                    <a:lnTo>
                      <a:pt x="192" y="134"/>
                    </a:lnTo>
                    <a:lnTo>
                      <a:pt x="193" y="133"/>
                    </a:lnTo>
                    <a:lnTo>
                      <a:pt x="193" y="130"/>
                    </a:lnTo>
                    <a:lnTo>
                      <a:pt x="197" y="131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4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0" y="143"/>
                    </a:lnTo>
                    <a:lnTo>
                      <a:pt x="190" y="143"/>
                    </a:lnTo>
                    <a:lnTo>
                      <a:pt x="189" y="144"/>
                    </a:lnTo>
                    <a:lnTo>
                      <a:pt x="187" y="144"/>
                    </a:lnTo>
                    <a:lnTo>
                      <a:pt x="187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1" y="144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78" y="144"/>
                    </a:lnTo>
                    <a:lnTo>
                      <a:pt x="177" y="143"/>
                    </a:lnTo>
                    <a:lnTo>
                      <a:pt x="175" y="141"/>
                    </a:lnTo>
                    <a:lnTo>
                      <a:pt x="174" y="141"/>
                    </a:lnTo>
                    <a:lnTo>
                      <a:pt x="174" y="141"/>
                    </a:lnTo>
                    <a:lnTo>
                      <a:pt x="173" y="139"/>
                    </a:lnTo>
                    <a:lnTo>
                      <a:pt x="172" y="139"/>
                    </a:lnTo>
                    <a:lnTo>
                      <a:pt x="172" y="138"/>
                    </a:lnTo>
                    <a:lnTo>
                      <a:pt x="172" y="137"/>
                    </a:lnTo>
                    <a:lnTo>
                      <a:pt x="172" y="137"/>
                    </a:lnTo>
                    <a:lnTo>
                      <a:pt x="171" y="135"/>
                    </a:lnTo>
                    <a:lnTo>
                      <a:pt x="171" y="135"/>
                    </a:lnTo>
                    <a:lnTo>
                      <a:pt x="171" y="132"/>
                    </a:lnTo>
                    <a:lnTo>
                      <a:pt x="171" y="131"/>
                    </a:lnTo>
                    <a:lnTo>
                      <a:pt x="171" y="130"/>
                    </a:lnTo>
                    <a:lnTo>
                      <a:pt x="172" y="129"/>
                    </a:lnTo>
                    <a:lnTo>
                      <a:pt x="172" y="127"/>
                    </a:lnTo>
                    <a:lnTo>
                      <a:pt x="173" y="124"/>
                    </a:lnTo>
                    <a:lnTo>
                      <a:pt x="173" y="124"/>
                    </a:lnTo>
                    <a:lnTo>
                      <a:pt x="173" y="121"/>
                    </a:lnTo>
                    <a:lnTo>
                      <a:pt x="174" y="120"/>
                    </a:lnTo>
                    <a:lnTo>
                      <a:pt x="174" y="120"/>
                    </a:lnTo>
                    <a:lnTo>
                      <a:pt x="175" y="116"/>
                    </a:lnTo>
                    <a:lnTo>
                      <a:pt x="175" y="114"/>
                    </a:lnTo>
                    <a:lnTo>
                      <a:pt x="175" y="113"/>
                    </a:lnTo>
                    <a:lnTo>
                      <a:pt x="175" y="112"/>
                    </a:lnTo>
                    <a:lnTo>
                      <a:pt x="175" y="111"/>
                    </a:lnTo>
                    <a:lnTo>
                      <a:pt x="175" y="110"/>
                    </a:lnTo>
                    <a:lnTo>
                      <a:pt x="175" y="108"/>
                    </a:lnTo>
                    <a:lnTo>
                      <a:pt x="175" y="108"/>
                    </a:lnTo>
                    <a:lnTo>
                      <a:pt x="174" y="107"/>
                    </a:lnTo>
                    <a:lnTo>
                      <a:pt x="173" y="107"/>
                    </a:lnTo>
                    <a:lnTo>
                      <a:pt x="173" y="107"/>
                    </a:lnTo>
                    <a:lnTo>
                      <a:pt x="172" y="106"/>
                    </a:lnTo>
                    <a:lnTo>
                      <a:pt x="171" y="106"/>
                    </a:lnTo>
                    <a:lnTo>
                      <a:pt x="170" y="104"/>
                    </a:lnTo>
                    <a:lnTo>
                      <a:pt x="167" y="104"/>
                    </a:lnTo>
                    <a:lnTo>
                      <a:pt x="167" y="104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3"/>
                    </a:lnTo>
                    <a:lnTo>
                      <a:pt x="164" y="103"/>
                    </a:lnTo>
                    <a:close/>
                    <a:moveTo>
                      <a:pt x="171" y="79"/>
                    </a:moveTo>
                    <a:lnTo>
                      <a:pt x="165" y="98"/>
                    </a:lnTo>
                    <a:lnTo>
                      <a:pt x="165" y="98"/>
                    </a:lnTo>
                    <a:lnTo>
                      <a:pt x="166" y="99"/>
                    </a:lnTo>
                    <a:lnTo>
                      <a:pt x="167" y="99"/>
                    </a:lnTo>
                    <a:lnTo>
                      <a:pt x="167" y="99"/>
                    </a:lnTo>
                    <a:lnTo>
                      <a:pt x="168" y="100"/>
                    </a:lnTo>
                    <a:lnTo>
                      <a:pt x="168" y="100"/>
                    </a:lnTo>
                    <a:lnTo>
                      <a:pt x="173" y="101"/>
                    </a:lnTo>
                    <a:lnTo>
                      <a:pt x="175" y="101"/>
                    </a:lnTo>
                    <a:lnTo>
                      <a:pt x="176" y="101"/>
                    </a:lnTo>
                    <a:lnTo>
                      <a:pt x="178" y="101"/>
                    </a:lnTo>
                    <a:lnTo>
                      <a:pt x="179" y="101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3" y="100"/>
                    </a:lnTo>
                    <a:lnTo>
                      <a:pt x="184" y="99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5" y="97"/>
                    </a:lnTo>
                    <a:lnTo>
                      <a:pt x="187" y="96"/>
                    </a:lnTo>
                    <a:lnTo>
                      <a:pt x="187" y="94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8" y="89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5"/>
                    </a:lnTo>
                    <a:lnTo>
                      <a:pt x="188" y="84"/>
                    </a:lnTo>
                    <a:lnTo>
                      <a:pt x="188" y="83"/>
                    </a:lnTo>
                    <a:lnTo>
                      <a:pt x="187" y="82"/>
                    </a:lnTo>
                    <a:lnTo>
                      <a:pt x="187" y="82"/>
                    </a:lnTo>
                    <a:lnTo>
                      <a:pt x="187" y="81"/>
                    </a:lnTo>
                    <a:lnTo>
                      <a:pt x="187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4" y="78"/>
                    </a:lnTo>
                    <a:lnTo>
                      <a:pt x="183" y="78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6"/>
                    </a:lnTo>
                    <a:lnTo>
                      <a:pt x="176" y="75"/>
                    </a:lnTo>
                    <a:lnTo>
                      <a:pt x="175" y="75"/>
                    </a:lnTo>
                    <a:lnTo>
                      <a:pt x="174" y="76"/>
                    </a:lnTo>
                    <a:lnTo>
                      <a:pt x="174" y="76"/>
                    </a:lnTo>
                    <a:lnTo>
                      <a:pt x="173" y="76"/>
                    </a:lnTo>
                    <a:lnTo>
                      <a:pt x="173" y="76"/>
                    </a:lnTo>
                    <a:lnTo>
                      <a:pt x="173" y="77"/>
                    </a:lnTo>
                    <a:lnTo>
                      <a:pt x="172" y="78"/>
                    </a:lnTo>
                    <a:lnTo>
                      <a:pt x="171" y="79"/>
                    </a:lnTo>
                    <a:lnTo>
                      <a:pt x="171" y="79"/>
                    </a:lnTo>
                    <a:close/>
                    <a:moveTo>
                      <a:pt x="228" y="93"/>
                    </a:moveTo>
                    <a:lnTo>
                      <a:pt x="221" y="135"/>
                    </a:lnTo>
                    <a:lnTo>
                      <a:pt x="221" y="135"/>
                    </a:lnTo>
                    <a:lnTo>
                      <a:pt x="221" y="139"/>
                    </a:lnTo>
                    <a:lnTo>
                      <a:pt x="221" y="140"/>
                    </a:lnTo>
                    <a:lnTo>
                      <a:pt x="221" y="141"/>
                    </a:lnTo>
                    <a:lnTo>
                      <a:pt x="221" y="141"/>
                    </a:lnTo>
                    <a:lnTo>
                      <a:pt x="221" y="143"/>
                    </a:lnTo>
                    <a:lnTo>
                      <a:pt x="222" y="144"/>
                    </a:lnTo>
                    <a:lnTo>
                      <a:pt x="222" y="144"/>
                    </a:lnTo>
                    <a:lnTo>
                      <a:pt x="222" y="145"/>
                    </a:lnTo>
                    <a:lnTo>
                      <a:pt x="223" y="147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5" y="147"/>
                    </a:lnTo>
                    <a:lnTo>
                      <a:pt x="226" y="147"/>
                    </a:lnTo>
                    <a:lnTo>
                      <a:pt x="229" y="148"/>
                    </a:lnTo>
                    <a:lnTo>
                      <a:pt x="228" y="153"/>
                    </a:lnTo>
                    <a:lnTo>
                      <a:pt x="206" y="149"/>
                    </a:lnTo>
                    <a:lnTo>
                      <a:pt x="207" y="144"/>
                    </a:lnTo>
                    <a:lnTo>
                      <a:pt x="207" y="144"/>
                    </a:lnTo>
                    <a:lnTo>
                      <a:pt x="209" y="144"/>
                    </a:lnTo>
                    <a:lnTo>
                      <a:pt x="210" y="144"/>
                    </a:lnTo>
                    <a:lnTo>
                      <a:pt x="211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2" y="144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5" y="141"/>
                    </a:lnTo>
                    <a:lnTo>
                      <a:pt x="215" y="141"/>
                    </a:lnTo>
                    <a:lnTo>
                      <a:pt x="215" y="140"/>
                    </a:lnTo>
                    <a:lnTo>
                      <a:pt x="215" y="139"/>
                    </a:lnTo>
                    <a:lnTo>
                      <a:pt x="215" y="138"/>
                    </a:lnTo>
                    <a:lnTo>
                      <a:pt x="216" y="134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3" y="93"/>
                    </a:lnTo>
                    <a:lnTo>
                      <a:pt x="223" y="92"/>
                    </a:lnTo>
                    <a:lnTo>
                      <a:pt x="223" y="91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2" y="90"/>
                    </a:lnTo>
                    <a:lnTo>
                      <a:pt x="221" y="89"/>
                    </a:lnTo>
                    <a:lnTo>
                      <a:pt x="221" y="89"/>
                    </a:lnTo>
                    <a:lnTo>
                      <a:pt x="219" y="89"/>
                    </a:lnTo>
                    <a:lnTo>
                      <a:pt x="215" y="88"/>
                    </a:lnTo>
                    <a:lnTo>
                      <a:pt x="216" y="83"/>
                    </a:lnTo>
                    <a:lnTo>
                      <a:pt x="242" y="87"/>
                    </a:lnTo>
                    <a:lnTo>
                      <a:pt x="248" y="128"/>
                    </a:lnTo>
                    <a:lnTo>
                      <a:pt x="264" y="91"/>
                    </a:lnTo>
                    <a:lnTo>
                      <a:pt x="288" y="95"/>
                    </a:lnTo>
                    <a:lnTo>
                      <a:pt x="288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3" y="98"/>
                    </a:lnTo>
                    <a:lnTo>
                      <a:pt x="283" y="98"/>
                    </a:lnTo>
                    <a:lnTo>
                      <a:pt x="281" y="98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1" y="99"/>
                    </a:lnTo>
                    <a:lnTo>
                      <a:pt x="280" y="100"/>
                    </a:lnTo>
                    <a:lnTo>
                      <a:pt x="280" y="101"/>
                    </a:lnTo>
                    <a:lnTo>
                      <a:pt x="280" y="103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2" y="151"/>
                    </a:lnTo>
                    <a:lnTo>
                      <a:pt x="272" y="152"/>
                    </a:lnTo>
                    <a:lnTo>
                      <a:pt x="272" y="153"/>
                    </a:lnTo>
                    <a:lnTo>
                      <a:pt x="272" y="154"/>
                    </a:lnTo>
                    <a:lnTo>
                      <a:pt x="272" y="154"/>
                    </a:lnTo>
                    <a:lnTo>
                      <a:pt x="273" y="155"/>
                    </a:lnTo>
                    <a:lnTo>
                      <a:pt x="273" y="155"/>
                    </a:lnTo>
                    <a:lnTo>
                      <a:pt x="274" y="155"/>
                    </a:lnTo>
                    <a:lnTo>
                      <a:pt x="275" y="155"/>
                    </a:lnTo>
                    <a:lnTo>
                      <a:pt x="280" y="156"/>
                    </a:lnTo>
                    <a:lnTo>
                      <a:pt x="279" y="160"/>
                    </a:lnTo>
                    <a:lnTo>
                      <a:pt x="250" y="156"/>
                    </a:lnTo>
                    <a:lnTo>
                      <a:pt x="252" y="151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7" y="151"/>
                    </a:lnTo>
                    <a:lnTo>
                      <a:pt x="258" y="150"/>
                    </a:lnTo>
                    <a:lnTo>
                      <a:pt x="258" y="149"/>
                    </a:lnTo>
                    <a:lnTo>
                      <a:pt x="258" y="148"/>
                    </a:lnTo>
                    <a:lnTo>
                      <a:pt x="266" y="98"/>
                    </a:lnTo>
                    <a:lnTo>
                      <a:pt x="241" y="155"/>
                    </a:lnTo>
                    <a:lnTo>
                      <a:pt x="237" y="154"/>
                    </a:lnTo>
                    <a:lnTo>
                      <a:pt x="228" y="93"/>
                    </a:lnTo>
                    <a:lnTo>
                      <a:pt x="228" y="93"/>
                    </a:lnTo>
                    <a:close/>
                    <a:moveTo>
                      <a:pt x="324" y="161"/>
                    </a:moveTo>
                    <a:lnTo>
                      <a:pt x="324" y="157"/>
                    </a:lnTo>
                    <a:lnTo>
                      <a:pt x="328" y="157"/>
                    </a:lnTo>
                    <a:lnTo>
                      <a:pt x="328" y="157"/>
                    </a:lnTo>
                    <a:lnTo>
                      <a:pt x="329" y="157"/>
                    </a:lnTo>
                    <a:lnTo>
                      <a:pt x="329" y="157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6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5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4"/>
                    </a:lnTo>
                    <a:lnTo>
                      <a:pt x="330" y="153"/>
                    </a:lnTo>
                    <a:lnTo>
                      <a:pt x="330" y="152"/>
                    </a:lnTo>
                    <a:lnTo>
                      <a:pt x="326" y="141"/>
                    </a:lnTo>
                    <a:lnTo>
                      <a:pt x="308" y="141"/>
                    </a:lnTo>
                    <a:lnTo>
                      <a:pt x="306" y="147"/>
                    </a:lnTo>
                    <a:lnTo>
                      <a:pt x="306" y="147"/>
                    </a:lnTo>
                    <a:lnTo>
                      <a:pt x="305" y="148"/>
                    </a:lnTo>
                    <a:lnTo>
                      <a:pt x="305" y="148"/>
                    </a:lnTo>
                    <a:lnTo>
                      <a:pt x="305" y="150"/>
                    </a:lnTo>
                    <a:lnTo>
                      <a:pt x="305" y="151"/>
                    </a:lnTo>
                    <a:lnTo>
                      <a:pt x="305" y="151"/>
                    </a:lnTo>
                    <a:lnTo>
                      <a:pt x="305" y="152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54"/>
                    </a:lnTo>
                    <a:lnTo>
                      <a:pt x="306" y="154"/>
                    </a:lnTo>
                    <a:lnTo>
                      <a:pt x="307" y="155"/>
                    </a:lnTo>
                    <a:lnTo>
                      <a:pt x="307" y="155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9" y="156"/>
                    </a:lnTo>
                    <a:lnTo>
                      <a:pt x="311" y="157"/>
                    </a:lnTo>
                    <a:lnTo>
                      <a:pt x="313" y="157"/>
                    </a:lnTo>
                    <a:lnTo>
                      <a:pt x="313" y="161"/>
                    </a:lnTo>
                    <a:lnTo>
                      <a:pt x="290" y="161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2" y="156"/>
                    </a:lnTo>
                    <a:lnTo>
                      <a:pt x="293" y="156"/>
                    </a:lnTo>
                    <a:lnTo>
                      <a:pt x="293" y="155"/>
                    </a:lnTo>
                    <a:lnTo>
                      <a:pt x="294" y="155"/>
                    </a:lnTo>
                    <a:lnTo>
                      <a:pt x="294" y="154"/>
                    </a:lnTo>
                    <a:lnTo>
                      <a:pt x="296" y="153"/>
                    </a:lnTo>
                    <a:lnTo>
                      <a:pt x="296" y="153"/>
                    </a:lnTo>
                    <a:lnTo>
                      <a:pt x="297" y="151"/>
                    </a:lnTo>
                    <a:lnTo>
                      <a:pt x="298" y="149"/>
                    </a:lnTo>
                    <a:lnTo>
                      <a:pt x="299" y="147"/>
                    </a:lnTo>
                    <a:lnTo>
                      <a:pt x="301" y="144"/>
                    </a:lnTo>
                    <a:lnTo>
                      <a:pt x="318" y="94"/>
                    </a:lnTo>
                    <a:lnTo>
                      <a:pt x="325" y="94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7" y="154"/>
                    </a:lnTo>
                    <a:lnTo>
                      <a:pt x="347" y="155"/>
                    </a:lnTo>
                    <a:lnTo>
                      <a:pt x="347" y="156"/>
                    </a:lnTo>
                    <a:lnTo>
                      <a:pt x="348" y="157"/>
                    </a:lnTo>
                    <a:lnTo>
                      <a:pt x="348" y="157"/>
                    </a:lnTo>
                    <a:lnTo>
                      <a:pt x="349" y="157"/>
                    </a:lnTo>
                    <a:lnTo>
                      <a:pt x="349" y="157"/>
                    </a:lnTo>
                    <a:lnTo>
                      <a:pt x="350" y="157"/>
                    </a:lnTo>
                    <a:lnTo>
                      <a:pt x="350" y="158"/>
                    </a:lnTo>
                    <a:lnTo>
                      <a:pt x="350" y="162"/>
                    </a:lnTo>
                    <a:lnTo>
                      <a:pt x="324" y="161"/>
                    </a:lnTo>
                    <a:lnTo>
                      <a:pt x="324" y="161"/>
                    </a:lnTo>
                    <a:close/>
                    <a:moveTo>
                      <a:pt x="318" y="112"/>
                    </a:moveTo>
                    <a:lnTo>
                      <a:pt x="310" y="136"/>
                    </a:lnTo>
                    <a:lnTo>
                      <a:pt x="324" y="136"/>
                    </a:lnTo>
                    <a:lnTo>
                      <a:pt x="318" y="112"/>
                    </a:lnTo>
                    <a:lnTo>
                      <a:pt x="318" y="112"/>
                    </a:lnTo>
                    <a:close/>
                    <a:moveTo>
                      <a:pt x="417" y="156"/>
                    </a:moveTo>
                    <a:lnTo>
                      <a:pt x="366" y="161"/>
                    </a:lnTo>
                    <a:lnTo>
                      <a:pt x="365" y="157"/>
                    </a:lnTo>
                    <a:lnTo>
                      <a:pt x="369" y="156"/>
                    </a:lnTo>
                    <a:lnTo>
                      <a:pt x="369" y="156"/>
                    </a:lnTo>
                    <a:lnTo>
                      <a:pt x="370" y="156"/>
                    </a:lnTo>
                    <a:lnTo>
                      <a:pt x="371" y="156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3" y="154"/>
                    </a:lnTo>
                    <a:lnTo>
                      <a:pt x="373" y="153"/>
                    </a:lnTo>
                    <a:lnTo>
                      <a:pt x="373" y="152"/>
                    </a:lnTo>
                    <a:lnTo>
                      <a:pt x="373" y="151"/>
                    </a:lnTo>
                    <a:lnTo>
                      <a:pt x="367" y="103"/>
                    </a:lnTo>
                    <a:lnTo>
                      <a:pt x="367" y="103"/>
                    </a:lnTo>
                    <a:lnTo>
                      <a:pt x="367" y="101"/>
                    </a:lnTo>
                    <a:lnTo>
                      <a:pt x="367" y="101"/>
                    </a:lnTo>
                    <a:lnTo>
                      <a:pt x="367" y="100"/>
                    </a:lnTo>
                    <a:lnTo>
                      <a:pt x="366" y="99"/>
                    </a:lnTo>
                    <a:lnTo>
                      <a:pt x="366" y="99"/>
                    </a:lnTo>
                    <a:lnTo>
                      <a:pt x="365" y="99"/>
                    </a:lnTo>
                    <a:lnTo>
                      <a:pt x="365" y="99"/>
                    </a:lnTo>
                    <a:lnTo>
                      <a:pt x="364" y="99"/>
                    </a:lnTo>
                    <a:lnTo>
                      <a:pt x="363" y="99"/>
                    </a:lnTo>
                    <a:lnTo>
                      <a:pt x="359" y="99"/>
                    </a:lnTo>
                    <a:lnTo>
                      <a:pt x="359" y="95"/>
                    </a:lnTo>
                    <a:lnTo>
                      <a:pt x="388" y="91"/>
                    </a:lnTo>
                    <a:lnTo>
                      <a:pt x="388" y="97"/>
                    </a:lnTo>
                    <a:lnTo>
                      <a:pt x="384" y="97"/>
                    </a:lnTo>
                    <a:lnTo>
                      <a:pt x="384" y="97"/>
                    </a:lnTo>
                    <a:lnTo>
                      <a:pt x="383" y="97"/>
                    </a:lnTo>
                    <a:lnTo>
                      <a:pt x="382" y="98"/>
                    </a:lnTo>
                    <a:lnTo>
                      <a:pt x="382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8"/>
                    </a:lnTo>
                    <a:lnTo>
                      <a:pt x="381" y="99"/>
                    </a:lnTo>
                    <a:lnTo>
                      <a:pt x="381" y="100"/>
                    </a:lnTo>
                    <a:lnTo>
                      <a:pt x="381" y="101"/>
                    </a:lnTo>
                    <a:lnTo>
                      <a:pt x="386" y="149"/>
                    </a:lnTo>
                    <a:lnTo>
                      <a:pt x="386" y="149"/>
                    </a:lnTo>
                    <a:lnTo>
                      <a:pt x="386" y="150"/>
                    </a:lnTo>
                    <a:lnTo>
                      <a:pt x="387" y="151"/>
                    </a:lnTo>
                    <a:lnTo>
                      <a:pt x="387" y="152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7" y="153"/>
                    </a:lnTo>
                    <a:lnTo>
                      <a:pt x="388" y="153"/>
                    </a:lnTo>
                    <a:lnTo>
                      <a:pt x="390" y="153"/>
                    </a:lnTo>
                    <a:lnTo>
                      <a:pt x="392" y="153"/>
                    </a:lnTo>
                    <a:lnTo>
                      <a:pt x="392" y="153"/>
                    </a:lnTo>
                    <a:lnTo>
                      <a:pt x="394" y="153"/>
                    </a:lnTo>
                    <a:lnTo>
                      <a:pt x="397" y="152"/>
                    </a:lnTo>
                    <a:lnTo>
                      <a:pt x="399" y="152"/>
                    </a:lnTo>
                    <a:lnTo>
                      <a:pt x="400" y="151"/>
                    </a:lnTo>
                    <a:lnTo>
                      <a:pt x="402" y="150"/>
                    </a:lnTo>
                    <a:lnTo>
                      <a:pt x="403" y="149"/>
                    </a:lnTo>
                    <a:lnTo>
                      <a:pt x="404" y="148"/>
                    </a:lnTo>
                    <a:lnTo>
                      <a:pt x="406" y="147"/>
                    </a:lnTo>
                    <a:lnTo>
                      <a:pt x="406" y="147"/>
                    </a:lnTo>
                    <a:lnTo>
                      <a:pt x="407" y="145"/>
                    </a:lnTo>
                    <a:lnTo>
                      <a:pt x="408" y="144"/>
                    </a:lnTo>
                    <a:lnTo>
                      <a:pt x="409" y="143"/>
                    </a:lnTo>
                    <a:lnTo>
                      <a:pt x="410" y="141"/>
                    </a:lnTo>
                    <a:lnTo>
                      <a:pt x="410" y="139"/>
                    </a:lnTo>
                    <a:lnTo>
                      <a:pt x="411" y="137"/>
                    </a:lnTo>
                    <a:lnTo>
                      <a:pt x="411" y="134"/>
                    </a:lnTo>
                    <a:lnTo>
                      <a:pt x="411" y="130"/>
                    </a:lnTo>
                    <a:lnTo>
                      <a:pt x="416" y="130"/>
                    </a:lnTo>
                    <a:lnTo>
                      <a:pt x="417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C58AC492-302D-40E3-B509-CE9E0E1458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2411413"/>
                <a:ext cx="2027238" cy="2035175"/>
              </a:xfrm>
              <a:custGeom>
                <a:avLst/>
                <a:gdLst>
                  <a:gd name="T0" fmla="*/ 515 w 1277"/>
                  <a:gd name="T1" fmla="*/ 1249 h 1282"/>
                  <a:gd name="T2" fmla="*/ 383 w 1277"/>
                  <a:gd name="T3" fmla="*/ 1205 h 1282"/>
                  <a:gd name="T4" fmla="*/ 263 w 1277"/>
                  <a:gd name="T5" fmla="*/ 1135 h 1282"/>
                  <a:gd name="T6" fmla="*/ 169 w 1277"/>
                  <a:gd name="T7" fmla="*/ 1044 h 1282"/>
                  <a:gd name="T8" fmla="*/ 101 w 1277"/>
                  <a:gd name="T9" fmla="*/ 948 h 1282"/>
                  <a:gd name="T10" fmla="*/ 53 w 1277"/>
                  <a:gd name="T11" fmla="*/ 839 h 1282"/>
                  <a:gd name="T12" fmla="*/ 26 w 1277"/>
                  <a:gd name="T13" fmla="*/ 724 h 1282"/>
                  <a:gd name="T14" fmla="*/ 20 w 1277"/>
                  <a:gd name="T15" fmla="*/ 613 h 1282"/>
                  <a:gd name="T16" fmla="*/ 38 w 1277"/>
                  <a:gd name="T17" fmla="*/ 496 h 1282"/>
                  <a:gd name="T18" fmla="*/ 77 w 1277"/>
                  <a:gd name="T19" fmla="*/ 385 h 1282"/>
                  <a:gd name="T20" fmla="*/ 135 w 1277"/>
                  <a:gd name="T21" fmla="*/ 283 h 1282"/>
                  <a:gd name="T22" fmla="*/ 214 w 1277"/>
                  <a:gd name="T23" fmla="*/ 191 h 1282"/>
                  <a:gd name="T24" fmla="*/ 325 w 1277"/>
                  <a:gd name="T25" fmla="*/ 106 h 1282"/>
                  <a:gd name="T26" fmla="*/ 451 w 1277"/>
                  <a:gd name="T27" fmla="*/ 50 h 1282"/>
                  <a:gd name="T28" fmla="*/ 589 w 1277"/>
                  <a:gd name="T29" fmla="*/ 23 h 1282"/>
                  <a:gd name="T30" fmla="*/ 721 w 1277"/>
                  <a:gd name="T31" fmla="*/ 27 h 1282"/>
                  <a:gd name="T32" fmla="*/ 856 w 1277"/>
                  <a:gd name="T33" fmla="*/ 60 h 1282"/>
                  <a:gd name="T34" fmla="*/ 979 w 1277"/>
                  <a:gd name="T35" fmla="*/ 124 h 1282"/>
                  <a:gd name="T36" fmla="*/ 1087 w 1277"/>
                  <a:gd name="T37" fmla="*/ 214 h 1282"/>
                  <a:gd name="T38" fmla="*/ 1158 w 1277"/>
                  <a:gd name="T39" fmla="*/ 305 h 1282"/>
                  <a:gd name="T40" fmla="*/ 1211 w 1277"/>
                  <a:gd name="T41" fmla="*/ 409 h 1282"/>
                  <a:gd name="T42" fmla="*/ 1244 w 1277"/>
                  <a:gd name="T43" fmla="*/ 523 h 1282"/>
                  <a:gd name="T44" fmla="*/ 1256 w 1277"/>
                  <a:gd name="T45" fmla="*/ 641 h 1282"/>
                  <a:gd name="T46" fmla="*/ 1245 w 1277"/>
                  <a:gd name="T47" fmla="*/ 752 h 1282"/>
                  <a:gd name="T48" fmla="*/ 1214 w 1277"/>
                  <a:gd name="T49" fmla="*/ 866 h 1282"/>
                  <a:gd name="T50" fmla="*/ 1162 w 1277"/>
                  <a:gd name="T51" fmla="*/ 970 h 1282"/>
                  <a:gd name="T52" fmla="*/ 1092 w 1277"/>
                  <a:gd name="T53" fmla="*/ 1062 h 1282"/>
                  <a:gd name="T54" fmla="*/ 987 w 1277"/>
                  <a:gd name="T55" fmla="*/ 1153 h 1282"/>
                  <a:gd name="T56" fmla="*/ 863 w 1277"/>
                  <a:gd name="T57" fmla="*/ 1218 h 1282"/>
                  <a:gd name="T58" fmla="*/ 729 w 1277"/>
                  <a:gd name="T59" fmla="*/ 1255 h 1282"/>
                  <a:gd name="T60" fmla="*/ 673 w 1277"/>
                  <a:gd name="T61" fmla="*/ 1282 h 1282"/>
                  <a:gd name="T62" fmla="*/ 815 w 1277"/>
                  <a:gd name="T63" fmla="*/ 1257 h 1282"/>
                  <a:gd name="T64" fmla="*/ 947 w 1277"/>
                  <a:gd name="T65" fmla="*/ 1202 h 1282"/>
                  <a:gd name="T66" fmla="*/ 1064 w 1277"/>
                  <a:gd name="T67" fmla="*/ 1118 h 1282"/>
                  <a:gd name="T68" fmla="*/ 1150 w 1277"/>
                  <a:gd name="T69" fmla="*/ 1024 h 1282"/>
                  <a:gd name="T70" fmla="*/ 1214 w 1277"/>
                  <a:gd name="T71" fmla="*/ 919 h 1282"/>
                  <a:gd name="T72" fmla="*/ 1255 w 1277"/>
                  <a:gd name="T73" fmla="*/ 805 h 1282"/>
                  <a:gd name="T74" fmla="*/ 1275 w 1277"/>
                  <a:gd name="T75" fmla="*/ 685 h 1282"/>
                  <a:gd name="T76" fmla="*/ 1273 w 1277"/>
                  <a:gd name="T77" fmla="*/ 569 h 1282"/>
                  <a:gd name="T78" fmla="*/ 1248 w 1277"/>
                  <a:gd name="T79" fmla="*/ 450 h 1282"/>
                  <a:gd name="T80" fmla="*/ 1200 w 1277"/>
                  <a:gd name="T81" fmla="*/ 338 h 1282"/>
                  <a:gd name="T82" fmla="*/ 1132 w 1277"/>
                  <a:gd name="T83" fmla="*/ 235 h 1282"/>
                  <a:gd name="T84" fmla="*/ 1039 w 1277"/>
                  <a:gd name="T85" fmla="*/ 143 h 1282"/>
                  <a:gd name="T86" fmla="*/ 918 w 1277"/>
                  <a:gd name="T87" fmla="*/ 65 h 1282"/>
                  <a:gd name="T88" fmla="*/ 783 w 1277"/>
                  <a:gd name="T89" fmla="*/ 17 h 1282"/>
                  <a:gd name="T90" fmla="*/ 638 w 1277"/>
                  <a:gd name="T91" fmla="*/ 0 h 1282"/>
                  <a:gd name="T92" fmla="*/ 502 w 1277"/>
                  <a:gd name="T93" fmla="*/ 15 h 1282"/>
                  <a:gd name="T94" fmla="*/ 367 w 1277"/>
                  <a:gd name="T95" fmla="*/ 61 h 1282"/>
                  <a:gd name="T96" fmla="*/ 245 w 1277"/>
                  <a:gd name="T97" fmla="*/ 136 h 1282"/>
                  <a:gd name="T98" fmla="*/ 148 w 1277"/>
                  <a:gd name="T99" fmla="*/ 230 h 1282"/>
                  <a:gd name="T100" fmla="*/ 79 w 1277"/>
                  <a:gd name="T101" fmla="*/ 332 h 1282"/>
                  <a:gd name="T102" fmla="*/ 31 w 1277"/>
                  <a:gd name="T103" fmla="*/ 443 h 1282"/>
                  <a:gd name="T104" fmla="*/ 5 w 1277"/>
                  <a:gd name="T105" fmla="*/ 562 h 1282"/>
                  <a:gd name="T106" fmla="*/ 0 w 1277"/>
                  <a:gd name="T107" fmla="*/ 677 h 1282"/>
                  <a:gd name="T108" fmla="*/ 19 w 1277"/>
                  <a:gd name="T109" fmla="*/ 798 h 1282"/>
                  <a:gd name="T110" fmla="*/ 60 w 1277"/>
                  <a:gd name="T111" fmla="*/ 913 h 1282"/>
                  <a:gd name="T112" fmla="*/ 122 w 1277"/>
                  <a:gd name="T113" fmla="*/ 1017 h 1282"/>
                  <a:gd name="T114" fmla="*/ 206 w 1277"/>
                  <a:gd name="T115" fmla="*/ 1112 h 1282"/>
                  <a:gd name="T116" fmla="*/ 321 w 1277"/>
                  <a:gd name="T117" fmla="*/ 1198 h 1282"/>
                  <a:gd name="T118" fmla="*/ 453 w 1277"/>
                  <a:gd name="T119" fmla="*/ 1254 h 1282"/>
                  <a:gd name="T120" fmla="*/ 595 w 1277"/>
                  <a:gd name="T121" fmla="*/ 1281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7" h="1282">
                    <a:moveTo>
                      <a:pt x="638" y="1261"/>
                    </a:moveTo>
                    <a:lnTo>
                      <a:pt x="638" y="1261"/>
                    </a:lnTo>
                    <a:lnTo>
                      <a:pt x="629" y="1261"/>
                    </a:lnTo>
                    <a:lnTo>
                      <a:pt x="622" y="1261"/>
                    </a:lnTo>
                    <a:lnTo>
                      <a:pt x="614" y="1261"/>
                    </a:lnTo>
                    <a:lnTo>
                      <a:pt x="605" y="1261"/>
                    </a:lnTo>
                    <a:lnTo>
                      <a:pt x="597" y="1260"/>
                    </a:lnTo>
                    <a:lnTo>
                      <a:pt x="589" y="1260"/>
                    </a:lnTo>
                    <a:lnTo>
                      <a:pt x="580" y="1259"/>
                    </a:lnTo>
                    <a:lnTo>
                      <a:pt x="571" y="1258"/>
                    </a:lnTo>
                    <a:lnTo>
                      <a:pt x="564" y="1257"/>
                    </a:lnTo>
                    <a:lnTo>
                      <a:pt x="556" y="1256"/>
                    </a:lnTo>
                    <a:lnTo>
                      <a:pt x="548" y="1255"/>
                    </a:lnTo>
                    <a:lnTo>
                      <a:pt x="539" y="1254"/>
                    </a:lnTo>
                    <a:lnTo>
                      <a:pt x="531" y="1252"/>
                    </a:lnTo>
                    <a:lnTo>
                      <a:pt x="522" y="1251"/>
                    </a:lnTo>
                    <a:lnTo>
                      <a:pt x="515" y="1249"/>
                    </a:lnTo>
                    <a:lnTo>
                      <a:pt x="506" y="1247"/>
                    </a:lnTo>
                    <a:lnTo>
                      <a:pt x="499" y="1245"/>
                    </a:lnTo>
                    <a:lnTo>
                      <a:pt x="491" y="1243"/>
                    </a:lnTo>
                    <a:lnTo>
                      <a:pt x="483" y="1241"/>
                    </a:lnTo>
                    <a:lnTo>
                      <a:pt x="475" y="1239"/>
                    </a:lnTo>
                    <a:lnTo>
                      <a:pt x="467" y="1237"/>
                    </a:lnTo>
                    <a:lnTo>
                      <a:pt x="459" y="1234"/>
                    </a:lnTo>
                    <a:lnTo>
                      <a:pt x="451" y="1233"/>
                    </a:lnTo>
                    <a:lnTo>
                      <a:pt x="443" y="1230"/>
                    </a:lnTo>
                    <a:lnTo>
                      <a:pt x="436" y="1227"/>
                    </a:lnTo>
                    <a:lnTo>
                      <a:pt x="428" y="1224"/>
                    </a:lnTo>
                    <a:lnTo>
                      <a:pt x="421" y="1222"/>
                    </a:lnTo>
                    <a:lnTo>
                      <a:pt x="413" y="1218"/>
                    </a:lnTo>
                    <a:lnTo>
                      <a:pt x="405" y="1215"/>
                    </a:lnTo>
                    <a:lnTo>
                      <a:pt x="397" y="1212"/>
                    </a:lnTo>
                    <a:lnTo>
                      <a:pt x="391" y="1209"/>
                    </a:lnTo>
                    <a:lnTo>
                      <a:pt x="383" y="1205"/>
                    </a:lnTo>
                    <a:lnTo>
                      <a:pt x="376" y="1202"/>
                    </a:lnTo>
                    <a:lnTo>
                      <a:pt x="368" y="1199"/>
                    </a:lnTo>
                    <a:lnTo>
                      <a:pt x="361" y="1195"/>
                    </a:lnTo>
                    <a:lnTo>
                      <a:pt x="353" y="1191"/>
                    </a:lnTo>
                    <a:lnTo>
                      <a:pt x="346" y="1187"/>
                    </a:lnTo>
                    <a:lnTo>
                      <a:pt x="339" y="1183"/>
                    </a:lnTo>
                    <a:lnTo>
                      <a:pt x="331" y="1180"/>
                    </a:lnTo>
                    <a:lnTo>
                      <a:pt x="325" y="1176"/>
                    </a:lnTo>
                    <a:lnTo>
                      <a:pt x="319" y="1171"/>
                    </a:lnTo>
                    <a:lnTo>
                      <a:pt x="311" y="1167"/>
                    </a:lnTo>
                    <a:lnTo>
                      <a:pt x="304" y="1162"/>
                    </a:lnTo>
                    <a:lnTo>
                      <a:pt x="297" y="1158"/>
                    </a:lnTo>
                    <a:lnTo>
                      <a:pt x="291" y="1153"/>
                    </a:lnTo>
                    <a:lnTo>
                      <a:pt x="284" y="1149"/>
                    </a:lnTo>
                    <a:lnTo>
                      <a:pt x="277" y="1143"/>
                    </a:lnTo>
                    <a:lnTo>
                      <a:pt x="270" y="1140"/>
                    </a:lnTo>
                    <a:lnTo>
                      <a:pt x="263" y="1135"/>
                    </a:lnTo>
                    <a:lnTo>
                      <a:pt x="257" y="1129"/>
                    </a:lnTo>
                    <a:lnTo>
                      <a:pt x="252" y="1124"/>
                    </a:lnTo>
                    <a:lnTo>
                      <a:pt x="245" y="1119"/>
                    </a:lnTo>
                    <a:lnTo>
                      <a:pt x="238" y="1113"/>
                    </a:lnTo>
                    <a:lnTo>
                      <a:pt x="232" y="1108"/>
                    </a:lnTo>
                    <a:lnTo>
                      <a:pt x="225" y="1103"/>
                    </a:lnTo>
                    <a:lnTo>
                      <a:pt x="219" y="1097"/>
                    </a:lnTo>
                    <a:lnTo>
                      <a:pt x="214" y="1091"/>
                    </a:lnTo>
                    <a:lnTo>
                      <a:pt x="207" y="1085"/>
                    </a:lnTo>
                    <a:lnTo>
                      <a:pt x="201" y="1079"/>
                    </a:lnTo>
                    <a:lnTo>
                      <a:pt x="196" y="1075"/>
                    </a:lnTo>
                    <a:lnTo>
                      <a:pt x="190" y="1068"/>
                    </a:lnTo>
                    <a:lnTo>
                      <a:pt x="185" y="1062"/>
                    </a:lnTo>
                    <a:lnTo>
                      <a:pt x="179" y="1056"/>
                    </a:lnTo>
                    <a:lnTo>
                      <a:pt x="173" y="1049"/>
                    </a:lnTo>
                    <a:lnTo>
                      <a:pt x="173" y="1049"/>
                    </a:lnTo>
                    <a:lnTo>
                      <a:pt x="169" y="1044"/>
                    </a:lnTo>
                    <a:lnTo>
                      <a:pt x="164" y="1038"/>
                    </a:lnTo>
                    <a:lnTo>
                      <a:pt x="159" y="1032"/>
                    </a:lnTo>
                    <a:lnTo>
                      <a:pt x="156" y="1028"/>
                    </a:lnTo>
                    <a:lnTo>
                      <a:pt x="150" y="1022"/>
                    </a:lnTo>
                    <a:lnTo>
                      <a:pt x="147" y="1017"/>
                    </a:lnTo>
                    <a:lnTo>
                      <a:pt x="142" y="1011"/>
                    </a:lnTo>
                    <a:lnTo>
                      <a:pt x="139" y="1005"/>
                    </a:lnTo>
                    <a:lnTo>
                      <a:pt x="135" y="1000"/>
                    </a:lnTo>
                    <a:lnTo>
                      <a:pt x="131" y="994"/>
                    </a:lnTo>
                    <a:lnTo>
                      <a:pt x="126" y="988"/>
                    </a:lnTo>
                    <a:lnTo>
                      <a:pt x="122" y="983"/>
                    </a:lnTo>
                    <a:lnTo>
                      <a:pt x="119" y="977"/>
                    </a:lnTo>
                    <a:lnTo>
                      <a:pt x="116" y="970"/>
                    </a:lnTo>
                    <a:lnTo>
                      <a:pt x="112" y="964"/>
                    </a:lnTo>
                    <a:lnTo>
                      <a:pt x="108" y="958"/>
                    </a:lnTo>
                    <a:lnTo>
                      <a:pt x="104" y="954"/>
                    </a:lnTo>
                    <a:lnTo>
                      <a:pt x="101" y="948"/>
                    </a:lnTo>
                    <a:lnTo>
                      <a:pt x="97" y="941"/>
                    </a:lnTo>
                    <a:lnTo>
                      <a:pt x="94" y="935"/>
                    </a:lnTo>
                    <a:lnTo>
                      <a:pt x="90" y="928"/>
                    </a:lnTo>
                    <a:lnTo>
                      <a:pt x="87" y="922"/>
                    </a:lnTo>
                    <a:lnTo>
                      <a:pt x="84" y="917"/>
                    </a:lnTo>
                    <a:lnTo>
                      <a:pt x="81" y="910"/>
                    </a:lnTo>
                    <a:lnTo>
                      <a:pt x="79" y="904"/>
                    </a:lnTo>
                    <a:lnTo>
                      <a:pt x="77" y="897"/>
                    </a:lnTo>
                    <a:lnTo>
                      <a:pt x="74" y="891"/>
                    </a:lnTo>
                    <a:lnTo>
                      <a:pt x="71" y="885"/>
                    </a:lnTo>
                    <a:lnTo>
                      <a:pt x="68" y="879"/>
                    </a:lnTo>
                    <a:lnTo>
                      <a:pt x="65" y="872"/>
                    </a:lnTo>
                    <a:lnTo>
                      <a:pt x="63" y="866"/>
                    </a:lnTo>
                    <a:lnTo>
                      <a:pt x="60" y="859"/>
                    </a:lnTo>
                    <a:lnTo>
                      <a:pt x="57" y="852"/>
                    </a:lnTo>
                    <a:lnTo>
                      <a:pt x="56" y="845"/>
                    </a:lnTo>
                    <a:lnTo>
                      <a:pt x="53" y="839"/>
                    </a:lnTo>
                    <a:lnTo>
                      <a:pt x="50" y="833"/>
                    </a:lnTo>
                    <a:lnTo>
                      <a:pt x="49" y="827"/>
                    </a:lnTo>
                    <a:lnTo>
                      <a:pt x="47" y="820"/>
                    </a:lnTo>
                    <a:lnTo>
                      <a:pt x="45" y="813"/>
                    </a:lnTo>
                    <a:lnTo>
                      <a:pt x="43" y="806"/>
                    </a:lnTo>
                    <a:lnTo>
                      <a:pt x="41" y="799"/>
                    </a:lnTo>
                    <a:lnTo>
                      <a:pt x="39" y="793"/>
                    </a:lnTo>
                    <a:lnTo>
                      <a:pt x="38" y="786"/>
                    </a:lnTo>
                    <a:lnTo>
                      <a:pt x="36" y="779"/>
                    </a:lnTo>
                    <a:lnTo>
                      <a:pt x="34" y="773"/>
                    </a:lnTo>
                    <a:lnTo>
                      <a:pt x="33" y="766"/>
                    </a:lnTo>
                    <a:lnTo>
                      <a:pt x="32" y="759"/>
                    </a:lnTo>
                    <a:lnTo>
                      <a:pt x="30" y="752"/>
                    </a:lnTo>
                    <a:lnTo>
                      <a:pt x="29" y="746"/>
                    </a:lnTo>
                    <a:lnTo>
                      <a:pt x="28" y="738"/>
                    </a:lnTo>
                    <a:lnTo>
                      <a:pt x="27" y="731"/>
                    </a:lnTo>
                    <a:lnTo>
                      <a:pt x="26" y="724"/>
                    </a:lnTo>
                    <a:lnTo>
                      <a:pt x="25" y="718"/>
                    </a:lnTo>
                    <a:lnTo>
                      <a:pt x="24" y="712"/>
                    </a:lnTo>
                    <a:lnTo>
                      <a:pt x="23" y="704"/>
                    </a:lnTo>
                    <a:lnTo>
                      <a:pt x="22" y="697"/>
                    </a:lnTo>
                    <a:lnTo>
                      <a:pt x="22" y="690"/>
                    </a:lnTo>
                    <a:lnTo>
                      <a:pt x="22" y="684"/>
                    </a:lnTo>
                    <a:lnTo>
                      <a:pt x="22" y="675"/>
                    </a:lnTo>
                    <a:lnTo>
                      <a:pt x="20" y="669"/>
                    </a:lnTo>
                    <a:lnTo>
                      <a:pt x="20" y="662"/>
                    </a:lnTo>
                    <a:lnTo>
                      <a:pt x="20" y="655"/>
                    </a:lnTo>
                    <a:lnTo>
                      <a:pt x="20" y="648"/>
                    </a:lnTo>
                    <a:lnTo>
                      <a:pt x="20" y="641"/>
                    </a:lnTo>
                    <a:lnTo>
                      <a:pt x="20" y="641"/>
                    </a:lnTo>
                    <a:lnTo>
                      <a:pt x="20" y="635"/>
                    </a:lnTo>
                    <a:lnTo>
                      <a:pt x="20" y="627"/>
                    </a:lnTo>
                    <a:lnTo>
                      <a:pt x="20" y="620"/>
                    </a:lnTo>
                    <a:lnTo>
                      <a:pt x="20" y="613"/>
                    </a:lnTo>
                    <a:lnTo>
                      <a:pt x="22" y="605"/>
                    </a:lnTo>
                    <a:lnTo>
                      <a:pt x="22" y="599"/>
                    </a:lnTo>
                    <a:lnTo>
                      <a:pt x="22" y="592"/>
                    </a:lnTo>
                    <a:lnTo>
                      <a:pt x="22" y="586"/>
                    </a:lnTo>
                    <a:lnTo>
                      <a:pt x="23" y="578"/>
                    </a:lnTo>
                    <a:lnTo>
                      <a:pt x="24" y="571"/>
                    </a:lnTo>
                    <a:lnTo>
                      <a:pt x="25" y="564"/>
                    </a:lnTo>
                    <a:lnTo>
                      <a:pt x="26" y="557"/>
                    </a:lnTo>
                    <a:lnTo>
                      <a:pt x="27" y="550"/>
                    </a:lnTo>
                    <a:lnTo>
                      <a:pt x="28" y="543"/>
                    </a:lnTo>
                    <a:lnTo>
                      <a:pt x="29" y="536"/>
                    </a:lnTo>
                    <a:lnTo>
                      <a:pt x="30" y="530"/>
                    </a:lnTo>
                    <a:lnTo>
                      <a:pt x="32" y="523"/>
                    </a:lnTo>
                    <a:lnTo>
                      <a:pt x="33" y="517"/>
                    </a:lnTo>
                    <a:lnTo>
                      <a:pt x="34" y="510"/>
                    </a:lnTo>
                    <a:lnTo>
                      <a:pt x="36" y="503"/>
                    </a:lnTo>
                    <a:lnTo>
                      <a:pt x="38" y="496"/>
                    </a:lnTo>
                    <a:lnTo>
                      <a:pt x="39" y="489"/>
                    </a:lnTo>
                    <a:lnTo>
                      <a:pt x="41" y="482"/>
                    </a:lnTo>
                    <a:lnTo>
                      <a:pt x="43" y="476"/>
                    </a:lnTo>
                    <a:lnTo>
                      <a:pt x="45" y="470"/>
                    </a:lnTo>
                    <a:lnTo>
                      <a:pt x="47" y="463"/>
                    </a:lnTo>
                    <a:lnTo>
                      <a:pt x="49" y="456"/>
                    </a:lnTo>
                    <a:lnTo>
                      <a:pt x="50" y="449"/>
                    </a:lnTo>
                    <a:lnTo>
                      <a:pt x="53" y="442"/>
                    </a:lnTo>
                    <a:lnTo>
                      <a:pt x="56" y="436"/>
                    </a:lnTo>
                    <a:lnTo>
                      <a:pt x="57" y="429"/>
                    </a:lnTo>
                    <a:lnTo>
                      <a:pt x="60" y="423"/>
                    </a:lnTo>
                    <a:lnTo>
                      <a:pt x="63" y="416"/>
                    </a:lnTo>
                    <a:lnTo>
                      <a:pt x="65" y="409"/>
                    </a:lnTo>
                    <a:lnTo>
                      <a:pt x="68" y="405"/>
                    </a:lnTo>
                    <a:lnTo>
                      <a:pt x="71" y="398"/>
                    </a:lnTo>
                    <a:lnTo>
                      <a:pt x="74" y="391"/>
                    </a:lnTo>
                    <a:lnTo>
                      <a:pt x="77" y="385"/>
                    </a:lnTo>
                    <a:lnTo>
                      <a:pt x="79" y="378"/>
                    </a:lnTo>
                    <a:lnTo>
                      <a:pt x="81" y="372"/>
                    </a:lnTo>
                    <a:lnTo>
                      <a:pt x="84" y="365"/>
                    </a:lnTo>
                    <a:lnTo>
                      <a:pt x="87" y="360"/>
                    </a:lnTo>
                    <a:lnTo>
                      <a:pt x="90" y="353"/>
                    </a:lnTo>
                    <a:lnTo>
                      <a:pt x="94" y="348"/>
                    </a:lnTo>
                    <a:lnTo>
                      <a:pt x="97" y="342"/>
                    </a:lnTo>
                    <a:lnTo>
                      <a:pt x="101" y="335"/>
                    </a:lnTo>
                    <a:lnTo>
                      <a:pt x="104" y="330"/>
                    </a:lnTo>
                    <a:lnTo>
                      <a:pt x="108" y="324"/>
                    </a:lnTo>
                    <a:lnTo>
                      <a:pt x="112" y="318"/>
                    </a:lnTo>
                    <a:lnTo>
                      <a:pt x="116" y="311"/>
                    </a:lnTo>
                    <a:lnTo>
                      <a:pt x="119" y="305"/>
                    </a:lnTo>
                    <a:lnTo>
                      <a:pt x="122" y="299"/>
                    </a:lnTo>
                    <a:lnTo>
                      <a:pt x="126" y="293"/>
                    </a:lnTo>
                    <a:lnTo>
                      <a:pt x="131" y="287"/>
                    </a:lnTo>
                    <a:lnTo>
                      <a:pt x="135" y="283"/>
                    </a:lnTo>
                    <a:lnTo>
                      <a:pt x="139" y="277"/>
                    </a:lnTo>
                    <a:lnTo>
                      <a:pt x="142" y="271"/>
                    </a:lnTo>
                    <a:lnTo>
                      <a:pt x="147" y="266"/>
                    </a:lnTo>
                    <a:lnTo>
                      <a:pt x="150" y="260"/>
                    </a:lnTo>
                    <a:lnTo>
                      <a:pt x="156" y="254"/>
                    </a:lnTo>
                    <a:lnTo>
                      <a:pt x="159" y="249"/>
                    </a:lnTo>
                    <a:lnTo>
                      <a:pt x="164" y="244"/>
                    </a:lnTo>
                    <a:lnTo>
                      <a:pt x="169" y="238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9" y="226"/>
                    </a:lnTo>
                    <a:lnTo>
                      <a:pt x="185" y="221"/>
                    </a:lnTo>
                    <a:lnTo>
                      <a:pt x="190" y="214"/>
                    </a:lnTo>
                    <a:lnTo>
                      <a:pt x="196" y="209"/>
                    </a:lnTo>
                    <a:lnTo>
                      <a:pt x="201" y="203"/>
                    </a:lnTo>
                    <a:lnTo>
                      <a:pt x="207" y="197"/>
                    </a:lnTo>
                    <a:lnTo>
                      <a:pt x="214" y="191"/>
                    </a:lnTo>
                    <a:lnTo>
                      <a:pt x="219" y="185"/>
                    </a:lnTo>
                    <a:lnTo>
                      <a:pt x="225" y="179"/>
                    </a:lnTo>
                    <a:lnTo>
                      <a:pt x="232" y="173"/>
                    </a:lnTo>
                    <a:lnTo>
                      <a:pt x="238" y="169"/>
                    </a:lnTo>
                    <a:lnTo>
                      <a:pt x="245" y="163"/>
                    </a:lnTo>
                    <a:lnTo>
                      <a:pt x="252" y="159"/>
                    </a:lnTo>
                    <a:lnTo>
                      <a:pt x="257" y="153"/>
                    </a:lnTo>
                    <a:lnTo>
                      <a:pt x="263" y="148"/>
                    </a:lnTo>
                    <a:lnTo>
                      <a:pt x="270" y="143"/>
                    </a:lnTo>
                    <a:lnTo>
                      <a:pt x="277" y="138"/>
                    </a:lnTo>
                    <a:lnTo>
                      <a:pt x="284" y="133"/>
                    </a:lnTo>
                    <a:lnTo>
                      <a:pt x="291" y="129"/>
                    </a:lnTo>
                    <a:lnTo>
                      <a:pt x="297" y="124"/>
                    </a:lnTo>
                    <a:lnTo>
                      <a:pt x="304" y="120"/>
                    </a:lnTo>
                    <a:lnTo>
                      <a:pt x="311" y="115"/>
                    </a:lnTo>
                    <a:lnTo>
                      <a:pt x="319" y="110"/>
                    </a:lnTo>
                    <a:lnTo>
                      <a:pt x="325" y="106"/>
                    </a:lnTo>
                    <a:lnTo>
                      <a:pt x="331" y="103"/>
                    </a:lnTo>
                    <a:lnTo>
                      <a:pt x="339" y="99"/>
                    </a:lnTo>
                    <a:lnTo>
                      <a:pt x="346" y="94"/>
                    </a:lnTo>
                    <a:lnTo>
                      <a:pt x="353" y="91"/>
                    </a:lnTo>
                    <a:lnTo>
                      <a:pt x="361" y="88"/>
                    </a:lnTo>
                    <a:lnTo>
                      <a:pt x="368" y="84"/>
                    </a:lnTo>
                    <a:lnTo>
                      <a:pt x="376" y="80"/>
                    </a:lnTo>
                    <a:lnTo>
                      <a:pt x="383" y="77"/>
                    </a:lnTo>
                    <a:lnTo>
                      <a:pt x="391" y="73"/>
                    </a:lnTo>
                    <a:lnTo>
                      <a:pt x="397" y="70"/>
                    </a:lnTo>
                    <a:lnTo>
                      <a:pt x="405" y="66"/>
                    </a:lnTo>
                    <a:lnTo>
                      <a:pt x="413" y="63"/>
                    </a:lnTo>
                    <a:lnTo>
                      <a:pt x="421" y="60"/>
                    </a:lnTo>
                    <a:lnTo>
                      <a:pt x="428" y="57"/>
                    </a:lnTo>
                    <a:lnTo>
                      <a:pt x="436" y="54"/>
                    </a:lnTo>
                    <a:lnTo>
                      <a:pt x="443" y="52"/>
                    </a:lnTo>
                    <a:lnTo>
                      <a:pt x="451" y="50"/>
                    </a:lnTo>
                    <a:lnTo>
                      <a:pt x="459" y="47"/>
                    </a:lnTo>
                    <a:lnTo>
                      <a:pt x="467" y="45"/>
                    </a:lnTo>
                    <a:lnTo>
                      <a:pt x="475" y="43"/>
                    </a:lnTo>
                    <a:lnTo>
                      <a:pt x="483" y="42"/>
                    </a:lnTo>
                    <a:lnTo>
                      <a:pt x="491" y="39"/>
                    </a:lnTo>
                    <a:lnTo>
                      <a:pt x="499" y="37"/>
                    </a:lnTo>
                    <a:lnTo>
                      <a:pt x="506" y="36"/>
                    </a:lnTo>
                    <a:lnTo>
                      <a:pt x="515" y="34"/>
                    </a:lnTo>
                    <a:lnTo>
                      <a:pt x="522" y="32"/>
                    </a:lnTo>
                    <a:lnTo>
                      <a:pt x="531" y="31"/>
                    </a:lnTo>
                    <a:lnTo>
                      <a:pt x="539" y="29"/>
                    </a:lnTo>
                    <a:lnTo>
                      <a:pt x="548" y="28"/>
                    </a:lnTo>
                    <a:lnTo>
                      <a:pt x="556" y="27"/>
                    </a:lnTo>
                    <a:lnTo>
                      <a:pt x="564" y="25"/>
                    </a:lnTo>
                    <a:lnTo>
                      <a:pt x="571" y="24"/>
                    </a:lnTo>
                    <a:lnTo>
                      <a:pt x="580" y="24"/>
                    </a:lnTo>
                    <a:lnTo>
                      <a:pt x="589" y="23"/>
                    </a:lnTo>
                    <a:lnTo>
                      <a:pt x="597" y="22"/>
                    </a:lnTo>
                    <a:lnTo>
                      <a:pt x="605" y="22"/>
                    </a:lnTo>
                    <a:lnTo>
                      <a:pt x="614" y="21"/>
                    </a:lnTo>
                    <a:lnTo>
                      <a:pt x="622" y="21"/>
                    </a:lnTo>
                    <a:lnTo>
                      <a:pt x="629" y="21"/>
                    </a:lnTo>
                    <a:lnTo>
                      <a:pt x="638" y="21"/>
                    </a:lnTo>
                    <a:lnTo>
                      <a:pt x="638" y="21"/>
                    </a:lnTo>
                    <a:lnTo>
                      <a:pt x="647" y="21"/>
                    </a:lnTo>
                    <a:lnTo>
                      <a:pt x="655" y="21"/>
                    </a:lnTo>
                    <a:lnTo>
                      <a:pt x="663" y="21"/>
                    </a:lnTo>
                    <a:lnTo>
                      <a:pt x="672" y="22"/>
                    </a:lnTo>
                    <a:lnTo>
                      <a:pt x="680" y="22"/>
                    </a:lnTo>
                    <a:lnTo>
                      <a:pt x="688" y="23"/>
                    </a:lnTo>
                    <a:lnTo>
                      <a:pt x="697" y="24"/>
                    </a:lnTo>
                    <a:lnTo>
                      <a:pt x="704" y="24"/>
                    </a:lnTo>
                    <a:lnTo>
                      <a:pt x="713" y="25"/>
                    </a:lnTo>
                    <a:lnTo>
                      <a:pt x="721" y="27"/>
                    </a:lnTo>
                    <a:lnTo>
                      <a:pt x="729" y="28"/>
                    </a:lnTo>
                    <a:lnTo>
                      <a:pt x="737" y="29"/>
                    </a:lnTo>
                    <a:lnTo>
                      <a:pt x="746" y="31"/>
                    </a:lnTo>
                    <a:lnTo>
                      <a:pt x="753" y="32"/>
                    </a:lnTo>
                    <a:lnTo>
                      <a:pt x="762" y="34"/>
                    </a:lnTo>
                    <a:lnTo>
                      <a:pt x="769" y="36"/>
                    </a:lnTo>
                    <a:lnTo>
                      <a:pt x="778" y="37"/>
                    </a:lnTo>
                    <a:lnTo>
                      <a:pt x="786" y="39"/>
                    </a:lnTo>
                    <a:lnTo>
                      <a:pt x="794" y="42"/>
                    </a:lnTo>
                    <a:lnTo>
                      <a:pt x="801" y="43"/>
                    </a:lnTo>
                    <a:lnTo>
                      <a:pt x="809" y="45"/>
                    </a:lnTo>
                    <a:lnTo>
                      <a:pt x="817" y="47"/>
                    </a:lnTo>
                    <a:lnTo>
                      <a:pt x="825" y="50"/>
                    </a:lnTo>
                    <a:lnTo>
                      <a:pt x="832" y="52"/>
                    </a:lnTo>
                    <a:lnTo>
                      <a:pt x="840" y="54"/>
                    </a:lnTo>
                    <a:lnTo>
                      <a:pt x="848" y="57"/>
                    </a:lnTo>
                    <a:lnTo>
                      <a:pt x="856" y="60"/>
                    </a:lnTo>
                    <a:lnTo>
                      <a:pt x="863" y="63"/>
                    </a:lnTo>
                    <a:lnTo>
                      <a:pt x="870" y="66"/>
                    </a:lnTo>
                    <a:lnTo>
                      <a:pt x="878" y="70"/>
                    </a:lnTo>
                    <a:lnTo>
                      <a:pt x="886" y="73"/>
                    </a:lnTo>
                    <a:lnTo>
                      <a:pt x="894" y="77"/>
                    </a:lnTo>
                    <a:lnTo>
                      <a:pt x="901" y="80"/>
                    </a:lnTo>
                    <a:lnTo>
                      <a:pt x="908" y="84"/>
                    </a:lnTo>
                    <a:lnTo>
                      <a:pt x="916" y="88"/>
                    </a:lnTo>
                    <a:lnTo>
                      <a:pt x="924" y="91"/>
                    </a:lnTo>
                    <a:lnTo>
                      <a:pt x="930" y="94"/>
                    </a:lnTo>
                    <a:lnTo>
                      <a:pt x="938" y="99"/>
                    </a:lnTo>
                    <a:lnTo>
                      <a:pt x="944" y="103"/>
                    </a:lnTo>
                    <a:lnTo>
                      <a:pt x="951" y="106"/>
                    </a:lnTo>
                    <a:lnTo>
                      <a:pt x="959" y="110"/>
                    </a:lnTo>
                    <a:lnTo>
                      <a:pt x="966" y="115"/>
                    </a:lnTo>
                    <a:lnTo>
                      <a:pt x="972" y="120"/>
                    </a:lnTo>
                    <a:lnTo>
                      <a:pt x="979" y="124"/>
                    </a:lnTo>
                    <a:lnTo>
                      <a:pt x="987" y="129"/>
                    </a:lnTo>
                    <a:lnTo>
                      <a:pt x="993" y="133"/>
                    </a:lnTo>
                    <a:lnTo>
                      <a:pt x="1000" y="138"/>
                    </a:lnTo>
                    <a:lnTo>
                      <a:pt x="1006" y="143"/>
                    </a:lnTo>
                    <a:lnTo>
                      <a:pt x="1012" y="148"/>
                    </a:lnTo>
                    <a:lnTo>
                      <a:pt x="1019" y="153"/>
                    </a:lnTo>
                    <a:lnTo>
                      <a:pt x="1026" y="159"/>
                    </a:lnTo>
                    <a:lnTo>
                      <a:pt x="1033" y="163"/>
                    </a:lnTo>
                    <a:lnTo>
                      <a:pt x="1038" y="169"/>
                    </a:lnTo>
                    <a:lnTo>
                      <a:pt x="1045" y="173"/>
                    </a:lnTo>
                    <a:lnTo>
                      <a:pt x="1050" y="179"/>
                    </a:lnTo>
                    <a:lnTo>
                      <a:pt x="1057" y="185"/>
                    </a:lnTo>
                    <a:lnTo>
                      <a:pt x="1063" y="191"/>
                    </a:lnTo>
                    <a:lnTo>
                      <a:pt x="1069" y="197"/>
                    </a:lnTo>
                    <a:lnTo>
                      <a:pt x="1074" y="203"/>
                    </a:lnTo>
                    <a:lnTo>
                      <a:pt x="1080" y="209"/>
                    </a:lnTo>
                    <a:lnTo>
                      <a:pt x="1087" y="214"/>
                    </a:lnTo>
                    <a:lnTo>
                      <a:pt x="1092" y="221"/>
                    </a:lnTo>
                    <a:lnTo>
                      <a:pt x="1098" y="226"/>
                    </a:lnTo>
                    <a:lnTo>
                      <a:pt x="1104" y="233"/>
                    </a:lnTo>
                    <a:lnTo>
                      <a:pt x="1104" y="233"/>
                    </a:lnTo>
                    <a:lnTo>
                      <a:pt x="1108" y="238"/>
                    </a:lnTo>
                    <a:lnTo>
                      <a:pt x="1112" y="244"/>
                    </a:lnTo>
                    <a:lnTo>
                      <a:pt x="1116" y="249"/>
                    </a:lnTo>
                    <a:lnTo>
                      <a:pt x="1121" y="254"/>
                    </a:lnTo>
                    <a:lnTo>
                      <a:pt x="1125" y="260"/>
                    </a:lnTo>
                    <a:lnTo>
                      <a:pt x="1130" y="266"/>
                    </a:lnTo>
                    <a:lnTo>
                      <a:pt x="1134" y="271"/>
                    </a:lnTo>
                    <a:lnTo>
                      <a:pt x="1138" y="277"/>
                    </a:lnTo>
                    <a:lnTo>
                      <a:pt x="1142" y="283"/>
                    </a:lnTo>
                    <a:lnTo>
                      <a:pt x="1146" y="287"/>
                    </a:lnTo>
                    <a:lnTo>
                      <a:pt x="1150" y="293"/>
                    </a:lnTo>
                    <a:lnTo>
                      <a:pt x="1154" y="299"/>
                    </a:lnTo>
                    <a:lnTo>
                      <a:pt x="1158" y="305"/>
                    </a:lnTo>
                    <a:lnTo>
                      <a:pt x="1162" y="311"/>
                    </a:lnTo>
                    <a:lnTo>
                      <a:pt x="1166" y="318"/>
                    </a:lnTo>
                    <a:lnTo>
                      <a:pt x="1169" y="324"/>
                    </a:lnTo>
                    <a:lnTo>
                      <a:pt x="1172" y="330"/>
                    </a:lnTo>
                    <a:lnTo>
                      <a:pt x="1175" y="335"/>
                    </a:lnTo>
                    <a:lnTo>
                      <a:pt x="1178" y="342"/>
                    </a:lnTo>
                    <a:lnTo>
                      <a:pt x="1182" y="348"/>
                    </a:lnTo>
                    <a:lnTo>
                      <a:pt x="1185" y="353"/>
                    </a:lnTo>
                    <a:lnTo>
                      <a:pt x="1188" y="360"/>
                    </a:lnTo>
                    <a:lnTo>
                      <a:pt x="1192" y="365"/>
                    </a:lnTo>
                    <a:lnTo>
                      <a:pt x="1195" y="372"/>
                    </a:lnTo>
                    <a:lnTo>
                      <a:pt x="1198" y="378"/>
                    </a:lnTo>
                    <a:lnTo>
                      <a:pt x="1201" y="385"/>
                    </a:lnTo>
                    <a:lnTo>
                      <a:pt x="1204" y="391"/>
                    </a:lnTo>
                    <a:lnTo>
                      <a:pt x="1207" y="398"/>
                    </a:lnTo>
                    <a:lnTo>
                      <a:pt x="1210" y="405"/>
                    </a:lnTo>
                    <a:lnTo>
                      <a:pt x="1211" y="409"/>
                    </a:lnTo>
                    <a:lnTo>
                      <a:pt x="1214" y="416"/>
                    </a:lnTo>
                    <a:lnTo>
                      <a:pt x="1217" y="423"/>
                    </a:lnTo>
                    <a:lnTo>
                      <a:pt x="1219" y="429"/>
                    </a:lnTo>
                    <a:lnTo>
                      <a:pt x="1221" y="436"/>
                    </a:lnTo>
                    <a:lnTo>
                      <a:pt x="1224" y="442"/>
                    </a:lnTo>
                    <a:lnTo>
                      <a:pt x="1226" y="449"/>
                    </a:lnTo>
                    <a:lnTo>
                      <a:pt x="1228" y="456"/>
                    </a:lnTo>
                    <a:lnTo>
                      <a:pt x="1230" y="463"/>
                    </a:lnTo>
                    <a:lnTo>
                      <a:pt x="1232" y="470"/>
                    </a:lnTo>
                    <a:lnTo>
                      <a:pt x="1233" y="476"/>
                    </a:lnTo>
                    <a:lnTo>
                      <a:pt x="1235" y="482"/>
                    </a:lnTo>
                    <a:lnTo>
                      <a:pt x="1237" y="489"/>
                    </a:lnTo>
                    <a:lnTo>
                      <a:pt x="1238" y="496"/>
                    </a:lnTo>
                    <a:lnTo>
                      <a:pt x="1241" y="503"/>
                    </a:lnTo>
                    <a:lnTo>
                      <a:pt x="1241" y="510"/>
                    </a:lnTo>
                    <a:lnTo>
                      <a:pt x="1244" y="517"/>
                    </a:lnTo>
                    <a:lnTo>
                      <a:pt x="1244" y="523"/>
                    </a:lnTo>
                    <a:lnTo>
                      <a:pt x="1245" y="530"/>
                    </a:lnTo>
                    <a:lnTo>
                      <a:pt x="1247" y="536"/>
                    </a:lnTo>
                    <a:lnTo>
                      <a:pt x="1248" y="543"/>
                    </a:lnTo>
                    <a:lnTo>
                      <a:pt x="1249" y="550"/>
                    </a:lnTo>
                    <a:lnTo>
                      <a:pt x="1250" y="557"/>
                    </a:lnTo>
                    <a:lnTo>
                      <a:pt x="1251" y="564"/>
                    </a:lnTo>
                    <a:lnTo>
                      <a:pt x="1252" y="571"/>
                    </a:lnTo>
                    <a:lnTo>
                      <a:pt x="1252" y="578"/>
                    </a:lnTo>
                    <a:lnTo>
                      <a:pt x="1253" y="586"/>
                    </a:lnTo>
                    <a:lnTo>
                      <a:pt x="1254" y="592"/>
                    </a:lnTo>
                    <a:lnTo>
                      <a:pt x="1254" y="599"/>
                    </a:lnTo>
                    <a:lnTo>
                      <a:pt x="1255" y="605"/>
                    </a:lnTo>
                    <a:lnTo>
                      <a:pt x="1255" y="613"/>
                    </a:lnTo>
                    <a:lnTo>
                      <a:pt x="1255" y="620"/>
                    </a:lnTo>
                    <a:lnTo>
                      <a:pt x="1256" y="627"/>
                    </a:lnTo>
                    <a:lnTo>
                      <a:pt x="1256" y="635"/>
                    </a:lnTo>
                    <a:lnTo>
                      <a:pt x="1256" y="641"/>
                    </a:lnTo>
                    <a:lnTo>
                      <a:pt x="1256" y="641"/>
                    </a:lnTo>
                    <a:lnTo>
                      <a:pt x="1256" y="648"/>
                    </a:lnTo>
                    <a:lnTo>
                      <a:pt x="1256" y="655"/>
                    </a:lnTo>
                    <a:lnTo>
                      <a:pt x="1255" y="662"/>
                    </a:lnTo>
                    <a:lnTo>
                      <a:pt x="1255" y="669"/>
                    </a:lnTo>
                    <a:lnTo>
                      <a:pt x="1255" y="675"/>
                    </a:lnTo>
                    <a:lnTo>
                      <a:pt x="1254" y="684"/>
                    </a:lnTo>
                    <a:lnTo>
                      <a:pt x="1254" y="690"/>
                    </a:lnTo>
                    <a:lnTo>
                      <a:pt x="1253" y="697"/>
                    </a:lnTo>
                    <a:lnTo>
                      <a:pt x="1252" y="704"/>
                    </a:lnTo>
                    <a:lnTo>
                      <a:pt x="1252" y="712"/>
                    </a:lnTo>
                    <a:lnTo>
                      <a:pt x="1251" y="718"/>
                    </a:lnTo>
                    <a:lnTo>
                      <a:pt x="1250" y="724"/>
                    </a:lnTo>
                    <a:lnTo>
                      <a:pt x="1249" y="731"/>
                    </a:lnTo>
                    <a:lnTo>
                      <a:pt x="1248" y="738"/>
                    </a:lnTo>
                    <a:lnTo>
                      <a:pt x="1247" y="746"/>
                    </a:lnTo>
                    <a:lnTo>
                      <a:pt x="1245" y="752"/>
                    </a:lnTo>
                    <a:lnTo>
                      <a:pt x="1244" y="759"/>
                    </a:lnTo>
                    <a:lnTo>
                      <a:pt x="1244" y="766"/>
                    </a:lnTo>
                    <a:lnTo>
                      <a:pt x="1241" y="773"/>
                    </a:lnTo>
                    <a:lnTo>
                      <a:pt x="1241" y="779"/>
                    </a:lnTo>
                    <a:lnTo>
                      <a:pt x="1238" y="786"/>
                    </a:lnTo>
                    <a:lnTo>
                      <a:pt x="1237" y="793"/>
                    </a:lnTo>
                    <a:lnTo>
                      <a:pt x="1235" y="799"/>
                    </a:lnTo>
                    <a:lnTo>
                      <a:pt x="1233" y="806"/>
                    </a:lnTo>
                    <a:lnTo>
                      <a:pt x="1232" y="813"/>
                    </a:lnTo>
                    <a:lnTo>
                      <a:pt x="1230" y="820"/>
                    </a:lnTo>
                    <a:lnTo>
                      <a:pt x="1228" y="827"/>
                    </a:lnTo>
                    <a:lnTo>
                      <a:pt x="1226" y="833"/>
                    </a:lnTo>
                    <a:lnTo>
                      <a:pt x="1224" y="839"/>
                    </a:lnTo>
                    <a:lnTo>
                      <a:pt x="1221" y="845"/>
                    </a:lnTo>
                    <a:lnTo>
                      <a:pt x="1219" y="852"/>
                    </a:lnTo>
                    <a:lnTo>
                      <a:pt x="1217" y="859"/>
                    </a:lnTo>
                    <a:lnTo>
                      <a:pt x="1214" y="866"/>
                    </a:lnTo>
                    <a:lnTo>
                      <a:pt x="1211" y="872"/>
                    </a:lnTo>
                    <a:lnTo>
                      <a:pt x="1210" y="879"/>
                    </a:lnTo>
                    <a:lnTo>
                      <a:pt x="1207" y="885"/>
                    </a:lnTo>
                    <a:lnTo>
                      <a:pt x="1204" y="891"/>
                    </a:lnTo>
                    <a:lnTo>
                      <a:pt x="1201" y="897"/>
                    </a:lnTo>
                    <a:lnTo>
                      <a:pt x="1198" y="904"/>
                    </a:lnTo>
                    <a:lnTo>
                      <a:pt x="1195" y="910"/>
                    </a:lnTo>
                    <a:lnTo>
                      <a:pt x="1192" y="917"/>
                    </a:lnTo>
                    <a:lnTo>
                      <a:pt x="1188" y="922"/>
                    </a:lnTo>
                    <a:lnTo>
                      <a:pt x="1185" y="928"/>
                    </a:lnTo>
                    <a:lnTo>
                      <a:pt x="1182" y="935"/>
                    </a:lnTo>
                    <a:lnTo>
                      <a:pt x="1178" y="941"/>
                    </a:lnTo>
                    <a:lnTo>
                      <a:pt x="1175" y="948"/>
                    </a:lnTo>
                    <a:lnTo>
                      <a:pt x="1172" y="954"/>
                    </a:lnTo>
                    <a:lnTo>
                      <a:pt x="1169" y="958"/>
                    </a:lnTo>
                    <a:lnTo>
                      <a:pt x="1166" y="964"/>
                    </a:lnTo>
                    <a:lnTo>
                      <a:pt x="1162" y="970"/>
                    </a:lnTo>
                    <a:lnTo>
                      <a:pt x="1158" y="977"/>
                    </a:lnTo>
                    <a:lnTo>
                      <a:pt x="1154" y="983"/>
                    </a:lnTo>
                    <a:lnTo>
                      <a:pt x="1150" y="988"/>
                    </a:lnTo>
                    <a:lnTo>
                      <a:pt x="1146" y="994"/>
                    </a:lnTo>
                    <a:lnTo>
                      <a:pt x="1142" y="1000"/>
                    </a:lnTo>
                    <a:lnTo>
                      <a:pt x="1138" y="1005"/>
                    </a:lnTo>
                    <a:lnTo>
                      <a:pt x="1134" y="1011"/>
                    </a:lnTo>
                    <a:lnTo>
                      <a:pt x="1130" y="1017"/>
                    </a:lnTo>
                    <a:lnTo>
                      <a:pt x="1125" y="1022"/>
                    </a:lnTo>
                    <a:lnTo>
                      <a:pt x="1121" y="1028"/>
                    </a:lnTo>
                    <a:lnTo>
                      <a:pt x="1116" y="1032"/>
                    </a:lnTo>
                    <a:lnTo>
                      <a:pt x="1112" y="1038"/>
                    </a:lnTo>
                    <a:lnTo>
                      <a:pt x="1108" y="1044"/>
                    </a:lnTo>
                    <a:lnTo>
                      <a:pt x="1104" y="1049"/>
                    </a:lnTo>
                    <a:lnTo>
                      <a:pt x="1104" y="1049"/>
                    </a:lnTo>
                    <a:lnTo>
                      <a:pt x="1098" y="1056"/>
                    </a:lnTo>
                    <a:lnTo>
                      <a:pt x="1092" y="1062"/>
                    </a:lnTo>
                    <a:lnTo>
                      <a:pt x="1087" y="1068"/>
                    </a:lnTo>
                    <a:lnTo>
                      <a:pt x="1080" y="1075"/>
                    </a:lnTo>
                    <a:lnTo>
                      <a:pt x="1074" y="1079"/>
                    </a:lnTo>
                    <a:lnTo>
                      <a:pt x="1069" y="1085"/>
                    </a:lnTo>
                    <a:lnTo>
                      <a:pt x="1063" y="1091"/>
                    </a:lnTo>
                    <a:lnTo>
                      <a:pt x="1057" y="1097"/>
                    </a:lnTo>
                    <a:lnTo>
                      <a:pt x="1050" y="1103"/>
                    </a:lnTo>
                    <a:lnTo>
                      <a:pt x="1045" y="1108"/>
                    </a:lnTo>
                    <a:lnTo>
                      <a:pt x="1038" y="1113"/>
                    </a:lnTo>
                    <a:lnTo>
                      <a:pt x="1033" y="1119"/>
                    </a:lnTo>
                    <a:lnTo>
                      <a:pt x="1026" y="1124"/>
                    </a:lnTo>
                    <a:lnTo>
                      <a:pt x="1019" y="1129"/>
                    </a:lnTo>
                    <a:lnTo>
                      <a:pt x="1012" y="1135"/>
                    </a:lnTo>
                    <a:lnTo>
                      <a:pt x="1006" y="1140"/>
                    </a:lnTo>
                    <a:lnTo>
                      <a:pt x="1000" y="1143"/>
                    </a:lnTo>
                    <a:lnTo>
                      <a:pt x="993" y="1149"/>
                    </a:lnTo>
                    <a:lnTo>
                      <a:pt x="987" y="1153"/>
                    </a:lnTo>
                    <a:lnTo>
                      <a:pt x="979" y="1158"/>
                    </a:lnTo>
                    <a:lnTo>
                      <a:pt x="972" y="1162"/>
                    </a:lnTo>
                    <a:lnTo>
                      <a:pt x="966" y="1167"/>
                    </a:lnTo>
                    <a:lnTo>
                      <a:pt x="959" y="1171"/>
                    </a:lnTo>
                    <a:lnTo>
                      <a:pt x="951" y="1176"/>
                    </a:lnTo>
                    <a:lnTo>
                      <a:pt x="944" y="1180"/>
                    </a:lnTo>
                    <a:lnTo>
                      <a:pt x="938" y="1183"/>
                    </a:lnTo>
                    <a:lnTo>
                      <a:pt x="930" y="1187"/>
                    </a:lnTo>
                    <a:lnTo>
                      <a:pt x="924" y="1191"/>
                    </a:lnTo>
                    <a:lnTo>
                      <a:pt x="916" y="1195"/>
                    </a:lnTo>
                    <a:lnTo>
                      <a:pt x="908" y="1199"/>
                    </a:lnTo>
                    <a:lnTo>
                      <a:pt x="901" y="1202"/>
                    </a:lnTo>
                    <a:lnTo>
                      <a:pt x="894" y="1205"/>
                    </a:lnTo>
                    <a:lnTo>
                      <a:pt x="886" y="1209"/>
                    </a:lnTo>
                    <a:lnTo>
                      <a:pt x="878" y="1212"/>
                    </a:lnTo>
                    <a:lnTo>
                      <a:pt x="870" y="1215"/>
                    </a:lnTo>
                    <a:lnTo>
                      <a:pt x="863" y="1218"/>
                    </a:lnTo>
                    <a:lnTo>
                      <a:pt x="856" y="1222"/>
                    </a:lnTo>
                    <a:lnTo>
                      <a:pt x="848" y="1224"/>
                    </a:lnTo>
                    <a:lnTo>
                      <a:pt x="840" y="1227"/>
                    </a:lnTo>
                    <a:lnTo>
                      <a:pt x="832" y="1230"/>
                    </a:lnTo>
                    <a:lnTo>
                      <a:pt x="825" y="1233"/>
                    </a:lnTo>
                    <a:lnTo>
                      <a:pt x="817" y="1234"/>
                    </a:lnTo>
                    <a:lnTo>
                      <a:pt x="809" y="1237"/>
                    </a:lnTo>
                    <a:lnTo>
                      <a:pt x="801" y="1239"/>
                    </a:lnTo>
                    <a:lnTo>
                      <a:pt x="794" y="1241"/>
                    </a:lnTo>
                    <a:lnTo>
                      <a:pt x="786" y="1243"/>
                    </a:lnTo>
                    <a:lnTo>
                      <a:pt x="778" y="1245"/>
                    </a:lnTo>
                    <a:lnTo>
                      <a:pt x="769" y="1247"/>
                    </a:lnTo>
                    <a:lnTo>
                      <a:pt x="762" y="1249"/>
                    </a:lnTo>
                    <a:lnTo>
                      <a:pt x="753" y="1251"/>
                    </a:lnTo>
                    <a:lnTo>
                      <a:pt x="746" y="1252"/>
                    </a:lnTo>
                    <a:lnTo>
                      <a:pt x="737" y="1254"/>
                    </a:lnTo>
                    <a:lnTo>
                      <a:pt x="729" y="1255"/>
                    </a:lnTo>
                    <a:lnTo>
                      <a:pt x="721" y="1256"/>
                    </a:lnTo>
                    <a:lnTo>
                      <a:pt x="713" y="1257"/>
                    </a:lnTo>
                    <a:lnTo>
                      <a:pt x="704" y="1258"/>
                    </a:lnTo>
                    <a:lnTo>
                      <a:pt x="697" y="1259"/>
                    </a:lnTo>
                    <a:lnTo>
                      <a:pt x="688" y="1260"/>
                    </a:lnTo>
                    <a:lnTo>
                      <a:pt x="680" y="1260"/>
                    </a:lnTo>
                    <a:lnTo>
                      <a:pt x="672" y="1261"/>
                    </a:lnTo>
                    <a:lnTo>
                      <a:pt x="663" y="1261"/>
                    </a:lnTo>
                    <a:lnTo>
                      <a:pt x="655" y="1261"/>
                    </a:lnTo>
                    <a:lnTo>
                      <a:pt x="647" y="1261"/>
                    </a:lnTo>
                    <a:lnTo>
                      <a:pt x="638" y="1261"/>
                    </a:lnTo>
                    <a:lnTo>
                      <a:pt x="638" y="1261"/>
                    </a:lnTo>
                    <a:close/>
                    <a:moveTo>
                      <a:pt x="638" y="1282"/>
                    </a:moveTo>
                    <a:lnTo>
                      <a:pt x="647" y="1282"/>
                    </a:lnTo>
                    <a:lnTo>
                      <a:pt x="655" y="1282"/>
                    </a:lnTo>
                    <a:lnTo>
                      <a:pt x="664" y="1282"/>
                    </a:lnTo>
                    <a:lnTo>
                      <a:pt x="673" y="1282"/>
                    </a:lnTo>
                    <a:lnTo>
                      <a:pt x="681" y="1281"/>
                    </a:lnTo>
                    <a:lnTo>
                      <a:pt x="689" y="1281"/>
                    </a:lnTo>
                    <a:lnTo>
                      <a:pt x="698" y="1279"/>
                    </a:lnTo>
                    <a:lnTo>
                      <a:pt x="706" y="1279"/>
                    </a:lnTo>
                    <a:lnTo>
                      <a:pt x="716" y="1278"/>
                    </a:lnTo>
                    <a:lnTo>
                      <a:pt x="724" y="1277"/>
                    </a:lnTo>
                    <a:lnTo>
                      <a:pt x="733" y="1275"/>
                    </a:lnTo>
                    <a:lnTo>
                      <a:pt x="741" y="1274"/>
                    </a:lnTo>
                    <a:lnTo>
                      <a:pt x="750" y="1272"/>
                    </a:lnTo>
                    <a:lnTo>
                      <a:pt x="757" y="1271"/>
                    </a:lnTo>
                    <a:lnTo>
                      <a:pt x="766" y="1270"/>
                    </a:lnTo>
                    <a:lnTo>
                      <a:pt x="774" y="1267"/>
                    </a:lnTo>
                    <a:lnTo>
                      <a:pt x="783" y="1266"/>
                    </a:lnTo>
                    <a:lnTo>
                      <a:pt x="791" y="1263"/>
                    </a:lnTo>
                    <a:lnTo>
                      <a:pt x="799" y="1261"/>
                    </a:lnTo>
                    <a:lnTo>
                      <a:pt x="807" y="1259"/>
                    </a:lnTo>
                    <a:lnTo>
                      <a:pt x="815" y="1257"/>
                    </a:lnTo>
                    <a:lnTo>
                      <a:pt x="823" y="1254"/>
                    </a:lnTo>
                    <a:lnTo>
                      <a:pt x="831" y="1252"/>
                    </a:lnTo>
                    <a:lnTo>
                      <a:pt x="839" y="1249"/>
                    </a:lnTo>
                    <a:lnTo>
                      <a:pt x="847" y="1246"/>
                    </a:lnTo>
                    <a:lnTo>
                      <a:pt x="855" y="1243"/>
                    </a:lnTo>
                    <a:lnTo>
                      <a:pt x="863" y="1241"/>
                    </a:lnTo>
                    <a:lnTo>
                      <a:pt x="871" y="1237"/>
                    </a:lnTo>
                    <a:lnTo>
                      <a:pt x="878" y="1234"/>
                    </a:lnTo>
                    <a:lnTo>
                      <a:pt x="886" y="1231"/>
                    </a:lnTo>
                    <a:lnTo>
                      <a:pt x="894" y="1228"/>
                    </a:lnTo>
                    <a:lnTo>
                      <a:pt x="902" y="1224"/>
                    </a:lnTo>
                    <a:lnTo>
                      <a:pt x="910" y="1221"/>
                    </a:lnTo>
                    <a:lnTo>
                      <a:pt x="918" y="1218"/>
                    </a:lnTo>
                    <a:lnTo>
                      <a:pt x="926" y="1214"/>
                    </a:lnTo>
                    <a:lnTo>
                      <a:pt x="934" y="1210"/>
                    </a:lnTo>
                    <a:lnTo>
                      <a:pt x="939" y="1206"/>
                    </a:lnTo>
                    <a:lnTo>
                      <a:pt x="947" y="1202"/>
                    </a:lnTo>
                    <a:lnTo>
                      <a:pt x="954" y="1198"/>
                    </a:lnTo>
                    <a:lnTo>
                      <a:pt x="962" y="1194"/>
                    </a:lnTo>
                    <a:lnTo>
                      <a:pt x="970" y="1189"/>
                    </a:lnTo>
                    <a:lnTo>
                      <a:pt x="977" y="1185"/>
                    </a:lnTo>
                    <a:lnTo>
                      <a:pt x="984" y="1180"/>
                    </a:lnTo>
                    <a:lnTo>
                      <a:pt x="991" y="1176"/>
                    </a:lnTo>
                    <a:lnTo>
                      <a:pt x="999" y="1171"/>
                    </a:lnTo>
                    <a:lnTo>
                      <a:pt x="1005" y="1165"/>
                    </a:lnTo>
                    <a:lnTo>
                      <a:pt x="1012" y="1161"/>
                    </a:lnTo>
                    <a:lnTo>
                      <a:pt x="1019" y="1157"/>
                    </a:lnTo>
                    <a:lnTo>
                      <a:pt x="1025" y="1152"/>
                    </a:lnTo>
                    <a:lnTo>
                      <a:pt x="1032" y="1145"/>
                    </a:lnTo>
                    <a:lnTo>
                      <a:pt x="1039" y="1141"/>
                    </a:lnTo>
                    <a:lnTo>
                      <a:pt x="1046" y="1135"/>
                    </a:lnTo>
                    <a:lnTo>
                      <a:pt x="1052" y="1129"/>
                    </a:lnTo>
                    <a:lnTo>
                      <a:pt x="1059" y="1123"/>
                    </a:lnTo>
                    <a:lnTo>
                      <a:pt x="1064" y="1118"/>
                    </a:lnTo>
                    <a:lnTo>
                      <a:pt x="1071" y="1112"/>
                    </a:lnTo>
                    <a:lnTo>
                      <a:pt x="1077" y="1106"/>
                    </a:lnTo>
                    <a:lnTo>
                      <a:pt x="1083" y="1100"/>
                    </a:lnTo>
                    <a:lnTo>
                      <a:pt x="1089" y="1094"/>
                    </a:lnTo>
                    <a:lnTo>
                      <a:pt x="1095" y="1089"/>
                    </a:lnTo>
                    <a:lnTo>
                      <a:pt x="1102" y="1082"/>
                    </a:lnTo>
                    <a:lnTo>
                      <a:pt x="1107" y="1076"/>
                    </a:lnTo>
                    <a:lnTo>
                      <a:pt x="1113" y="1070"/>
                    </a:lnTo>
                    <a:lnTo>
                      <a:pt x="1119" y="1063"/>
                    </a:lnTo>
                    <a:lnTo>
                      <a:pt x="1119" y="1063"/>
                    </a:lnTo>
                    <a:lnTo>
                      <a:pt x="1124" y="1058"/>
                    </a:lnTo>
                    <a:lnTo>
                      <a:pt x="1128" y="1052"/>
                    </a:lnTo>
                    <a:lnTo>
                      <a:pt x="1132" y="1046"/>
                    </a:lnTo>
                    <a:lnTo>
                      <a:pt x="1137" y="1041"/>
                    </a:lnTo>
                    <a:lnTo>
                      <a:pt x="1141" y="1035"/>
                    </a:lnTo>
                    <a:lnTo>
                      <a:pt x="1146" y="1030"/>
                    </a:lnTo>
                    <a:lnTo>
                      <a:pt x="1150" y="1024"/>
                    </a:lnTo>
                    <a:lnTo>
                      <a:pt x="1156" y="1017"/>
                    </a:lnTo>
                    <a:lnTo>
                      <a:pt x="1160" y="1012"/>
                    </a:lnTo>
                    <a:lnTo>
                      <a:pt x="1164" y="1006"/>
                    </a:lnTo>
                    <a:lnTo>
                      <a:pt x="1168" y="1000"/>
                    </a:lnTo>
                    <a:lnTo>
                      <a:pt x="1172" y="994"/>
                    </a:lnTo>
                    <a:lnTo>
                      <a:pt x="1176" y="988"/>
                    </a:lnTo>
                    <a:lnTo>
                      <a:pt x="1180" y="981"/>
                    </a:lnTo>
                    <a:lnTo>
                      <a:pt x="1184" y="975"/>
                    </a:lnTo>
                    <a:lnTo>
                      <a:pt x="1188" y="969"/>
                    </a:lnTo>
                    <a:lnTo>
                      <a:pt x="1189" y="964"/>
                    </a:lnTo>
                    <a:lnTo>
                      <a:pt x="1194" y="958"/>
                    </a:lnTo>
                    <a:lnTo>
                      <a:pt x="1196" y="951"/>
                    </a:lnTo>
                    <a:lnTo>
                      <a:pt x="1200" y="945"/>
                    </a:lnTo>
                    <a:lnTo>
                      <a:pt x="1204" y="938"/>
                    </a:lnTo>
                    <a:lnTo>
                      <a:pt x="1207" y="932"/>
                    </a:lnTo>
                    <a:lnTo>
                      <a:pt x="1211" y="926"/>
                    </a:lnTo>
                    <a:lnTo>
                      <a:pt x="1214" y="919"/>
                    </a:lnTo>
                    <a:lnTo>
                      <a:pt x="1217" y="913"/>
                    </a:lnTo>
                    <a:lnTo>
                      <a:pt x="1220" y="906"/>
                    </a:lnTo>
                    <a:lnTo>
                      <a:pt x="1223" y="899"/>
                    </a:lnTo>
                    <a:lnTo>
                      <a:pt x="1226" y="894"/>
                    </a:lnTo>
                    <a:lnTo>
                      <a:pt x="1229" y="887"/>
                    </a:lnTo>
                    <a:lnTo>
                      <a:pt x="1231" y="879"/>
                    </a:lnTo>
                    <a:lnTo>
                      <a:pt x="1234" y="873"/>
                    </a:lnTo>
                    <a:lnTo>
                      <a:pt x="1237" y="866"/>
                    </a:lnTo>
                    <a:lnTo>
                      <a:pt x="1239" y="859"/>
                    </a:lnTo>
                    <a:lnTo>
                      <a:pt x="1241" y="852"/>
                    </a:lnTo>
                    <a:lnTo>
                      <a:pt x="1244" y="846"/>
                    </a:lnTo>
                    <a:lnTo>
                      <a:pt x="1246" y="840"/>
                    </a:lnTo>
                    <a:lnTo>
                      <a:pt x="1248" y="833"/>
                    </a:lnTo>
                    <a:lnTo>
                      <a:pt x="1250" y="826"/>
                    </a:lnTo>
                    <a:lnTo>
                      <a:pt x="1252" y="819"/>
                    </a:lnTo>
                    <a:lnTo>
                      <a:pt x="1253" y="812"/>
                    </a:lnTo>
                    <a:lnTo>
                      <a:pt x="1255" y="805"/>
                    </a:lnTo>
                    <a:lnTo>
                      <a:pt x="1257" y="798"/>
                    </a:lnTo>
                    <a:lnTo>
                      <a:pt x="1259" y="791"/>
                    </a:lnTo>
                    <a:lnTo>
                      <a:pt x="1261" y="784"/>
                    </a:lnTo>
                    <a:lnTo>
                      <a:pt x="1262" y="777"/>
                    </a:lnTo>
                    <a:lnTo>
                      <a:pt x="1264" y="770"/>
                    </a:lnTo>
                    <a:lnTo>
                      <a:pt x="1265" y="763"/>
                    </a:lnTo>
                    <a:lnTo>
                      <a:pt x="1266" y="756"/>
                    </a:lnTo>
                    <a:lnTo>
                      <a:pt x="1268" y="749"/>
                    </a:lnTo>
                    <a:lnTo>
                      <a:pt x="1269" y="741"/>
                    </a:lnTo>
                    <a:lnTo>
                      <a:pt x="1270" y="734"/>
                    </a:lnTo>
                    <a:lnTo>
                      <a:pt x="1271" y="727"/>
                    </a:lnTo>
                    <a:lnTo>
                      <a:pt x="1272" y="720"/>
                    </a:lnTo>
                    <a:lnTo>
                      <a:pt x="1273" y="714"/>
                    </a:lnTo>
                    <a:lnTo>
                      <a:pt x="1273" y="706"/>
                    </a:lnTo>
                    <a:lnTo>
                      <a:pt x="1274" y="699"/>
                    </a:lnTo>
                    <a:lnTo>
                      <a:pt x="1275" y="692"/>
                    </a:lnTo>
                    <a:lnTo>
                      <a:pt x="1275" y="685"/>
                    </a:lnTo>
                    <a:lnTo>
                      <a:pt x="1276" y="677"/>
                    </a:lnTo>
                    <a:lnTo>
                      <a:pt x="1276" y="670"/>
                    </a:lnTo>
                    <a:lnTo>
                      <a:pt x="1276" y="663"/>
                    </a:lnTo>
                    <a:lnTo>
                      <a:pt x="1277" y="656"/>
                    </a:lnTo>
                    <a:lnTo>
                      <a:pt x="1277" y="648"/>
                    </a:lnTo>
                    <a:lnTo>
                      <a:pt x="1277" y="641"/>
                    </a:lnTo>
                    <a:lnTo>
                      <a:pt x="1277" y="641"/>
                    </a:lnTo>
                    <a:lnTo>
                      <a:pt x="1277" y="634"/>
                    </a:lnTo>
                    <a:lnTo>
                      <a:pt x="1277" y="626"/>
                    </a:lnTo>
                    <a:lnTo>
                      <a:pt x="1276" y="619"/>
                    </a:lnTo>
                    <a:lnTo>
                      <a:pt x="1276" y="612"/>
                    </a:lnTo>
                    <a:lnTo>
                      <a:pt x="1276" y="604"/>
                    </a:lnTo>
                    <a:lnTo>
                      <a:pt x="1275" y="597"/>
                    </a:lnTo>
                    <a:lnTo>
                      <a:pt x="1275" y="590"/>
                    </a:lnTo>
                    <a:lnTo>
                      <a:pt x="1274" y="584"/>
                    </a:lnTo>
                    <a:lnTo>
                      <a:pt x="1273" y="576"/>
                    </a:lnTo>
                    <a:lnTo>
                      <a:pt x="1273" y="569"/>
                    </a:lnTo>
                    <a:lnTo>
                      <a:pt x="1272" y="562"/>
                    </a:lnTo>
                    <a:lnTo>
                      <a:pt x="1271" y="555"/>
                    </a:lnTo>
                    <a:lnTo>
                      <a:pt x="1270" y="547"/>
                    </a:lnTo>
                    <a:lnTo>
                      <a:pt x="1269" y="540"/>
                    </a:lnTo>
                    <a:lnTo>
                      <a:pt x="1268" y="533"/>
                    </a:lnTo>
                    <a:lnTo>
                      <a:pt x="1266" y="527"/>
                    </a:lnTo>
                    <a:lnTo>
                      <a:pt x="1265" y="519"/>
                    </a:lnTo>
                    <a:lnTo>
                      <a:pt x="1264" y="512"/>
                    </a:lnTo>
                    <a:lnTo>
                      <a:pt x="1262" y="505"/>
                    </a:lnTo>
                    <a:lnTo>
                      <a:pt x="1261" y="498"/>
                    </a:lnTo>
                    <a:lnTo>
                      <a:pt x="1259" y="491"/>
                    </a:lnTo>
                    <a:lnTo>
                      <a:pt x="1257" y="484"/>
                    </a:lnTo>
                    <a:lnTo>
                      <a:pt x="1255" y="477"/>
                    </a:lnTo>
                    <a:lnTo>
                      <a:pt x="1253" y="470"/>
                    </a:lnTo>
                    <a:lnTo>
                      <a:pt x="1252" y="464"/>
                    </a:lnTo>
                    <a:lnTo>
                      <a:pt x="1250" y="457"/>
                    </a:lnTo>
                    <a:lnTo>
                      <a:pt x="1248" y="450"/>
                    </a:lnTo>
                    <a:lnTo>
                      <a:pt x="1246" y="443"/>
                    </a:lnTo>
                    <a:lnTo>
                      <a:pt x="1244" y="436"/>
                    </a:lnTo>
                    <a:lnTo>
                      <a:pt x="1241" y="429"/>
                    </a:lnTo>
                    <a:lnTo>
                      <a:pt x="1239" y="422"/>
                    </a:lnTo>
                    <a:lnTo>
                      <a:pt x="1237" y="416"/>
                    </a:lnTo>
                    <a:lnTo>
                      <a:pt x="1234" y="409"/>
                    </a:lnTo>
                    <a:lnTo>
                      <a:pt x="1231" y="402"/>
                    </a:lnTo>
                    <a:lnTo>
                      <a:pt x="1229" y="397"/>
                    </a:lnTo>
                    <a:lnTo>
                      <a:pt x="1226" y="389"/>
                    </a:lnTo>
                    <a:lnTo>
                      <a:pt x="1223" y="382"/>
                    </a:lnTo>
                    <a:lnTo>
                      <a:pt x="1220" y="376"/>
                    </a:lnTo>
                    <a:lnTo>
                      <a:pt x="1217" y="369"/>
                    </a:lnTo>
                    <a:lnTo>
                      <a:pt x="1214" y="363"/>
                    </a:lnTo>
                    <a:lnTo>
                      <a:pt x="1211" y="356"/>
                    </a:lnTo>
                    <a:lnTo>
                      <a:pt x="1207" y="350"/>
                    </a:lnTo>
                    <a:lnTo>
                      <a:pt x="1204" y="343"/>
                    </a:lnTo>
                    <a:lnTo>
                      <a:pt x="1200" y="338"/>
                    </a:lnTo>
                    <a:lnTo>
                      <a:pt x="1196" y="332"/>
                    </a:lnTo>
                    <a:lnTo>
                      <a:pt x="1194" y="325"/>
                    </a:lnTo>
                    <a:lnTo>
                      <a:pt x="1189" y="319"/>
                    </a:lnTo>
                    <a:lnTo>
                      <a:pt x="1188" y="313"/>
                    </a:lnTo>
                    <a:lnTo>
                      <a:pt x="1184" y="307"/>
                    </a:lnTo>
                    <a:lnTo>
                      <a:pt x="1180" y="300"/>
                    </a:lnTo>
                    <a:lnTo>
                      <a:pt x="1176" y="294"/>
                    </a:lnTo>
                    <a:lnTo>
                      <a:pt x="1172" y="288"/>
                    </a:lnTo>
                    <a:lnTo>
                      <a:pt x="1168" y="281"/>
                    </a:lnTo>
                    <a:lnTo>
                      <a:pt x="1164" y="276"/>
                    </a:lnTo>
                    <a:lnTo>
                      <a:pt x="1160" y="271"/>
                    </a:lnTo>
                    <a:lnTo>
                      <a:pt x="1156" y="264"/>
                    </a:lnTo>
                    <a:lnTo>
                      <a:pt x="1150" y="258"/>
                    </a:lnTo>
                    <a:lnTo>
                      <a:pt x="1146" y="253"/>
                    </a:lnTo>
                    <a:lnTo>
                      <a:pt x="1141" y="247"/>
                    </a:lnTo>
                    <a:lnTo>
                      <a:pt x="1137" y="241"/>
                    </a:lnTo>
                    <a:lnTo>
                      <a:pt x="1132" y="235"/>
                    </a:lnTo>
                    <a:lnTo>
                      <a:pt x="1128" y="230"/>
                    </a:lnTo>
                    <a:lnTo>
                      <a:pt x="1124" y="224"/>
                    </a:lnTo>
                    <a:lnTo>
                      <a:pt x="1119" y="219"/>
                    </a:lnTo>
                    <a:lnTo>
                      <a:pt x="1119" y="219"/>
                    </a:lnTo>
                    <a:lnTo>
                      <a:pt x="1113" y="212"/>
                    </a:lnTo>
                    <a:lnTo>
                      <a:pt x="1107" y="207"/>
                    </a:lnTo>
                    <a:lnTo>
                      <a:pt x="1102" y="200"/>
                    </a:lnTo>
                    <a:lnTo>
                      <a:pt x="1095" y="194"/>
                    </a:lnTo>
                    <a:lnTo>
                      <a:pt x="1089" y="188"/>
                    </a:lnTo>
                    <a:lnTo>
                      <a:pt x="1083" y="182"/>
                    </a:lnTo>
                    <a:lnTo>
                      <a:pt x="1077" y="176"/>
                    </a:lnTo>
                    <a:lnTo>
                      <a:pt x="1071" y="170"/>
                    </a:lnTo>
                    <a:lnTo>
                      <a:pt x="1064" y="163"/>
                    </a:lnTo>
                    <a:lnTo>
                      <a:pt x="1059" y="158"/>
                    </a:lnTo>
                    <a:lnTo>
                      <a:pt x="1052" y="152"/>
                    </a:lnTo>
                    <a:lnTo>
                      <a:pt x="1046" y="147"/>
                    </a:lnTo>
                    <a:lnTo>
                      <a:pt x="1039" y="143"/>
                    </a:lnTo>
                    <a:lnTo>
                      <a:pt x="1032" y="136"/>
                    </a:lnTo>
                    <a:lnTo>
                      <a:pt x="1025" y="131"/>
                    </a:lnTo>
                    <a:lnTo>
                      <a:pt x="1019" y="126"/>
                    </a:lnTo>
                    <a:lnTo>
                      <a:pt x="1012" y="121"/>
                    </a:lnTo>
                    <a:lnTo>
                      <a:pt x="1005" y="116"/>
                    </a:lnTo>
                    <a:lnTo>
                      <a:pt x="999" y="111"/>
                    </a:lnTo>
                    <a:lnTo>
                      <a:pt x="991" y="106"/>
                    </a:lnTo>
                    <a:lnTo>
                      <a:pt x="984" y="102"/>
                    </a:lnTo>
                    <a:lnTo>
                      <a:pt x="977" y="97"/>
                    </a:lnTo>
                    <a:lnTo>
                      <a:pt x="970" y="92"/>
                    </a:lnTo>
                    <a:lnTo>
                      <a:pt x="962" y="88"/>
                    </a:lnTo>
                    <a:lnTo>
                      <a:pt x="954" y="85"/>
                    </a:lnTo>
                    <a:lnTo>
                      <a:pt x="947" y="81"/>
                    </a:lnTo>
                    <a:lnTo>
                      <a:pt x="939" y="76"/>
                    </a:lnTo>
                    <a:lnTo>
                      <a:pt x="934" y="72"/>
                    </a:lnTo>
                    <a:lnTo>
                      <a:pt x="926" y="69"/>
                    </a:lnTo>
                    <a:lnTo>
                      <a:pt x="918" y="65"/>
                    </a:lnTo>
                    <a:lnTo>
                      <a:pt x="910" y="61"/>
                    </a:lnTo>
                    <a:lnTo>
                      <a:pt x="902" y="58"/>
                    </a:lnTo>
                    <a:lnTo>
                      <a:pt x="894" y="54"/>
                    </a:lnTo>
                    <a:lnTo>
                      <a:pt x="886" y="51"/>
                    </a:lnTo>
                    <a:lnTo>
                      <a:pt x="878" y="47"/>
                    </a:lnTo>
                    <a:lnTo>
                      <a:pt x="871" y="44"/>
                    </a:lnTo>
                    <a:lnTo>
                      <a:pt x="863" y="41"/>
                    </a:lnTo>
                    <a:lnTo>
                      <a:pt x="855" y="38"/>
                    </a:lnTo>
                    <a:lnTo>
                      <a:pt x="847" y="34"/>
                    </a:lnTo>
                    <a:lnTo>
                      <a:pt x="839" y="33"/>
                    </a:lnTo>
                    <a:lnTo>
                      <a:pt x="831" y="30"/>
                    </a:lnTo>
                    <a:lnTo>
                      <a:pt x="823" y="26"/>
                    </a:lnTo>
                    <a:lnTo>
                      <a:pt x="815" y="25"/>
                    </a:lnTo>
                    <a:lnTo>
                      <a:pt x="807" y="22"/>
                    </a:lnTo>
                    <a:lnTo>
                      <a:pt x="799" y="22"/>
                    </a:lnTo>
                    <a:lnTo>
                      <a:pt x="791" y="18"/>
                    </a:lnTo>
                    <a:lnTo>
                      <a:pt x="783" y="17"/>
                    </a:lnTo>
                    <a:lnTo>
                      <a:pt x="774" y="15"/>
                    </a:lnTo>
                    <a:lnTo>
                      <a:pt x="766" y="14"/>
                    </a:lnTo>
                    <a:lnTo>
                      <a:pt x="757" y="11"/>
                    </a:lnTo>
                    <a:lnTo>
                      <a:pt x="750" y="10"/>
                    </a:lnTo>
                    <a:lnTo>
                      <a:pt x="741" y="8"/>
                    </a:lnTo>
                    <a:lnTo>
                      <a:pt x="733" y="7"/>
                    </a:lnTo>
                    <a:lnTo>
                      <a:pt x="724" y="6"/>
                    </a:lnTo>
                    <a:lnTo>
                      <a:pt x="716" y="4"/>
                    </a:lnTo>
                    <a:lnTo>
                      <a:pt x="706" y="3"/>
                    </a:lnTo>
                    <a:lnTo>
                      <a:pt x="698" y="3"/>
                    </a:lnTo>
                    <a:lnTo>
                      <a:pt x="689" y="2"/>
                    </a:lnTo>
                    <a:lnTo>
                      <a:pt x="681" y="2"/>
                    </a:lnTo>
                    <a:lnTo>
                      <a:pt x="673" y="2"/>
                    </a:lnTo>
                    <a:lnTo>
                      <a:pt x="664" y="0"/>
                    </a:lnTo>
                    <a:lnTo>
                      <a:pt x="655" y="0"/>
                    </a:lnTo>
                    <a:lnTo>
                      <a:pt x="647" y="0"/>
                    </a:lnTo>
                    <a:lnTo>
                      <a:pt x="638" y="0"/>
                    </a:lnTo>
                    <a:lnTo>
                      <a:pt x="638" y="0"/>
                    </a:lnTo>
                    <a:lnTo>
                      <a:pt x="629" y="0"/>
                    </a:lnTo>
                    <a:lnTo>
                      <a:pt x="621" y="0"/>
                    </a:lnTo>
                    <a:lnTo>
                      <a:pt x="613" y="0"/>
                    </a:lnTo>
                    <a:lnTo>
                      <a:pt x="604" y="2"/>
                    </a:lnTo>
                    <a:lnTo>
                      <a:pt x="595" y="2"/>
                    </a:lnTo>
                    <a:lnTo>
                      <a:pt x="587" y="2"/>
                    </a:lnTo>
                    <a:lnTo>
                      <a:pt x="578" y="3"/>
                    </a:lnTo>
                    <a:lnTo>
                      <a:pt x="569" y="3"/>
                    </a:lnTo>
                    <a:lnTo>
                      <a:pt x="562" y="4"/>
                    </a:lnTo>
                    <a:lnTo>
                      <a:pt x="553" y="6"/>
                    </a:lnTo>
                    <a:lnTo>
                      <a:pt x="545" y="7"/>
                    </a:lnTo>
                    <a:lnTo>
                      <a:pt x="536" y="8"/>
                    </a:lnTo>
                    <a:lnTo>
                      <a:pt x="528" y="10"/>
                    </a:lnTo>
                    <a:lnTo>
                      <a:pt x="519" y="11"/>
                    </a:lnTo>
                    <a:lnTo>
                      <a:pt x="511" y="14"/>
                    </a:lnTo>
                    <a:lnTo>
                      <a:pt x="502" y="15"/>
                    </a:lnTo>
                    <a:lnTo>
                      <a:pt x="495" y="17"/>
                    </a:lnTo>
                    <a:lnTo>
                      <a:pt x="487" y="18"/>
                    </a:lnTo>
                    <a:lnTo>
                      <a:pt x="478" y="22"/>
                    </a:lnTo>
                    <a:lnTo>
                      <a:pt x="470" y="22"/>
                    </a:lnTo>
                    <a:lnTo>
                      <a:pt x="462" y="25"/>
                    </a:lnTo>
                    <a:lnTo>
                      <a:pt x="453" y="26"/>
                    </a:lnTo>
                    <a:lnTo>
                      <a:pt x="444" y="30"/>
                    </a:lnTo>
                    <a:lnTo>
                      <a:pt x="436" y="33"/>
                    </a:lnTo>
                    <a:lnTo>
                      <a:pt x="429" y="34"/>
                    </a:lnTo>
                    <a:lnTo>
                      <a:pt x="421" y="38"/>
                    </a:lnTo>
                    <a:lnTo>
                      <a:pt x="413" y="41"/>
                    </a:lnTo>
                    <a:lnTo>
                      <a:pt x="405" y="44"/>
                    </a:lnTo>
                    <a:lnTo>
                      <a:pt x="397" y="47"/>
                    </a:lnTo>
                    <a:lnTo>
                      <a:pt x="389" y="51"/>
                    </a:lnTo>
                    <a:lnTo>
                      <a:pt x="382" y="54"/>
                    </a:lnTo>
                    <a:lnTo>
                      <a:pt x="374" y="58"/>
                    </a:lnTo>
                    <a:lnTo>
                      <a:pt x="367" y="61"/>
                    </a:lnTo>
                    <a:lnTo>
                      <a:pt x="359" y="65"/>
                    </a:lnTo>
                    <a:lnTo>
                      <a:pt x="352" y="69"/>
                    </a:lnTo>
                    <a:lnTo>
                      <a:pt x="344" y="72"/>
                    </a:lnTo>
                    <a:lnTo>
                      <a:pt x="336" y="76"/>
                    </a:lnTo>
                    <a:lnTo>
                      <a:pt x="329" y="81"/>
                    </a:lnTo>
                    <a:lnTo>
                      <a:pt x="321" y="85"/>
                    </a:lnTo>
                    <a:lnTo>
                      <a:pt x="314" y="88"/>
                    </a:lnTo>
                    <a:lnTo>
                      <a:pt x="308" y="92"/>
                    </a:lnTo>
                    <a:lnTo>
                      <a:pt x="300" y="97"/>
                    </a:lnTo>
                    <a:lnTo>
                      <a:pt x="293" y="102"/>
                    </a:lnTo>
                    <a:lnTo>
                      <a:pt x="286" y="106"/>
                    </a:lnTo>
                    <a:lnTo>
                      <a:pt x="279" y="111"/>
                    </a:lnTo>
                    <a:lnTo>
                      <a:pt x="272" y="116"/>
                    </a:lnTo>
                    <a:lnTo>
                      <a:pt x="265" y="121"/>
                    </a:lnTo>
                    <a:lnTo>
                      <a:pt x="258" y="126"/>
                    </a:lnTo>
                    <a:lnTo>
                      <a:pt x="250" y="131"/>
                    </a:lnTo>
                    <a:lnTo>
                      <a:pt x="245" y="136"/>
                    </a:lnTo>
                    <a:lnTo>
                      <a:pt x="238" y="143"/>
                    </a:lnTo>
                    <a:lnTo>
                      <a:pt x="232" y="147"/>
                    </a:lnTo>
                    <a:lnTo>
                      <a:pt x="225" y="152"/>
                    </a:lnTo>
                    <a:lnTo>
                      <a:pt x="218" y="158"/>
                    </a:lnTo>
                    <a:lnTo>
                      <a:pt x="211" y="163"/>
                    </a:lnTo>
                    <a:lnTo>
                      <a:pt x="206" y="170"/>
                    </a:lnTo>
                    <a:lnTo>
                      <a:pt x="199" y="176"/>
                    </a:lnTo>
                    <a:lnTo>
                      <a:pt x="192" y="182"/>
                    </a:lnTo>
                    <a:lnTo>
                      <a:pt x="186" y="188"/>
                    </a:lnTo>
                    <a:lnTo>
                      <a:pt x="181" y="194"/>
                    </a:lnTo>
                    <a:lnTo>
                      <a:pt x="175" y="200"/>
                    </a:lnTo>
                    <a:lnTo>
                      <a:pt x="169" y="207"/>
                    </a:lnTo>
                    <a:lnTo>
                      <a:pt x="163" y="212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53" y="224"/>
                    </a:lnTo>
                    <a:lnTo>
                      <a:pt x="148" y="230"/>
                    </a:lnTo>
                    <a:lnTo>
                      <a:pt x="143" y="235"/>
                    </a:lnTo>
                    <a:lnTo>
                      <a:pt x="139" y="241"/>
                    </a:lnTo>
                    <a:lnTo>
                      <a:pt x="134" y="247"/>
                    </a:lnTo>
                    <a:lnTo>
                      <a:pt x="130" y="253"/>
                    </a:lnTo>
                    <a:lnTo>
                      <a:pt x="125" y="258"/>
                    </a:lnTo>
                    <a:lnTo>
                      <a:pt x="122" y="264"/>
                    </a:lnTo>
                    <a:lnTo>
                      <a:pt x="118" y="271"/>
                    </a:lnTo>
                    <a:lnTo>
                      <a:pt x="114" y="276"/>
                    </a:lnTo>
                    <a:lnTo>
                      <a:pt x="109" y="281"/>
                    </a:lnTo>
                    <a:lnTo>
                      <a:pt x="105" y="288"/>
                    </a:lnTo>
                    <a:lnTo>
                      <a:pt x="102" y="294"/>
                    </a:lnTo>
                    <a:lnTo>
                      <a:pt x="98" y="300"/>
                    </a:lnTo>
                    <a:lnTo>
                      <a:pt x="94" y="307"/>
                    </a:lnTo>
                    <a:lnTo>
                      <a:pt x="90" y="313"/>
                    </a:lnTo>
                    <a:lnTo>
                      <a:pt x="86" y="319"/>
                    </a:lnTo>
                    <a:lnTo>
                      <a:pt x="83" y="325"/>
                    </a:lnTo>
                    <a:lnTo>
                      <a:pt x="79" y="332"/>
                    </a:lnTo>
                    <a:lnTo>
                      <a:pt x="76" y="338"/>
                    </a:lnTo>
                    <a:lnTo>
                      <a:pt x="72" y="343"/>
                    </a:lnTo>
                    <a:lnTo>
                      <a:pt x="69" y="350"/>
                    </a:lnTo>
                    <a:lnTo>
                      <a:pt x="66" y="356"/>
                    </a:lnTo>
                    <a:lnTo>
                      <a:pt x="63" y="363"/>
                    </a:lnTo>
                    <a:lnTo>
                      <a:pt x="60" y="369"/>
                    </a:lnTo>
                    <a:lnTo>
                      <a:pt x="58" y="376"/>
                    </a:lnTo>
                    <a:lnTo>
                      <a:pt x="55" y="382"/>
                    </a:lnTo>
                    <a:lnTo>
                      <a:pt x="52" y="389"/>
                    </a:lnTo>
                    <a:lnTo>
                      <a:pt x="49" y="397"/>
                    </a:lnTo>
                    <a:lnTo>
                      <a:pt x="46" y="402"/>
                    </a:lnTo>
                    <a:lnTo>
                      <a:pt x="44" y="409"/>
                    </a:lnTo>
                    <a:lnTo>
                      <a:pt x="41" y="416"/>
                    </a:lnTo>
                    <a:lnTo>
                      <a:pt x="38" y="422"/>
                    </a:lnTo>
                    <a:lnTo>
                      <a:pt x="36" y="429"/>
                    </a:lnTo>
                    <a:lnTo>
                      <a:pt x="34" y="436"/>
                    </a:lnTo>
                    <a:lnTo>
                      <a:pt x="31" y="443"/>
                    </a:lnTo>
                    <a:lnTo>
                      <a:pt x="29" y="450"/>
                    </a:lnTo>
                    <a:lnTo>
                      <a:pt x="27" y="457"/>
                    </a:lnTo>
                    <a:lnTo>
                      <a:pt x="25" y="464"/>
                    </a:lnTo>
                    <a:lnTo>
                      <a:pt x="23" y="470"/>
                    </a:lnTo>
                    <a:lnTo>
                      <a:pt x="21" y="477"/>
                    </a:lnTo>
                    <a:lnTo>
                      <a:pt x="19" y="484"/>
                    </a:lnTo>
                    <a:lnTo>
                      <a:pt x="18" y="491"/>
                    </a:lnTo>
                    <a:lnTo>
                      <a:pt x="16" y="498"/>
                    </a:lnTo>
                    <a:lnTo>
                      <a:pt x="14" y="505"/>
                    </a:lnTo>
                    <a:lnTo>
                      <a:pt x="12" y="512"/>
                    </a:lnTo>
                    <a:lnTo>
                      <a:pt x="12" y="519"/>
                    </a:lnTo>
                    <a:lnTo>
                      <a:pt x="10" y="527"/>
                    </a:lnTo>
                    <a:lnTo>
                      <a:pt x="8" y="533"/>
                    </a:lnTo>
                    <a:lnTo>
                      <a:pt x="8" y="540"/>
                    </a:lnTo>
                    <a:lnTo>
                      <a:pt x="7" y="547"/>
                    </a:lnTo>
                    <a:lnTo>
                      <a:pt x="6" y="555"/>
                    </a:lnTo>
                    <a:lnTo>
                      <a:pt x="5" y="562"/>
                    </a:lnTo>
                    <a:lnTo>
                      <a:pt x="4" y="569"/>
                    </a:lnTo>
                    <a:lnTo>
                      <a:pt x="3" y="576"/>
                    </a:lnTo>
                    <a:lnTo>
                      <a:pt x="1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4"/>
                    </a:lnTo>
                    <a:lnTo>
                      <a:pt x="0" y="612"/>
                    </a:lnTo>
                    <a:lnTo>
                      <a:pt x="0" y="619"/>
                    </a:lnTo>
                    <a:lnTo>
                      <a:pt x="0" y="626"/>
                    </a:lnTo>
                    <a:lnTo>
                      <a:pt x="0" y="634"/>
                    </a:lnTo>
                    <a:lnTo>
                      <a:pt x="0" y="641"/>
                    </a:lnTo>
                    <a:lnTo>
                      <a:pt x="0" y="641"/>
                    </a:lnTo>
                    <a:lnTo>
                      <a:pt x="0" y="648"/>
                    </a:lnTo>
                    <a:lnTo>
                      <a:pt x="0" y="656"/>
                    </a:lnTo>
                    <a:lnTo>
                      <a:pt x="0" y="663"/>
                    </a:lnTo>
                    <a:lnTo>
                      <a:pt x="0" y="670"/>
                    </a:lnTo>
                    <a:lnTo>
                      <a:pt x="0" y="677"/>
                    </a:lnTo>
                    <a:lnTo>
                      <a:pt x="0" y="685"/>
                    </a:lnTo>
                    <a:lnTo>
                      <a:pt x="1" y="692"/>
                    </a:lnTo>
                    <a:lnTo>
                      <a:pt x="1" y="699"/>
                    </a:lnTo>
                    <a:lnTo>
                      <a:pt x="3" y="706"/>
                    </a:lnTo>
                    <a:lnTo>
                      <a:pt x="4" y="714"/>
                    </a:lnTo>
                    <a:lnTo>
                      <a:pt x="5" y="720"/>
                    </a:lnTo>
                    <a:lnTo>
                      <a:pt x="6" y="727"/>
                    </a:lnTo>
                    <a:lnTo>
                      <a:pt x="7" y="734"/>
                    </a:lnTo>
                    <a:lnTo>
                      <a:pt x="8" y="741"/>
                    </a:lnTo>
                    <a:lnTo>
                      <a:pt x="8" y="749"/>
                    </a:lnTo>
                    <a:lnTo>
                      <a:pt x="10" y="756"/>
                    </a:lnTo>
                    <a:lnTo>
                      <a:pt x="12" y="763"/>
                    </a:lnTo>
                    <a:lnTo>
                      <a:pt x="12" y="770"/>
                    </a:lnTo>
                    <a:lnTo>
                      <a:pt x="14" y="777"/>
                    </a:lnTo>
                    <a:lnTo>
                      <a:pt x="16" y="784"/>
                    </a:lnTo>
                    <a:lnTo>
                      <a:pt x="18" y="791"/>
                    </a:lnTo>
                    <a:lnTo>
                      <a:pt x="19" y="798"/>
                    </a:lnTo>
                    <a:lnTo>
                      <a:pt x="21" y="805"/>
                    </a:lnTo>
                    <a:lnTo>
                      <a:pt x="23" y="812"/>
                    </a:lnTo>
                    <a:lnTo>
                      <a:pt x="25" y="819"/>
                    </a:lnTo>
                    <a:lnTo>
                      <a:pt x="27" y="826"/>
                    </a:lnTo>
                    <a:lnTo>
                      <a:pt x="29" y="833"/>
                    </a:lnTo>
                    <a:lnTo>
                      <a:pt x="31" y="840"/>
                    </a:lnTo>
                    <a:lnTo>
                      <a:pt x="34" y="846"/>
                    </a:lnTo>
                    <a:lnTo>
                      <a:pt x="36" y="852"/>
                    </a:lnTo>
                    <a:lnTo>
                      <a:pt x="38" y="859"/>
                    </a:lnTo>
                    <a:lnTo>
                      <a:pt x="41" y="866"/>
                    </a:lnTo>
                    <a:lnTo>
                      <a:pt x="44" y="873"/>
                    </a:lnTo>
                    <a:lnTo>
                      <a:pt x="46" y="879"/>
                    </a:lnTo>
                    <a:lnTo>
                      <a:pt x="49" y="887"/>
                    </a:lnTo>
                    <a:lnTo>
                      <a:pt x="52" y="894"/>
                    </a:lnTo>
                    <a:lnTo>
                      <a:pt x="55" y="899"/>
                    </a:lnTo>
                    <a:lnTo>
                      <a:pt x="58" y="906"/>
                    </a:lnTo>
                    <a:lnTo>
                      <a:pt x="60" y="913"/>
                    </a:lnTo>
                    <a:lnTo>
                      <a:pt x="63" y="919"/>
                    </a:lnTo>
                    <a:lnTo>
                      <a:pt x="66" y="926"/>
                    </a:lnTo>
                    <a:lnTo>
                      <a:pt x="69" y="932"/>
                    </a:lnTo>
                    <a:lnTo>
                      <a:pt x="72" y="938"/>
                    </a:lnTo>
                    <a:lnTo>
                      <a:pt x="76" y="945"/>
                    </a:lnTo>
                    <a:lnTo>
                      <a:pt x="79" y="951"/>
                    </a:lnTo>
                    <a:lnTo>
                      <a:pt x="83" y="958"/>
                    </a:lnTo>
                    <a:lnTo>
                      <a:pt x="86" y="964"/>
                    </a:lnTo>
                    <a:lnTo>
                      <a:pt x="90" y="969"/>
                    </a:lnTo>
                    <a:lnTo>
                      <a:pt x="94" y="975"/>
                    </a:lnTo>
                    <a:lnTo>
                      <a:pt x="98" y="981"/>
                    </a:lnTo>
                    <a:lnTo>
                      <a:pt x="102" y="988"/>
                    </a:lnTo>
                    <a:lnTo>
                      <a:pt x="105" y="994"/>
                    </a:lnTo>
                    <a:lnTo>
                      <a:pt x="109" y="1000"/>
                    </a:lnTo>
                    <a:lnTo>
                      <a:pt x="114" y="1006"/>
                    </a:lnTo>
                    <a:lnTo>
                      <a:pt x="118" y="1012"/>
                    </a:lnTo>
                    <a:lnTo>
                      <a:pt x="122" y="1017"/>
                    </a:lnTo>
                    <a:lnTo>
                      <a:pt x="125" y="1024"/>
                    </a:lnTo>
                    <a:lnTo>
                      <a:pt x="130" y="1030"/>
                    </a:lnTo>
                    <a:lnTo>
                      <a:pt x="134" y="1035"/>
                    </a:lnTo>
                    <a:lnTo>
                      <a:pt x="139" y="1041"/>
                    </a:lnTo>
                    <a:lnTo>
                      <a:pt x="143" y="1046"/>
                    </a:lnTo>
                    <a:lnTo>
                      <a:pt x="148" y="1052"/>
                    </a:lnTo>
                    <a:lnTo>
                      <a:pt x="153" y="1058"/>
                    </a:lnTo>
                    <a:lnTo>
                      <a:pt x="157" y="1063"/>
                    </a:lnTo>
                    <a:lnTo>
                      <a:pt x="157" y="1063"/>
                    </a:lnTo>
                    <a:lnTo>
                      <a:pt x="163" y="1070"/>
                    </a:lnTo>
                    <a:lnTo>
                      <a:pt x="169" y="1076"/>
                    </a:lnTo>
                    <a:lnTo>
                      <a:pt x="175" y="1082"/>
                    </a:lnTo>
                    <a:lnTo>
                      <a:pt x="181" y="1089"/>
                    </a:lnTo>
                    <a:lnTo>
                      <a:pt x="186" y="1094"/>
                    </a:lnTo>
                    <a:lnTo>
                      <a:pt x="192" y="1100"/>
                    </a:lnTo>
                    <a:lnTo>
                      <a:pt x="199" y="1106"/>
                    </a:lnTo>
                    <a:lnTo>
                      <a:pt x="206" y="1112"/>
                    </a:lnTo>
                    <a:lnTo>
                      <a:pt x="211" y="1118"/>
                    </a:lnTo>
                    <a:lnTo>
                      <a:pt x="218" y="1123"/>
                    </a:lnTo>
                    <a:lnTo>
                      <a:pt x="225" y="1129"/>
                    </a:lnTo>
                    <a:lnTo>
                      <a:pt x="232" y="1135"/>
                    </a:lnTo>
                    <a:lnTo>
                      <a:pt x="238" y="1141"/>
                    </a:lnTo>
                    <a:lnTo>
                      <a:pt x="245" y="1145"/>
                    </a:lnTo>
                    <a:lnTo>
                      <a:pt x="250" y="1152"/>
                    </a:lnTo>
                    <a:lnTo>
                      <a:pt x="258" y="1157"/>
                    </a:lnTo>
                    <a:lnTo>
                      <a:pt x="265" y="1161"/>
                    </a:lnTo>
                    <a:lnTo>
                      <a:pt x="272" y="1165"/>
                    </a:lnTo>
                    <a:lnTo>
                      <a:pt x="279" y="1171"/>
                    </a:lnTo>
                    <a:lnTo>
                      <a:pt x="286" y="1176"/>
                    </a:lnTo>
                    <a:lnTo>
                      <a:pt x="293" y="1180"/>
                    </a:lnTo>
                    <a:lnTo>
                      <a:pt x="300" y="1185"/>
                    </a:lnTo>
                    <a:lnTo>
                      <a:pt x="308" y="1189"/>
                    </a:lnTo>
                    <a:lnTo>
                      <a:pt x="314" y="1194"/>
                    </a:lnTo>
                    <a:lnTo>
                      <a:pt x="321" y="1198"/>
                    </a:lnTo>
                    <a:lnTo>
                      <a:pt x="329" y="1202"/>
                    </a:lnTo>
                    <a:lnTo>
                      <a:pt x="336" y="1206"/>
                    </a:lnTo>
                    <a:lnTo>
                      <a:pt x="344" y="1210"/>
                    </a:lnTo>
                    <a:lnTo>
                      <a:pt x="352" y="1214"/>
                    </a:lnTo>
                    <a:lnTo>
                      <a:pt x="359" y="1218"/>
                    </a:lnTo>
                    <a:lnTo>
                      <a:pt x="367" y="1221"/>
                    </a:lnTo>
                    <a:lnTo>
                      <a:pt x="374" y="1224"/>
                    </a:lnTo>
                    <a:lnTo>
                      <a:pt x="382" y="1228"/>
                    </a:lnTo>
                    <a:lnTo>
                      <a:pt x="389" y="1231"/>
                    </a:lnTo>
                    <a:lnTo>
                      <a:pt x="397" y="1234"/>
                    </a:lnTo>
                    <a:lnTo>
                      <a:pt x="405" y="1237"/>
                    </a:lnTo>
                    <a:lnTo>
                      <a:pt x="413" y="1241"/>
                    </a:lnTo>
                    <a:lnTo>
                      <a:pt x="421" y="1243"/>
                    </a:lnTo>
                    <a:lnTo>
                      <a:pt x="429" y="1246"/>
                    </a:lnTo>
                    <a:lnTo>
                      <a:pt x="436" y="1249"/>
                    </a:lnTo>
                    <a:lnTo>
                      <a:pt x="444" y="1252"/>
                    </a:lnTo>
                    <a:lnTo>
                      <a:pt x="453" y="1254"/>
                    </a:lnTo>
                    <a:lnTo>
                      <a:pt x="462" y="1257"/>
                    </a:lnTo>
                    <a:lnTo>
                      <a:pt x="470" y="1259"/>
                    </a:lnTo>
                    <a:lnTo>
                      <a:pt x="478" y="1261"/>
                    </a:lnTo>
                    <a:lnTo>
                      <a:pt x="487" y="1263"/>
                    </a:lnTo>
                    <a:lnTo>
                      <a:pt x="495" y="1266"/>
                    </a:lnTo>
                    <a:lnTo>
                      <a:pt x="502" y="1267"/>
                    </a:lnTo>
                    <a:lnTo>
                      <a:pt x="511" y="1270"/>
                    </a:lnTo>
                    <a:lnTo>
                      <a:pt x="519" y="1271"/>
                    </a:lnTo>
                    <a:lnTo>
                      <a:pt x="528" y="1272"/>
                    </a:lnTo>
                    <a:lnTo>
                      <a:pt x="536" y="1274"/>
                    </a:lnTo>
                    <a:lnTo>
                      <a:pt x="545" y="1275"/>
                    </a:lnTo>
                    <a:lnTo>
                      <a:pt x="553" y="1277"/>
                    </a:lnTo>
                    <a:lnTo>
                      <a:pt x="562" y="1278"/>
                    </a:lnTo>
                    <a:lnTo>
                      <a:pt x="569" y="1279"/>
                    </a:lnTo>
                    <a:lnTo>
                      <a:pt x="578" y="1279"/>
                    </a:lnTo>
                    <a:lnTo>
                      <a:pt x="587" y="1281"/>
                    </a:lnTo>
                    <a:lnTo>
                      <a:pt x="595" y="1281"/>
                    </a:lnTo>
                    <a:lnTo>
                      <a:pt x="604" y="1282"/>
                    </a:lnTo>
                    <a:lnTo>
                      <a:pt x="613" y="1282"/>
                    </a:lnTo>
                    <a:lnTo>
                      <a:pt x="621" y="1282"/>
                    </a:lnTo>
                    <a:lnTo>
                      <a:pt x="629" y="1282"/>
                    </a:lnTo>
                    <a:lnTo>
                      <a:pt x="638" y="1282"/>
                    </a:lnTo>
                    <a:lnTo>
                      <a:pt x="638" y="1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CB938EDF-36AA-4089-85BC-6DE28E53A9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7675" y="3175001"/>
                <a:ext cx="247650" cy="150813"/>
              </a:xfrm>
              <a:custGeom>
                <a:avLst/>
                <a:gdLst>
                  <a:gd name="T0" fmla="*/ 2 w 156"/>
                  <a:gd name="T1" fmla="*/ 71 h 95"/>
                  <a:gd name="T2" fmla="*/ 2 w 156"/>
                  <a:gd name="T3" fmla="*/ 60 h 95"/>
                  <a:gd name="T4" fmla="*/ 14 w 156"/>
                  <a:gd name="T5" fmla="*/ 49 h 95"/>
                  <a:gd name="T6" fmla="*/ 19 w 156"/>
                  <a:gd name="T7" fmla="*/ 63 h 95"/>
                  <a:gd name="T8" fmla="*/ 43 w 156"/>
                  <a:gd name="T9" fmla="*/ 55 h 95"/>
                  <a:gd name="T10" fmla="*/ 28 w 156"/>
                  <a:gd name="T11" fmla="*/ 38 h 95"/>
                  <a:gd name="T12" fmla="*/ 36 w 156"/>
                  <a:gd name="T13" fmla="*/ 30 h 95"/>
                  <a:gd name="T14" fmla="*/ 48 w 156"/>
                  <a:gd name="T15" fmla="*/ 48 h 95"/>
                  <a:gd name="T16" fmla="*/ 61 w 156"/>
                  <a:gd name="T17" fmla="*/ 53 h 95"/>
                  <a:gd name="T18" fmla="*/ 59 w 156"/>
                  <a:gd name="T19" fmla="*/ 49 h 95"/>
                  <a:gd name="T20" fmla="*/ 59 w 156"/>
                  <a:gd name="T21" fmla="*/ 36 h 95"/>
                  <a:gd name="T22" fmla="*/ 67 w 156"/>
                  <a:gd name="T23" fmla="*/ 36 h 95"/>
                  <a:gd name="T24" fmla="*/ 82 w 156"/>
                  <a:gd name="T25" fmla="*/ 57 h 95"/>
                  <a:gd name="T26" fmla="*/ 78 w 156"/>
                  <a:gd name="T27" fmla="*/ 68 h 95"/>
                  <a:gd name="T28" fmla="*/ 56 w 156"/>
                  <a:gd name="T29" fmla="*/ 60 h 95"/>
                  <a:gd name="T30" fmla="*/ 69 w 156"/>
                  <a:gd name="T31" fmla="*/ 75 h 95"/>
                  <a:gd name="T32" fmla="*/ 69 w 156"/>
                  <a:gd name="T33" fmla="*/ 89 h 95"/>
                  <a:gd name="T34" fmla="*/ 56 w 156"/>
                  <a:gd name="T35" fmla="*/ 90 h 95"/>
                  <a:gd name="T36" fmla="*/ 28 w 156"/>
                  <a:gd name="T37" fmla="*/ 72 h 95"/>
                  <a:gd name="T38" fmla="*/ 114 w 156"/>
                  <a:gd name="T39" fmla="*/ 36 h 95"/>
                  <a:gd name="T40" fmla="*/ 110 w 156"/>
                  <a:gd name="T41" fmla="*/ 32 h 95"/>
                  <a:gd name="T42" fmla="*/ 99 w 156"/>
                  <a:gd name="T43" fmla="*/ 33 h 95"/>
                  <a:gd name="T44" fmla="*/ 90 w 156"/>
                  <a:gd name="T45" fmla="*/ 36 h 95"/>
                  <a:gd name="T46" fmla="*/ 96 w 156"/>
                  <a:gd name="T47" fmla="*/ 30 h 95"/>
                  <a:gd name="T48" fmla="*/ 75 w 156"/>
                  <a:gd name="T49" fmla="*/ 6 h 95"/>
                  <a:gd name="T50" fmla="*/ 56 w 156"/>
                  <a:gd name="T51" fmla="*/ 8 h 95"/>
                  <a:gd name="T52" fmla="*/ 48 w 156"/>
                  <a:gd name="T53" fmla="*/ 14 h 95"/>
                  <a:gd name="T54" fmla="*/ 64 w 156"/>
                  <a:gd name="T55" fmla="*/ 27 h 95"/>
                  <a:gd name="T56" fmla="*/ 87 w 156"/>
                  <a:gd name="T57" fmla="*/ 50 h 95"/>
                  <a:gd name="T58" fmla="*/ 90 w 156"/>
                  <a:gd name="T59" fmla="*/ 71 h 95"/>
                  <a:gd name="T60" fmla="*/ 96 w 156"/>
                  <a:gd name="T61" fmla="*/ 87 h 95"/>
                  <a:gd name="T62" fmla="*/ 107 w 156"/>
                  <a:gd name="T63" fmla="*/ 93 h 95"/>
                  <a:gd name="T64" fmla="*/ 108 w 156"/>
                  <a:gd name="T65" fmla="*/ 71 h 95"/>
                  <a:gd name="T66" fmla="*/ 97 w 156"/>
                  <a:gd name="T67" fmla="*/ 46 h 95"/>
                  <a:gd name="T68" fmla="*/ 111 w 156"/>
                  <a:gd name="T69" fmla="*/ 45 h 95"/>
                  <a:gd name="T70" fmla="*/ 104 w 156"/>
                  <a:gd name="T71" fmla="*/ 48 h 95"/>
                  <a:gd name="T72" fmla="*/ 107 w 156"/>
                  <a:gd name="T73" fmla="*/ 60 h 95"/>
                  <a:gd name="T74" fmla="*/ 121 w 156"/>
                  <a:gd name="T75" fmla="*/ 68 h 95"/>
                  <a:gd name="T76" fmla="*/ 141 w 156"/>
                  <a:gd name="T77" fmla="*/ 68 h 95"/>
                  <a:gd name="T78" fmla="*/ 156 w 156"/>
                  <a:gd name="T79" fmla="*/ 64 h 95"/>
                  <a:gd name="T80" fmla="*/ 147 w 156"/>
                  <a:gd name="T81" fmla="*/ 49 h 95"/>
                  <a:gd name="T82" fmla="*/ 133 w 156"/>
                  <a:gd name="T83" fmla="*/ 45 h 95"/>
                  <a:gd name="T84" fmla="*/ 129 w 156"/>
                  <a:gd name="T85" fmla="*/ 57 h 95"/>
                  <a:gd name="T86" fmla="*/ 122 w 156"/>
                  <a:gd name="T87" fmla="*/ 45 h 95"/>
                  <a:gd name="T88" fmla="*/ 146 w 156"/>
                  <a:gd name="T89" fmla="*/ 36 h 95"/>
                  <a:gd name="T90" fmla="*/ 140 w 156"/>
                  <a:gd name="T91" fmla="*/ 22 h 95"/>
                  <a:gd name="T92" fmla="*/ 128 w 156"/>
                  <a:gd name="T93" fmla="*/ 16 h 95"/>
                  <a:gd name="T94" fmla="*/ 118 w 156"/>
                  <a:gd name="T95" fmla="*/ 22 h 95"/>
                  <a:gd name="T96" fmla="*/ 108 w 156"/>
                  <a:gd name="T97" fmla="*/ 22 h 95"/>
                  <a:gd name="T98" fmla="*/ 122 w 156"/>
                  <a:gd name="T99" fmla="*/ 11 h 95"/>
                  <a:gd name="T100" fmla="*/ 116 w 156"/>
                  <a:gd name="T101" fmla="*/ 6 h 95"/>
                  <a:gd name="T102" fmla="*/ 93 w 156"/>
                  <a:gd name="T103" fmla="*/ 24 h 95"/>
                  <a:gd name="T104" fmla="*/ 84 w 156"/>
                  <a:gd name="T105" fmla="*/ 25 h 95"/>
                  <a:gd name="T106" fmla="*/ 101 w 156"/>
                  <a:gd name="T107" fmla="*/ 14 h 95"/>
                  <a:gd name="T108" fmla="*/ 105 w 156"/>
                  <a:gd name="T109" fmla="*/ 0 h 95"/>
                  <a:gd name="T110" fmla="*/ 91 w 156"/>
                  <a:gd name="T111" fmla="*/ 8 h 95"/>
                  <a:gd name="T112" fmla="*/ 76 w 156"/>
                  <a:gd name="T113" fmla="*/ 21 h 95"/>
                  <a:gd name="T114" fmla="*/ 73 w 156"/>
                  <a:gd name="T115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95">
                    <a:moveTo>
                      <a:pt x="22" y="74"/>
                    </a:moveTo>
                    <a:lnTo>
                      <a:pt x="14" y="75"/>
                    </a:lnTo>
                    <a:lnTo>
                      <a:pt x="7" y="74"/>
                    </a:lnTo>
                    <a:lnTo>
                      <a:pt x="4" y="72"/>
                    </a:lnTo>
                    <a:lnTo>
                      <a:pt x="2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5" y="53"/>
                    </a:lnTo>
                    <a:lnTo>
                      <a:pt x="8" y="52"/>
                    </a:lnTo>
                    <a:lnTo>
                      <a:pt x="13" y="49"/>
                    </a:lnTo>
                    <a:lnTo>
                      <a:pt x="14" y="49"/>
                    </a:lnTo>
                    <a:lnTo>
                      <a:pt x="14" y="50"/>
                    </a:lnTo>
                    <a:lnTo>
                      <a:pt x="14" y="55"/>
                    </a:lnTo>
                    <a:lnTo>
                      <a:pt x="16" y="60"/>
                    </a:lnTo>
                    <a:lnTo>
                      <a:pt x="17" y="63"/>
                    </a:lnTo>
                    <a:lnTo>
                      <a:pt x="19" y="63"/>
                    </a:lnTo>
                    <a:lnTo>
                      <a:pt x="25" y="63"/>
                    </a:lnTo>
                    <a:lnTo>
                      <a:pt x="29" y="61"/>
                    </a:lnTo>
                    <a:lnTo>
                      <a:pt x="42" y="57"/>
                    </a:lnTo>
                    <a:lnTo>
                      <a:pt x="43" y="57"/>
                    </a:lnTo>
                    <a:lnTo>
                      <a:pt x="43" y="55"/>
                    </a:lnTo>
                    <a:lnTo>
                      <a:pt x="40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6" y="30"/>
                    </a:lnTo>
                    <a:lnTo>
                      <a:pt x="40" y="30"/>
                    </a:lnTo>
                    <a:lnTo>
                      <a:pt x="42" y="32"/>
                    </a:lnTo>
                    <a:lnTo>
                      <a:pt x="43" y="33"/>
                    </a:lnTo>
                    <a:lnTo>
                      <a:pt x="45" y="41"/>
                    </a:lnTo>
                    <a:lnTo>
                      <a:pt x="48" y="48"/>
                    </a:lnTo>
                    <a:lnTo>
                      <a:pt x="49" y="49"/>
                    </a:lnTo>
                    <a:lnTo>
                      <a:pt x="51" y="50"/>
                    </a:lnTo>
                    <a:lnTo>
                      <a:pt x="53" y="52"/>
                    </a:lnTo>
                    <a:lnTo>
                      <a:pt x="59" y="52"/>
                    </a:lnTo>
                    <a:lnTo>
                      <a:pt x="61" y="53"/>
                    </a:lnTo>
                    <a:lnTo>
                      <a:pt x="64" y="53"/>
                    </a:lnTo>
                    <a:lnTo>
                      <a:pt x="65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59" y="49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6" y="45"/>
                    </a:lnTo>
                    <a:lnTo>
                      <a:pt x="56" y="42"/>
                    </a:lnTo>
                    <a:lnTo>
                      <a:pt x="59" y="36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4" y="35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70" y="41"/>
                    </a:lnTo>
                    <a:lnTo>
                      <a:pt x="72" y="45"/>
                    </a:lnTo>
                    <a:lnTo>
                      <a:pt x="73" y="48"/>
                    </a:lnTo>
                    <a:lnTo>
                      <a:pt x="78" y="52"/>
                    </a:lnTo>
                    <a:lnTo>
                      <a:pt x="82" y="57"/>
                    </a:lnTo>
                    <a:lnTo>
                      <a:pt x="82" y="60"/>
                    </a:lnTo>
                    <a:lnTo>
                      <a:pt x="84" y="61"/>
                    </a:lnTo>
                    <a:lnTo>
                      <a:pt x="82" y="64"/>
                    </a:lnTo>
                    <a:lnTo>
                      <a:pt x="81" y="68"/>
                    </a:lnTo>
                    <a:lnTo>
                      <a:pt x="78" y="68"/>
                    </a:lnTo>
                    <a:lnTo>
                      <a:pt x="75" y="68"/>
                    </a:lnTo>
                    <a:lnTo>
                      <a:pt x="67" y="63"/>
                    </a:lnTo>
                    <a:lnTo>
                      <a:pt x="61" y="60"/>
                    </a:lnTo>
                    <a:lnTo>
                      <a:pt x="59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9" y="63"/>
                    </a:lnTo>
                    <a:lnTo>
                      <a:pt x="62" y="68"/>
                    </a:lnTo>
                    <a:lnTo>
                      <a:pt x="67" y="72"/>
                    </a:lnTo>
                    <a:lnTo>
                      <a:pt x="69" y="75"/>
                    </a:lnTo>
                    <a:lnTo>
                      <a:pt x="72" y="76"/>
                    </a:lnTo>
                    <a:lnTo>
                      <a:pt x="72" y="79"/>
                    </a:lnTo>
                    <a:lnTo>
                      <a:pt x="72" y="82"/>
                    </a:lnTo>
                    <a:lnTo>
                      <a:pt x="70" y="85"/>
                    </a:lnTo>
                    <a:lnTo>
                      <a:pt x="69" y="89"/>
                    </a:lnTo>
                    <a:lnTo>
                      <a:pt x="67" y="90"/>
                    </a:lnTo>
                    <a:lnTo>
                      <a:pt x="64" y="92"/>
                    </a:lnTo>
                    <a:lnTo>
                      <a:pt x="59" y="92"/>
                    </a:lnTo>
                    <a:lnTo>
                      <a:pt x="59" y="92"/>
                    </a:lnTo>
                    <a:lnTo>
                      <a:pt x="56" y="90"/>
                    </a:lnTo>
                    <a:lnTo>
                      <a:pt x="56" y="85"/>
                    </a:lnTo>
                    <a:lnTo>
                      <a:pt x="53" y="75"/>
                    </a:lnTo>
                    <a:lnTo>
                      <a:pt x="48" y="66"/>
                    </a:lnTo>
                    <a:lnTo>
                      <a:pt x="32" y="71"/>
                    </a:lnTo>
                    <a:lnTo>
                      <a:pt x="28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  <a:moveTo>
                      <a:pt x="113" y="33"/>
                    </a:moveTo>
                    <a:lnTo>
                      <a:pt x="114" y="35"/>
                    </a:lnTo>
                    <a:lnTo>
                      <a:pt x="114" y="36"/>
                    </a:lnTo>
                    <a:lnTo>
                      <a:pt x="113" y="36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3"/>
                    </a:lnTo>
                    <a:lnTo>
                      <a:pt x="110" y="32"/>
                    </a:lnTo>
                    <a:lnTo>
                      <a:pt x="113" y="32"/>
                    </a:lnTo>
                    <a:lnTo>
                      <a:pt x="113" y="33"/>
                    </a:lnTo>
                    <a:lnTo>
                      <a:pt x="113" y="33"/>
                    </a:lnTo>
                    <a:close/>
                    <a:moveTo>
                      <a:pt x="99" y="32"/>
                    </a:moveTo>
                    <a:lnTo>
                      <a:pt x="99" y="33"/>
                    </a:lnTo>
                    <a:lnTo>
                      <a:pt x="99" y="35"/>
                    </a:lnTo>
                    <a:lnTo>
                      <a:pt x="96" y="36"/>
                    </a:lnTo>
                    <a:lnTo>
                      <a:pt x="91" y="38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2"/>
                    </a:lnTo>
                    <a:lnTo>
                      <a:pt x="96" y="30"/>
                    </a:lnTo>
                    <a:lnTo>
                      <a:pt x="99" y="30"/>
                    </a:lnTo>
                    <a:lnTo>
                      <a:pt x="99" y="32"/>
                    </a:lnTo>
                    <a:lnTo>
                      <a:pt x="99" y="32"/>
                    </a:lnTo>
                    <a:close/>
                    <a:moveTo>
                      <a:pt x="75" y="10"/>
                    </a:moveTo>
                    <a:lnTo>
                      <a:pt x="75" y="6"/>
                    </a:lnTo>
                    <a:lnTo>
                      <a:pt x="72" y="6"/>
                    </a:lnTo>
                    <a:lnTo>
                      <a:pt x="70" y="5"/>
                    </a:lnTo>
                    <a:lnTo>
                      <a:pt x="67" y="5"/>
                    </a:lnTo>
                    <a:lnTo>
                      <a:pt x="61" y="6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1" y="10"/>
                    </a:lnTo>
                    <a:lnTo>
                      <a:pt x="49" y="11"/>
                    </a:lnTo>
                    <a:lnTo>
                      <a:pt x="48" y="13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9" y="19"/>
                    </a:lnTo>
                    <a:lnTo>
                      <a:pt x="51" y="21"/>
                    </a:lnTo>
                    <a:lnTo>
                      <a:pt x="53" y="21"/>
                    </a:lnTo>
                    <a:lnTo>
                      <a:pt x="64" y="27"/>
                    </a:lnTo>
                    <a:lnTo>
                      <a:pt x="69" y="30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82" y="45"/>
                    </a:lnTo>
                    <a:lnTo>
                      <a:pt x="87" y="50"/>
                    </a:lnTo>
                    <a:lnTo>
                      <a:pt x="90" y="61"/>
                    </a:lnTo>
                    <a:lnTo>
                      <a:pt x="96" y="72"/>
                    </a:lnTo>
                    <a:lnTo>
                      <a:pt x="96" y="74"/>
                    </a:lnTo>
                    <a:lnTo>
                      <a:pt x="91" y="72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90" y="72"/>
                    </a:lnTo>
                    <a:lnTo>
                      <a:pt x="91" y="79"/>
                    </a:lnTo>
                    <a:lnTo>
                      <a:pt x="93" y="85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99" y="93"/>
                    </a:lnTo>
                    <a:lnTo>
                      <a:pt x="102" y="93"/>
                    </a:lnTo>
                    <a:lnTo>
                      <a:pt x="104" y="95"/>
                    </a:lnTo>
                    <a:lnTo>
                      <a:pt x="107" y="93"/>
                    </a:lnTo>
                    <a:lnTo>
                      <a:pt x="110" y="92"/>
                    </a:lnTo>
                    <a:lnTo>
                      <a:pt x="113" y="89"/>
                    </a:lnTo>
                    <a:lnTo>
                      <a:pt x="114" y="85"/>
                    </a:lnTo>
                    <a:lnTo>
                      <a:pt x="114" y="82"/>
                    </a:lnTo>
                    <a:lnTo>
                      <a:pt x="108" y="71"/>
                    </a:lnTo>
                    <a:lnTo>
                      <a:pt x="102" y="61"/>
                    </a:lnTo>
                    <a:lnTo>
                      <a:pt x="97" y="53"/>
                    </a:lnTo>
                    <a:lnTo>
                      <a:pt x="96" y="49"/>
                    </a:lnTo>
                    <a:lnTo>
                      <a:pt x="96" y="48"/>
                    </a:lnTo>
                    <a:lnTo>
                      <a:pt x="97" y="46"/>
                    </a:lnTo>
                    <a:lnTo>
                      <a:pt x="102" y="45"/>
                    </a:lnTo>
                    <a:lnTo>
                      <a:pt x="105" y="43"/>
                    </a:lnTo>
                    <a:lnTo>
                      <a:pt x="107" y="43"/>
                    </a:lnTo>
                    <a:lnTo>
                      <a:pt x="110" y="43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7" y="48"/>
                    </a:lnTo>
                    <a:lnTo>
                      <a:pt x="104" y="48"/>
                    </a:lnTo>
                    <a:lnTo>
                      <a:pt x="102" y="49"/>
                    </a:lnTo>
                    <a:lnTo>
                      <a:pt x="102" y="50"/>
                    </a:lnTo>
                    <a:lnTo>
                      <a:pt x="102" y="53"/>
                    </a:lnTo>
                    <a:lnTo>
                      <a:pt x="104" y="57"/>
                    </a:lnTo>
                    <a:lnTo>
                      <a:pt x="107" y="60"/>
                    </a:lnTo>
                    <a:lnTo>
                      <a:pt x="108" y="63"/>
                    </a:lnTo>
                    <a:lnTo>
                      <a:pt x="113" y="66"/>
                    </a:lnTo>
                    <a:lnTo>
                      <a:pt x="116" y="68"/>
                    </a:lnTo>
                    <a:lnTo>
                      <a:pt x="118" y="69"/>
                    </a:lnTo>
                    <a:lnTo>
                      <a:pt x="121" y="68"/>
                    </a:lnTo>
                    <a:lnTo>
                      <a:pt x="126" y="66"/>
                    </a:lnTo>
                    <a:lnTo>
                      <a:pt x="132" y="64"/>
                    </a:lnTo>
                    <a:lnTo>
                      <a:pt x="133" y="64"/>
                    </a:lnTo>
                    <a:lnTo>
                      <a:pt x="137" y="66"/>
                    </a:lnTo>
                    <a:lnTo>
                      <a:pt x="141" y="68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3" y="68"/>
                    </a:lnTo>
                    <a:lnTo>
                      <a:pt x="156" y="66"/>
                    </a:lnTo>
                    <a:lnTo>
                      <a:pt x="156" y="64"/>
                    </a:lnTo>
                    <a:lnTo>
                      <a:pt x="156" y="61"/>
                    </a:lnTo>
                    <a:lnTo>
                      <a:pt x="156" y="57"/>
                    </a:lnTo>
                    <a:lnTo>
                      <a:pt x="156" y="53"/>
                    </a:lnTo>
                    <a:lnTo>
                      <a:pt x="153" y="52"/>
                    </a:lnTo>
                    <a:lnTo>
                      <a:pt x="147" y="49"/>
                    </a:lnTo>
                    <a:lnTo>
                      <a:pt x="143" y="46"/>
                    </a:lnTo>
                    <a:lnTo>
                      <a:pt x="140" y="45"/>
                    </a:lnTo>
                    <a:lnTo>
                      <a:pt x="137" y="45"/>
                    </a:lnTo>
                    <a:lnTo>
                      <a:pt x="135" y="45"/>
                    </a:lnTo>
                    <a:lnTo>
                      <a:pt x="133" y="45"/>
                    </a:lnTo>
                    <a:lnTo>
                      <a:pt x="133" y="49"/>
                    </a:lnTo>
                    <a:lnTo>
                      <a:pt x="133" y="53"/>
                    </a:lnTo>
                    <a:lnTo>
                      <a:pt x="133" y="55"/>
                    </a:lnTo>
                    <a:lnTo>
                      <a:pt x="130" y="57"/>
                    </a:lnTo>
                    <a:lnTo>
                      <a:pt x="129" y="57"/>
                    </a:lnTo>
                    <a:lnTo>
                      <a:pt x="128" y="55"/>
                    </a:lnTo>
                    <a:lnTo>
                      <a:pt x="125" y="52"/>
                    </a:lnTo>
                    <a:lnTo>
                      <a:pt x="124" y="49"/>
                    </a:lnTo>
                    <a:lnTo>
                      <a:pt x="122" y="46"/>
                    </a:lnTo>
                    <a:lnTo>
                      <a:pt x="122" y="45"/>
                    </a:lnTo>
                    <a:lnTo>
                      <a:pt x="124" y="42"/>
                    </a:lnTo>
                    <a:lnTo>
                      <a:pt x="126" y="41"/>
                    </a:lnTo>
                    <a:lnTo>
                      <a:pt x="140" y="39"/>
                    </a:lnTo>
                    <a:lnTo>
                      <a:pt x="143" y="38"/>
                    </a:lnTo>
                    <a:lnTo>
                      <a:pt x="146" y="36"/>
                    </a:lnTo>
                    <a:lnTo>
                      <a:pt x="146" y="33"/>
                    </a:lnTo>
                    <a:lnTo>
                      <a:pt x="146" y="32"/>
                    </a:lnTo>
                    <a:lnTo>
                      <a:pt x="143" y="24"/>
                    </a:lnTo>
                    <a:lnTo>
                      <a:pt x="141" y="22"/>
                    </a:lnTo>
                    <a:lnTo>
                      <a:pt x="140" y="22"/>
                    </a:lnTo>
                    <a:lnTo>
                      <a:pt x="135" y="22"/>
                    </a:lnTo>
                    <a:lnTo>
                      <a:pt x="130" y="24"/>
                    </a:lnTo>
                    <a:lnTo>
                      <a:pt x="129" y="22"/>
                    </a:lnTo>
                    <a:lnTo>
                      <a:pt x="128" y="19"/>
                    </a:lnTo>
                    <a:lnTo>
                      <a:pt x="128" y="16"/>
                    </a:lnTo>
                    <a:lnTo>
                      <a:pt x="125" y="14"/>
                    </a:lnTo>
                    <a:lnTo>
                      <a:pt x="124" y="14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8" y="22"/>
                    </a:lnTo>
                    <a:lnTo>
                      <a:pt x="116" y="24"/>
                    </a:lnTo>
                    <a:lnTo>
                      <a:pt x="114" y="25"/>
                    </a:lnTo>
                    <a:lnTo>
                      <a:pt x="111" y="24"/>
                    </a:lnTo>
                    <a:lnTo>
                      <a:pt x="110" y="24"/>
                    </a:lnTo>
                    <a:lnTo>
                      <a:pt x="108" y="22"/>
                    </a:lnTo>
                    <a:lnTo>
                      <a:pt x="108" y="21"/>
                    </a:lnTo>
                    <a:lnTo>
                      <a:pt x="111" y="19"/>
                    </a:lnTo>
                    <a:lnTo>
                      <a:pt x="118" y="14"/>
                    </a:lnTo>
                    <a:lnTo>
                      <a:pt x="119" y="14"/>
                    </a:lnTo>
                    <a:lnTo>
                      <a:pt x="122" y="11"/>
                    </a:lnTo>
                    <a:lnTo>
                      <a:pt x="122" y="10"/>
                    </a:lnTo>
                    <a:lnTo>
                      <a:pt x="122" y="8"/>
                    </a:lnTo>
                    <a:lnTo>
                      <a:pt x="121" y="8"/>
                    </a:lnTo>
                    <a:lnTo>
                      <a:pt x="118" y="6"/>
                    </a:lnTo>
                    <a:lnTo>
                      <a:pt x="116" y="6"/>
                    </a:lnTo>
                    <a:lnTo>
                      <a:pt x="113" y="8"/>
                    </a:lnTo>
                    <a:lnTo>
                      <a:pt x="111" y="10"/>
                    </a:lnTo>
                    <a:lnTo>
                      <a:pt x="105" y="14"/>
                    </a:lnTo>
                    <a:lnTo>
                      <a:pt x="101" y="17"/>
                    </a:lnTo>
                    <a:lnTo>
                      <a:pt x="93" y="24"/>
                    </a:lnTo>
                    <a:lnTo>
                      <a:pt x="89" y="28"/>
                    </a:lnTo>
                    <a:lnTo>
                      <a:pt x="84" y="30"/>
                    </a:lnTo>
                    <a:lnTo>
                      <a:pt x="82" y="28"/>
                    </a:lnTo>
                    <a:lnTo>
                      <a:pt x="82" y="27"/>
                    </a:lnTo>
                    <a:lnTo>
                      <a:pt x="84" y="25"/>
                    </a:lnTo>
                    <a:lnTo>
                      <a:pt x="86" y="25"/>
                    </a:lnTo>
                    <a:lnTo>
                      <a:pt x="90" y="22"/>
                    </a:lnTo>
                    <a:lnTo>
                      <a:pt x="93" y="19"/>
                    </a:lnTo>
                    <a:lnTo>
                      <a:pt x="96" y="16"/>
                    </a:lnTo>
                    <a:lnTo>
                      <a:pt x="101" y="14"/>
                    </a:lnTo>
                    <a:lnTo>
                      <a:pt x="104" y="10"/>
                    </a:lnTo>
                    <a:lnTo>
                      <a:pt x="107" y="6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99" y="1"/>
                    </a:lnTo>
                    <a:lnTo>
                      <a:pt x="96" y="2"/>
                    </a:lnTo>
                    <a:lnTo>
                      <a:pt x="96" y="5"/>
                    </a:lnTo>
                    <a:lnTo>
                      <a:pt x="91" y="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6"/>
                    </a:lnTo>
                    <a:lnTo>
                      <a:pt x="82" y="19"/>
                    </a:lnTo>
                    <a:lnTo>
                      <a:pt x="76" y="21"/>
                    </a:lnTo>
                    <a:lnTo>
                      <a:pt x="75" y="21"/>
                    </a:lnTo>
                    <a:lnTo>
                      <a:pt x="73" y="19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3" y="14"/>
                    </a:lnTo>
                    <a:lnTo>
                      <a:pt x="75" y="14"/>
                    </a:lnTo>
                    <a:lnTo>
                      <a:pt x="75" y="13"/>
                    </a:lnTo>
                    <a:lnTo>
                      <a:pt x="7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">
                <a:extLst>
                  <a:ext uri="{FF2B5EF4-FFF2-40B4-BE49-F238E27FC236}">
                    <a16:creationId xmlns:a16="http://schemas.microsoft.com/office/drawing/2014/main" id="{275DC47E-A172-4D2B-B329-25EE5739B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013" y="3084513"/>
                <a:ext cx="214313" cy="215900"/>
              </a:xfrm>
              <a:custGeom>
                <a:avLst/>
                <a:gdLst>
                  <a:gd name="T0" fmla="*/ 106 w 135"/>
                  <a:gd name="T1" fmla="*/ 40 h 136"/>
                  <a:gd name="T2" fmla="*/ 109 w 135"/>
                  <a:gd name="T3" fmla="*/ 52 h 136"/>
                  <a:gd name="T4" fmla="*/ 115 w 135"/>
                  <a:gd name="T5" fmla="*/ 50 h 136"/>
                  <a:gd name="T6" fmla="*/ 112 w 135"/>
                  <a:gd name="T7" fmla="*/ 35 h 136"/>
                  <a:gd name="T8" fmla="*/ 96 w 135"/>
                  <a:gd name="T9" fmla="*/ 34 h 136"/>
                  <a:gd name="T10" fmla="*/ 95 w 135"/>
                  <a:gd name="T11" fmla="*/ 67 h 136"/>
                  <a:gd name="T12" fmla="*/ 98 w 135"/>
                  <a:gd name="T13" fmla="*/ 59 h 136"/>
                  <a:gd name="T14" fmla="*/ 99 w 135"/>
                  <a:gd name="T15" fmla="*/ 67 h 136"/>
                  <a:gd name="T16" fmla="*/ 109 w 135"/>
                  <a:gd name="T17" fmla="*/ 71 h 136"/>
                  <a:gd name="T18" fmla="*/ 112 w 135"/>
                  <a:gd name="T19" fmla="*/ 63 h 136"/>
                  <a:gd name="T20" fmla="*/ 113 w 135"/>
                  <a:gd name="T21" fmla="*/ 74 h 136"/>
                  <a:gd name="T22" fmla="*/ 0 w 135"/>
                  <a:gd name="T23" fmla="*/ 82 h 136"/>
                  <a:gd name="T24" fmla="*/ 13 w 135"/>
                  <a:gd name="T25" fmla="*/ 89 h 136"/>
                  <a:gd name="T26" fmla="*/ 33 w 135"/>
                  <a:gd name="T27" fmla="*/ 74 h 136"/>
                  <a:gd name="T28" fmla="*/ 20 w 135"/>
                  <a:gd name="T29" fmla="*/ 59 h 136"/>
                  <a:gd name="T30" fmla="*/ 5 w 135"/>
                  <a:gd name="T31" fmla="*/ 71 h 136"/>
                  <a:gd name="T32" fmla="*/ 55 w 135"/>
                  <a:gd name="T33" fmla="*/ 121 h 136"/>
                  <a:gd name="T34" fmla="*/ 62 w 135"/>
                  <a:gd name="T35" fmla="*/ 112 h 136"/>
                  <a:gd name="T36" fmla="*/ 81 w 135"/>
                  <a:gd name="T37" fmla="*/ 136 h 136"/>
                  <a:gd name="T38" fmla="*/ 84 w 135"/>
                  <a:gd name="T39" fmla="*/ 125 h 136"/>
                  <a:gd name="T40" fmla="*/ 117 w 135"/>
                  <a:gd name="T41" fmla="*/ 129 h 136"/>
                  <a:gd name="T42" fmla="*/ 118 w 135"/>
                  <a:gd name="T43" fmla="*/ 110 h 136"/>
                  <a:gd name="T44" fmla="*/ 83 w 135"/>
                  <a:gd name="T45" fmla="*/ 96 h 136"/>
                  <a:gd name="T46" fmla="*/ 83 w 135"/>
                  <a:gd name="T47" fmla="*/ 84 h 136"/>
                  <a:gd name="T48" fmla="*/ 70 w 135"/>
                  <a:gd name="T49" fmla="*/ 81 h 136"/>
                  <a:gd name="T50" fmla="*/ 62 w 135"/>
                  <a:gd name="T51" fmla="*/ 87 h 136"/>
                  <a:gd name="T52" fmla="*/ 52 w 135"/>
                  <a:gd name="T53" fmla="*/ 71 h 136"/>
                  <a:gd name="T54" fmla="*/ 39 w 135"/>
                  <a:gd name="T55" fmla="*/ 87 h 136"/>
                  <a:gd name="T56" fmla="*/ 49 w 135"/>
                  <a:gd name="T57" fmla="*/ 121 h 136"/>
                  <a:gd name="T58" fmla="*/ 55 w 135"/>
                  <a:gd name="T59" fmla="*/ 121 h 136"/>
                  <a:gd name="T60" fmla="*/ 34 w 135"/>
                  <a:gd name="T61" fmla="*/ 3 h 136"/>
                  <a:gd name="T62" fmla="*/ 42 w 135"/>
                  <a:gd name="T63" fmla="*/ 26 h 136"/>
                  <a:gd name="T64" fmla="*/ 28 w 135"/>
                  <a:gd name="T65" fmla="*/ 49 h 136"/>
                  <a:gd name="T66" fmla="*/ 22 w 135"/>
                  <a:gd name="T67" fmla="*/ 43 h 136"/>
                  <a:gd name="T68" fmla="*/ 22 w 135"/>
                  <a:gd name="T69" fmla="*/ 17 h 136"/>
                  <a:gd name="T70" fmla="*/ 24 w 135"/>
                  <a:gd name="T71" fmla="*/ 2 h 136"/>
                  <a:gd name="T72" fmla="*/ 50 w 135"/>
                  <a:gd name="T73" fmla="*/ 45 h 136"/>
                  <a:gd name="T74" fmla="*/ 49 w 135"/>
                  <a:gd name="T75" fmla="*/ 18 h 136"/>
                  <a:gd name="T76" fmla="*/ 62 w 135"/>
                  <a:gd name="T77" fmla="*/ 21 h 136"/>
                  <a:gd name="T78" fmla="*/ 78 w 135"/>
                  <a:gd name="T79" fmla="*/ 37 h 136"/>
                  <a:gd name="T80" fmla="*/ 81 w 135"/>
                  <a:gd name="T81" fmla="*/ 21 h 136"/>
                  <a:gd name="T82" fmla="*/ 95 w 135"/>
                  <a:gd name="T83" fmla="*/ 11 h 136"/>
                  <a:gd name="T84" fmla="*/ 127 w 135"/>
                  <a:gd name="T85" fmla="*/ 35 h 136"/>
                  <a:gd name="T86" fmla="*/ 135 w 135"/>
                  <a:gd name="T87" fmla="*/ 46 h 136"/>
                  <a:gd name="T88" fmla="*/ 128 w 135"/>
                  <a:gd name="T89" fmla="*/ 55 h 136"/>
                  <a:gd name="T90" fmla="*/ 127 w 135"/>
                  <a:gd name="T91" fmla="*/ 76 h 136"/>
                  <a:gd name="T92" fmla="*/ 122 w 135"/>
                  <a:gd name="T93" fmla="*/ 87 h 136"/>
                  <a:gd name="T94" fmla="*/ 86 w 135"/>
                  <a:gd name="T95" fmla="*/ 76 h 136"/>
                  <a:gd name="T96" fmla="*/ 73 w 135"/>
                  <a:gd name="T97" fmla="*/ 61 h 136"/>
                  <a:gd name="T98" fmla="*/ 45 w 135"/>
                  <a:gd name="T99" fmla="*/ 52 h 136"/>
                  <a:gd name="T100" fmla="*/ 67 w 135"/>
                  <a:gd name="T101" fmla="*/ 42 h 136"/>
                  <a:gd name="T102" fmla="*/ 60 w 135"/>
                  <a:gd name="T103" fmla="*/ 4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" h="136">
                    <a:moveTo>
                      <a:pt x="95" y="43"/>
                    </a:moveTo>
                    <a:lnTo>
                      <a:pt x="96" y="43"/>
                    </a:lnTo>
                    <a:lnTo>
                      <a:pt x="99" y="42"/>
                    </a:ln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42"/>
                    </a:lnTo>
                    <a:lnTo>
                      <a:pt x="109" y="43"/>
                    </a:lnTo>
                    <a:lnTo>
                      <a:pt x="109" y="46"/>
                    </a:lnTo>
                    <a:lnTo>
                      <a:pt x="109" y="50"/>
                    </a:lnTo>
                    <a:lnTo>
                      <a:pt x="109" y="52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5" y="50"/>
                    </a:lnTo>
                    <a:lnTo>
                      <a:pt x="117" y="46"/>
                    </a:lnTo>
                    <a:lnTo>
                      <a:pt x="117" y="43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2" y="35"/>
                    </a:lnTo>
                    <a:lnTo>
                      <a:pt x="109" y="34"/>
                    </a:lnTo>
                    <a:lnTo>
                      <a:pt x="104" y="32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6" y="34"/>
                    </a:lnTo>
                    <a:lnTo>
                      <a:pt x="95" y="37"/>
                    </a:lnTo>
                    <a:lnTo>
                      <a:pt x="95" y="42"/>
                    </a:lnTo>
                    <a:lnTo>
                      <a:pt x="95" y="43"/>
                    </a:lnTo>
                    <a:lnTo>
                      <a:pt x="95" y="43"/>
                    </a:lnTo>
                    <a:close/>
                    <a:moveTo>
                      <a:pt x="95" y="67"/>
                    </a:moveTo>
                    <a:lnTo>
                      <a:pt x="93" y="62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6" y="58"/>
                    </a:lnTo>
                    <a:lnTo>
                      <a:pt x="98" y="59"/>
                    </a:lnTo>
                    <a:lnTo>
                      <a:pt x="99" y="59"/>
                    </a:lnTo>
                    <a:lnTo>
                      <a:pt x="102" y="62"/>
                    </a:lnTo>
                    <a:lnTo>
                      <a:pt x="102" y="63"/>
                    </a:lnTo>
                    <a:lnTo>
                      <a:pt x="102" y="65"/>
                    </a:lnTo>
                    <a:lnTo>
                      <a:pt x="99" y="67"/>
                    </a:lnTo>
                    <a:lnTo>
                      <a:pt x="98" y="67"/>
                    </a:lnTo>
                    <a:lnTo>
                      <a:pt x="95" y="67"/>
                    </a:lnTo>
                    <a:lnTo>
                      <a:pt x="95" y="67"/>
                    </a:lnTo>
                    <a:close/>
                    <a:moveTo>
                      <a:pt x="109" y="73"/>
                    </a:moveTo>
                    <a:lnTo>
                      <a:pt x="109" y="71"/>
                    </a:lnTo>
                    <a:lnTo>
                      <a:pt x="107" y="71"/>
                    </a:lnTo>
                    <a:lnTo>
                      <a:pt x="107" y="65"/>
                    </a:lnTo>
                    <a:lnTo>
                      <a:pt x="109" y="63"/>
                    </a:lnTo>
                    <a:lnTo>
                      <a:pt x="110" y="63"/>
                    </a:lnTo>
                    <a:lnTo>
                      <a:pt x="112" y="63"/>
                    </a:lnTo>
                    <a:lnTo>
                      <a:pt x="113" y="67"/>
                    </a:lnTo>
                    <a:lnTo>
                      <a:pt x="115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3" y="74"/>
                    </a:lnTo>
                    <a:lnTo>
                      <a:pt x="112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9" y="73"/>
                    </a:lnTo>
                    <a:close/>
                    <a:moveTo>
                      <a:pt x="0" y="82"/>
                    </a:moveTo>
                    <a:lnTo>
                      <a:pt x="0" y="85"/>
                    </a:lnTo>
                    <a:lnTo>
                      <a:pt x="3" y="87"/>
                    </a:lnTo>
                    <a:lnTo>
                      <a:pt x="5" y="89"/>
                    </a:lnTo>
                    <a:lnTo>
                      <a:pt x="8" y="89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6" y="81"/>
                    </a:lnTo>
                    <a:lnTo>
                      <a:pt x="30" y="79"/>
                    </a:lnTo>
                    <a:lnTo>
                      <a:pt x="33" y="76"/>
                    </a:lnTo>
                    <a:lnTo>
                      <a:pt x="33" y="74"/>
                    </a:lnTo>
                    <a:lnTo>
                      <a:pt x="33" y="71"/>
                    </a:lnTo>
                    <a:lnTo>
                      <a:pt x="31" y="68"/>
                    </a:lnTo>
                    <a:lnTo>
                      <a:pt x="30" y="65"/>
                    </a:lnTo>
                    <a:lnTo>
                      <a:pt x="24" y="62"/>
                    </a:lnTo>
                    <a:lnTo>
                      <a:pt x="20" y="59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1" y="63"/>
                    </a:lnTo>
                    <a:lnTo>
                      <a:pt x="8" y="67"/>
                    </a:lnTo>
                    <a:lnTo>
                      <a:pt x="5" y="71"/>
                    </a:lnTo>
                    <a:lnTo>
                      <a:pt x="2" y="78"/>
                    </a:lnTo>
                    <a:lnTo>
                      <a:pt x="0" y="79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  <a:moveTo>
                      <a:pt x="55" y="121"/>
                    </a:moveTo>
                    <a:lnTo>
                      <a:pt x="56" y="118"/>
                    </a:lnTo>
                    <a:lnTo>
                      <a:pt x="59" y="115"/>
                    </a:lnTo>
                    <a:lnTo>
                      <a:pt x="59" y="114"/>
                    </a:lnTo>
                    <a:lnTo>
                      <a:pt x="60" y="114"/>
                    </a:lnTo>
                    <a:lnTo>
                      <a:pt x="62" y="112"/>
                    </a:lnTo>
                    <a:lnTo>
                      <a:pt x="63" y="114"/>
                    </a:lnTo>
                    <a:lnTo>
                      <a:pt x="70" y="121"/>
                    </a:lnTo>
                    <a:lnTo>
                      <a:pt x="77" y="131"/>
                    </a:lnTo>
                    <a:lnTo>
                      <a:pt x="80" y="133"/>
                    </a:lnTo>
                    <a:lnTo>
                      <a:pt x="81" y="136"/>
                    </a:lnTo>
                    <a:lnTo>
                      <a:pt x="83" y="136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4" y="129"/>
                    </a:lnTo>
                    <a:lnTo>
                      <a:pt x="84" y="125"/>
                    </a:lnTo>
                    <a:lnTo>
                      <a:pt x="83" y="115"/>
                    </a:lnTo>
                    <a:lnTo>
                      <a:pt x="96" y="121"/>
                    </a:lnTo>
                    <a:lnTo>
                      <a:pt x="112" y="128"/>
                    </a:lnTo>
                    <a:lnTo>
                      <a:pt x="115" y="129"/>
                    </a:lnTo>
                    <a:lnTo>
                      <a:pt x="117" y="129"/>
                    </a:lnTo>
                    <a:lnTo>
                      <a:pt x="120" y="128"/>
                    </a:lnTo>
                    <a:lnTo>
                      <a:pt x="120" y="126"/>
                    </a:lnTo>
                    <a:lnTo>
                      <a:pt x="121" y="120"/>
                    </a:lnTo>
                    <a:lnTo>
                      <a:pt x="120" y="115"/>
                    </a:lnTo>
                    <a:lnTo>
                      <a:pt x="118" y="110"/>
                    </a:lnTo>
                    <a:lnTo>
                      <a:pt x="117" y="109"/>
                    </a:lnTo>
                    <a:lnTo>
                      <a:pt x="113" y="107"/>
                    </a:lnTo>
                    <a:lnTo>
                      <a:pt x="83" y="100"/>
                    </a:lnTo>
                    <a:lnTo>
                      <a:pt x="81" y="99"/>
                    </a:lnTo>
                    <a:lnTo>
                      <a:pt x="83" y="96"/>
                    </a:lnTo>
                    <a:lnTo>
                      <a:pt x="86" y="92"/>
                    </a:lnTo>
                    <a:lnTo>
                      <a:pt x="86" y="90"/>
                    </a:lnTo>
                    <a:lnTo>
                      <a:pt x="86" y="89"/>
                    </a:lnTo>
                    <a:lnTo>
                      <a:pt x="84" y="85"/>
                    </a:lnTo>
                    <a:lnTo>
                      <a:pt x="83" y="84"/>
                    </a:lnTo>
                    <a:lnTo>
                      <a:pt x="80" y="81"/>
                    </a:lnTo>
                    <a:lnTo>
                      <a:pt x="76" y="79"/>
                    </a:lnTo>
                    <a:lnTo>
                      <a:pt x="73" y="79"/>
                    </a:lnTo>
                    <a:lnTo>
                      <a:pt x="71" y="79"/>
                    </a:lnTo>
                    <a:lnTo>
                      <a:pt x="70" y="81"/>
                    </a:lnTo>
                    <a:lnTo>
                      <a:pt x="68" y="82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3" y="89"/>
                    </a:lnTo>
                    <a:lnTo>
                      <a:pt x="62" y="87"/>
                    </a:lnTo>
                    <a:lnTo>
                      <a:pt x="60" y="84"/>
                    </a:lnTo>
                    <a:lnTo>
                      <a:pt x="59" y="78"/>
                    </a:lnTo>
                    <a:lnTo>
                      <a:pt x="58" y="74"/>
                    </a:lnTo>
                    <a:lnTo>
                      <a:pt x="55" y="73"/>
                    </a:lnTo>
                    <a:lnTo>
                      <a:pt x="52" y="71"/>
                    </a:lnTo>
                    <a:lnTo>
                      <a:pt x="49" y="73"/>
                    </a:lnTo>
                    <a:lnTo>
                      <a:pt x="47" y="74"/>
                    </a:lnTo>
                    <a:lnTo>
                      <a:pt x="44" y="76"/>
                    </a:lnTo>
                    <a:lnTo>
                      <a:pt x="41" y="82"/>
                    </a:lnTo>
                    <a:lnTo>
                      <a:pt x="39" y="87"/>
                    </a:lnTo>
                    <a:lnTo>
                      <a:pt x="39" y="90"/>
                    </a:lnTo>
                    <a:lnTo>
                      <a:pt x="41" y="100"/>
                    </a:lnTo>
                    <a:lnTo>
                      <a:pt x="45" y="112"/>
                    </a:lnTo>
                    <a:lnTo>
                      <a:pt x="47" y="118"/>
                    </a:lnTo>
                    <a:lnTo>
                      <a:pt x="49" y="121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3" y="123"/>
                    </a:lnTo>
                    <a:lnTo>
                      <a:pt x="55" y="121"/>
                    </a:lnTo>
                    <a:lnTo>
                      <a:pt x="55" y="121"/>
                    </a:lnTo>
                    <a:close/>
                    <a:moveTo>
                      <a:pt x="24" y="2"/>
                    </a:moveTo>
                    <a:lnTo>
                      <a:pt x="25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6"/>
                    </a:lnTo>
                    <a:lnTo>
                      <a:pt x="41" y="17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38" y="39"/>
                    </a:lnTo>
                    <a:lnTo>
                      <a:pt x="33" y="46"/>
                    </a:lnTo>
                    <a:lnTo>
                      <a:pt x="30" y="47"/>
                    </a:lnTo>
                    <a:lnTo>
                      <a:pt x="28" y="49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2" y="43"/>
                    </a:lnTo>
                    <a:lnTo>
                      <a:pt x="22" y="39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2" y="17"/>
                    </a:lnTo>
                    <a:lnTo>
                      <a:pt x="21" y="13"/>
                    </a:lnTo>
                    <a:lnTo>
                      <a:pt x="22" y="8"/>
                    </a:lnTo>
                    <a:lnTo>
                      <a:pt x="22" y="5"/>
                    </a:lnTo>
                    <a:lnTo>
                      <a:pt x="24" y="2"/>
                    </a:lnTo>
                    <a:lnTo>
                      <a:pt x="24" y="2"/>
                    </a:lnTo>
                    <a:close/>
                    <a:moveTo>
                      <a:pt x="44" y="52"/>
                    </a:moveTo>
                    <a:lnTo>
                      <a:pt x="44" y="50"/>
                    </a:lnTo>
                    <a:lnTo>
                      <a:pt x="45" y="49"/>
                    </a:lnTo>
                    <a:lnTo>
                      <a:pt x="47" y="46"/>
                    </a:lnTo>
                    <a:lnTo>
                      <a:pt x="50" y="45"/>
                    </a:lnTo>
                    <a:lnTo>
                      <a:pt x="52" y="43"/>
                    </a:lnTo>
                    <a:lnTo>
                      <a:pt x="52" y="39"/>
                    </a:lnTo>
                    <a:lnTo>
                      <a:pt x="50" y="34"/>
                    </a:lnTo>
                    <a:lnTo>
                      <a:pt x="49" y="21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3" y="15"/>
                    </a:lnTo>
                    <a:lnTo>
                      <a:pt x="56" y="15"/>
                    </a:lnTo>
                    <a:lnTo>
                      <a:pt x="59" y="17"/>
                    </a:lnTo>
                    <a:lnTo>
                      <a:pt x="62" y="21"/>
                    </a:lnTo>
                    <a:lnTo>
                      <a:pt x="70" y="31"/>
                    </a:lnTo>
                    <a:lnTo>
                      <a:pt x="73" y="32"/>
                    </a:lnTo>
                    <a:lnTo>
                      <a:pt x="74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80" y="40"/>
                    </a:lnTo>
                    <a:lnTo>
                      <a:pt x="81" y="39"/>
                    </a:lnTo>
                    <a:lnTo>
                      <a:pt x="81" y="31"/>
                    </a:lnTo>
                    <a:lnTo>
                      <a:pt x="81" y="26"/>
                    </a:lnTo>
                    <a:lnTo>
                      <a:pt x="81" y="21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9" y="13"/>
                    </a:lnTo>
                    <a:lnTo>
                      <a:pt x="91" y="11"/>
                    </a:lnTo>
                    <a:lnTo>
                      <a:pt x="95" y="11"/>
                    </a:lnTo>
                    <a:lnTo>
                      <a:pt x="98" y="11"/>
                    </a:lnTo>
                    <a:lnTo>
                      <a:pt x="112" y="21"/>
                    </a:lnTo>
                    <a:lnTo>
                      <a:pt x="120" y="28"/>
                    </a:lnTo>
                    <a:lnTo>
                      <a:pt x="124" y="31"/>
                    </a:lnTo>
                    <a:lnTo>
                      <a:pt x="127" y="35"/>
                    </a:lnTo>
                    <a:lnTo>
                      <a:pt x="128" y="37"/>
                    </a:lnTo>
                    <a:lnTo>
                      <a:pt x="131" y="39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6"/>
                    </a:lnTo>
                    <a:lnTo>
                      <a:pt x="135" y="49"/>
                    </a:lnTo>
                    <a:lnTo>
                      <a:pt x="131" y="52"/>
                    </a:lnTo>
                    <a:lnTo>
                      <a:pt x="130" y="52"/>
                    </a:lnTo>
                    <a:lnTo>
                      <a:pt x="130" y="55"/>
                    </a:lnTo>
                    <a:lnTo>
                      <a:pt x="128" y="55"/>
                    </a:lnTo>
                    <a:lnTo>
                      <a:pt x="127" y="57"/>
                    </a:lnTo>
                    <a:lnTo>
                      <a:pt x="125" y="61"/>
                    </a:lnTo>
                    <a:lnTo>
                      <a:pt x="125" y="68"/>
                    </a:lnTo>
                    <a:lnTo>
                      <a:pt x="127" y="73"/>
                    </a:lnTo>
                    <a:lnTo>
                      <a:pt x="127" y="76"/>
                    </a:lnTo>
                    <a:lnTo>
                      <a:pt x="127" y="79"/>
                    </a:lnTo>
                    <a:lnTo>
                      <a:pt x="127" y="81"/>
                    </a:lnTo>
                    <a:lnTo>
                      <a:pt x="125" y="84"/>
                    </a:lnTo>
                    <a:lnTo>
                      <a:pt x="125" y="85"/>
                    </a:lnTo>
                    <a:lnTo>
                      <a:pt x="122" y="87"/>
                    </a:lnTo>
                    <a:lnTo>
                      <a:pt x="121" y="87"/>
                    </a:lnTo>
                    <a:lnTo>
                      <a:pt x="118" y="87"/>
                    </a:lnTo>
                    <a:lnTo>
                      <a:pt x="110" y="85"/>
                    </a:lnTo>
                    <a:lnTo>
                      <a:pt x="96" y="81"/>
                    </a:lnTo>
                    <a:lnTo>
                      <a:pt x="86" y="76"/>
                    </a:lnTo>
                    <a:lnTo>
                      <a:pt x="80" y="74"/>
                    </a:lnTo>
                    <a:lnTo>
                      <a:pt x="78" y="65"/>
                    </a:lnTo>
                    <a:lnTo>
                      <a:pt x="77" y="63"/>
                    </a:lnTo>
                    <a:lnTo>
                      <a:pt x="76" y="62"/>
                    </a:lnTo>
                    <a:lnTo>
                      <a:pt x="73" y="61"/>
                    </a:lnTo>
                    <a:lnTo>
                      <a:pt x="71" y="62"/>
                    </a:lnTo>
                    <a:lnTo>
                      <a:pt x="68" y="61"/>
                    </a:lnTo>
                    <a:lnTo>
                      <a:pt x="59" y="59"/>
                    </a:lnTo>
                    <a:lnTo>
                      <a:pt x="50" y="55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2"/>
                    </a:lnTo>
                    <a:close/>
                    <a:moveTo>
                      <a:pt x="63" y="46"/>
                    </a:moveTo>
                    <a:lnTo>
                      <a:pt x="65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9"/>
                    </a:lnTo>
                    <a:lnTo>
                      <a:pt x="65" y="39"/>
                    </a:lnTo>
                    <a:lnTo>
                      <a:pt x="62" y="39"/>
                    </a:lnTo>
                    <a:lnTo>
                      <a:pt x="60" y="40"/>
                    </a:lnTo>
                    <a:lnTo>
                      <a:pt x="60" y="43"/>
                    </a:lnTo>
                    <a:lnTo>
                      <a:pt x="62" y="45"/>
                    </a:ln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:a16="http://schemas.microsoft.com/office/drawing/2014/main" id="{106E3F89-1AE4-402A-8C73-4B43254EF1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500" y="2747963"/>
                <a:ext cx="207963" cy="233363"/>
              </a:xfrm>
              <a:custGeom>
                <a:avLst/>
                <a:gdLst>
                  <a:gd name="T0" fmla="*/ 35 w 131"/>
                  <a:gd name="T1" fmla="*/ 23 h 147"/>
                  <a:gd name="T2" fmla="*/ 38 w 131"/>
                  <a:gd name="T3" fmla="*/ 32 h 147"/>
                  <a:gd name="T4" fmla="*/ 32 w 131"/>
                  <a:gd name="T5" fmla="*/ 31 h 147"/>
                  <a:gd name="T6" fmla="*/ 3 w 131"/>
                  <a:gd name="T7" fmla="*/ 86 h 147"/>
                  <a:gd name="T8" fmla="*/ 17 w 131"/>
                  <a:gd name="T9" fmla="*/ 84 h 147"/>
                  <a:gd name="T10" fmla="*/ 22 w 131"/>
                  <a:gd name="T11" fmla="*/ 94 h 147"/>
                  <a:gd name="T12" fmla="*/ 30 w 131"/>
                  <a:gd name="T13" fmla="*/ 99 h 147"/>
                  <a:gd name="T14" fmla="*/ 40 w 131"/>
                  <a:gd name="T15" fmla="*/ 105 h 147"/>
                  <a:gd name="T16" fmla="*/ 45 w 131"/>
                  <a:gd name="T17" fmla="*/ 109 h 147"/>
                  <a:gd name="T18" fmla="*/ 32 w 131"/>
                  <a:gd name="T19" fmla="*/ 121 h 147"/>
                  <a:gd name="T20" fmla="*/ 40 w 131"/>
                  <a:gd name="T21" fmla="*/ 129 h 147"/>
                  <a:gd name="T22" fmla="*/ 49 w 131"/>
                  <a:gd name="T23" fmla="*/ 124 h 147"/>
                  <a:gd name="T24" fmla="*/ 56 w 131"/>
                  <a:gd name="T25" fmla="*/ 147 h 147"/>
                  <a:gd name="T26" fmla="*/ 60 w 131"/>
                  <a:gd name="T27" fmla="*/ 141 h 147"/>
                  <a:gd name="T28" fmla="*/ 59 w 131"/>
                  <a:gd name="T29" fmla="*/ 118 h 147"/>
                  <a:gd name="T30" fmla="*/ 94 w 131"/>
                  <a:gd name="T31" fmla="*/ 99 h 147"/>
                  <a:gd name="T32" fmla="*/ 122 w 131"/>
                  <a:gd name="T33" fmla="*/ 83 h 147"/>
                  <a:gd name="T34" fmla="*/ 131 w 131"/>
                  <a:gd name="T35" fmla="*/ 56 h 147"/>
                  <a:gd name="T36" fmla="*/ 85 w 131"/>
                  <a:gd name="T37" fmla="*/ 84 h 147"/>
                  <a:gd name="T38" fmla="*/ 79 w 131"/>
                  <a:gd name="T39" fmla="*/ 80 h 147"/>
                  <a:gd name="T40" fmla="*/ 82 w 131"/>
                  <a:gd name="T41" fmla="*/ 63 h 147"/>
                  <a:gd name="T42" fmla="*/ 85 w 131"/>
                  <a:gd name="T43" fmla="*/ 45 h 147"/>
                  <a:gd name="T44" fmla="*/ 74 w 131"/>
                  <a:gd name="T45" fmla="*/ 48 h 147"/>
                  <a:gd name="T46" fmla="*/ 68 w 131"/>
                  <a:gd name="T47" fmla="*/ 64 h 147"/>
                  <a:gd name="T48" fmla="*/ 66 w 131"/>
                  <a:gd name="T49" fmla="*/ 44 h 147"/>
                  <a:gd name="T50" fmla="*/ 59 w 131"/>
                  <a:gd name="T51" fmla="*/ 50 h 147"/>
                  <a:gd name="T52" fmla="*/ 60 w 131"/>
                  <a:gd name="T53" fmla="*/ 35 h 147"/>
                  <a:gd name="T54" fmla="*/ 56 w 131"/>
                  <a:gd name="T55" fmla="*/ 34 h 147"/>
                  <a:gd name="T56" fmla="*/ 43 w 131"/>
                  <a:gd name="T57" fmla="*/ 44 h 147"/>
                  <a:gd name="T58" fmla="*/ 50 w 131"/>
                  <a:gd name="T59" fmla="*/ 32 h 147"/>
                  <a:gd name="T60" fmla="*/ 60 w 131"/>
                  <a:gd name="T61" fmla="*/ 8 h 147"/>
                  <a:gd name="T62" fmla="*/ 56 w 131"/>
                  <a:gd name="T63" fmla="*/ 2 h 147"/>
                  <a:gd name="T64" fmla="*/ 45 w 131"/>
                  <a:gd name="T65" fmla="*/ 11 h 147"/>
                  <a:gd name="T66" fmla="*/ 40 w 131"/>
                  <a:gd name="T67" fmla="*/ 0 h 147"/>
                  <a:gd name="T68" fmla="*/ 30 w 131"/>
                  <a:gd name="T69" fmla="*/ 3 h 147"/>
                  <a:gd name="T70" fmla="*/ 25 w 131"/>
                  <a:gd name="T71" fmla="*/ 15 h 147"/>
                  <a:gd name="T72" fmla="*/ 19 w 131"/>
                  <a:gd name="T73" fmla="*/ 14 h 147"/>
                  <a:gd name="T74" fmla="*/ 8 w 131"/>
                  <a:gd name="T75" fmla="*/ 13 h 147"/>
                  <a:gd name="T76" fmla="*/ 4 w 131"/>
                  <a:gd name="T77" fmla="*/ 21 h 147"/>
                  <a:gd name="T78" fmla="*/ 16 w 131"/>
                  <a:gd name="T79" fmla="*/ 29 h 147"/>
                  <a:gd name="T80" fmla="*/ 17 w 131"/>
                  <a:gd name="T81" fmla="*/ 38 h 147"/>
                  <a:gd name="T82" fmla="*/ 17 w 131"/>
                  <a:gd name="T83" fmla="*/ 45 h 147"/>
                  <a:gd name="T84" fmla="*/ 29 w 131"/>
                  <a:gd name="T85" fmla="*/ 44 h 147"/>
                  <a:gd name="T86" fmla="*/ 22 w 131"/>
                  <a:gd name="T87" fmla="*/ 67 h 147"/>
                  <a:gd name="T88" fmla="*/ 16 w 131"/>
                  <a:gd name="T89" fmla="*/ 67 h 147"/>
                  <a:gd name="T90" fmla="*/ 4 w 131"/>
                  <a:gd name="T91" fmla="*/ 74 h 147"/>
                  <a:gd name="T92" fmla="*/ 0 w 131"/>
                  <a:gd name="T93" fmla="*/ 84 h 147"/>
                  <a:gd name="T94" fmla="*/ 27 w 131"/>
                  <a:gd name="T95" fmla="*/ 75 h 147"/>
                  <a:gd name="T96" fmla="*/ 35 w 131"/>
                  <a:gd name="T97" fmla="*/ 60 h 147"/>
                  <a:gd name="T98" fmla="*/ 41 w 131"/>
                  <a:gd name="T99" fmla="*/ 55 h 147"/>
                  <a:gd name="T100" fmla="*/ 38 w 131"/>
                  <a:gd name="T101" fmla="*/ 66 h 147"/>
                  <a:gd name="T102" fmla="*/ 46 w 131"/>
                  <a:gd name="T103" fmla="*/ 69 h 147"/>
                  <a:gd name="T104" fmla="*/ 50 w 131"/>
                  <a:gd name="T105" fmla="*/ 71 h 147"/>
                  <a:gd name="T106" fmla="*/ 50 w 131"/>
                  <a:gd name="T107" fmla="*/ 80 h 147"/>
                  <a:gd name="T108" fmla="*/ 59 w 131"/>
                  <a:gd name="T109" fmla="*/ 83 h 147"/>
                  <a:gd name="T110" fmla="*/ 56 w 131"/>
                  <a:gd name="T111" fmla="*/ 94 h 147"/>
                  <a:gd name="T112" fmla="*/ 69 w 131"/>
                  <a:gd name="T113" fmla="*/ 92 h 147"/>
                  <a:gd name="T114" fmla="*/ 62 w 131"/>
                  <a:gd name="T115" fmla="*/ 99 h 147"/>
                  <a:gd name="T116" fmla="*/ 50 w 131"/>
                  <a:gd name="T117" fmla="*/ 100 h 147"/>
                  <a:gd name="T118" fmla="*/ 45 w 131"/>
                  <a:gd name="T119" fmla="*/ 92 h 147"/>
                  <a:gd name="T120" fmla="*/ 37 w 131"/>
                  <a:gd name="T121" fmla="*/ 94 h 147"/>
                  <a:gd name="T122" fmla="*/ 27 w 131"/>
                  <a:gd name="T123" fmla="*/ 88 h 147"/>
                  <a:gd name="T124" fmla="*/ 25 w 131"/>
                  <a:gd name="T125" fmla="*/ 7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" h="147">
                    <a:moveTo>
                      <a:pt x="32" y="31"/>
                    </a:move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2" y="31"/>
                    </a:lnTo>
                    <a:lnTo>
                      <a:pt x="32" y="31"/>
                    </a:lnTo>
                    <a:close/>
                    <a:moveTo>
                      <a:pt x="0" y="84"/>
                    </a:moveTo>
                    <a:lnTo>
                      <a:pt x="0" y="86"/>
                    </a:lnTo>
                    <a:lnTo>
                      <a:pt x="3" y="86"/>
                    </a:lnTo>
                    <a:lnTo>
                      <a:pt x="6" y="88"/>
                    </a:lnTo>
                    <a:lnTo>
                      <a:pt x="12" y="86"/>
                    </a:lnTo>
                    <a:lnTo>
                      <a:pt x="16" y="84"/>
                    </a:lnTo>
                    <a:lnTo>
                      <a:pt x="17" y="84"/>
                    </a:lnTo>
                    <a:lnTo>
                      <a:pt x="19" y="86"/>
                    </a:lnTo>
                    <a:lnTo>
                      <a:pt x="19" y="89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5" y="94"/>
                    </a:lnTo>
                    <a:lnTo>
                      <a:pt x="27" y="94"/>
                    </a:lnTo>
                    <a:lnTo>
                      <a:pt x="29" y="97"/>
                    </a:lnTo>
                    <a:lnTo>
                      <a:pt x="30" y="99"/>
                    </a:lnTo>
                    <a:lnTo>
                      <a:pt x="30" y="100"/>
                    </a:lnTo>
                    <a:lnTo>
                      <a:pt x="32" y="102"/>
                    </a:lnTo>
                    <a:lnTo>
                      <a:pt x="37" y="103"/>
                    </a:lnTo>
                    <a:lnTo>
                      <a:pt x="40" y="105"/>
                    </a:lnTo>
                    <a:lnTo>
                      <a:pt x="43" y="105"/>
                    </a:lnTo>
                    <a:lnTo>
                      <a:pt x="45" y="106"/>
                    </a:lnTo>
                    <a:lnTo>
                      <a:pt x="45" y="108"/>
                    </a:lnTo>
                    <a:lnTo>
                      <a:pt x="45" y="109"/>
                    </a:lnTo>
                    <a:lnTo>
                      <a:pt x="43" y="111"/>
                    </a:lnTo>
                    <a:lnTo>
                      <a:pt x="37" y="115"/>
                    </a:lnTo>
                    <a:lnTo>
                      <a:pt x="32" y="120"/>
                    </a:lnTo>
                    <a:lnTo>
                      <a:pt x="32" y="121"/>
                    </a:lnTo>
                    <a:lnTo>
                      <a:pt x="34" y="124"/>
                    </a:lnTo>
                    <a:lnTo>
                      <a:pt x="35" y="126"/>
                    </a:lnTo>
                    <a:lnTo>
                      <a:pt x="38" y="128"/>
                    </a:lnTo>
                    <a:lnTo>
                      <a:pt x="40" y="129"/>
                    </a:lnTo>
                    <a:lnTo>
                      <a:pt x="43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49" y="124"/>
                    </a:lnTo>
                    <a:lnTo>
                      <a:pt x="50" y="129"/>
                    </a:lnTo>
                    <a:lnTo>
                      <a:pt x="50" y="134"/>
                    </a:lnTo>
                    <a:lnTo>
                      <a:pt x="53" y="146"/>
                    </a:lnTo>
                    <a:lnTo>
                      <a:pt x="56" y="147"/>
                    </a:lnTo>
                    <a:lnTo>
                      <a:pt x="56" y="147"/>
                    </a:lnTo>
                    <a:lnTo>
                      <a:pt x="59" y="147"/>
                    </a:lnTo>
                    <a:lnTo>
                      <a:pt x="59" y="146"/>
                    </a:lnTo>
                    <a:lnTo>
                      <a:pt x="60" y="141"/>
                    </a:lnTo>
                    <a:lnTo>
                      <a:pt x="60" y="136"/>
                    </a:lnTo>
                    <a:lnTo>
                      <a:pt x="60" y="129"/>
                    </a:lnTo>
                    <a:lnTo>
                      <a:pt x="60" y="124"/>
                    </a:lnTo>
                    <a:lnTo>
                      <a:pt x="59" y="118"/>
                    </a:lnTo>
                    <a:lnTo>
                      <a:pt x="60" y="118"/>
                    </a:lnTo>
                    <a:lnTo>
                      <a:pt x="62" y="113"/>
                    </a:lnTo>
                    <a:lnTo>
                      <a:pt x="68" y="111"/>
                    </a:lnTo>
                    <a:lnTo>
                      <a:pt x="94" y="99"/>
                    </a:lnTo>
                    <a:lnTo>
                      <a:pt x="106" y="94"/>
                    </a:lnTo>
                    <a:lnTo>
                      <a:pt x="113" y="91"/>
                    </a:lnTo>
                    <a:lnTo>
                      <a:pt x="117" y="88"/>
                    </a:lnTo>
                    <a:lnTo>
                      <a:pt x="122" y="83"/>
                    </a:lnTo>
                    <a:lnTo>
                      <a:pt x="126" y="74"/>
                    </a:lnTo>
                    <a:lnTo>
                      <a:pt x="129" y="64"/>
                    </a:lnTo>
                    <a:lnTo>
                      <a:pt x="131" y="58"/>
                    </a:lnTo>
                    <a:lnTo>
                      <a:pt x="131" y="56"/>
                    </a:lnTo>
                    <a:lnTo>
                      <a:pt x="131" y="55"/>
                    </a:lnTo>
                    <a:lnTo>
                      <a:pt x="129" y="55"/>
                    </a:lnTo>
                    <a:lnTo>
                      <a:pt x="106" y="71"/>
                    </a:lnTo>
                    <a:lnTo>
                      <a:pt x="85" y="84"/>
                    </a:lnTo>
                    <a:lnTo>
                      <a:pt x="84" y="84"/>
                    </a:lnTo>
                    <a:lnTo>
                      <a:pt x="80" y="83"/>
                    </a:lnTo>
                    <a:lnTo>
                      <a:pt x="80" y="81"/>
                    </a:lnTo>
                    <a:lnTo>
                      <a:pt x="79" y="80"/>
                    </a:lnTo>
                    <a:lnTo>
                      <a:pt x="77" y="78"/>
                    </a:lnTo>
                    <a:lnTo>
                      <a:pt x="77" y="75"/>
                    </a:lnTo>
                    <a:lnTo>
                      <a:pt x="79" y="71"/>
                    </a:lnTo>
                    <a:lnTo>
                      <a:pt x="82" y="63"/>
                    </a:lnTo>
                    <a:lnTo>
                      <a:pt x="87" y="56"/>
                    </a:lnTo>
                    <a:lnTo>
                      <a:pt x="90" y="52"/>
                    </a:lnTo>
                    <a:lnTo>
                      <a:pt x="88" y="48"/>
                    </a:lnTo>
                    <a:lnTo>
                      <a:pt x="85" y="45"/>
                    </a:lnTo>
                    <a:lnTo>
                      <a:pt x="80" y="45"/>
                    </a:lnTo>
                    <a:lnTo>
                      <a:pt x="79" y="45"/>
                    </a:lnTo>
                    <a:lnTo>
                      <a:pt x="77" y="47"/>
                    </a:lnTo>
                    <a:lnTo>
                      <a:pt x="74" y="48"/>
                    </a:lnTo>
                    <a:lnTo>
                      <a:pt x="73" y="50"/>
                    </a:lnTo>
                    <a:lnTo>
                      <a:pt x="71" y="53"/>
                    </a:lnTo>
                    <a:lnTo>
                      <a:pt x="69" y="63"/>
                    </a:lnTo>
                    <a:lnTo>
                      <a:pt x="68" y="64"/>
                    </a:lnTo>
                    <a:lnTo>
                      <a:pt x="66" y="61"/>
                    </a:lnTo>
                    <a:lnTo>
                      <a:pt x="66" y="55"/>
                    </a:lnTo>
                    <a:lnTo>
                      <a:pt x="68" y="48"/>
                    </a:lnTo>
                    <a:lnTo>
                      <a:pt x="66" y="44"/>
                    </a:lnTo>
                    <a:lnTo>
                      <a:pt x="65" y="44"/>
                    </a:lnTo>
                    <a:lnTo>
                      <a:pt x="63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48"/>
                    </a:lnTo>
                    <a:lnTo>
                      <a:pt x="59" y="45"/>
                    </a:lnTo>
                    <a:lnTo>
                      <a:pt x="60" y="37"/>
                    </a:lnTo>
                    <a:lnTo>
                      <a:pt x="60" y="35"/>
                    </a:lnTo>
                    <a:lnTo>
                      <a:pt x="60" y="34"/>
                    </a:lnTo>
                    <a:lnTo>
                      <a:pt x="60" y="32"/>
                    </a:lnTo>
                    <a:lnTo>
                      <a:pt x="59" y="32"/>
                    </a:lnTo>
                    <a:lnTo>
                      <a:pt x="56" y="34"/>
                    </a:lnTo>
                    <a:lnTo>
                      <a:pt x="52" y="37"/>
                    </a:lnTo>
                    <a:lnTo>
                      <a:pt x="49" y="39"/>
                    </a:lnTo>
                    <a:lnTo>
                      <a:pt x="45" y="45"/>
                    </a:lnTo>
                    <a:lnTo>
                      <a:pt x="43" y="44"/>
                    </a:lnTo>
                    <a:lnTo>
                      <a:pt x="43" y="41"/>
                    </a:lnTo>
                    <a:lnTo>
                      <a:pt x="46" y="38"/>
                    </a:lnTo>
                    <a:lnTo>
                      <a:pt x="48" y="35"/>
                    </a:lnTo>
                    <a:lnTo>
                      <a:pt x="50" y="32"/>
                    </a:lnTo>
                    <a:lnTo>
                      <a:pt x="56" y="27"/>
                    </a:lnTo>
                    <a:lnTo>
                      <a:pt x="59" y="23"/>
                    </a:lnTo>
                    <a:lnTo>
                      <a:pt x="59" y="15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3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2" y="6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5" y="6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3"/>
                    </a:lnTo>
                    <a:lnTo>
                      <a:pt x="27" y="6"/>
                    </a:lnTo>
                    <a:lnTo>
                      <a:pt x="26" y="11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2" y="16"/>
                    </a:lnTo>
                    <a:lnTo>
                      <a:pt x="22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4" y="21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14" y="27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17" y="38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29" y="48"/>
                    </a:lnTo>
                    <a:lnTo>
                      <a:pt x="26" y="56"/>
                    </a:lnTo>
                    <a:lnTo>
                      <a:pt x="22" y="67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7" y="69"/>
                    </a:lnTo>
                    <a:lnTo>
                      <a:pt x="16" y="67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9" y="71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0" y="84"/>
                    </a:lnTo>
                    <a:lnTo>
                      <a:pt x="0" y="84"/>
                    </a:lnTo>
                    <a:close/>
                    <a:moveTo>
                      <a:pt x="25" y="78"/>
                    </a:moveTo>
                    <a:lnTo>
                      <a:pt x="26" y="78"/>
                    </a:lnTo>
                    <a:lnTo>
                      <a:pt x="27" y="75"/>
                    </a:lnTo>
                    <a:lnTo>
                      <a:pt x="30" y="74"/>
                    </a:lnTo>
                    <a:lnTo>
                      <a:pt x="32" y="71"/>
                    </a:lnTo>
                    <a:lnTo>
                      <a:pt x="34" y="63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1" y="56"/>
                    </a:lnTo>
                    <a:lnTo>
                      <a:pt x="40" y="60"/>
                    </a:lnTo>
                    <a:lnTo>
                      <a:pt x="38" y="63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71"/>
                    </a:lnTo>
                    <a:lnTo>
                      <a:pt x="43" y="71"/>
                    </a:lnTo>
                    <a:lnTo>
                      <a:pt x="46" y="69"/>
                    </a:lnTo>
                    <a:lnTo>
                      <a:pt x="46" y="67"/>
                    </a:lnTo>
                    <a:lnTo>
                      <a:pt x="48" y="67"/>
                    </a:lnTo>
                    <a:lnTo>
                      <a:pt x="49" y="67"/>
                    </a:lnTo>
                    <a:lnTo>
                      <a:pt x="50" y="71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8" y="78"/>
                    </a:lnTo>
                    <a:lnTo>
                      <a:pt x="50" y="80"/>
                    </a:lnTo>
                    <a:lnTo>
                      <a:pt x="52" y="81"/>
                    </a:lnTo>
                    <a:lnTo>
                      <a:pt x="56" y="81"/>
                    </a:lnTo>
                    <a:lnTo>
                      <a:pt x="59" y="81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56" y="89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62" y="94"/>
                    </a:lnTo>
                    <a:lnTo>
                      <a:pt x="69" y="92"/>
                    </a:lnTo>
                    <a:lnTo>
                      <a:pt x="69" y="94"/>
                    </a:lnTo>
                    <a:lnTo>
                      <a:pt x="68" y="94"/>
                    </a:lnTo>
                    <a:lnTo>
                      <a:pt x="66" y="95"/>
                    </a:lnTo>
                    <a:lnTo>
                      <a:pt x="62" y="99"/>
                    </a:lnTo>
                    <a:lnTo>
                      <a:pt x="56" y="102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0" y="100"/>
                    </a:lnTo>
                    <a:lnTo>
                      <a:pt x="50" y="97"/>
                    </a:lnTo>
                    <a:lnTo>
                      <a:pt x="49" y="95"/>
                    </a:lnTo>
                    <a:lnTo>
                      <a:pt x="48" y="94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2" y="92"/>
                    </a:lnTo>
                    <a:lnTo>
                      <a:pt x="30" y="89"/>
                    </a:lnTo>
                    <a:lnTo>
                      <a:pt x="27" y="88"/>
                    </a:lnTo>
                    <a:lnTo>
                      <a:pt x="26" y="84"/>
                    </a:lnTo>
                    <a:lnTo>
                      <a:pt x="25" y="81"/>
                    </a:lnTo>
                    <a:lnTo>
                      <a:pt x="25" y="80"/>
                    </a:lnTo>
                    <a:lnTo>
                      <a:pt x="2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">
                <a:extLst>
                  <a:ext uri="{FF2B5EF4-FFF2-40B4-BE49-F238E27FC236}">
                    <a16:creationId xmlns:a16="http://schemas.microsoft.com/office/drawing/2014/main" id="{2F9DF53E-8278-454B-B3A9-86771B1C4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875" y="2790826"/>
                <a:ext cx="169863" cy="195263"/>
              </a:xfrm>
              <a:custGeom>
                <a:avLst/>
                <a:gdLst>
                  <a:gd name="T0" fmla="*/ 88 w 107"/>
                  <a:gd name="T1" fmla="*/ 67 h 123"/>
                  <a:gd name="T2" fmla="*/ 83 w 107"/>
                  <a:gd name="T3" fmla="*/ 64 h 123"/>
                  <a:gd name="T4" fmla="*/ 76 w 107"/>
                  <a:gd name="T5" fmla="*/ 56 h 123"/>
                  <a:gd name="T6" fmla="*/ 71 w 107"/>
                  <a:gd name="T7" fmla="*/ 54 h 123"/>
                  <a:gd name="T8" fmla="*/ 71 w 107"/>
                  <a:gd name="T9" fmla="*/ 59 h 123"/>
                  <a:gd name="T10" fmla="*/ 71 w 107"/>
                  <a:gd name="T11" fmla="*/ 76 h 123"/>
                  <a:gd name="T12" fmla="*/ 76 w 107"/>
                  <a:gd name="T13" fmla="*/ 102 h 123"/>
                  <a:gd name="T14" fmla="*/ 83 w 107"/>
                  <a:gd name="T15" fmla="*/ 120 h 123"/>
                  <a:gd name="T16" fmla="*/ 82 w 107"/>
                  <a:gd name="T17" fmla="*/ 123 h 123"/>
                  <a:gd name="T18" fmla="*/ 79 w 107"/>
                  <a:gd name="T19" fmla="*/ 123 h 123"/>
                  <a:gd name="T20" fmla="*/ 73 w 107"/>
                  <a:gd name="T21" fmla="*/ 122 h 123"/>
                  <a:gd name="T22" fmla="*/ 65 w 107"/>
                  <a:gd name="T23" fmla="*/ 117 h 123"/>
                  <a:gd name="T24" fmla="*/ 58 w 107"/>
                  <a:gd name="T25" fmla="*/ 109 h 123"/>
                  <a:gd name="T26" fmla="*/ 55 w 107"/>
                  <a:gd name="T27" fmla="*/ 94 h 123"/>
                  <a:gd name="T28" fmla="*/ 55 w 107"/>
                  <a:gd name="T29" fmla="*/ 79 h 123"/>
                  <a:gd name="T30" fmla="*/ 57 w 107"/>
                  <a:gd name="T31" fmla="*/ 59 h 123"/>
                  <a:gd name="T32" fmla="*/ 47 w 107"/>
                  <a:gd name="T33" fmla="*/ 57 h 123"/>
                  <a:gd name="T34" fmla="*/ 31 w 107"/>
                  <a:gd name="T35" fmla="*/ 57 h 123"/>
                  <a:gd name="T36" fmla="*/ 16 w 107"/>
                  <a:gd name="T37" fmla="*/ 54 h 123"/>
                  <a:gd name="T38" fmla="*/ 3 w 107"/>
                  <a:gd name="T39" fmla="*/ 48 h 123"/>
                  <a:gd name="T40" fmla="*/ 0 w 107"/>
                  <a:gd name="T41" fmla="*/ 45 h 123"/>
                  <a:gd name="T42" fmla="*/ 2 w 107"/>
                  <a:gd name="T43" fmla="*/ 44 h 123"/>
                  <a:gd name="T44" fmla="*/ 21 w 107"/>
                  <a:gd name="T45" fmla="*/ 48 h 123"/>
                  <a:gd name="T46" fmla="*/ 33 w 107"/>
                  <a:gd name="T47" fmla="*/ 48 h 123"/>
                  <a:gd name="T48" fmla="*/ 47 w 107"/>
                  <a:gd name="T49" fmla="*/ 45 h 123"/>
                  <a:gd name="T50" fmla="*/ 46 w 107"/>
                  <a:gd name="T51" fmla="*/ 44 h 123"/>
                  <a:gd name="T52" fmla="*/ 36 w 107"/>
                  <a:gd name="T53" fmla="*/ 39 h 123"/>
                  <a:gd name="T54" fmla="*/ 31 w 107"/>
                  <a:gd name="T55" fmla="*/ 33 h 123"/>
                  <a:gd name="T56" fmla="*/ 33 w 107"/>
                  <a:gd name="T57" fmla="*/ 21 h 123"/>
                  <a:gd name="T58" fmla="*/ 38 w 107"/>
                  <a:gd name="T59" fmla="*/ 15 h 123"/>
                  <a:gd name="T60" fmla="*/ 41 w 107"/>
                  <a:gd name="T61" fmla="*/ 14 h 123"/>
                  <a:gd name="T62" fmla="*/ 52 w 107"/>
                  <a:gd name="T63" fmla="*/ 26 h 123"/>
                  <a:gd name="T64" fmla="*/ 63 w 107"/>
                  <a:gd name="T65" fmla="*/ 34 h 123"/>
                  <a:gd name="T66" fmla="*/ 71 w 107"/>
                  <a:gd name="T67" fmla="*/ 29 h 123"/>
                  <a:gd name="T68" fmla="*/ 79 w 107"/>
                  <a:gd name="T69" fmla="*/ 20 h 123"/>
                  <a:gd name="T70" fmla="*/ 86 w 107"/>
                  <a:gd name="T71" fmla="*/ 7 h 123"/>
                  <a:gd name="T72" fmla="*/ 91 w 107"/>
                  <a:gd name="T73" fmla="*/ 0 h 123"/>
                  <a:gd name="T74" fmla="*/ 96 w 107"/>
                  <a:gd name="T75" fmla="*/ 4 h 123"/>
                  <a:gd name="T76" fmla="*/ 103 w 107"/>
                  <a:gd name="T77" fmla="*/ 11 h 123"/>
                  <a:gd name="T78" fmla="*/ 104 w 107"/>
                  <a:gd name="T79" fmla="*/ 23 h 123"/>
                  <a:gd name="T80" fmla="*/ 102 w 107"/>
                  <a:gd name="T81" fmla="*/ 28 h 123"/>
                  <a:gd name="T82" fmla="*/ 94 w 107"/>
                  <a:gd name="T83" fmla="*/ 33 h 123"/>
                  <a:gd name="T84" fmla="*/ 83 w 107"/>
                  <a:gd name="T85" fmla="*/ 39 h 123"/>
                  <a:gd name="T86" fmla="*/ 80 w 107"/>
                  <a:gd name="T87" fmla="*/ 42 h 123"/>
                  <a:gd name="T88" fmla="*/ 88 w 107"/>
                  <a:gd name="T89" fmla="*/ 48 h 123"/>
                  <a:gd name="T90" fmla="*/ 102 w 107"/>
                  <a:gd name="T91" fmla="*/ 54 h 123"/>
                  <a:gd name="T92" fmla="*/ 106 w 107"/>
                  <a:gd name="T93" fmla="*/ 59 h 123"/>
                  <a:gd name="T94" fmla="*/ 107 w 107"/>
                  <a:gd name="T95" fmla="*/ 65 h 123"/>
                  <a:gd name="T96" fmla="*/ 104 w 107"/>
                  <a:gd name="T97" fmla="*/ 68 h 123"/>
                  <a:gd name="T98" fmla="*/ 99 w 107"/>
                  <a:gd name="T99" fmla="*/ 72 h 123"/>
                  <a:gd name="T100" fmla="*/ 94 w 107"/>
                  <a:gd name="T101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23">
                    <a:moveTo>
                      <a:pt x="94" y="72"/>
                    </a:moveTo>
                    <a:lnTo>
                      <a:pt x="88" y="67"/>
                    </a:lnTo>
                    <a:lnTo>
                      <a:pt x="85" y="67"/>
                    </a:lnTo>
                    <a:lnTo>
                      <a:pt x="83" y="64"/>
                    </a:lnTo>
                    <a:lnTo>
                      <a:pt x="78" y="59"/>
                    </a:lnTo>
                    <a:lnTo>
                      <a:pt x="76" y="56"/>
                    </a:lnTo>
                    <a:lnTo>
                      <a:pt x="73" y="54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9"/>
                    </a:lnTo>
                    <a:lnTo>
                      <a:pt x="71" y="64"/>
                    </a:lnTo>
                    <a:lnTo>
                      <a:pt x="71" y="76"/>
                    </a:lnTo>
                    <a:lnTo>
                      <a:pt x="73" y="88"/>
                    </a:lnTo>
                    <a:lnTo>
                      <a:pt x="76" y="102"/>
                    </a:lnTo>
                    <a:lnTo>
                      <a:pt x="82" y="115"/>
                    </a:lnTo>
                    <a:lnTo>
                      <a:pt x="83" y="120"/>
                    </a:lnTo>
                    <a:lnTo>
                      <a:pt x="83" y="122"/>
                    </a:lnTo>
                    <a:lnTo>
                      <a:pt x="82" y="123"/>
                    </a:lnTo>
                    <a:lnTo>
                      <a:pt x="80" y="123"/>
                    </a:lnTo>
                    <a:lnTo>
                      <a:pt x="79" y="123"/>
                    </a:lnTo>
                    <a:lnTo>
                      <a:pt x="76" y="123"/>
                    </a:lnTo>
                    <a:lnTo>
                      <a:pt x="73" y="122"/>
                    </a:lnTo>
                    <a:lnTo>
                      <a:pt x="71" y="120"/>
                    </a:lnTo>
                    <a:lnTo>
                      <a:pt x="65" y="117"/>
                    </a:lnTo>
                    <a:lnTo>
                      <a:pt x="63" y="112"/>
                    </a:lnTo>
                    <a:lnTo>
                      <a:pt x="58" y="109"/>
                    </a:lnTo>
                    <a:lnTo>
                      <a:pt x="57" y="102"/>
                    </a:lnTo>
                    <a:lnTo>
                      <a:pt x="55" y="94"/>
                    </a:lnTo>
                    <a:lnTo>
                      <a:pt x="55" y="86"/>
                    </a:lnTo>
                    <a:lnTo>
                      <a:pt x="55" y="79"/>
                    </a:lnTo>
                    <a:lnTo>
                      <a:pt x="57" y="65"/>
                    </a:lnTo>
                    <a:lnTo>
                      <a:pt x="57" y="59"/>
                    </a:lnTo>
                    <a:lnTo>
                      <a:pt x="55" y="54"/>
                    </a:lnTo>
                    <a:lnTo>
                      <a:pt x="47" y="57"/>
                    </a:lnTo>
                    <a:lnTo>
                      <a:pt x="39" y="57"/>
                    </a:lnTo>
                    <a:lnTo>
                      <a:pt x="31" y="57"/>
                    </a:lnTo>
                    <a:lnTo>
                      <a:pt x="23" y="56"/>
                    </a:lnTo>
                    <a:lnTo>
                      <a:pt x="16" y="54"/>
                    </a:lnTo>
                    <a:lnTo>
                      <a:pt x="8" y="51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11" y="45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3" y="48"/>
                    </a:lnTo>
                    <a:lnTo>
                      <a:pt x="42" y="47"/>
                    </a:lnTo>
                    <a:lnTo>
                      <a:pt x="47" y="45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39" y="40"/>
                    </a:lnTo>
                    <a:lnTo>
                      <a:pt x="36" y="39"/>
                    </a:lnTo>
                    <a:lnTo>
                      <a:pt x="33" y="36"/>
                    </a:lnTo>
                    <a:lnTo>
                      <a:pt x="31" y="33"/>
                    </a:lnTo>
                    <a:lnTo>
                      <a:pt x="31" y="26"/>
                    </a:lnTo>
                    <a:lnTo>
                      <a:pt x="33" y="21"/>
                    </a:lnTo>
                    <a:lnTo>
                      <a:pt x="36" y="17"/>
                    </a:lnTo>
                    <a:lnTo>
                      <a:pt x="38" y="15"/>
                    </a:lnTo>
                    <a:lnTo>
                      <a:pt x="39" y="14"/>
                    </a:lnTo>
                    <a:lnTo>
                      <a:pt x="41" y="14"/>
                    </a:lnTo>
                    <a:lnTo>
                      <a:pt x="42" y="15"/>
                    </a:lnTo>
                    <a:lnTo>
                      <a:pt x="52" y="26"/>
                    </a:lnTo>
                    <a:lnTo>
                      <a:pt x="57" y="31"/>
                    </a:lnTo>
                    <a:lnTo>
                      <a:pt x="63" y="34"/>
                    </a:lnTo>
                    <a:lnTo>
                      <a:pt x="65" y="33"/>
                    </a:lnTo>
                    <a:lnTo>
                      <a:pt x="71" y="29"/>
                    </a:lnTo>
                    <a:lnTo>
                      <a:pt x="76" y="23"/>
                    </a:lnTo>
                    <a:lnTo>
                      <a:pt x="79" y="20"/>
                    </a:lnTo>
                    <a:lnTo>
                      <a:pt x="80" y="17"/>
                    </a:lnTo>
                    <a:lnTo>
                      <a:pt x="86" y="7"/>
                    </a:lnTo>
                    <a:lnTo>
                      <a:pt x="89" y="2"/>
                    </a:lnTo>
                    <a:lnTo>
                      <a:pt x="91" y="0"/>
                    </a:lnTo>
                    <a:lnTo>
                      <a:pt x="94" y="2"/>
                    </a:lnTo>
                    <a:lnTo>
                      <a:pt x="96" y="4"/>
                    </a:lnTo>
                    <a:lnTo>
                      <a:pt x="99" y="7"/>
                    </a:lnTo>
                    <a:lnTo>
                      <a:pt x="103" y="11"/>
                    </a:lnTo>
                    <a:lnTo>
                      <a:pt x="104" y="18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2" y="28"/>
                    </a:lnTo>
                    <a:lnTo>
                      <a:pt x="99" y="31"/>
                    </a:lnTo>
                    <a:lnTo>
                      <a:pt x="94" y="33"/>
                    </a:lnTo>
                    <a:lnTo>
                      <a:pt x="86" y="37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0" y="45"/>
                    </a:lnTo>
                    <a:lnTo>
                      <a:pt x="88" y="48"/>
                    </a:lnTo>
                    <a:lnTo>
                      <a:pt x="94" y="51"/>
                    </a:lnTo>
                    <a:lnTo>
                      <a:pt x="102" y="54"/>
                    </a:lnTo>
                    <a:lnTo>
                      <a:pt x="103" y="56"/>
                    </a:lnTo>
                    <a:lnTo>
                      <a:pt x="106" y="59"/>
                    </a:lnTo>
                    <a:lnTo>
                      <a:pt x="106" y="62"/>
                    </a:lnTo>
                    <a:lnTo>
                      <a:pt x="107" y="65"/>
                    </a:lnTo>
                    <a:lnTo>
                      <a:pt x="106" y="67"/>
                    </a:lnTo>
                    <a:lnTo>
                      <a:pt x="104" y="68"/>
                    </a:lnTo>
                    <a:lnTo>
                      <a:pt x="103" y="70"/>
                    </a:lnTo>
                    <a:lnTo>
                      <a:pt x="99" y="72"/>
                    </a:lnTo>
                    <a:lnTo>
                      <a:pt x="96" y="72"/>
                    </a:lnTo>
                    <a:lnTo>
                      <a:pt x="9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6">
                <a:extLst>
                  <a:ext uri="{FF2B5EF4-FFF2-40B4-BE49-F238E27FC236}">
                    <a16:creationId xmlns:a16="http://schemas.microsoft.com/office/drawing/2014/main" id="{6F87DB59-C38E-4D33-BE99-C66059BEDB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475" y="2519363"/>
                <a:ext cx="203200" cy="200025"/>
              </a:xfrm>
              <a:custGeom>
                <a:avLst/>
                <a:gdLst>
                  <a:gd name="T0" fmla="*/ 63 w 128"/>
                  <a:gd name="T1" fmla="*/ 63 h 126"/>
                  <a:gd name="T2" fmla="*/ 48 w 128"/>
                  <a:gd name="T3" fmla="*/ 81 h 126"/>
                  <a:gd name="T4" fmla="*/ 47 w 128"/>
                  <a:gd name="T5" fmla="*/ 89 h 126"/>
                  <a:gd name="T6" fmla="*/ 55 w 128"/>
                  <a:gd name="T7" fmla="*/ 90 h 126"/>
                  <a:gd name="T8" fmla="*/ 65 w 128"/>
                  <a:gd name="T9" fmla="*/ 76 h 126"/>
                  <a:gd name="T10" fmla="*/ 66 w 128"/>
                  <a:gd name="T11" fmla="*/ 58 h 126"/>
                  <a:gd name="T12" fmla="*/ 77 w 128"/>
                  <a:gd name="T13" fmla="*/ 56 h 126"/>
                  <a:gd name="T14" fmla="*/ 96 w 128"/>
                  <a:gd name="T15" fmla="*/ 50 h 126"/>
                  <a:gd name="T16" fmla="*/ 105 w 128"/>
                  <a:gd name="T17" fmla="*/ 56 h 126"/>
                  <a:gd name="T18" fmla="*/ 87 w 128"/>
                  <a:gd name="T19" fmla="*/ 81 h 126"/>
                  <a:gd name="T20" fmla="*/ 74 w 128"/>
                  <a:gd name="T21" fmla="*/ 82 h 126"/>
                  <a:gd name="T22" fmla="*/ 83 w 128"/>
                  <a:gd name="T23" fmla="*/ 71 h 126"/>
                  <a:gd name="T24" fmla="*/ 83 w 128"/>
                  <a:gd name="T25" fmla="*/ 64 h 126"/>
                  <a:gd name="T26" fmla="*/ 66 w 128"/>
                  <a:gd name="T27" fmla="*/ 92 h 126"/>
                  <a:gd name="T28" fmla="*/ 97 w 128"/>
                  <a:gd name="T29" fmla="*/ 104 h 126"/>
                  <a:gd name="T30" fmla="*/ 128 w 128"/>
                  <a:gd name="T31" fmla="*/ 100 h 126"/>
                  <a:gd name="T32" fmla="*/ 118 w 128"/>
                  <a:gd name="T33" fmla="*/ 121 h 126"/>
                  <a:gd name="T34" fmla="*/ 65 w 128"/>
                  <a:gd name="T35" fmla="*/ 110 h 126"/>
                  <a:gd name="T36" fmla="*/ 58 w 128"/>
                  <a:gd name="T37" fmla="*/ 97 h 126"/>
                  <a:gd name="T38" fmla="*/ 48 w 128"/>
                  <a:gd name="T39" fmla="*/ 98 h 126"/>
                  <a:gd name="T40" fmla="*/ 34 w 128"/>
                  <a:gd name="T41" fmla="*/ 109 h 126"/>
                  <a:gd name="T42" fmla="*/ 22 w 128"/>
                  <a:gd name="T43" fmla="*/ 117 h 126"/>
                  <a:gd name="T44" fmla="*/ 21 w 128"/>
                  <a:gd name="T45" fmla="*/ 101 h 126"/>
                  <a:gd name="T46" fmla="*/ 0 w 128"/>
                  <a:gd name="T47" fmla="*/ 104 h 126"/>
                  <a:gd name="T48" fmla="*/ 8 w 128"/>
                  <a:gd name="T49" fmla="*/ 93 h 126"/>
                  <a:gd name="T50" fmla="*/ 29 w 128"/>
                  <a:gd name="T51" fmla="*/ 92 h 126"/>
                  <a:gd name="T52" fmla="*/ 36 w 128"/>
                  <a:gd name="T53" fmla="*/ 79 h 126"/>
                  <a:gd name="T54" fmla="*/ 29 w 128"/>
                  <a:gd name="T55" fmla="*/ 85 h 126"/>
                  <a:gd name="T56" fmla="*/ 22 w 128"/>
                  <a:gd name="T57" fmla="*/ 82 h 126"/>
                  <a:gd name="T58" fmla="*/ 34 w 128"/>
                  <a:gd name="T59" fmla="*/ 58 h 126"/>
                  <a:gd name="T60" fmla="*/ 37 w 128"/>
                  <a:gd name="T61" fmla="*/ 64 h 126"/>
                  <a:gd name="T62" fmla="*/ 44 w 128"/>
                  <a:gd name="T63" fmla="*/ 63 h 126"/>
                  <a:gd name="T64" fmla="*/ 40 w 128"/>
                  <a:gd name="T65" fmla="*/ 55 h 126"/>
                  <a:gd name="T66" fmla="*/ 48 w 128"/>
                  <a:gd name="T67" fmla="*/ 47 h 126"/>
                  <a:gd name="T68" fmla="*/ 60 w 128"/>
                  <a:gd name="T69" fmla="*/ 47 h 126"/>
                  <a:gd name="T70" fmla="*/ 57 w 128"/>
                  <a:gd name="T71" fmla="*/ 56 h 126"/>
                  <a:gd name="T72" fmla="*/ 101 w 128"/>
                  <a:gd name="T73" fmla="*/ 2 h 126"/>
                  <a:gd name="T74" fmla="*/ 118 w 128"/>
                  <a:gd name="T75" fmla="*/ 5 h 126"/>
                  <a:gd name="T76" fmla="*/ 118 w 128"/>
                  <a:gd name="T77" fmla="*/ 21 h 126"/>
                  <a:gd name="T78" fmla="*/ 97 w 128"/>
                  <a:gd name="T79" fmla="*/ 36 h 126"/>
                  <a:gd name="T80" fmla="*/ 87 w 128"/>
                  <a:gd name="T81" fmla="*/ 35 h 126"/>
                  <a:gd name="T82" fmla="*/ 87 w 128"/>
                  <a:gd name="T83" fmla="*/ 24 h 126"/>
                  <a:gd name="T84" fmla="*/ 93 w 128"/>
                  <a:gd name="T85" fmla="*/ 16 h 126"/>
                  <a:gd name="T86" fmla="*/ 55 w 128"/>
                  <a:gd name="T87" fmla="*/ 41 h 126"/>
                  <a:gd name="T88" fmla="*/ 57 w 128"/>
                  <a:gd name="T89" fmla="*/ 34 h 126"/>
                  <a:gd name="T90" fmla="*/ 49 w 128"/>
                  <a:gd name="T91" fmla="*/ 36 h 126"/>
                  <a:gd name="T92" fmla="*/ 45 w 128"/>
                  <a:gd name="T93" fmla="*/ 26 h 126"/>
                  <a:gd name="T94" fmla="*/ 55 w 128"/>
                  <a:gd name="T95" fmla="*/ 16 h 126"/>
                  <a:gd name="T96" fmla="*/ 68 w 128"/>
                  <a:gd name="T97" fmla="*/ 6 h 126"/>
                  <a:gd name="T98" fmla="*/ 72 w 128"/>
                  <a:gd name="T99" fmla="*/ 17 h 126"/>
                  <a:gd name="T100" fmla="*/ 80 w 128"/>
                  <a:gd name="T101" fmla="*/ 26 h 126"/>
                  <a:gd name="T102" fmla="*/ 69 w 128"/>
                  <a:gd name="T103" fmla="*/ 34 h 126"/>
                  <a:gd name="T104" fmla="*/ 63 w 128"/>
                  <a:gd name="T105" fmla="*/ 42 h 126"/>
                  <a:gd name="T106" fmla="*/ 48 w 128"/>
                  <a:gd name="T107" fmla="*/ 68 h 126"/>
                  <a:gd name="T108" fmla="*/ 52 w 128"/>
                  <a:gd name="T109" fmla="*/ 70 h 126"/>
                  <a:gd name="T110" fmla="*/ 51 w 128"/>
                  <a:gd name="T111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6">
                    <a:moveTo>
                      <a:pt x="57" y="56"/>
                    </a:moveTo>
                    <a:lnTo>
                      <a:pt x="58" y="58"/>
                    </a:lnTo>
                    <a:lnTo>
                      <a:pt x="61" y="60"/>
                    </a:lnTo>
                    <a:lnTo>
                      <a:pt x="63" y="61"/>
                    </a:lnTo>
                    <a:lnTo>
                      <a:pt x="63" y="63"/>
                    </a:lnTo>
                    <a:lnTo>
                      <a:pt x="65" y="65"/>
                    </a:lnTo>
                    <a:lnTo>
                      <a:pt x="65" y="67"/>
                    </a:lnTo>
                    <a:lnTo>
                      <a:pt x="63" y="70"/>
                    </a:lnTo>
                    <a:lnTo>
                      <a:pt x="61" y="71"/>
                    </a:lnTo>
                    <a:lnTo>
                      <a:pt x="48" y="81"/>
                    </a:lnTo>
                    <a:lnTo>
                      <a:pt x="45" y="84"/>
                    </a:lnTo>
                    <a:lnTo>
                      <a:pt x="44" y="87"/>
                    </a:lnTo>
                    <a:lnTo>
                      <a:pt x="44" y="89"/>
                    </a:lnTo>
                    <a:lnTo>
                      <a:pt x="45" y="89"/>
                    </a:lnTo>
                    <a:lnTo>
                      <a:pt x="47" y="89"/>
                    </a:lnTo>
                    <a:lnTo>
                      <a:pt x="49" y="87"/>
                    </a:lnTo>
                    <a:lnTo>
                      <a:pt x="52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90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60" y="89"/>
                    </a:lnTo>
                    <a:lnTo>
                      <a:pt x="63" y="84"/>
                    </a:lnTo>
                    <a:lnTo>
                      <a:pt x="65" y="76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6" y="63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6" y="56"/>
                    </a:lnTo>
                    <a:lnTo>
                      <a:pt x="69" y="53"/>
                    </a:lnTo>
                    <a:lnTo>
                      <a:pt x="71" y="53"/>
                    </a:lnTo>
                    <a:lnTo>
                      <a:pt x="74" y="55"/>
                    </a:lnTo>
                    <a:lnTo>
                      <a:pt x="77" y="56"/>
                    </a:lnTo>
                    <a:lnTo>
                      <a:pt x="80" y="56"/>
                    </a:lnTo>
                    <a:lnTo>
                      <a:pt x="83" y="56"/>
                    </a:lnTo>
                    <a:lnTo>
                      <a:pt x="89" y="53"/>
                    </a:lnTo>
                    <a:lnTo>
                      <a:pt x="93" y="52"/>
                    </a:lnTo>
                    <a:lnTo>
                      <a:pt x="96" y="50"/>
                    </a:lnTo>
                    <a:lnTo>
                      <a:pt x="99" y="50"/>
                    </a:lnTo>
                    <a:lnTo>
                      <a:pt x="102" y="50"/>
                    </a:lnTo>
                    <a:lnTo>
                      <a:pt x="104" y="52"/>
                    </a:lnTo>
                    <a:lnTo>
                      <a:pt x="105" y="53"/>
                    </a:lnTo>
                    <a:lnTo>
                      <a:pt x="105" y="56"/>
                    </a:lnTo>
                    <a:lnTo>
                      <a:pt x="104" y="61"/>
                    </a:lnTo>
                    <a:lnTo>
                      <a:pt x="101" y="67"/>
                    </a:lnTo>
                    <a:lnTo>
                      <a:pt x="96" y="71"/>
                    </a:lnTo>
                    <a:lnTo>
                      <a:pt x="92" y="78"/>
                    </a:lnTo>
                    <a:lnTo>
                      <a:pt x="87" y="81"/>
                    </a:lnTo>
                    <a:lnTo>
                      <a:pt x="82" y="84"/>
                    </a:lnTo>
                    <a:lnTo>
                      <a:pt x="79" y="85"/>
                    </a:lnTo>
                    <a:lnTo>
                      <a:pt x="77" y="84"/>
                    </a:lnTo>
                    <a:lnTo>
                      <a:pt x="76" y="84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7" y="73"/>
                    </a:lnTo>
                    <a:lnTo>
                      <a:pt x="77" y="71"/>
                    </a:lnTo>
                    <a:lnTo>
                      <a:pt x="80" y="73"/>
                    </a:lnTo>
                    <a:lnTo>
                      <a:pt x="83" y="71"/>
                    </a:lnTo>
                    <a:lnTo>
                      <a:pt x="84" y="71"/>
                    </a:lnTo>
                    <a:lnTo>
                      <a:pt x="86" y="70"/>
                    </a:lnTo>
                    <a:lnTo>
                      <a:pt x="89" y="65"/>
                    </a:lnTo>
                    <a:lnTo>
                      <a:pt x="89" y="64"/>
                    </a:lnTo>
                    <a:lnTo>
                      <a:pt x="83" y="64"/>
                    </a:lnTo>
                    <a:lnTo>
                      <a:pt x="79" y="64"/>
                    </a:lnTo>
                    <a:lnTo>
                      <a:pt x="77" y="65"/>
                    </a:lnTo>
                    <a:lnTo>
                      <a:pt x="76" y="67"/>
                    </a:lnTo>
                    <a:lnTo>
                      <a:pt x="69" y="82"/>
                    </a:lnTo>
                    <a:lnTo>
                      <a:pt x="66" y="92"/>
                    </a:lnTo>
                    <a:lnTo>
                      <a:pt x="68" y="95"/>
                    </a:lnTo>
                    <a:lnTo>
                      <a:pt x="69" y="95"/>
                    </a:lnTo>
                    <a:lnTo>
                      <a:pt x="76" y="98"/>
                    </a:lnTo>
                    <a:lnTo>
                      <a:pt x="86" y="101"/>
                    </a:lnTo>
                    <a:lnTo>
                      <a:pt x="97" y="104"/>
                    </a:lnTo>
                    <a:lnTo>
                      <a:pt x="107" y="104"/>
                    </a:lnTo>
                    <a:lnTo>
                      <a:pt x="113" y="102"/>
                    </a:lnTo>
                    <a:lnTo>
                      <a:pt x="124" y="100"/>
                    </a:lnTo>
                    <a:lnTo>
                      <a:pt x="126" y="100"/>
                    </a:lnTo>
                    <a:lnTo>
                      <a:pt x="128" y="100"/>
                    </a:lnTo>
                    <a:lnTo>
                      <a:pt x="128" y="101"/>
                    </a:lnTo>
                    <a:lnTo>
                      <a:pt x="126" y="105"/>
                    </a:lnTo>
                    <a:lnTo>
                      <a:pt x="124" y="112"/>
                    </a:lnTo>
                    <a:lnTo>
                      <a:pt x="122" y="117"/>
                    </a:lnTo>
                    <a:lnTo>
                      <a:pt x="118" y="121"/>
                    </a:lnTo>
                    <a:lnTo>
                      <a:pt x="115" y="124"/>
                    </a:lnTo>
                    <a:lnTo>
                      <a:pt x="113" y="126"/>
                    </a:lnTo>
                    <a:lnTo>
                      <a:pt x="86" y="118"/>
                    </a:lnTo>
                    <a:lnTo>
                      <a:pt x="76" y="115"/>
                    </a:lnTo>
                    <a:lnTo>
                      <a:pt x="65" y="110"/>
                    </a:lnTo>
                    <a:lnTo>
                      <a:pt x="60" y="105"/>
                    </a:lnTo>
                    <a:lnTo>
                      <a:pt x="58" y="104"/>
                    </a:lnTo>
                    <a:lnTo>
                      <a:pt x="57" y="104"/>
                    </a:lnTo>
                    <a:lnTo>
                      <a:pt x="57" y="100"/>
                    </a:lnTo>
                    <a:lnTo>
                      <a:pt x="58" y="97"/>
                    </a:lnTo>
                    <a:lnTo>
                      <a:pt x="55" y="95"/>
                    </a:lnTo>
                    <a:lnTo>
                      <a:pt x="55" y="97"/>
                    </a:lnTo>
                    <a:lnTo>
                      <a:pt x="55" y="98"/>
                    </a:lnTo>
                    <a:lnTo>
                      <a:pt x="51" y="98"/>
                    </a:lnTo>
                    <a:lnTo>
                      <a:pt x="48" y="98"/>
                    </a:lnTo>
                    <a:lnTo>
                      <a:pt x="44" y="97"/>
                    </a:lnTo>
                    <a:lnTo>
                      <a:pt x="39" y="95"/>
                    </a:lnTo>
                    <a:lnTo>
                      <a:pt x="37" y="97"/>
                    </a:lnTo>
                    <a:lnTo>
                      <a:pt x="37" y="100"/>
                    </a:lnTo>
                    <a:lnTo>
                      <a:pt x="34" y="109"/>
                    </a:lnTo>
                    <a:lnTo>
                      <a:pt x="32" y="117"/>
                    </a:lnTo>
                    <a:lnTo>
                      <a:pt x="29" y="120"/>
                    </a:lnTo>
                    <a:lnTo>
                      <a:pt x="27" y="121"/>
                    </a:lnTo>
                    <a:lnTo>
                      <a:pt x="24" y="120"/>
                    </a:lnTo>
                    <a:lnTo>
                      <a:pt x="22" y="117"/>
                    </a:lnTo>
                    <a:lnTo>
                      <a:pt x="22" y="113"/>
                    </a:lnTo>
                    <a:lnTo>
                      <a:pt x="24" y="110"/>
                    </a:lnTo>
                    <a:lnTo>
                      <a:pt x="27" y="104"/>
                    </a:lnTo>
                    <a:lnTo>
                      <a:pt x="27" y="101"/>
                    </a:lnTo>
                    <a:lnTo>
                      <a:pt x="21" y="101"/>
                    </a:lnTo>
                    <a:lnTo>
                      <a:pt x="17" y="101"/>
                    </a:lnTo>
                    <a:lnTo>
                      <a:pt x="8" y="105"/>
                    </a:lnTo>
                    <a:lnTo>
                      <a:pt x="4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4" y="95"/>
                    </a:lnTo>
                    <a:lnTo>
                      <a:pt x="8" y="93"/>
                    </a:lnTo>
                    <a:lnTo>
                      <a:pt x="12" y="92"/>
                    </a:lnTo>
                    <a:lnTo>
                      <a:pt x="15" y="92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29" y="92"/>
                    </a:lnTo>
                    <a:lnTo>
                      <a:pt x="32" y="89"/>
                    </a:lnTo>
                    <a:lnTo>
                      <a:pt x="34" y="84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2" y="81"/>
                    </a:lnTo>
                    <a:lnTo>
                      <a:pt x="30" y="84"/>
                    </a:lnTo>
                    <a:lnTo>
                      <a:pt x="29" y="85"/>
                    </a:lnTo>
                    <a:lnTo>
                      <a:pt x="29" y="87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5"/>
                    </a:lnTo>
                    <a:lnTo>
                      <a:pt x="22" y="82"/>
                    </a:lnTo>
                    <a:lnTo>
                      <a:pt x="22" y="78"/>
                    </a:lnTo>
                    <a:lnTo>
                      <a:pt x="26" y="68"/>
                    </a:lnTo>
                    <a:lnTo>
                      <a:pt x="30" y="61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7" y="60"/>
                    </a:lnTo>
                    <a:lnTo>
                      <a:pt x="37" y="61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5"/>
                    </a:lnTo>
                    <a:lnTo>
                      <a:pt x="39" y="67"/>
                    </a:lnTo>
                    <a:lnTo>
                      <a:pt x="40" y="67"/>
                    </a:lnTo>
                    <a:lnTo>
                      <a:pt x="42" y="65"/>
                    </a:lnTo>
                    <a:lnTo>
                      <a:pt x="44" y="63"/>
                    </a:lnTo>
                    <a:lnTo>
                      <a:pt x="44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2" y="50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52" y="47"/>
                    </a:lnTo>
                    <a:lnTo>
                      <a:pt x="55" y="45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1" y="48"/>
                    </a:lnTo>
                    <a:lnTo>
                      <a:pt x="61" y="50"/>
                    </a:lnTo>
                    <a:lnTo>
                      <a:pt x="60" y="53"/>
                    </a:lnTo>
                    <a:lnTo>
                      <a:pt x="57" y="56"/>
                    </a:lnTo>
                    <a:lnTo>
                      <a:pt x="57" y="56"/>
                    </a:lnTo>
                    <a:close/>
                    <a:moveTo>
                      <a:pt x="96" y="14"/>
                    </a:moveTo>
                    <a:lnTo>
                      <a:pt x="97" y="13"/>
                    </a:lnTo>
                    <a:lnTo>
                      <a:pt x="99" y="8"/>
                    </a:lnTo>
                    <a:lnTo>
                      <a:pt x="101" y="2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12" y="0"/>
                    </a:lnTo>
                    <a:lnTo>
                      <a:pt x="116" y="3"/>
                    </a:lnTo>
                    <a:lnTo>
                      <a:pt x="118" y="5"/>
                    </a:lnTo>
                    <a:lnTo>
                      <a:pt x="118" y="6"/>
                    </a:lnTo>
                    <a:lnTo>
                      <a:pt x="115" y="17"/>
                    </a:lnTo>
                    <a:lnTo>
                      <a:pt x="115" y="19"/>
                    </a:lnTo>
                    <a:lnTo>
                      <a:pt x="118" y="20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8" y="24"/>
                    </a:lnTo>
                    <a:lnTo>
                      <a:pt x="113" y="29"/>
                    </a:lnTo>
                    <a:lnTo>
                      <a:pt x="104" y="34"/>
                    </a:lnTo>
                    <a:lnTo>
                      <a:pt x="97" y="36"/>
                    </a:lnTo>
                    <a:lnTo>
                      <a:pt x="93" y="37"/>
                    </a:lnTo>
                    <a:lnTo>
                      <a:pt x="90" y="37"/>
                    </a:lnTo>
                    <a:lnTo>
                      <a:pt x="89" y="37"/>
                    </a:lnTo>
                    <a:lnTo>
                      <a:pt x="89" y="36"/>
                    </a:lnTo>
                    <a:lnTo>
                      <a:pt x="87" y="35"/>
                    </a:lnTo>
                    <a:lnTo>
                      <a:pt x="89" y="34"/>
                    </a:lnTo>
                    <a:lnTo>
                      <a:pt x="90" y="32"/>
                    </a:lnTo>
                    <a:lnTo>
                      <a:pt x="89" y="29"/>
                    </a:lnTo>
                    <a:lnTo>
                      <a:pt x="87" y="27"/>
                    </a:lnTo>
                    <a:lnTo>
                      <a:pt x="87" y="24"/>
                    </a:lnTo>
                    <a:lnTo>
                      <a:pt x="87" y="21"/>
                    </a:lnTo>
                    <a:lnTo>
                      <a:pt x="89" y="19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3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close/>
                    <a:moveTo>
                      <a:pt x="57" y="42"/>
                    </a:moveTo>
                    <a:lnTo>
                      <a:pt x="55" y="41"/>
                    </a:lnTo>
                    <a:lnTo>
                      <a:pt x="55" y="39"/>
                    </a:lnTo>
                    <a:lnTo>
                      <a:pt x="55" y="37"/>
                    </a:lnTo>
                    <a:lnTo>
                      <a:pt x="55" y="36"/>
                    </a:lnTo>
                    <a:lnTo>
                      <a:pt x="57" y="35"/>
                    </a:lnTo>
                    <a:lnTo>
                      <a:pt x="57" y="34"/>
                    </a:lnTo>
                    <a:lnTo>
                      <a:pt x="55" y="34"/>
                    </a:lnTo>
                    <a:lnTo>
                      <a:pt x="55" y="34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4" y="31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9" y="21"/>
                    </a:lnTo>
                    <a:lnTo>
                      <a:pt x="51" y="20"/>
                    </a:lnTo>
                    <a:lnTo>
                      <a:pt x="55" y="19"/>
                    </a:lnTo>
                    <a:lnTo>
                      <a:pt x="55" y="16"/>
                    </a:lnTo>
                    <a:lnTo>
                      <a:pt x="57" y="11"/>
                    </a:lnTo>
                    <a:lnTo>
                      <a:pt x="58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1" y="8"/>
                    </a:lnTo>
                    <a:lnTo>
                      <a:pt x="72" y="9"/>
                    </a:lnTo>
                    <a:lnTo>
                      <a:pt x="72" y="13"/>
                    </a:lnTo>
                    <a:lnTo>
                      <a:pt x="72" y="14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0"/>
                    </a:lnTo>
                    <a:lnTo>
                      <a:pt x="79" y="21"/>
                    </a:lnTo>
                    <a:lnTo>
                      <a:pt x="80" y="23"/>
                    </a:lnTo>
                    <a:lnTo>
                      <a:pt x="80" y="26"/>
                    </a:lnTo>
                    <a:lnTo>
                      <a:pt x="79" y="29"/>
                    </a:lnTo>
                    <a:lnTo>
                      <a:pt x="77" y="31"/>
                    </a:lnTo>
                    <a:lnTo>
                      <a:pt x="74" y="32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68" y="34"/>
                    </a:lnTo>
                    <a:lnTo>
                      <a:pt x="68" y="35"/>
                    </a:lnTo>
                    <a:lnTo>
                      <a:pt x="66" y="37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0" y="42"/>
                    </a:lnTo>
                    <a:lnTo>
                      <a:pt x="57" y="42"/>
                    </a:lnTo>
                    <a:lnTo>
                      <a:pt x="57" y="42"/>
                    </a:lnTo>
                    <a:close/>
                    <a:moveTo>
                      <a:pt x="48" y="67"/>
                    </a:moveTo>
                    <a:lnTo>
                      <a:pt x="48" y="68"/>
                    </a:lnTo>
                    <a:lnTo>
                      <a:pt x="48" y="70"/>
                    </a:lnTo>
                    <a:lnTo>
                      <a:pt x="48" y="71"/>
                    </a:lnTo>
                    <a:lnTo>
                      <a:pt x="48" y="73"/>
                    </a:lnTo>
                    <a:lnTo>
                      <a:pt x="49" y="73"/>
                    </a:lnTo>
                    <a:lnTo>
                      <a:pt x="52" y="70"/>
                    </a:lnTo>
                    <a:lnTo>
                      <a:pt x="55" y="68"/>
                    </a:lnTo>
                    <a:lnTo>
                      <a:pt x="55" y="67"/>
                    </a:lnTo>
                    <a:lnTo>
                      <a:pt x="55" y="65"/>
                    </a:lnTo>
                    <a:lnTo>
                      <a:pt x="52" y="65"/>
                    </a:lnTo>
                    <a:lnTo>
                      <a:pt x="51" y="65"/>
                    </a:lnTo>
                    <a:lnTo>
                      <a:pt x="4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7">
                <a:extLst>
                  <a:ext uri="{FF2B5EF4-FFF2-40B4-BE49-F238E27FC236}">
                    <a16:creationId xmlns:a16="http://schemas.microsoft.com/office/drawing/2014/main" id="{AD6CF33D-A724-4ADB-85B5-20A9D8219A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875" y="2511426"/>
                <a:ext cx="174625" cy="195263"/>
              </a:xfrm>
              <a:custGeom>
                <a:avLst/>
                <a:gdLst>
                  <a:gd name="T0" fmla="*/ 87 w 110"/>
                  <a:gd name="T1" fmla="*/ 3 h 123"/>
                  <a:gd name="T2" fmla="*/ 96 w 110"/>
                  <a:gd name="T3" fmla="*/ 3 h 123"/>
                  <a:gd name="T4" fmla="*/ 101 w 110"/>
                  <a:gd name="T5" fmla="*/ 10 h 123"/>
                  <a:gd name="T6" fmla="*/ 87 w 110"/>
                  <a:gd name="T7" fmla="*/ 25 h 123"/>
                  <a:gd name="T8" fmla="*/ 93 w 110"/>
                  <a:gd name="T9" fmla="*/ 34 h 123"/>
                  <a:gd name="T10" fmla="*/ 106 w 110"/>
                  <a:gd name="T11" fmla="*/ 34 h 123"/>
                  <a:gd name="T12" fmla="*/ 110 w 110"/>
                  <a:gd name="T13" fmla="*/ 68 h 123"/>
                  <a:gd name="T14" fmla="*/ 104 w 110"/>
                  <a:gd name="T15" fmla="*/ 86 h 123"/>
                  <a:gd name="T16" fmla="*/ 93 w 110"/>
                  <a:gd name="T17" fmla="*/ 84 h 123"/>
                  <a:gd name="T18" fmla="*/ 87 w 110"/>
                  <a:gd name="T19" fmla="*/ 63 h 123"/>
                  <a:gd name="T20" fmla="*/ 93 w 110"/>
                  <a:gd name="T21" fmla="*/ 61 h 123"/>
                  <a:gd name="T22" fmla="*/ 93 w 110"/>
                  <a:gd name="T23" fmla="*/ 50 h 123"/>
                  <a:gd name="T24" fmla="*/ 81 w 110"/>
                  <a:gd name="T25" fmla="*/ 52 h 123"/>
                  <a:gd name="T26" fmla="*/ 84 w 110"/>
                  <a:gd name="T27" fmla="*/ 70 h 123"/>
                  <a:gd name="T28" fmla="*/ 93 w 110"/>
                  <a:gd name="T29" fmla="*/ 114 h 123"/>
                  <a:gd name="T30" fmla="*/ 89 w 110"/>
                  <a:gd name="T31" fmla="*/ 123 h 123"/>
                  <a:gd name="T32" fmla="*/ 81 w 110"/>
                  <a:gd name="T33" fmla="*/ 114 h 123"/>
                  <a:gd name="T34" fmla="*/ 76 w 110"/>
                  <a:gd name="T35" fmla="*/ 81 h 123"/>
                  <a:gd name="T36" fmla="*/ 67 w 110"/>
                  <a:gd name="T37" fmla="*/ 58 h 123"/>
                  <a:gd name="T38" fmla="*/ 68 w 110"/>
                  <a:gd name="T39" fmla="*/ 75 h 123"/>
                  <a:gd name="T40" fmla="*/ 65 w 110"/>
                  <a:gd name="T41" fmla="*/ 89 h 123"/>
                  <a:gd name="T42" fmla="*/ 56 w 110"/>
                  <a:gd name="T43" fmla="*/ 84 h 123"/>
                  <a:gd name="T44" fmla="*/ 53 w 110"/>
                  <a:gd name="T45" fmla="*/ 55 h 123"/>
                  <a:gd name="T46" fmla="*/ 57 w 110"/>
                  <a:gd name="T47" fmla="*/ 49 h 123"/>
                  <a:gd name="T48" fmla="*/ 54 w 110"/>
                  <a:gd name="T49" fmla="*/ 40 h 123"/>
                  <a:gd name="T50" fmla="*/ 46 w 110"/>
                  <a:gd name="T51" fmla="*/ 32 h 123"/>
                  <a:gd name="T52" fmla="*/ 62 w 110"/>
                  <a:gd name="T53" fmla="*/ 22 h 123"/>
                  <a:gd name="T54" fmla="*/ 18 w 110"/>
                  <a:gd name="T55" fmla="*/ 36 h 123"/>
                  <a:gd name="T56" fmla="*/ 2 w 110"/>
                  <a:gd name="T57" fmla="*/ 46 h 123"/>
                  <a:gd name="T58" fmla="*/ 2 w 110"/>
                  <a:gd name="T59" fmla="*/ 50 h 123"/>
                  <a:gd name="T60" fmla="*/ 10 w 110"/>
                  <a:gd name="T61" fmla="*/ 58 h 123"/>
                  <a:gd name="T62" fmla="*/ 23 w 110"/>
                  <a:gd name="T63" fmla="*/ 114 h 123"/>
                  <a:gd name="T64" fmla="*/ 46 w 110"/>
                  <a:gd name="T65" fmla="*/ 100 h 123"/>
                  <a:gd name="T66" fmla="*/ 46 w 110"/>
                  <a:gd name="T67" fmla="*/ 89 h 123"/>
                  <a:gd name="T68" fmla="*/ 46 w 110"/>
                  <a:gd name="T69" fmla="*/ 78 h 123"/>
                  <a:gd name="T70" fmla="*/ 44 w 110"/>
                  <a:gd name="T71" fmla="*/ 65 h 123"/>
                  <a:gd name="T72" fmla="*/ 36 w 110"/>
                  <a:gd name="T73" fmla="*/ 66 h 123"/>
                  <a:gd name="T74" fmla="*/ 23 w 110"/>
                  <a:gd name="T75" fmla="*/ 73 h 123"/>
                  <a:gd name="T76" fmla="*/ 33 w 110"/>
                  <a:gd name="T77" fmla="*/ 63 h 123"/>
                  <a:gd name="T78" fmla="*/ 35 w 110"/>
                  <a:gd name="T79" fmla="*/ 49 h 123"/>
                  <a:gd name="T80" fmla="*/ 39 w 110"/>
                  <a:gd name="T81" fmla="*/ 41 h 123"/>
                  <a:gd name="T82" fmla="*/ 41 w 110"/>
                  <a:gd name="T83" fmla="*/ 34 h 123"/>
                  <a:gd name="T84" fmla="*/ 32 w 110"/>
                  <a:gd name="T85" fmla="*/ 22 h 123"/>
                  <a:gd name="T86" fmla="*/ 20 w 110"/>
                  <a:gd name="T87" fmla="*/ 34 h 123"/>
                  <a:gd name="T88" fmla="*/ 20 w 110"/>
                  <a:gd name="T89" fmla="*/ 46 h 123"/>
                  <a:gd name="T90" fmla="*/ 26 w 110"/>
                  <a:gd name="T91" fmla="*/ 47 h 123"/>
                  <a:gd name="T92" fmla="*/ 18 w 110"/>
                  <a:gd name="T93" fmla="*/ 55 h 123"/>
                  <a:gd name="T94" fmla="*/ 18 w 110"/>
                  <a:gd name="T95" fmla="*/ 50 h 123"/>
                  <a:gd name="T96" fmla="*/ 31 w 110"/>
                  <a:gd name="T97" fmla="*/ 83 h 123"/>
                  <a:gd name="T98" fmla="*/ 33 w 110"/>
                  <a:gd name="T99" fmla="*/ 89 h 123"/>
                  <a:gd name="T100" fmla="*/ 28 w 110"/>
                  <a:gd name="T101" fmla="*/ 9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123">
                    <a:moveTo>
                      <a:pt x="73" y="14"/>
                    </a:moveTo>
                    <a:lnTo>
                      <a:pt x="79" y="11"/>
                    </a:lnTo>
                    <a:lnTo>
                      <a:pt x="81" y="8"/>
                    </a:lnTo>
                    <a:lnTo>
                      <a:pt x="87" y="3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5" y="2"/>
                    </a:lnTo>
                    <a:lnTo>
                      <a:pt x="96" y="3"/>
                    </a:lnTo>
                    <a:lnTo>
                      <a:pt x="98" y="5"/>
                    </a:lnTo>
                    <a:lnTo>
                      <a:pt x="99" y="7"/>
                    </a:lnTo>
                    <a:lnTo>
                      <a:pt x="101" y="8"/>
                    </a:lnTo>
                    <a:lnTo>
                      <a:pt x="101" y="10"/>
                    </a:lnTo>
                    <a:lnTo>
                      <a:pt x="99" y="14"/>
                    </a:lnTo>
                    <a:lnTo>
                      <a:pt x="96" y="18"/>
                    </a:lnTo>
                    <a:lnTo>
                      <a:pt x="93" y="19"/>
                    </a:lnTo>
                    <a:lnTo>
                      <a:pt x="87" y="25"/>
                    </a:lnTo>
                    <a:lnTo>
                      <a:pt x="78" y="29"/>
                    </a:lnTo>
                    <a:lnTo>
                      <a:pt x="78" y="37"/>
                    </a:lnTo>
                    <a:lnTo>
                      <a:pt x="79" y="40"/>
                    </a:lnTo>
                    <a:lnTo>
                      <a:pt x="93" y="34"/>
                    </a:lnTo>
                    <a:lnTo>
                      <a:pt x="99" y="32"/>
                    </a:lnTo>
                    <a:lnTo>
                      <a:pt x="104" y="31"/>
                    </a:lnTo>
                    <a:lnTo>
                      <a:pt x="106" y="32"/>
                    </a:lnTo>
                    <a:lnTo>
                      <a:pt x="106" y="34"/>
                    </a:lnTo>
                    <a:lnTo>
                      <a:pt x="107" y="40"/>
                    </a:lnTo>
                    <a:lnTo>
                      <a:pt x="109" y="49"/>
                    </a:lnTo>
                    <a:lnTo>
                      <a:pt x="110" y="57"/>
                    </a:lnTo>
                    <a:lnTo>
                      <a:pt x="110" y="68"/>
                    </a:lnTo>
                    <a:lnTo>
                      <a:pt x="109" y="76"/>
                    </a:lnTo>
                    <a:lnTo>
                      <a:pt x="107" y="79"/>
                    </a:lnTo>
                    <a:lnTo>
                      <a:pt x="106" y="83"/>
                    </a:lnTo>
                    <a:lnTo>
                      <a:pt x="104" y="86"/>
                    </a:lnTo>
                    <a:lnTo>
                      <a:pt x="101" y="87"/>
                    </a:lnTo>
                    <a:lnTo>
                      <a:pt x="98" y="87"/>
                    </a:lnTo>
                    <a:lnTo>
                      <a:pt x="96" y="86"/>
                    </a:lnTo>
                    <a:lnTo>
                      <a:pt x="93" y="84"/>
                    </a:lnTo>
                    <a:lnTo>
                      <a:pt x="93" y="81"/>
                    </a:lnTo>
                    <a:lnTo>
                      <a:pt x="89" y="73"/>
                    </a:lnTo>
                    <a:lnTo>
                      <a:pt x="87" y="65"/>
                    </a:lnTo>
                    <a:lnTo>
                      <a:pt x="87" y="63"/>
                    </a:lnTo>
                    <a:lnTo>
                      <a:pt x="88" y="63"/>
                    </a:lnTo>
                    <a:lnTo>
                      <a:pt x="91" y="63"/>
                    </a:lnTo>
                    <a:lnTo>
                      <a:pt x="93" y="63"/>
                    </a:lnTo>
                    <a:lnTo>
                      <a:pt x="93" y="61"/>
                    </a:lnTo>
                    <a:lnTo>
                      <a:pt x="95" y="58"/>
                    </a:lnTo>
                    <a:lnTo>
                      <a:pt x="93" y="53"/>
                    </a:lnTo>
                    <a:lnTo>
                      <a:pt x="93" y="52"/>
                    </a:lnTo>
                    <a:lnTo>
                      <a:pt x="93" y="50"/>
                    </a:lnTo>
                    <a:lnTo>
                      <a:pt x="89" y="49"/>
                    </a:lnTo>
                    <a:lnTo>
                      <a:pt x="87" y="50"/>
                    </a:lnTo>
                    <a:lnTo>
                      <a:pt x="84" y="50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1" y="55"/>
                    </a:lnTo>
                    <a:lnTo>
                      <a:pt x="81" y="63"/>
                    </a:lnTo>
                    <a:lnTo>
                      <a:pt x="84" y="70"/>
                    </a:lnTo>
                    <a:lnTo>
                      <a:pt x="88" y="87"/>
                    </a:lnTo>
                    <a:lnTo>
                      <a:pt x="91" y="100"/>
                    </a:lnTo>
                    <a:lnTo>
                      <a:pt x="93" y="106"/>
                    </a:lnTo>
                    <a:lnTo>
                      <a:pt x="93" y="114"/>
                    </a:lnTo>
                    <a:lnTo>
                      <a:pt x="93" y="117"/>
                    </a:lnTo>
                    <a:lnTo>
                      <a:pt x="93" y="120"/>
                    </a:lnTo>
                    <a:lnTo>
                      <a:pt x="93" y="123"/>
                    </a:lnTo>
                    <a:lnTo>
                      <a:pt x="89" y="123"/>
                    </a:lnTo>
                    <a:lnTo>
                      <a:pt x="87" y="123"/>
                    </a:lnTo>
                    <a:lnTo>
                      <a:pt x="85" y="122"/>
                    </a:lnTo>
                    <a:lnTo>
                      <a:pt x="81" y="118"/>
                    </a:lnTo>
                    <a:lnTo>
                      <a:pt x="81" y="114"/>
                    </a:lnTo>
                    <a:lnTo>
                      <a:pt x="78" y="106"/>
                    </a:lnTo>
                    <a:lnTo>
                      <a:pt x="76" y="102"/>
                    </a:lnTo>
                    <a:lnTo>
                      <a:pt x="76" y="94"/>
                    </a:lnTo>
                    <a:lnTo>
                      <a:pt x="76" y="81"/>
                    </a:lnTo>
                    <a:lnTo>
                      <a:pt x="73" y="69"/>
                    </a:lnTo>
                    <a:lnTo>
                      <a:pt x="71" y="58"/>
                    </a:lnTo>
                    <a:lnTo>
                      <a:pt x="67" y="57"/>
                    </a:lnTo>
                    <a:lnTo>
                      <a:pt x="67" y="58"/>
                    </a:lnTo>
                    <a:lnTo>
                      <a:pt x="65" y="58"/>
                    </a:lnTo>
                    <a:lnTo>
                      <a:pt x="65" y="61"/>
                    </a:lnTo>
                    <a:lnTo>
                      <a:pt x="65" y="66"/>
                    </a:lnTo>
                    <a:lnTo>
                      <a:pt x="68" y="75"/>
                    </a:lnTo>
                    <a:lnTo>
                      <a:pt x="68" y="79"/>
                    </a:lnTo>
                    <a:lnTo>
                      <a:pt x="68" y="84"/>
                    </a:lnTo>
                    <a:lnTo>
                      <a:pt x="67" y="87"/>
                    </a:lnTo>
                    <a:lnTo>
                      <a:pt x="65" y="89"/>
                    </a:lnTo>
                    <a:lnTo>
                      <a:pt x="64" y="89"/>
                    </a:lnTo>
                    <a:lnTo>
                      <a:pt x="59" y="87"/>
                    </a:lnTo>
                    <a:lnTo>
                      <a:pt x="57" y="86"/>
                    </a:lnTo>
                    <a:lnTo>
                      <a:pt x="56" y="84"/>
                    </a:lnTo>
                    <a:lnTo>
                      <a:pt x="54" y="81"/>
                    </a:lnTo>
                    <a:lnTo>
                      <a:pt x="54" y="75"/>
                    </a:lnTo>
                    <a:lnTo>
                      <a:pt x="54" y="66"/>
                    </a:lnTo>
                    <a:lnTo>
                      <a:pt x="53" y="55"/>
                    </a:lnTo>
                    <a:lnTo>
                      <a:pt x="53" y="53"/>
                    </a:lnTo>
                    <a:lnTo>
                      <a:pt x="53" y="52"/>
                    </a:lnTo>
                    <a:lnTo>
                      <a:pt x="54" y="50"/>
                    </a:lnTo>
                    <a:lnTo>
                      <a:pt x="57" y="49"/>
                    </a:lnTo>
                    <a:lnTo>
                      <a:pt x="67" y="47"/>
                    </a:lnTo>
                    <a:lnTo>
                      <a:pt x="67" y="42"/>
                    </a:lnTo>
                    <a:lnTo>
                      <a:pt x="67" y="36"/>
                    </a:lnTo>
                    <a:lnTo>
                      <a:pt x="54" y="40"/>
                    </a:lnTo>
                    <a:lnTo>
                      <a:pt x="49" y="41"/>
                    </a:lnTo>
                    <a:lnTo>
                      <a:pt x="47" y="40"/>
                    </a:lnTo>
                    <a:lnTo>
                      <a:pt x="46" y="37"/>
                    </a:lnTo>
                    <a:lnTo>
                      <a:pt x="46" y="32"/>
                    </a:lnTo>
                    <a:lnTo>
                      <a:pt x="47" y="29"/>
                    </a:lnTo>
                    <a:lnTo>
                      <a:pt x="49" y="28"/>
                    </a:lnTo>
                    <a:lnTo>
                      <a:pt x="53" y="25"/>
                    </a:lnTo>
                    <a:lnTo>
                      <a:pt x="62" y="22"/>
                    </a:lnTo>
                    <a:lnTo>
                      <a:pt x="73" y="14"/>
                    </a:lnTo>
                    <a:lnTo>
                      <a:pt x="73" y="14"/>
                    </a:lnTo>
                    <a:close/>
                    <a:moveTo>
                      <a:pt x="20" y="34"/>
                    </a:moveTo>
                    <a:lnTo>
                      <a:pt x="18" y="36"/>
                    </a:lnTo>
                    <a:lnTo>
                      <a:pt x="18" y="37"/>
                    </a:lnTo>
                    <a:lnTo>
                      <a:pt x="11" y="41"/>
                    </a:lnTo>
                    <a:lnTo>
                      <a:pt x="5" y="44"/>
                    </a:lnTo>
                    <a:lnTo>
                      <a:pt x="2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0" y="58"/>
                    </a:lnTo>
                    <a:lnTo>
                      <a:pt x="11" y="72"/>
                    </a:lnTo>
                    <a:lnTo>
                      <a:pt x="18" y="112"/>
                    </a:lnTo>
                    <a:lnTo>
                      <a:pt x="18" y="114"/>
                    </a:lnTo>
                    <a:lnTo>
                      <a:pt x="23" y="114"/>
                    </a:lnTo>
                    <a:lnTo>
                      <a:pt x="29" y="110"/>
                    </a:lnTo>
                    <a:lnTo>
                      <a:pt x="33" y="106"/>
                    </a:lnTo>
                    <a:lnTo>
                      <a:pt x="39" y="103"/>
                    </a:lnTo>
                    <a:lnTo>
                      <a:pt x="46" y="100"/>
                    </a:lnTo>
                    <a:lnTo>
                      <a:pt x="49" y="98"/>
                    </a:lnTo>
                    <a:lnTo>
                      <a:pt x="49" y="95"/>
                    </a:lnTo>
                    <a:lnTo>
                      <a:pt x="47" y="92"/>
                    </a:lnTo>
                    <a:lnTo>
                      <a:pt x="46" y="89"/>
                    </a:lnTo>
                    <a:lnTo>
                      <a:pt x="42" y="84"/>
                    </a:lnTo>
                    <a:lnTo>
                      <a:pt x="42" y="83"/>
                    </a:lnTo>
                    <a:lnTo>
                      <a:pt x="44" y="79"/>
                    </a:lnTo>
                    <a:lnTo>
                      <a:pt x="46" y="78"/>
                    </a:lnTo>
                    <a:lnTo>
                      <a:pt x="47" y="75"/>
                    </a:lnTo>
                    <a:lnTo>
                      <a:pt x="47" y="70"/>
                    </a:lnTo>
                    <a:lnTo>
                      <a:pt x="46" y="66"/>
                    </a:lnTo>
                    <a:lnTo>
                      <a:pt x="44" y="65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1" y="72"/>
                    </a:lnTo>
                    <a:lnTo>
                      <a:pt x="26" y="75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9" y="66"/>
                    </a:lnTo>
                    <a:lnTo>
                      <a:pt x="33" y="63"/>
                    </a:lnTo>
                    <a:lnTo>
                      <a:pt x="35" y="60"/>
                    </a:lnTo>
                    <a:lnTo>
                      <a:pt x="36" y="57"/>
                    </a:lnTo>
                    <a:lnTo>
                      <a:pt x="36" y="53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5" y="46"/>
                    </a:lnTo>
                    <a:lnTo>
                      <a:pt x="38" y="44"/>
                    </a:lnTo>
                    <a:lnTo>
                      <a:pt x="39" y="41"/>
                    </a:lnTo>
                    <a:lnTo>
                      <a:pt x="41" y="40"/>
                    </a:lnTo>
                    <a:lnTo>
                      <a:pt x="42" y="39"/>
                    </a:lnTo>
                    <a:lnTo>
                      <a:pt x="42" y="36"/>
                    </a:lnTo>
                    <a:lnTo>
                      <a:pt x="41" y="34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1" y="24"/>
                    </a:lnTo>
                    <a:lnTo>
                      <a:pt x="29" y="25"/>
                    </a:lnTo>
                    <a:lnTo>
                      <a:pt x="26" y="2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  <a:moveTo>
                      <a:pt x="18" y="50"/>
                    </a:moveTo>
                    <a:lnTo>
                      <a:pt x="18" y="47"/>
                    </a:lnTo>
                    <a:lnTo>
                      <a:pt x="20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6" y="46"/>
                    </a:lnTo>
                    <a:lnTo>
                      <a:pt x="26" y="47"/>
                    </a:lnTo>
                    <a:lnTo>
                      <a:pt x="25" y="50"/>
                    </a:lnTo>
                    <a:lnTo>
                      <a:pt x="21" y="53"/>
                    </a:lnTo>
                    <a:lnTo>
                      <a:pt x="20" y="55"/>
                    </a:lnTo>
                    <a:lnTo>
                      <a:pt x="18" y="55"/>
                    </a:lnTo>
                    <a:lnTo>
                      <a:pt x="18" y="55"/>
                    </a:lnTo>
                    <a:lnTo>
                      <a:pt x="18" y="53"/>
                    </a:lnTo>
                    <a:lnTo>
                      <a:pt x="18" y="50"/>
                    </a:lnTo>
                    <a:lnTo>
                      <a:pt x="18" y="50"/>
                    </a:lnTo>
                    <a:close/>
                    <a:moveTo>
                      <a:pt x="25" y="90"/>
                    </a:moveTo>
                    <a:lnTo>
                      <a:pt x="26" y="87"/>
                    </a:lnTo>
                    <a:lnTo>
                      <a:pt x="29" y="84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4"/>
                    </a:lnTo>
                    <a:lnTo>
                      <a:pt x="35" y="86"/>
                    </a:lnTo>
                    <a:lnTo>
                      <a:pt x="33" y="89"/>
                    </a:lnTo>
                    <a:lnTo>
                      <a:pt x="32" y="92"/>
                    </a:lnTo>
                    <a:lnTo>
                      <a:pt x="31" y="95"/>
                    </a:lnTo>
                    <a:lnTo>
                      <a:pt x="29" y="97"/>
                    </a:lnTo>
                    <a:lnTo>
                      <a:pt x="28" y="97"/>
                    </a:lnTo>
                    <a:lnTo>
                      <a:pt x="26" y="95"/>
                    </a:lnTo>
                    <a:lnTo>
                      <a:pt x="26" y="94"/>
                    </a:lnTo>
                    <a:lnTo>
                      <a:pt x="2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4A399CB-4D0E-4B0E-8B49-FF7D93BA8E8D}"/>
                </a:ext>
              </a:extLst>
            </p:cNvPr>
            <p:cNvSpPr/>
            <p:nvPr/>
          </p:nvSpPr>
          <p:spPr>
            <a:xfrm>
              <a:off x="4681970" y="2301634"/>
              <a:ext cx="6512398" cy="374461"/>
            </a:xfrm>
            <a:custGeom>
              <a:avLst/>
              <a:gdLst/>
              <a:ahLst/>
              <a:cxnLst/>
              <a:rect l="l" t="t" r="r" b="b"/>
              <a:pathLst>
                <a:path w="6512398" h="374461">
                  <a:moveTo>
                    <a:pt x="3258541" y="64461"/>
                  </a:moveTo>
                  <a:lnTo>
                    <a:pt x="3208730" y="181370"/>
                  </a:lnTo>
                  <a:lnTo>
                    <a:pt x="3307180" y="181370"/>
                  </a:lnTo>
                  <a:close/>
                  <a:moveTo>
                    <a:pt x="1020166" y="64461"/>
                  </a:moveTo>
                  <a:lnTo>
                    <a:pt x="970355" y="181370"/>
                  </a:lnTo>
                  <a:lnTo>
                    <a:pt x="1068805" y="181370"/>
                  </a:lnTo>
                  <a:close/>
                  <a:moveTo>
                    <a:pt x="2245519" y="20510"/>
                  </a:moveTo>
                  <a:cubicBezTo>
                    <a:pt x="2211531" y="20510"/>
                    <a:pt x="2185551" y="31351"/>
                    <a:pt x="2167580" y="53034"/>
                  </a:cubicBezTo>
                  <a:cubicBezTo>
                    <a:pt x="2150781" y="73349"/>
                    <a:pt x="2142381" y="101087"/>
                    <a:pt x="2142381" y="136247"/>
                  </a:cubicBezTo>
                  <a:cubicBezTo>
                    <a:pt x="2142381" y="176291"/>
                    <a:pt x="2151074" y="209596"/>
                    <a:pt x="2168459" y="236162"/>
                  </a:cubicBezTo>
                  <a:cubicBezTo>
                    <a:pt x="2188578" y="266830"/>
                    <a:pt x="2217293" y="282164"/>
                    <a:pt x="2254602" y="282164"/>
                  </a:cubicBezTo>
                  <a:cubicBezTo>
                    <a:pt x="2287419" y="282164"/>
                    <a:pt x="2312715" y="270444"/>
                    <a:pt x="2330491" y="247003"/>
                  </a:cubicBezTo>
                  <a:cubicBezTo>
                    <a:pt x="2347485" y="224540"/>
                    <a:pt x="2355982" y="193872"/>
                    <a:pt x="2355982" y="155000"/>
                  </a:cubicBezTo>
                  <a:cubicBezTo>
                    <a:pt x="2355982" y="113002"/>
                    <a:pt x="2347094" y="80479"/>
                    <a:pt x="2329319" y="57429"/>
                  </a:cubicBezTo>
                  <a:cubicBezTo>
                    <a:pt x="2310371" y="32816"/>
                    <a:pt x="2282438" y="20510"/>
                    <a:pt x="2245519" y="20510"/>
                  </a:cubicBezTo>
                  <a:close/>
                  <a:moveTo>
                    <a:pt x="5981114" y="6739"/>
                  </a:moveTo>
                  <a:lnTo>
                    <a:pt x="5982872" y="6739"/>
                  </a:lnTo>
                  <a:cubicBezTo>
                    <a:pt x="5995764" y="6739"/>
                    <a:pt x="6015298" y="7032"/>
                    <a:pt x="6041473" y="7618"/>
                  </a:cubicBezTo>
                  <a:cubicBezTo>
                    <a:pt x="6067648" y="8204"/>
                    <a:pt x="6087475" y="8497"/>
                    <a:pt x="6100953" y="8497"/>
                  </a:cubicBezTo>
                  <a:cubicBezTo>
                    <a:pt x="6114040" y="8497"/>
                    <a:pt x="6133770" y="8204"/>
                    <a:pt x="6160140" y="7618"/>
                  </a:cubicBezTo>
                  <a:cubicBezTo>
                    <a:pt x="6186510" y="7032"/>
                    <a:pt x="6206435" y="6739"/>
                    <a:pt x="6219914" y="6739"/>
                  </a:cubicBezTo>
                  <a:lnTo>
                    <a:pt x="6221086" y="6739"/>
                  </a:lnTo>
                  <a:lnTo>
                    <a:pt x="6221086" y="7911"/>
                  </a:lnTo>
                  <a:cubicBezTo>
                    <a:pt x="6220304" y="13966"/>
                    <a:pt x="6219718" y="20950"/>
                    <a:pt x="6219328" y="28861"/>
                  </a:cubicBezTo>
                  <a:cubicBezTo>
                    <a:pt x="6218936" y="36772"/>
                    <a:pt x="6218742" y="44439"/>
                    <a:pt x="6218742" y="51862"/>
                  </a:cubicBezTo>
                  <a:lnTo>
                    <a:pt x="6218156" y="74423"/>
                  </a:lnTo>
                  <a:lnTo>
                    <a:pt x="6218156" y="76474"/>
                  </a:lnTo>
                  <a:lnTo>
                    <a:pt x="6203212" y="76474"/>
                  </a:lnTo>
                  <a:lnTo>
                    <a:pt x="6203212" y="74423"/>
                  </a:lnTo>
                  <a:cubicBezTo>
                    <a:pt x="6203212" y="70712"/>
                    <a:pt x="6202528" y="64998"/>
                    <a:pt x="6201161" y="57282"/>
                  </a:cubicBezTo>
                  <a:cubicBezTo>
                    <a:pt x="6199794" y="49566"/>
                    <a:pt x="6199012" y="44927"/>
                    <a:pt x="6198817" y="43365"/>
                  </a:cubicBezTo>
                  <a:cubicBezTo>
                    <a:pt x="6198817" y="38676"/>
                    <a:pt x="6197792" y="35600"/>
                    <a:pt x="6195740" y="34135"/>
                  </a:cubicBezTo>
                  <a:cubicBezTo>
                    <a:pt x="6193690" y="32670"/>
                    <a:pt x="6190320" y="31937"/>
                    <a:pt x="6185632" y="31937"/>
                  </a:cubicBezTo>
                  <a:lnTo>
                    <a:pt x="6122636" y="30765"/>
                  </a:lnTo>
                  <a:cubicBezTo>
                    <a:pt x="6122636" y="36430"/>
                    <a:pt x="6122538" y="40825"/>
                    <a:pt x="6122342" y="43951"/>
                  </a:cubicBezTo>
                  <a:cubicBezTo>
                    <a:pt x="6121366" y="59382"/>
                    <a:pt x="6120878" y="67977"/>
                    <a:pt x="6120878" y="69735"/>
                  </a:cubicBezTo>
                  <a:lnTo>
                    <a:pt x="6119706" y="245538"/>
                  </a:lnTo>
                  <a:cubicBezTo>
                    <a:pt x="6119706" y="263314"/>
                    <a:pt x="6120878" y="273471"/>
                    <a:pt x="6123222" y="276011"/>
                  </a:cubicBezTo>
                  <a:cubicBezTo>
                    <a:pt x="6126542" y="279722"/>
                    <a:pt x="6137774" y="281578"/>
                    <a:pt x="6156917" y="281578"/>
                  </a:cubicBezTo>
                  <a:lnTo>
                    <a:pt x="6158089" y="281578"/>
                  </a:lnTo>
                  <a:lnTo>
                    <a:pt x="6158089" y="297107"/>
                  </a:lnTo>
                  <a:lnTo>
                    <a:pt x="6156917" y="297107"/>
                  </a:lnTo>
                  <a:cubicBezTo>
                    <a:pt x="6150471" y="297107"/>
                    <a:pt x="6140606" y="296717"/>
                    <a:pt x="6127324" y="295935"/>
                  </a:cubicBezTo>
                  <a:cubicBezTo>
                    <a:pt x="6114040" y="295154"/>
                    <a:pt x="6104078" y="294763"/>
                    <a:pt x="6097437" y="294763"/>
                  </a:cubicBezTo>
                  <a:cubicBezTo>
                    <a:pt x="6089819" y="294763"/>
                    <a:pt x="6082396" y="294958"/>
                    <a:pt x="6075168" y="295349"/>
                  </a:cubicBezTo>
                  <a:cubicBezTo>
                    <a:pt x="6053682" y="296521"/>
                    <a:pt x="6041668" y="297107"/>
                    <a:pt x="6039129" y="297107"/>
                  </a:cubicBezTo>
                  <a:lnTo>
                    <a:pt x="6037957" y="297107"/>
                  </a:lnTo>
                  <a:lnTo>
                    <a:pt x="6038543" y="281578"/>
                  </a:lnTo>
                  <a:lnTo>
                    <a:pt x="6040008" y="281578"/>
                  </a:lnTo>
                  <a:cubicBezTo>
                    <a:pt x="6058956" y="281578"/>
                    <a:pt x="6070188" y="279722"/>
                    <a:pt x="6073704" y="276011"/>
                  </a:cubicBezTo>
                  <a:cubicBezTo>
                    <a:pt x="6076438" y="273081"/>
                    <a:pt x="6077806" y="262923"/>
                    <a:pt x="6077806" y="245538"/>
                  </a:cubicBezTo>
                  <a:lnTo>
                    <a:pt x="6078978" y="69735"/>
                  </a:lnTo>
                  <a:lnTo>
                    <a:pt x="6078978" y="58894"/>
                  </a:lnTo>
                  <a:lnTo>
                    <a:pt x="6078978" y="55085"/>
                  </a:lnTo>
                  <a:lnTo>
                    <a:pt x="6078978" y="51862"/>
                  </a:lnTo>
                  <a:cubicBezTo>
                    <a:pt x="6078978" y="43658"/>
                    <a:pt x="6078587" y="36430"/>
                    <a:pt x="6077806" y="30179"/>
                  </a:cubicBezTo>
                  <a:lnTo>
                    <a:pt x="6015982" y="31937"/>
                  </a:lnTo>
                  <a:cubicBezTo>
                    <a:pt x="6011098" y="31937"/>
                    <a:pt x="6007778" y="32572"/>
                    <a:pt x="6006020" y="33842"/>
                  </a:cubicBezTo>
                  <a:cubicBezTo>
                    <a:pt x="6004262" y="35112"/>
                    <a:pt x="6003382" y="38090"/>
                    <a:pt x="6003382" y="42779"/>
                  </a:cubicBezTo>
                  <a:cubicBezTo>
                    <a:pt x="6001429" y="50983"/>
                    <a:pt x="6000110" y="57282"/>
                    <a:pt x="5999427" y="61677"/>
                  </a:cubicBezTo>
                  <a:cubicBezTo>
                    <a:pt x="5998743" y="66072"/>
                    <a:pt x="5998402" y="70321"/>
                    <a:pt x="5998402" y="74423"/>
                  </a:cubicBezTo>
                  <a:lnTo>
                    <a:pt x="5998402" y="76474"/>
                  </a:lnTo>
                  <a:lnTo>
                    <a:pt x="5982872" y="76474"/>
                  </a:lnTo>
                  <a:lnTo>
                    <a:pt x="5982872" y="74423"/>
                  </a:lnTo>
                  <a:lnTo>
                    <a:pt x="5982286" y="51862"/>
                  </a:lnTo>
                  <a:cubicBezTo>
                    <a:pt x="5982286" y="46783"/>
                    <a:pt x="5982090" y="38432"/>
                    <a:pt x="5981700" y="26810"/>
                  </a:cubicBezTo>
                  <a:cubicBezTo>
                    <a:pt x="5981310" y="15187"/>
                    <a:pt x="5981114" y="8888"/>
                    <a:pt x="5981114" y="7911"/>
                  </a:cubicBezTo>
                  <a:close/>
                  <a:moveTo>
                    <a:pt x="5831644" y="6739"/>
                  </a:moveTo>
                  <a:lnTo>
                    <a:pt x="5833402" y="6739"/>
                  </a:lnTo>
                  <a:cubicBezTo>
                    <a:pt x="5839653" y="6739"/>
                    <a:pt x="5849126" y="7032"/>
                    <a:pt x="5861824" y="7618"/>
                  </a:cubicBezTo>
                  <a:cubicBezTo>
                    <a:pt x="5874520" y="8204"/>
                    <a:pt x="5884288" y="8497"/>
                    <a:pt x="5891124" y="8497"/>
                  </a:cubicBezTo>
                  <a:cubicBezTo>
                    <a:pt x="5897961" y="8497"/>
                    <a:pt x="5907923" y="8204"/>
                    <a:pt x="5921010" y="7618"/>
                  </a:cubicBezTo>
                  <a:cubicBezTo>
                    <a:pt x="5934098" y="7032"/>
                    <a:pt x="5943962" y="6739"/>
                    <a:pt x="5950604" y="6739"/>
                  </a:cubicBezTo>
                  <a:lnTo>
                    <a:pt x="5952362" y="6739"/>
                  </a:lnTo>
                  <a:lnTo>
                    <a:pt x="5951776" y="21682"/>
                  </a:lnTo>
                  <a:lnTo>
                    <a:pt x="5950604" y="21682"/>
                  </a:lnTo>
                  <a:cubicBezTo>
                    <a:pt x="5931461" y="21682"/>
                    <a:pt x="5920376" y="23294"/>
                    <a:pt x="5917348" y="26517"/>
                  </a:cubicBezTo>
                  <a:cubicBezTo>
                    <a:pt x="5914320" y="29740"/>
                    <a:pt x="5912806" y="39946"/>
                    <a:pt x="5912806" y="57136"/>
                  </a:cubicBezTo>
                  <a:lnTo>
                    <a:pt x="5910756" y="245538"/>
                  </a:lnTo>
                  <a:cubicBezTo>
                    <a:pt x="5910756" y="263314"/>
                    <a:pt x="5911928" y="273471"/>
                    <a:pt x="5914272" y="276011"/>
                  </a:cubicBezTo>
                  <a:cubicBezTo>
                    <a:pt x="5917592" y="279722"/>
                    <a:pt x="5928824" y="281578"/>
                    <a:pt x="5947967" y="281578"/>
                  </a:cubicBezTo>
                  <a:lnTo>
                    <a:pt x="5950018" y="281578"/>
                  </a:lnTo>
                  <a:lnTo>
                    <a:pt x="5949139" y="297107"/>
                  </a:lnTo>
                  <a:lnTo>
                    <a:pt x="5947967" y="297107"/>
                  </a:lnTo>
                  <a:cubicBezTo>
                    <a:pt x="5941521" y="297107"/>
                    <a:pt x="5931754" y="296717"/>
                    <a:pt x="5918666" y="295935"/>
                  </a:cubicBezTo>
                  <a:cubicBezTo>
                    <a:pt x="5905579" y="295154"/>
                    <a:pt x="5895617" y="294763"/>
                    <a:pt x="5888780" y="294763"/>
                  </a:cubicBezTo>
                  <a:cubicBezTo>
                    <a:pt x="5882138" y="294763"/>
                    <a:pt x="5872274" y="295154"/>
                    <a:pt x="5859186" y="295935"/>
                  </a:cubicBezTo>
                  <a:cubicBezTo>
                    <a:pt x="5846099" y="296717"/>
                    <a:pt x="5836528" y="297107"/>
                    <a:pt x="5830472" y="297107"/>
                  </a:cubicBezTo>
                  <a:lnTo>
                    <a:pt x="5829300" y="297107"/>
                  </a:lnTo>
                  <a:lnTo>
                    <a:pt x="5829300" y="281578"/>
                  </a:lnTo>
                  <a:lnTo>
                    <a:pt x="5831058" y="281578"/>
                  </a:lnTo>
                  <a:cubicBezTo>
                    <a:pt x="5850006" y="281578"/>
                    <a:pt x="5861238" y="279722"/>
                    <a:pt x="5864754" y="276011"/>
                  </a:cubicBezTo>
                  <a:cubicBezTo>
                    <a:pt x="5867488" y="273081"/>
                    <a:pt x="5868856" y="262923"/>
                    <a:pt x="5868856" y="245538"/>
                  </a:cubicBezTo>
                  <a:lnTo>
                    <a:pt x="5870614" y="57136"/>
                  </a:lnTo>
                  <a:cubicBezTo>
                    <a:pt x="5870614" y="39946"/>
                    <a:pt x="5869344" y="29984"/>
                    <a:pt x="5866804" y="27249"/>
                  </a:cubicBezTo>
                  <a:cubicBezTo>
                    <a:pt x="5863484" y="23538"/>
                    <a:pt x="5852154" y="21682"/>
                    <a:pt x="5832816" y="21682"/>
                  </a:cubicBezTo>
                  <a:lnTo>
                    <a:pt x="5831644" y="21682"/>
                  </a:lnTo>
                  <a:close/>
                  <a:moveTo>
                    <a:pt x="5317294" y="6739"/>
                  </a:moveTo>
                  <a:lnTo>
                    <a:pt x="5319052" y="6739"/>
                  </a:lnTo>
                  <a:cubicBezTo>
                    <a:pt x="5326475" y="6739"/>
                    <a:pt x="5338098" y="7032"/>
                    <a:pt x="5353920" y="7618"/>
                  </a:cubicBezTo>
                  <a:cubicBezTo>
                    <a:pt x="5369742" y="8204"/>
                    <a:pt x="5381950" y="8497"/>
                    <a:pt x="5390546" y="8497"/>
                  </a:cubicBezTo>
                  <a:cubicBezTo>
                    <a:pt x="5398554" y="8497"/>
                    <a:pt x="5410568" y="8204"/>
                    <a:pt x="5426585" y="7618"/>
                  </a:cubicBezTo>
                  <a:cubicBezTo>
                    <a:pt x="5442602" y="7032"/>
                    <a:pt x="5454616" y="6739"/>
                    <a:pt x="5462624" y="6739"/>
                  </a:cubicBezTo>
                  <a:cubicBezTo>
                    <a:pt x="5489972" y="6739"/>
                    <a:pt x="5510970" y="12892"/>
                    <a:pt x="5525621" y="25198"/>
                  </a:cubicBezTo>
                  <a:cubicBezTo>
                    <a:pt x="5539099" y="36528"/>
                    <a:pt x="5545838" y="51569"/>
                    <a:pt x="5545838" y="70321"/>
                  </a:cubicBezTo>
                  <a:cubicBezTo>
                    <a:pt x="5545838" y="91417"/>
                    <a:pt x="5537536" y="109388"/>
                    <a:pt x="5520932" y="124234"/>
                  </a:cubicBezTo>
                  <a:cubicBezTo>
                    <a:pt x="5506282" y="137126"/>
                    <a:pt x="5488018" y="145721"/>
                    <a:pt x="5466140" y="150018"/>
                  </a:cubicBezTo>
                  <a:lnTo>
                    <a:pt x="5556680" y="270737"/>
                  </a:lnTo>
                  <a:cubicBezTo>
                    <a:pt x="5559805" y="274057"/>
                    <a:pt x="5563272" y="276548"/>
                    <a:pt x="5567081" y="278208"/>
                  </a:cubicBezTo>
                  <a:cubicBezTo>
                    <a:pt x="5570890" y="279869"/>
                    <a:pt x="5575236" y="280992"/>
                    <a:pt x="5580120" y="281578"/>
                  </a:cubicBezTo>
                  <a:lnTo>
                    <a:pt x="5580706" y="297107"/>
                  </a:lnTo>
                  <a:lnTo>
                    <a:pt x="5578948" y="297107"/>
                  </a:lnTo>
                  <a:cubicBezTo>
                    <a:pt x="5575627" y="296717"/>
                    <a:pt x="5571036" y="296228"/>
                    <a:pt x="5565176" y="295642"/>
                  </a:cubicBezTo>
                  <a:cubicBezTo>
                    <a:pt x="5559316" y="295056"/>
                    <a:pt x="5554726" y="294763"/>
                    <a:pt x="5551406" y="294763"/>
                  </a:cubicBezTo>
                  <a:cubicBezTo>
                    <a:pt x="5547108" y="294763"/>
                    <a:pt x="5543690" y="294861"/>
                    <a:pt x="5541150" y="295056"/>
                  </a:cubicBezTo>
                  <a:cubicBezTo>
                    <a:pt x="5538610" y="295251"/>
                    <a:pt x="5532848" y="295935"/>
                    <a:pt x="5523863" y="297107"/>
                  </a:cubicBezTo>
                  <a:lnTo>
                    <a:pt x="5522398" y="297107"/>
                  </a:lnTo>
                  <a:lnTo>
                    <a:pt x="5521812" y="296521"/>
                  </a:lnTo>
                  <a:cubicBezTo>
                    <a:pt x="5520249" y="294372"/>
                    <a:pt x="5517416" y="290173"/>
                    <a:pt x="5513314" y="283922"/>
                  </a:cubicBezTo>
                  <a:cubicBezTo>
                    <a:pt x="5510384" y="279429"/>
                    <a:pt x="5507650" y="275815"/>
                    <a:pt x="5505110" y="273081"/>
                  </a:cubicBezTo>
                  <a:lnTo>
                    <a:pt x="5408418" y="146502"/>
                  </a:lnTo>
                  <a:lnTo>
                    <a:pt x="5410176" y="138884"/>
                  </a:lnTo>
                  <a:lnTo>
                    <a:pt x="5411642" y="138884"/>
                  </a:lnTo>
                  <a:lnTo>
                    <a:pt x="5425706" y="138884"/>
                  </a:lnTo>
                  <a:cubicBezTo>
                    <a:pt x="5429612" y="138884"/>
                    <a:pt x="5433470" y="138787"/>
                    <a:pt x="5437280" y="138591"/>
                  </a:cubicBezTo>
                  <a:cubicBezTo>
                    <a:pt x="5441089" y="138396"/>
                    <a:pt x="5444946" y="138005"/>
                    <a:pt x="5448854" y="137419"/>
                  </a:cubicBezTo>
                  <a:cubicBezTo>
                    <a:pt x="5463504" y="134685"/>
                    <a:pt x="5475956" y="128190"/>
                    <a:pt x="5486212" y="117934"/>
                  </a:cubicBezTo>
                  <a:cubicBezTo>
                    <a:pt x="5496467" y="107679"/>
                    <a:pt x="5501594" y="95422"/>
                    <a:pt x="5501594" y="81162"/>
                  </a:cubicBezTo>
                  <a:cubicBezTo>
                    <a:pt x="5501594" y="60847"/>
                    <a:pt x="5495148" y="45904"/>
                    <a:pt x="5482256" y="36332"/>
                  </a:cubicBezTo>
                  <a:cubicBezTo>
                    <a:pt x="5471708" y="28519"/>
                    <a:pt x="5457742" y="24612"/>
                    <a:pt x="5440356" y="24612"/>
                  </a:cubicBezTo>
                  <a:cubicBezTo>
                    <a:pt x="5432934" y="24612"/>
                    <a:pt x="5426292" y="25052"/>
                    <a:pt x="5420432" y="25931"/>
                  </a:cubicBezTo>
                  <a:cubicBezTo>
                    <a:pt x="5414572" y="26810"/>
                    <a:pt x="5408028" y="28226"/>
                    <a:pt x="5400800" y="30179"/>
                  </a:cubicBezTo>
                  <a:cubicBezTo>
                    <a:pt x="5399824" y="33109"/>
                    <a:pt x="5399189" y="36430"/>
                    <a:pt x="5398896" y="40141"/>
                  </a:cubicBezTo>
                  <a:cubicBezTo>
                    <a:pt x="5398603" y="43853"/>
                    <a:pt x="5398456" y="49518"/>
                    <a:pt x="5398456" y="57136"/>
                  </a:cubicBezTo>
                  <a:lnTo>
                    <a:pt x="5396406" y="245538"/>
                  </a:lnTo>
                  <a:cubicBezTo>
                    <a:pt x="5396406" y="263314"/>
                    <a:pt x="5397578" y="273471"/>
                    <a:pt x="5399922" y="276011"/>
                  </a:cubicBezTo>
                  <a:cubicBezTo>
                    <a:pt x="5403242" y="279722"/>
                    <a:pt x="5414474" y="281578"/>
                    <a:pt x="5433617" y="281578"/>
                  </a:cubicBezTo>
                  <a:lnTo>
                    <a:pt x="5435668" y="281578"/>
                  </a:lnTo>
                  <a:lnTo>
                    <a:pt x="5434789" y="297107"/>
                  </a:lnTo>
                  <a:lnTo>
                    <a:pt x="5433617" y="297107"/>
                  </a:lnTo>
                  <a:cubicBezTo>
                    <a:pt x="5427171" y="297107"/>
                    <a:pt x="5417404" y="296717"/>
                    <a:pt x="5404316" y="295935"/>
                  </a:cubicBezTo>
                  <a:cubicBezTo>
                    <a:pt x="5391229" y="295154"/>
                    <a:pt x="5381267" y="294763"/>
                    <a:pt x="5374430" y="294763"/>
                  </a:cubicBezTo>
                  <a:cubicBezTo>
                    <a:pt x="5367788" y="294763"/>
                    <a:pt x="5357924" y="295154"/>
                    <a:pt x="5344836" y="295935"/>
                  </a:cubicBezTo>
                  <a:cubicBezTo>
                    <a:pt x="5331749" y="296717"/>
                    <a:pt x="5322178" y="297107"/>
                    <a:pt x="5316122" y="297107"/>
                  </a:cubicBezTo>
                  <a:lnTo>
                    <a:pt x="5314950" y="297107"/>
                  </a:lnTo>
                  <a:lnTo>
                    <a:pt x="5314950" y="281578"/>
                  </a:lnTo>
                  <a:lnTo>
                    <a:pt x="5316708" y="281578"/>
                  </a:lnTo>
                  <a:cubicBezTo>
                    <a:pt x="5335656" y="281578"/>
                    <a:pt x="5346888" y="279722"/>
                    <a:pt x="5350404" y="276011"/>
                  </a:cubicBezTo>
                  <a:cubicBezTo>
                    <a:pt x="5353138" y="273081"/>
                    <a:pt x="5354506" y="262923"/>
                    <a:pt x="5354506" y="245538"/>
                  </a:cubicBezTo>
                  <a:lnTo>
                    <a:pt x="5356264" y="57136"/>
                  </a:lnTo>
                  <a:cubicBezTo>
                    <a:pt x="5356264" y="39946"/>
                    <a:pt x="5354994" y="29984"/>
                    <a:pt x="5352454" y="27249"/>
                  </a:cubicBezTo>
                  <a:cubicBezTo>
                    <a:pt x="5349134" y="23538"/>
                    <a:pt x="5337804" y="21682"/>
                    <a:pt x="5318466" y="21682"/>
                  </a:cubicBezTo>
                  <a:lnTo>
                    <a:pt x="5317294" y="21682"/>
                  </a:lnTo>
                  <a:close/>
                  <a:moveTo>
                    <a:pt x="5050594" y="6739"/>
                  </a:moveTo>
                  <a:lnTo>
                    <a:pt x="5052352" y="6739"/>
                  </a:lnTo>
                  <a:cubicBezTo>
                    <a:pt x="5060752" y="6739"/>
                    <a:pt x="5073253" y="7032"/>
                    <a:pt x="5089858" y="7618"/>
                  </a:cubicBezTo>
                  <a:cubicBezTo>
                    <a:pt x="5106460" y="8204"/>
                    <a:pt x="5118962" y="8497"/>
                    <a:pt x="5127362" y="8497"/>
                  </a:cubicBezTo>
                  <a:cubicBezTo>
                    <a:pt x="5135956" y="8497"/>
                    <a:pt x="5148653" y="8204"/>
                    <a:pt x="5165452" y="7618"/>
                  </a:cubicBezTo>
                  <a:cubicBezTo>
                    <a:pt x="5182251" y="7032"/>
                    <a:pt x="5194752" y="6739"/>
                    <a:pt x="5202957" y="6739"/>
                  </a:cubicBezTo>
                  <a:cubicBezTo>
                    <a:pt x="5215849" y="6739"/>
                    <a:pt x="5228497" y="6788"/>
                    <a:pt x="5240901" y="6885"/>
                  </a:cubicBezTo>
                  <a:cubicBezTo>
                    <a:pt x="5253305" y="6983"/>
                    <a:pt x="5263511" y="7520"/>
                    <a:pt x="5271520" y="8497"/>
                  </a:cubicBezTo>
                  <a:lnTo>
                    <a:pt x="5273278" y="8497"/>
                  </a:lnTo>
                  <a:lnTo>
                    <a:pt x="5272692" y="10255"/>
                  </a:lnTo>
                  <a:cubicBezTo>
                    <a:pt x="5267808" y="23147"/>
                    <a:pt x="5265367" y="36332"/>
                    <a:pt x="5265367" y="49811"/>
                  </a:cubicBezTo>
                  <a:cubicBezTo>
                    <a:pt x="5265367" y="52741"/>
                    <a:pt x="5265172" y="57380"/>
                    <a:pt x="5264781" y="63728"/>
                  </a:cubicBezTo>
                  <a:cubicBezTo>
                    <a:pt x="5264390" y="70077"/>
                    <a:pt x="5264195" y="73446"/>
                    <a:pt x="5264195" y="73837"/>
                  </a:cubicBezTo>
                  <a:lnTo>
                    <a:pt x="5264195" y="75009"/>
                  </a:lnTo>
                  <a:lnTo>
                    <a:pt x="5248666" y="75009"/>
                  </a:lnTo>
                  <a:lnTo>
                    <a:pt x="5248666" y="73837"/>
                  </a:lnTo>
                  <a:cubicBezTo>
                    <a:pt x="5248666" y="67586"/>
                    <a:pt x="5248470" y="63045"/>
                    <a:pt x="5248080" y="60212"/>
                  </a:cubicBezTo>
                  <a:cubicBezTo>
                    <a:pt x="5247689" y="57380"/>
                    <a:pt x="5246028" y="48932"/>
                    <a:pt x="5243098" y="34867"/>
                  </a:cubicBezTo>
                  <a:cubicBezTo>
                    <a:pt x="5234699" y="32328"/>
                    <a:pt x="5225372" y="30619"/>
                    <a:pt x="5215116" y="29740"/>
                  </a:cubicBezTo>
                  <a:cubicBezTo>
                    <a:pt x="5204862" y="28861"/>
                    <a:pt x="5194264" y="28421"/>
                    <a:pt x="5183326" y="28421"/>
                  </a:cubicBezTo>
                  <a:cubicBezTo>
                    <a:pt x="5174340" y="28421"/>
                    <a:pt x="5165648" y="28470"/>
                    <a:pt x="5157248" y="28568"/>
                  </a:cubicBezTo>
                  <a:cubicBezTo>
                    <a:pt x="5148848" y="28665"/>
                    <a:pt x="5140938" y="29203"/>
                    <a:pt x="5133514" y="30179"/>
                  </a:cubicBezTo>
                  <a:cubicBezTo>
                    <a:pt x="5131756" y="39946"/>
                    <a:pt x="5130878" y="50885"/>
                    <a:pt x="5130878" y="62996"/>
                  </a:cubicBezTo>
                  <a:lnTo>
                    <a:pt x="5130292" y="138005"/>
                  </a:lnTo>
                  <a:cubicBezTo>
                    <a:pt x="5139472" y="138005"/>
                    <a:pt x="5148214" y="138054"/>
                    <a:pt x="5156516" y="138152"/>
                  </a:cubicBezTo>
                  <a:cubicBezTo>
                    <a:pt x="5164818" y="138249"/>
                    <a:pt x="5172680" y="138298"/>
                    <a:pt x="5180102" y="138298"/>
                  </a:cubicBezTo>
                  <a:cubicBezTo>
                    <a:pt x="5200613" y="138298"/>
                    <a:pt x="5213066" y="136589"/>
                    <a:pt x="5217460" y="133171"/>
                  </a:cubicBezTo>
                  <a:cubicBezTo>
                    <a:pt x="5221856" y="129752"/>
                    <a:pt x="5224053" y="120425"/>
                    <a:pt x="5224053" y="105189"/>
                  </a:cubicBezTo>
                  <a:lnTo>
                    <a:pt x="5224053" y="104017"/>
                  </a:lnTo>
                  <a:lnTo>
                    <a:pt x="5240168" y="104017"/>
                  </a:lnTo>
                  <a:lnTo>
                    <a:pt x="5238996" y="201880"/>
                  </a:lnTo>
                  <a:lnTo>
                    <a:pt x="5222881" y="201880"/>
                  </a:lnTo>
                  <a:lnTo>
                    <a:pt x="5222881" y="200415"/>
                  </a:lnTo>
                  <a:cubicBezTo>
                    <a:pt x="5222881" y="181468"/>
                    <a:pt x="5220830" y="170236"/>
                    <a:pt x="5216728" y="166720"/>
                  </a:cubicBezTo>
                  <a:cubicBezTo>
                    <a:pt x="5212040" y="162618"/>
                    <a:pt x="5197585" y="160567"/>
                    <a:pt x="5173364" y="160567"/>
                  </a:cubicBezTo>
                  <a:cubicBezTo>
                    <a:pt x="5166917" y="160567"/>
                    <a:pt x="5160080" y="160616"/>
                    <a:pt x="5152853" y="160713"/>
                  </a:cubicBezTo>
                  <a:cubicBezTo>
                    <a:pt x="5145626" y="160811"/>
                    <a:pt x="5138105" y="160860"/>
                    <a:pt x="5130292" y="160860"/>
                  </a:cubicBezTo>
                  <a:lnTo>
                    <a:pt x="5129706" y="239092"/>
                  </a:lnTo>
                  <a:cubicBezTo>
                    <a:pt x="5129706" y="245343"/>
                    <a:pt x="5129754" y="251154"/>
                    <a:pt x="5129852" y="256526"/>
                  </a:cubicBezTo>
                  <a:cubicBezTo>
                    <a:pt x="5129950" y="261898"/>
                    <a:pt x="5130292" y="267416"/>
                    <a:pt x="5130878" y="273081"/>
                  </a:cubicBezTo>
                  <a:cubicBezTo>
                    <a:pt x="5136738" y="273667"/>
                    <a:pt x="5144356" y="274106"/>
                    <a:pt x="5153732" y="274399"/>
                  </a:cubicBezTo>
                  <a:cubicBezTo>
                    <a:pt x="5163108" y="274692"/>
                    <a:pt x="5173754" y="274839"/>
                    <a:pt x="5185670" y="274839"/>
                  </a:cubicBezTo>
                  <a:cubicBezTo>
                    <a:pt x="5203836" y="274839"/>
                    <a:pt x="5216777" y="274350"/>
                    <a:pt x="5224492" y="273374"/>
                  </a:cubicBezTo>
                  <a:cubicBezTo>
                    <a:pt x="5232208" y="272397"/>
                    <a:pt x="5241048" y="270541"/>
                    <a:pt x="5251010" y="267807"/>
                  </a:cubicBezTo>
                  <a:lnTo>
                    <a:pt x="5255698" y="247882"/>
                  </a:lnTo>
                  <a:cubicBezTo>
                    <a:pt x="5256479" y="244562"/>
                    <a:pt x="5257651" y="238506"/>
                    <a:pt x="5259214" y="229716"/>
                  </a:cubicBezTo>
                  <a:cubicBezTo>
                    <a:pt x="5259409" y="228349"/>
                    <a:pt x="5259702" y="226591"/>
                    <a:pt x="5260093" y="224442"/>
                  </a:cubicBezTo>
                  <a:lnTo>
                    <a:pt x="5276794" y="224442"/>
                  </a:lnTo>
                  <a:lnTo>
                    <a:pt x="5276208" y="226493"/>
                  </a:lnTo>
                  <a:cubicBezTo>
                    <a:pt x="5275232" y="231376"/>
                    <a:pt x="5274304" y="236602"/>
                    <a:pt x="5273424" y="242169"/>
                  </a:cubicBezTo>
                  <a:cubicBezTo>
                    <a:pt x="5272546" y="247736"/>
                    <a:pt x="5272106" y="253254"/>
                    <a:pt x="5272106" y="258723"/>
                  </a:cubicBezTo>
                  <a:lnTo>
                    <a:pt x="5271520" y="294177"/>
                  </a:lnTo>
                  <a:lnTo>
                    <a:pt x="5270348" y="294763"/>
                  </a:lnTo>
                  <a:cubicBezTo>
                    <a:pt x="5261753" y="296131"/>
                    <a:pt x="5249789" y="296863"/>
                    <a:pt x="5234455" y="296961"/>
                  </a:cubicBezTo>
                  <a:cubicBezTo>
                    <a:pt x="5219121" y="297058"/>
                    <a:pt x="5208231" y="297107"/>
                    <a:pt x="5201785" y="297107"/>
                  </a:cubicBezTo>
                  <a:cubicBezTo>
                    <a:pt x="5193776" y="297107"/>
                    <a:pt x="5180786" y="296717"/>
                    <a:pt x="5162815" y="295935"/>
                  </a:cubicBezTo>
                  <a:cubicBezTo>
                    <a:pt x="5144844" y="295154"/>
                    <a:pt x="5133222" y="294763"/>
                    <a:pt x="5127948" y="294763"/>
                  </a:cubicBezTo>
                  <a:cubicBezTo>
                    <a:pt x="5119548" y="294763"/>
                    <a:pt x="5107046" y="295154"/>
                    <a:pt x="5090444" y="295935"/>
                  </a:cubicBezTo>
                  <a:cubicBezTo>
                    <a:pt x="5073839" y="296717"/>
                    <a:pt x="5061338" y="297107"/>
                    <a:pt x="5052938" y="297107"/>
                  </a:cubicBezTo>
                  <a:lnTo>
                    <a:pt x="5051766" y="297107"/>
                  </a:lnTo>
                  <a:lnTo>
                    <a:pt x="5052352" y="281578"/>
                  </a:lnTo>
                  <a:lnTo>
                    <a:pt x="5053524" y="281578"/>
                  </a:lnTo>
                  <a:cubicBezTo>
                    <a:pt x="5064659" y="281578"/>
                    <a:pt x="5072960" y="279039"/>
                    <a:pt x="5078430" y="273960"/>
                  </a:cubicBezTo>
                  <a:cubicBezTo>
                    <a:pt x="5084681" y="268100"/>
                    <a:pt x="5087806" y="258626"/>
                    <a:pt x="5087806" y="245538"/>
                  </a:cubicBezTo>
                  <a:lnTo>
                    <a:pt x="5089564" y="57136"/>
                  </a:lnTo>
                  <a:cubicBezTo>
                    <a:pt x="5089564" y="39946"/>
                    <a:pt x="5088294" y="29984"/>
                    <a:pt x="5085755" y="27249"/>
                  </a:cubicBezTo>
                  <a:cubicBezTo>
                    <a:pt x="5082434" y="23538"/>
                    <a:pt x="5071104" y="21682"/>
                    <a:pt x="5051766" y="21682"/>
                  </a:cubicBezTo>
                  <a:lnTo>
                    <a:pt x="5050594" y="21682"/>
                  </a:lnTo>
                  <a:close/>
                  <a:moveTo>
                    <a:pt x="4728944" y="6739"/>
                  </a:moveTo>
                  <a:lnTo>
                    <a:pt x="4730995" y="6739"/>
                  </a:lnTo>
                  <a:cubicBezTo>
                    <a:pt x="4739980" y="6739"/>
                    <a:pt x="4746720" y="6837"/>
                    <a:pt x="4751212" y="7032"/>
                  </a:cubicBezTo>
                  <a:cubicBezTo>
                    <a:pt x="4773872" y="8009"/>
                    <a:pt x="4785298" y="8497"/>
                    <a:pt x="4785494" y="8497"/>
                  </a:cubicBezTo>
                  <a:cubicBezTo>
                    <a:pt x="4791744" y="8497"/>
                    <a:pt x="4800926" y="8204"/>
                    <a:pt x="4813037" y="7618"/>
                  </a:cubicBezTo>
                  <a:cubicBezTo>
                    <a:pt x="4825148" y="7032"/>
                    <a:pt x="4834134" y="6739"/>
                    <a:pt x="4839993" y="6739"/>
                  </a:cubicBezTo>
                  <a:lnTo>
                    <a:pt x="4841165" y="6739"/>
                  </a:lnTo>
                  <a:lnTo>
                    <a:pt x="4841165" y="21682"/>
                  </a:lnTo>
                  <a:lnTo>
                    <a:pt x="4839993" y="21682"/>
                  </a:lnTo>
                  <a:cubicBezTo>
                    <a:pt x="4826320" y="21682"/>
                    <a:pt x="4817188" y="22317"/>
                    <a:pt x="4812598" y="23587"/>
                  </a:cubicBezTo>
                  <a:cubicBezTo>
                    <a:pt x="4808007" y="24856"/>
                    <a:pt x="4805712" y="26761"/>
                    <a:pt x="4805712" y="29300"/>
                  </a:cubicBezTo>
                  <a:cubicBezTo>
                    <a:pt x="4806102" y="31644"/>
                    <a:pt x="4806395" y="33500"/>
                    <a:pt x="4806591" y="34867"/>
                  </a:cubicBezTo>
                  <a:lnTo>
                    <a:pt x="4822120" y="80576"/>
                  </a:lnTo>
                  <a:lnTo>
                    <a:pt x="4883358" y="239092"/>
                  </a:lnTo>
                  <a:lnTo>
                    <a:pt x="4937270" y="108705"/>
                  </a:lnTo>
                  <a:lnTo>
                    <a:pt x="4955438" y="58894"/>
                  </a:lnTo>
                  <a:cubicBezTo>
                    <a:pt x="4956804" y="54596"/>
                    <a:pt x="4958466" y="49859"/>
                    <a:pt x="4960418" y="44683"/>
                  </a:cubicBezTo>
                  <a:cubicBezTo>
                    <a:pt x="4962372" y="39507"/>
                    <a:pt x="4963349" y="35844"/>
                    <a:pt x="4963349" y="33695"/>
                  </a:cubicBezTo>
                  <a:cubicBezTo>
                    <a:pt x="4963349" y="29398"/>
                    <a:pt x="4961004" y="26321"/>
                    <a:pt x="4956316" y="24466"/>
                  </a:cubicBezTo>
                  <a:cubicBezTo>
                    <a:pt x="4951628" y="22610"/>
                    <a:pt x="4942447" y="21682"/>
                    <a:pt x="4928774" y="21682"/>
                  </a:cubicBezTo>
                  <a:lnTo>
                    <a:pt x="4927016" y="21682"/>
                  </a:lnTo>
                  <a:lnTo>
                    <a:pt x="4927602" y="6739"/>
                  </a:lnTo>
                  <a:lnTo>
                    <a:pt x="4928774" y="6739"/>
                  </a:lnTo>
                  <a:cubicBezTo>
                    <a:pt x="4936002" y="6739"/>
                    <a:pt x="4941470" y="6837"/>
                    <a:pt x="4945182" y="7032"/>
                  </a:cubicBezTo>
                  <a:cubicBezTo>
                    <a:pt x="4963544" y="8009"/>
                    <a:pt x="4972920" y="8497"/>
                    <a:pt x="4973311" y="8497"/>
                  </a:cubicBezTo>
                  <a:cubicBezTo>
                    <a:pt x="4978194" y="8497"/>
                    <a:pt x="4985519" y="8204"/>
                    <a:pt x="4995286" y="7618"/>
                  </a:cubicBezTo>
                  <a:cubicBezTo>
                    <a:pt x="5005052" y="7032"/>
                    <a:pt x="5012574" y="6739"/>
                    <a:pt x="5017848" y="6739"/>
                  </a:cubicBezTo>
                  <a:lnTo>
                    <a:pt x="5019020" y="6739"/>
                  </a:lnTo>
                  <a:lnTo>
                    <a:pt x="5019020" y="21682"/>
                  </a:lnTo>
                  <a:lnTo>
                    <a:pt x="5017848" y="21682"/>
                  </a:lnTo>
                  <a:cubicBezTo>
                    <a:pt x="5006518" y="21682"/>
                    <a:pt x="4998704" y="24417"/>
                    <a:pt x="4994408" y="29886"/>
                  </a:cubicBezTo>
                  <a:cubicBezTo>
                    <a:pt x="4993430" y="31254"/>
                    <a:pt x="4990012" y="38774"/>
                    <a:pt x="4984152" y="52448"/>
                  </a:cubicBezTo>
                  <a:lnTo>
                    <a:pt x="4913831" y="221512"/>
                  </a:lnTo>
                  <a:lnTo>
                    <a:pt x="4883944" y="298279"/>
                  </a:lnTo>
                  <a:lnTo>
                    <a:pt x="4861090" y="298279"/>
                  </a:lnTo>
                  <a:lnTo>
                    <a:pt x="4851420" y="270737"/>
                  </a:lnTo>
                  <a:lnTo>
                    <a:pt x="4837650" y="232939"/>
                  </a:lnTo>
                  <a:lnTo>
                    <a:pt x="4764398" y="48053"/>
                  </a:lnTo>
                  <a:cubicBezTo>
                    <a:pt x="4759514" y="35160"/>
                    <a:pt x="4756780" y="28421"/>
                    <a:pt x="4756194" y="27835"/>
                  </a:cubicBezTo>
                  <a:cubicBezTo>
                    <a:pt x="4754240" y="25687"/>
                    <a:pt x="4748185" y="23635"/>
                    <a:pt x="4738028" y="21682"/>
                  </a:cubicBezTo>
                  <a:lnTo>
                    <a:pt x="4728944" y="21682"/>
                  </a:lnTo>
                  <a:close/>
                  <a:moveTo>
                    <a:pt x="4583870" y="6739"/>
                  </a:moveTo>
                  <a:lnTo>
                    <a:pt x="4585628" y="6739"/>
                  </a:lnTo>
                  <a:cubicBezTo>
                    <a:pt x="4591878" y="6739"/>
                    <a:pt x="4601352" y="7032"/>
                    <a:pt x="4614049" y="7618"/>
                  </a:cubicBezTo>
                  <a:cubicBezTo>
                    <a:pt x="4626746" y="8204"/>
                    <a:pt x="4636512" y="8497"/>
                    <a:pt x="4643350" y="8497"/>
                  </a:cubicBezTo>
                  <a:cubicBezTo>
                    <a:pt x="4650186" y="8497"/>
                    <a:pt x="4660148" y="8204"/>
                    <a:pt x="4673236" y="7618"/>
                  </a:cubicBezTo>
                  <a:cubicBezTo>
                    <a:pt x="4686324" y="7032"/>
                    <a:pt x="4696188" y="6739"/>
                    <a:pt x="4702830" y="6739"/>
                  </a:cubicBezTo>
                  <a:lnTo>
                    <a:pt x="4704588" y="6739"/>
                  </a:lnTo>
                  <a:lnTo>
                    <a:pt x="4704002" y="21682"/>
                  </a:lnTo>
                  <a:lnTo>
                    <a:pt x="4702830" y="21682"/>
                  </a:lnTo>
                  <a:cubicBezTo>
                    <a:pt x="4683686" y="21682"/>
                    <a:pt x="4672601" y="23294"/>
                    <a:pt x="4669574" y="26517"/>
                  </a:cubicBezTo>
                  <a:cubicBezTo>
                    <a:pt x="4666546" y="29740"/>
                    <a:pt x="4665032" y="39946"/>
                    <a:pt x="4665032" y="57136"/>
                  </a:cubicBezTo>
                  <a:lnTo>
                    <a:pt x="4662981" y="245538"/>
                  </a:lnTo>
                  <a:cubicBezTo>
                    <a:pt x="4662981" y="263314"/>
                    <a:pt x="4664153" y="273471"/>
                    <a:pt x="4666497" y="276011"/>
                  </a:cubicBezTo>
                  <a:cubicBezTo>
                    <a:pt x="4669818" y="279722"/>
                    <a:pt x="4681050" y="281578"/>
                    <a:pt x="4700192" y="281578"/>
                  </a:cubicBezTo>
                  <a:lnTo>
                    <a:pt x="4702244" y="281578"/>
                  </a:lnTo>
                  <a:lnTo>
                    <a:pt x="4701364" y="297107"/>
                  </a:lnTo>
                  <a:lnTo>
                    <a:pt x="4700192" y="297107"/>
                  </a:lnTo>
                  <a:cubicBezTo>
                    <a:pt x="4693746" y="297107"/>
                    <a:pt x="4683980" y="296717"/>
                    <a:pt x="4670892" y="295935"/>
                  </a:cubicBezTo>
                  <a:cubicBezTo>
                    <a:pt x="4657804" y="295154"/>
                    <a:pt x="4647842" y="294763"/>
                    <a:pt x="4641006" y="294763"/>
                  </a:cubicBezTo>
                  <a:cubicBezTo>
                    <a:pt x="4634364" y="294763"/>
                    <a:pt x="4624500" y="295154"/>
                    <a:pt x="4611412" y="295935"/>
                  </a:cubicBezTo>
                  <a:cubicBezTo>
                    <a:pt x="4598324" y="296717"/>
                    <a:pt x="4588752" y="297107"/>
                    <a:pt x="4582698" y="297107"/>
                  </a:cubicBezTo>
                  <a:lnTo>
                    <a:pt x="4581526" y="297107"/>
                  </a:lnTo>
                  <a:lnTo>
                    <a:pt x="4581526" y="281578"/>
                  </a:lnTo>
                  <a:lnTo>
                    <a:pt x="4583284" y="281578"/>
                  </a:lnTo>
                  <a:cubicBezTo>
                    <a:pt x="4602231" y="281578"/>
                    <a:pt x="4613463" y="279722"/>
                    <a:pt x="4616979" y="276011"/>
                  </a:cubicBezTo>
                  <a:cubicBezTo>
                    <a:pt x="4619714" y="273081"/>
                    <a:pt x="4621081" y="262923"/>
                    <a:pt x="4621081" y="245538"/>
                  </a:cubicBezTo>
                  <a:lnTo>
                    <a:pt x="4622839" y="57136"/>
                  </a:lnTo>
                  <a:cubicBezTo>
                    <a:pt x="4622839" y="39946"/>
                    <a:pt x="4621570" y="29984"/>
                    <a:pt x="4619030" y="27249"/>
                  </a:cubicBezTo>
                  <a:cubicBezTo>
                    <a:pt x="4615709" y="23538"/>
                    <a:pt x="4604380" y="21682"/>
                    <a:pt x="4585042" y="21682"/>
                  </a:cubicBezTo>
                  <a:lnTo>
                    <a:pt x="4583870" y="21682"/>
                  </a:lnTo>
                  <a:close/>
                  <a:moveTo>
                    <a:pt x="4229686" y="6739"/>
                  </a:moveTo>
                  <a:lnTo>
                    <a:pt x="4230858" y="6739"/>
                  </a:lnTo>
                  <a:cubicBezTo>
                    <a:pt x="4234765" y="6739"/>
                    <a:pt x="4240625" y="7032"/>
                    <a:pt x="4248438" y="7618"/>
                  </a:cubicBezTo>
                  <a:cubicBezTo>
                    <a:pt x="4256252" y="8204"/>
                    <a:pt x="4262210" y="8497"/>
                    <a:pt x="4266312" y="8497"/>
                  </a:cubicBezTo>
                  <a:cubicBezTo>
                    <a:pt x="4270218" y="8497"/>
                    <a:pt x="4276079" y="8204"/>
                    <a:pt x="4283892" y="7618"/>
                  </a:cubicBezTo>
                  <a:cubicBezTo>
                    <a:pt x="4291706" y="7032"/>
                    <a:pt x="4297664" y="6739"/>
                    <a:pt x="4301766" y="6739"/>
                  </a:cubicBezTo>
                  <a:lnTo>
                    <a:pt x="4492512" y="248468"/>
                  </a:lnTo>
                  <a:lnTo>
                    <a:pt x="4494270" y="48053"/>
                  </a:lnTo>
                  <a:cubicBezTo>
                    <a:pt x="4494270" y="36528"/>
                    <a:pt x="4492366" y="29251"/>
                    <a:pt x="4488556" y="26224"/>
                  </a:cubicBezTo>
                  <a:cubicBezTo>
                    <a:pt x="4484748" y="23196"/>
                    <a:pt x="4476299" y="21682"/>
                    <a:pt x="4463212" y="21682"/>
                  </a:cubicBezTo>
                  <a:lnTo>
                    <a:pt x="4455300" y="21682"/>
                  </a:lnTo>
                  <a:lnTo>
                    <a:pt x="4455300" y="6739"/>
                  </a:lnTo>
                  <a:lnTo>
                    <a:pt x="4457058" y="6739"/>
                  </a:lnTo>
                  <a:cubicBezTo>
                    <a:pt x="4462528" y="6739"/>
                    <a:pt x="4470732" y="7032"/>
                    <a:pt x="4481671" y="7618"/>
                  </a:cubicBezTo>
                  <a:cubicBezTo>
                    <a:pt x="4492610" y="8204"/>
                    <a:pt x="4500814" y="8497"/>
                    <a:pt x="4506284" y="8497"/>
                  </a:cubicBezTo>
                  <a:cubicBezTo>
                    <a:pt x="4511753" y="8497"/>
                    <a:pt x="4519957" y="8204"/>
                    <a:pt x="4530896" y="7618"/>
                  </a:cubicBezTo>
                  <a:cubicBezTo>
                    <a:pt x="4541834" y="7032"/>
                    <a:pt x="4550039" y="6739"/>
                    <a:pt x="4555508" y="6739"/>
                  </a:cubicBezTo>
                  <a:lnTo>
                    <a:pt x="4556680" y="6739"/>
                  </a:lnTo>
                  <a:lnTo>
                    <a:pt x="4556094" y="21682"/>
                  </a:lnTo>
                  <a:lnTo>
                    <a:pt x="4548183" y="21682"/>
                  </a:lnTo>
                  <a:cubicBezTo>
                    <a:pt x="4534705" y="21682"/>
                    <a:pt x="4525964" y="23196"/>
                    <a:pt x="4521959" y="26224"/>
                  </a:cubicBezTo>
                  <a:cubicBezTo>
                    <a:pt x="4517954" y="29251"/>
                    <a:pt x="4515952" y="36528"/>
                    <a:pt x="4515952" y="48053"/>
                  </a:cubicBezTo>
                  <a:lnTo>
                    <a:pt x="4513608" y="286266"/>
                  </a:lnTo>
                  <a:lnTo>
                    <a:pt x="4514780" y="303846"/>
                  </a:lnTo>
                  <a:lnTo>
                    <a:pt x="4479913" y="297693"/>
                  </a:lnTo>
                  <a:lnTo>
                    <a:pt x="4285944" y="58308"/>
                  </a:lnTo>
                  <a:lnTo>
                    <a:pt x="4284186" y="255207"/>
                  </a:lnTo>
                  <a:cubicBezTo>
                    <a:pt x="4284186" y="266732"/>
                    <a:pt x="4286138" y="273911"/>
                    <a:pt x="4290046" y="276743"/>
                  </a:cubicBezTo>
                  <a:cubicBezTo>
                    <a:pt x="4293952" y="279576"/>
                    <a:pt x="4302840" y="280992"/>
                    <a:pt x="4316709" y="280992"/>
                  </a:cubicBezTo>
                  <a:lnTo>
                    <a:pt x="4324327" y="281578"/>
                  </a:lnTo>
                  <a:lnTo>
                    <a:pt x="4323741" y="297107"/>
                  </a:lnTo>
                  <a:lnTo>
                    <a:pt x="4322569" y="297107"/>
                  </a:lnTo>
                  <a:cubicBezTo>
                    <a:pt x="4317295" y="297107"/>
                    <a:pt x="4309286" y="296717"/>
                    <a:pt x="4298542" y="295935"/>
                  </a:cubicBezTo>
                  <a:cubicBezTo>
                    <a:pt x="4287799" y="295154"/>
                    <a:pt x="4279595" y="294763"/>
                    <a:pt x="4273930" y="294763"/>
                  </a:cubicBezTo>
                  <a:cubicBezTo>
                    <a:pt x="4268460" y="294763"/>
                    <a:pt x="4259622" y="295154"/>
                    <a:pt x="4247413" y="295935"/>
                  </a:cubicBezTo>
                  <a:cubicBezTo>
                    <a:pt x="4235204" y="296717"/>
                    <a:pt x="4227440" y="297107"/>
                    <a:pt x="4224119" y="297107"/>
                  </a:cubicBezTo>
                  <a:lnTo>
                    <a:pt x="4222947" y="297107"/>
                  </a:lnTo>
                  <a:lnTo>
                    <a:pt x="4222947" y="281578"/>
                  </a:lnTo>
                  <a:lnTo>
                    <a:pt x="4231444" y="280992"/>
                  </a:lnTo>
                  <a:cubicBezTo>
                    <a:pt x="4244532" y="280992"/>
                    <a:pt x="4253029" y="279527"/>
                    <a:pt x="4256936" y="276597"/>
                  </a:cubicBezTo>
                  <a:cubicBezTo>
                    <a:pt x="4260842" y="273667"/>
                    <a:pt x="4262796" y="266537"/>
                    <a:pt x="4262796" y="255207"/>
                  </a:cubicBezTo>
                  <a:lnTo>
                    <a:pt x="4264554" y="48053"/>
                  </a:lnTo>
                  <a:cubicBezTo>
                    <a:pt x="4264554" y="36528"/>
                    <a:pt x="4262796" y="29251"/>
                    <a:pt x="4259280" y="26224"/>
                  </a:cubicBezTo>
                  <a:cubicBezTo>
                    <a:pt x="4255764" y="23196"/>
                    <a:pt x="4248048" y="21682"/>
                    <a:pt x="4236132" y="21682"/>
                  </a:cubicBezTo>
                  <a:lnTo>
                    <a:pt x="4229100" y="21682"/>
                  </a:lnTo>
                  <a:close/>
                  <a:moveTo>
                    <a:pt x="3894553" y="6739"/>
                  </a:moveTo>
                  <a:lnTo>
                    <a:pt x="3895725" y="6739"/>
                  </a:lnTo>
                  <a:cubicBezTo>
                    <a:pt x="3901585" y="6739"/>
                    <a:pt x="3910962" y="7032"/>
                    <a:pt x="3923854" y="7618"/>
                  </a:cubicBezTo>
                  <a:cubicBezTo>
                    <a:pt x="3936746" y="8204"/>
                    <a:pt x="3946806" y="8497"/>
                    <a:pt x="3954033" y="8497"/>
                  </a:cubicBezTo>
                  <a:cubicBezTo>
                    <a:pt x="3960480" y="8497"/>
                    <a:pt x="3970246" y="8204"/>
                    <a:pt x="3983334" y="7618"/>
                  </a:cubicBezTo>
                  <a:cubicBezTo>
                    <a:pt x="3996422" y="7032"/>
                    <a:pt x="4006188" y="6739"/>
                    <a:pt x="4012634" y="6739"/>
                  </a:cubicBezTo>
                  <a:lnTo>
                    <a:pt x="4014392" y="6739"/>
                  </a:lnTo>
                  <a:lnTo>
                    <a:pt x="4013806" y="21682"/>
                  </a:lnTo>
                  <a:lnTo>
                    <a:pt x="4012634" y="21682"/>
                  </a:lnTo>
                  <a:cubicBezTo>
                    <a:pt x="3993492" y="21682"/>
                    <a:pt x="3982406" y="23294"/>
                    <a:pt x="3979378" y="26517"/>
                  </a:cubicBezTo>
                  <a:cubicBezTo>
                    <a:pt x="3976350" y="29740"/>
                    <a:pt x="3974837" y="39946"/>
                    <a:pt x="3974837" y="57136"/>
                  </a:cubicBezTo>
                  <a:lnTo>
                    <a:pt x="3973079" y="200415"/>
                  </a:lnTo>
                  <a:cubicBezTo>
                    <a:pt x="3973079" y="228153"/>
                    <a:pt x="3980013" y="247687"/>
                    <a:pt x="3993882" y="259016"/>
                  </a:cubicBezTo>
                  <a:cubicBezTo>
                    <a:pt x="4006384" y="269174"/>
                    <a:pt x="4026894" y="274253"/>
                    <a:pt x="4055413" y="274253"/>
                  </a:cubicBezTo>
                  <a:cubicBezTo>
                    <a:pt x="4069673" y="274253"/>
                    <a:pt x="4082565" y="272299"/>
                    <a:pt x="4094090" y="268393"/>
                  </a:cubicBezTo>
                  <a:cubicBezTo>
                    <a:pt x="4107959" y="263705"/>
                    <a:pt x="4118214" y="256477"/>
                    <a:pt x="4124856" y="246710"/>
                  </a:cubicBezTo>
                  <a:cubicBezTo>
                    <a:pt x="4130716" y="238311"/>
                    <a:pt x="4135013" y="228300"/>
                    <a:pt x="4137748" y="216677"/>
                  </a:cubicBezTo>
                  <a:cubicBezTo>
                    <a:pt x="4140482" y="205055"/>
                    <a:pt x="4141850" y="192504"/>
                    <a:pt x="4141850" y="179026"/>
                  </a:cubicBezTo>
                  <a:lnTo>
                    <a:pt x="4142436" y="48053"/>
                  </a:lnTo>
                  <a:cubicBezTo>
                    <a:pt x="4142436" y="36528"/>
                    <a:pt x="4140531" y="29251"/>
                    <a:pt x="4136722" y="26224"/>
                  </a:cubicBezTo>
                  <a:cubicBezTo>
                    <a:pt x="4132913" y="23196"/>
                    <a:pt x="4124562" y="21682"/>
                    <a:pt x="4111670" y="21682"/>
                  </a:cubicBezTo>
                  <a:lnTo>
                    <a:pt x="4104052" y="21682"/>
                  </a:lnTo>
                  <a:lnTo>
                    <a:pt x="4104052" y="6739"/>
                  </a:lnTo>
                  <a:lnTo>
                    <a:pt x="4105224" y="6739"/>
                  </a:lnTo>
                  <a:cubicBezTo>
                    <a:pt x="4110694" y="6739"/>
                    <a:pt x="4118996" y="7032"/>
                    <a:pt x="4130130" y="7618"/>
                  </a:cubicBezTo>
                  <a:cubicBezTo>
                    <a:pt x="4141264" y="8204"/>
                    <a:pt x="4149566" y="8497"/>
                    <a:pt x="4155035" y="8497"/>
                  </a:cubicBezTo>
                  <a:cubicBezTo>
                    <a:pt x="4160114" y="8497"/>
                    <a:pt x="4168122" y="8204"/>
                    <a:pt x="4179062" y="7618"/>
                  </a:cubicBezTo>
                  <a:cubicBezTo>
                    <a:pt x="4190000" y="7032"/>
                    <a:pt x="4198400" y="6739"/>
                    <a:pt x="4204260" y="6739"/>
                  </a:cubicBezTo>
                  <a:lnTo>
                    <a:pt x="4205432" y="6739"/>
                  </a:lnTo>
                  <a:lnTo>
                    <a:pt x="4204846" y="21682"/>
                  </a:lnTo>
                  <a:lnTo>
                    <a:pt x="4196935" y="21682"/>
                  </a:lnTo>
                  <a:cubicBezTo>
                    <a:pt x="4183261" y="21682"/>
                    <a:pt x="4174324" y="23245"/>
                    <a:pt x="4170125" y="26370"/>
                  </a:cubicBezTo>
                  <a:cubicBezTo>
                    <a:pt x="4165925" y="29496"/>
                    <a:pt x="4163825" y="36723"/>
                    <a:pt x="4163825" y="48053"/>
                  </a:cubicBezTo>
                  <a:lnTo>
                    <a:pt x="4162653" y="199829"/>
                  </a:lnTo>
                  <a:cubicBezTo>
                    <a:pt x="4162653" y="221121"/>
                    <a:pt x="4156500" y="241338"/>
                    <a:pt x="4144194" y="260482"/>
                  </a:cubicBezTo>
                  <a:cubicBezTo>
                    <a:pt x="4139896" y="266928"/>
                    <a:pt x="4133352" y="273471"/>
                    <a:pt x="4124562" y="280113"/>
                  </a:cubicBezTo>
                  <a:cubicBezTo>
                    <a:pt x="4115772" y="286754"/>
                    <a:pt x="4107666" y="291442"/>
                    <a:pt x="4100243" y="294177"/>
                  </a:cubicBezTo>
                  <a:cubicBezTo>
                    <a:pt x="4082467" y="300233"/>
                    <a:pt x="4063910" y="303260"/>
                    <a:pt x="4044572" y="303260"/>
                  </a:cubicBezTo>
                  <a:cubicBezTo>
                    <a:pt x="4013514" y="303260"/>
                    <a:pt x="3989585" y="298963"/>
                    <a:pt x="3972786" y="290368"/>
                  </a:cubicBezTo>
                  <a:cubicBezTo>
                    <a:pt x="3959112" y="283336"/>
                    <a:pt x="3948857" y="272983"/>
                    <a:pt x="3942020" y="259309"/>
                  </a:cubicBezTo>
                  <a:cubicBezTo>
                    <a:pt x="3937332" y="251301"/>
                    <a:pt x="3934353" y="243341"/>
                    <a:pt x="3933084" y="235430"/>
                  </a:cubicBezTo>
                  <a:cubicBezTo>
                    <a:pt x="3931814" y="227518"/>
                    <a:pt x="3931179" y="217507"/>
                    <a:pt x="3931179" y="205396"/>
                  </a:cubicBezTo>
                  <a:lnTo>
                    <a:pt x="3932937" y="57136"/>
                  </a:lnTo>
                  <a:cubicBezTo>
                    <a:pt x="3932937" y="39751"/>
                    <a:pt x="3931765" y="29789"/>
                    <a:pt x="3929421" y="27249"/>
                  </a:cubicBezTo>
                  <a:cubicBezTo>
                    <a:pt x="3926100" y="23538"/>
                    <a:pt x="3914868" y="21682"/>
                    <a:pt x="3895725" y="21682"/>
                  </a:cubicBezTo>
                  <a:lnTo>
                    <a:pt x="3893967" y="21682"/>
                  </a:lnTo>
                  <a:close/>
                  <a:moveTo>
                    <a:pt x="3450394" y="6739"/>
                  </a:moveTo>
                  <a:lnTo>
                    <a:pt x="3452152" y="6739"/>
                  </a:lnTo>
                  <a:cubicBezTo>
                    <a:pt x="3458403" y="6739"/>
                    <a:pt x="3467877" y="7032"/>
                    <a:pt x="3480574" y="7618"/>
                  </a:cubicBezTo>
                  <a:cubicBezTo>
                    <a:pt x="3493271" y="8204"/>
                    <a:pt x="3503038" y="8497"/>
                    <a:pt x="3509875" y="8497"/>
                  </a:cubicBezTo>
                  <a:cubicBezTo>
                    <a:pt x="3516711" y="8497"/>
                    <a:pt x="3526673" y="8204"/>
                    <a:pt x="3539761" y="7618"/>
                  </a:cubicBezTo>
                  <a:cubicBezTo>
                    <a:pt x="3552849" y="7032"/>
                    <a:pt x="3562713" y="6739"/>
                    <a:pt x="3569355" y="6739"/>
                  </a:cubicBezTo>
                  <a:lnTo>
                    <a:pt x="3571113" y="6739"/>
                  </a:lnTo>
                  <a:lnTo>
                    <a:pt x="3570527" y="21682"/>
                  </a:lnTo>
                  <a:lnTo>
                    <a:pt x="3569355" y="21682"/>
                  </a:lnTo>
                  <a:cubicBezTo>
                    <a:pt x="3550212" y="21682"/>
                    <a:pt x="3539126" y="23294"/>
                    <a:pt x="3536098" y="26517"/>
                  </a:cubicBezTo>
                  <a:cubicBezTo>
                    <a:pt x="3533071" y="29740"/>
                    <a:pt x="3531557" y="39946"/>
                    <a:pt x="3531557" y="57136"/>
                  </a:cubicBezTo>
                  <a:lnTo>
                    <a:pt x="3529506" y="258723"/>
                  </a:lnTo>
                  <a:lnTo>
                    <a:pt x="3529506" y="273081"/>
                  </a:lnTo>
                  <a:cubicBezTo>
                    <a:pt x="3536343" y="273667"/>
                    <a:pt x="3544644" y="274106"/>
                    <a:pt x="3554411" y="274399"/>
                  </a:cubicBezTo>
                  <a:cubicBezTo>
                    <a:pt x="3564178" y="274692"/>
                    <a:pt x="3574922" y="274839"/>
                    <a:pt x="3586642" y="274839"/>
                  </a:cubicBezTo>
                  <a:cubicBezTo>
                    <a:pt x="3604613" y="274839"/>
                    <a:pt x="3617456" y="274350"/>
                    <a:pt x="3625172" y="273374"/>
                  </a:cubicBezTo>
                  <a:cubicBezTo>
                    <a:pt x="3632888" y="272397"/>
                    <a:pt x="3641825" y="270541"/>
                    <a:pt x="3651982" y="267807"/>
                  </a:cubicBezTo>
                  <a:cubicBezTo>
                    <a:pt x="3652568" y="266830"/>
                    <a:pt x="3653301" y="264925"/>
                    <a:pt x="3654180" y="262093"/>
                  </a:cubicBezTo>
                  <a:cubicBezTo>
                    <a:pt x="3655059" y="259261"/>
                    <a:pt x="3655791" y="257161"/>
                    <a:pt x="3656377" y="255793"/>
                  </a:cubicBezTo>
                  <a:lnTo>
                    <a:pt x="3665753" y="220340"/>
                  </a:lnTo>
                  <a:lnTo>
                    <a:pt x="3682162" y="220926"/>
                  </a:lnTo>
                  <a:cubicBezTo>
                    <a:pt x="3681185" y="226005"/>
                    <a:pt x="3680501" y="229911"/>
                    <a:pt x="3680111" y="232646"/>
                  </a:cubicBezTo>
                  <a:cubicBezTo>
                    <a:pt x="3678548" y="241827"/>
                    <a:pt x="3677767" y="247687"/>
                    <a:pt x="3677767" y="250226"/>
                  </a:cubicBezTo>
                  <a:lnTo>
                    <a:pt x="3672492" y="294177"/>
                  </a:lnTo>
                  <a:lnTo>
                    <a:pt x="3671320" y="294763"/>
                  </a:lnTo>
                  <a:cubicBezTo>
                    <a:pt x="3665460" y="295740"/>
                    <a:pt x="3657452" y="296375"/>
                    <a:pt x="3647294" y="296668"/>
                  </a:cubicBezTo>
                  <a:cubicBezTo>
                    <a:pt x="3637137" y="296961"/>
                    <a:pt x="3623756" y="297107"/>
                    <a:pt x="3607152" y="297107"/>
                  </a:cubicBezTo>
                  <a:cubicBezTo>
                    <a:pt x="3599729" y="297107"/>
                    <a:pt x="3588205" y="296717"/>
                    <a:pt x="3572578" y="295935"/>
                  </a:cubicBezTo>
                  <a:cubicBezTo>
                    <a:pt x="3556951" y="295154"/>
                    <a:pt x="3545035" y="294763"/>
                    <a:pt x="3536831" y="294763"/>
                  </a:cubicBezTo>
                  <a:cubicBezTo>
                    <a:pt x="3529018" y="294763"/>
                    <a:pt x="3517297" y="295154"/>
                    <a:pt x="3501670" y="295935"/>
                  </a:cubicBezTo>
                  <a:cubicBezTo>
                    <a:pt x="3486043" y="296717"/>
                    <a:pt x="3474128" y="297107"/>
                    <a:pt x="3465924" y="297107"/>
                  </a:cubicBezTo>
                  <a:lnTo>
                    <a:pt x="3464752" y="297107"/>
                  </a:lnTo>
                  <a:lnTo>
                    <a:pt x="3464752" y="281578"/>
                  </a:lnTo>
                  <a:lnTo>
                    <a:pt x="3465924" y="281578"/>
                  </a:lnTo>
                  <a:cubicBezTo>
                    <a:pt x="3475105" y="279820"/>
                    <a:pt x="3481013" y="275864"/>
                    <a:pt x="3483651" y="269711"/>
                  </a:cubicBezTo>
                  <a:cubicBezTo>
                    <a:pt x="3486288" y="263558"/>
                    <a:pt x="3487606" y="251887"/>
                    <a:pt x="3487606" y="234697"/>
                  </a:cubicBezTo>
                  <a:lnTo>
                    <a:pt x="3489364" y="57136"/>
                  </a:lnTo>
                  <a:cubicBezTo>
                    <a:pt x="3489364" y="39946"/>
                    <a:pt x="3488094" y="29984"/>
                    <a:pt x="3485555" y="27249"/>
                  </a:cubicBezTo>
                  <a:cubicBezTo>
                    <a:pt x="3482234" y="23538"/>
                    <a:pt x="3470905" y="21682"/>
                    <a:pt x="3451566" y="21682"/>
                  </a:cubicBezTo>
                  <a:lnTo>
                    <a:pt x="3450394" y="21682"/>
                  </a:lnTo>
                  <a:close/>
                  <a:moveTo>
                    <a:pt x="2713453" y="6739"/>
                  </a:moveTo>
                  <a:lnTo>
                    <a:pt x="2714625" y="6739"/>
                  </a:lnTo>
                  <a:cubicBezTo>
                    <a:pt x="2718727" y="6739"/>
                    <a:pt x="2725076" y="7032"/>
                    <a:pt x="2733671" y="7618"/>
                  </a:cubicBezTo>
                  <a:cubicBezTo>
                    <a:pt x="2742266" y="8204"/>
                    <a:pt x="2748907" y="8497"/>
                    <a:pt x="2753595" y="8497"/>
                  </a:cubicBezTo>
                  <a:cubicBezTo>
                    <a:pt x="2757893" y="8497"/>
                    <a:pt x="2764436" y="8204"/>
                    <a:pt x="2773226" y="7618"/>
                  </a:cubicBezTo>
                  <a:cubicBezTo>
                    <a:pt x="2782017" y="7032"/>
                    <a:pt x="2788463" y="6739"/>
                    <a:pt x="2792565" y="6739"/>
                  </a:cubicBezTo>
                  <a:lnTo>
                    <a:pt x="2793737" y="6739"/>
                  </a:lnTo>
                  <a:lnTo>
                    <a:pt x="2899512" y="233525"/>
                  </a:lnTo>
                  <a:lnTo>
                    <a:pt x="2983897" y="61824"/>
                  </a:lnTo>
                  <a:cubicBezTo>
                    <a:pt x="2993273" y="43267"/>
                    <a:pt x="3000892" y="25101"/>
                    <a:pt x="3006752" y="7325"/>
                  </a:cubicBezTo>
                  <a:lnTo>
                    <a:pt x="3007924" y="6739"/>
                  </a:lnTo>
                  <a:cubicBezTo>
                    <a:pt x="3014370" y="6739"/>
                    <a:pt x="3020425" y="6934"/>
                    <a:pt x="3026090" y="7325"/>
                  </a:cubicBezTo>
                  <a:cubicBezTo>
                    <a:pt x="3031755" y="7716"/>
                    <a:pt x="3038689" y="8106"/>
                    <a:pt x="3046893" y="8497"/>
                  </a:cubicBezTo>
                  <a:cubicBezTo>
                    <a:pt x="3051386" y="8497"/>
                    <a:pt x="3058028" y="8204"/>
                    <a:pt x="3066818" y="7618"/>
                  </a:cubicBezTo>
                  <a:cubicBezTo>
                    <a:pt x="3075608" y="7032"/>
                    <a:pt x="3082249" y="6739"/>
                    <a:pt x="3086742" y="6739"/>
                  </a:cubicBezTo>
                  <a:lnTo>
                    <a:pt x="3087914" y="6739"/>
                  </a:lnTo>
                  <a:lnTo>
                    <a:pt x="3087914" y="21682"/>
                  </a:lnTo>
                  <a:lnTo>
                    <a:pt x="3080003" y="21682"/>
                  </a:lnTo>
                  <a:cubicBezTo>
                    <a:pt x="3067111" y="21682"/>
                    <a:pt x="3058711" y="23245"/>
                    <a:pt x="3054805" y="26370"/>
                  </a:cubicBezTo>
                  <a:cubicBezTo>
                    <a:pt x="3050898" y="29496"/>
                    <a:pt x="3048945" y="36723"/>
                    <a:pt x="3048945" y="48053"/>
                  </a:cubicBezTo>
                  <a:lnTo>
                    <a:pt x="3047772" y="245538"/>
                  </a:lnTo>
                  <a:cubicBezTo>
                    <a:pt x="3047772" y="263314"/>
                    <a:pt x="3048847" y="273471"/>
                    <a:pt x="3050996" y="276011"/>
                  </a:cubicBezTo>
                  <a:cubicBezTo>
                    <a:pt x="3054121" y="279722"/>
                    <a:pt x="3065353" y="281578"/>
                    <a:pt x="3084691" y="281578"/>
                  </a:cubicBezTo>
                  <a:lnTo>
                    <a:pt x="3086742" y="281578"/>
                  </a:lnTo>
                  <a:lnTo>
                    <a:pt x="3086156" y="297107"/>
                  </a:lnTo>
                  <a:lnTo>
                    <a:pt x="3084691" y="297107"/>
                  </a:lnTo>
                  <a:cubicBezTo>
                    <a:pt x="3078050" y="297107"/>
                    <a:pt x="3068185" y="296717"/>
                    <a:pt x="3055098" y="295935"/>
                  </a:cubicBezTo>
                  <a:cubicBezTo>
                    <a:pt x="3042010" y="295154"/>
                    <a:pt x="3032146" y="294763"/>
                    <a:pt x="3025504" y="294763"/>
                  </a:cubicBezTo>
                  <a:cubicBezTo>
                    <a:pt x="3017886" y="294763"/>
                    <a:pt x="3010463" y="294958"/>
                    <a:pt x="3003236" y="295349"/>
                  </a:cubicBezTo>
                  <a:cubicBezTo>
                    <a:pt x="2981749" y="296521"/>
                    <a:pt x="2969735" y="297107"/>
                    <a:pt x="2967196" y="297107"/>
                  </a:cubicBezTo>
                  <a:lnTo>
                    <a:pt x="2966024" y="297107"/>
                  </a:lnTo>
                  <a:lnTo>
                    <a:pt x="2966024" y="281578"/>
                  </a:lnTo>
                  <a:lnTo>
                    <a:pt x="2967782" y="281578"/>
                  </a:lnTo>
                  <a:cubicBezTo>
                    <a:pt x="2986730" y="281578"/>
                    <a:pt x="2997962" y="279722"/>
                    <a:pt x="3001478" y="276011"/>
                  </a:cubicBezTo>
                  <a:cubicBezTo>
                    <a:pt x="3004212" y="273081"/>
                    <a:pt x="3005580" y="262923"/>
                    <a:pt x="3005580" y="245538"/>
                  </a:cubicBezTo>
                  <a:lnTo>
                    <a:pt x="3006752" y="63875"/>
                  </a:lnTo>
                  <a:lnTo>
                    <a:pt x="2893945" y="300037"/>
                  </a:lnTo>
                  <a:lnTo>
                    <a:pt x="2883689" y="300037"/>
                  </a:lnTo>
                  <a:lnTo>
                    <a:pt x="2773519" y="63875"/>
                  </a:lnTo>
                  <a:lnTo>
                    <a:pt x="2771468" y="255207"/>
                  </a:lnTo>
                  <a:cubicBezTo>
                    <a:pt x="2771468" y="266732"/>
                    <a:pt x="2773422" y="273911"/>
                    <a:pt x="2777329" y="276743"/>
                  </a:cubicBezTo>
                  <a:cubicBezTo>
                    <a:pt x="2781235" y="279576"/>
                    <a:pt x="2790123" y="280992"/>
                    <a:pt x="2803992" y="280992"/>
                  </a:cubicBezTo>
                  <a:lnTo>
                    <a:pt x="2811903" y="281578"/>
                  </a:lnTo>
                  <a:lnTo>
                    <a:pt x="2811903" y="297107"/>
                  </a:lnTo>
                  <a:lnTo>
                    <a:pt x="2809852" y="297107"/>
                  </a:lnTo>
                  <a:cubicBezTo>
                    <a:pt x="2804773" y="297107"/>
                    <a:pt x="2796862" y="296717"/>
                    <a:pt x="2786119" y="295935"/>
                  </a:cubicBezTo>
                  <a:cubicBezTo>
                    <a:pt x="2775375" y="295154"/>
                    <a:pt x="2767171" y="294763"/>
                    <a:pt x="2761506" y="294763"/>
                  </a:cubicBezTo>
                  <a:cubicBezTo>
                    <a:pt x="2755646" y="294763"/>
                    <a:pt x="2746856" y="295154"/>
                    <a:pt x="2735136" y="295935"/>
                  </a:cubicBezTo>
                  <a:cubicBezTo>
                    <a:pt x="2723416" y="296717"/>
                    <a:pt x="2715797" y="297107"/>
                    <a:pt x="2712281" y="297107"/>
                  </a:cubicBezTo>
                  <a:lnTo>
                    <a:pt x="2710523" y="297107"/>
                  </a:lnTo>
                  <a:lnTo>
                    <a:pt x="2711109" y="281578"/>
                  </a:lnTo>
                  <a:lnTo>
                    <a:pt x="2718727" y="280992"/>
                  </a:lnTo>
                  <a:cubicBezTo>
                    <a:pt x="2731815" y="280992"/>
                    <a:pt x="2740312" y="279527"/>
                    <a:pt x="2744219" y="276597"/>
                  </a:cubicBezTo>
                  <a:cubicBezTo>
                    <a:pt x="2748126" y="273667"/>
                    <a:pt x="2750079" y="266537"/>
                    <a:pt x="2750079" y="255207"/>
                  </a:cubicBezTo>
                  <a:lnTo>
                    <a:pt x="2751837" y="48053"/>
                  </a:lnTo>
                  <a:cubicBezTo>
                    <a:pt x="2751837" y="36528"/>
                    <a:pt x="2749933" y="29251"/>
                    <a:pt x="2746123" y="26224"/>
                  </a:cubicBezTo>
                  <a:cubicBezTo>
                    <a:pt x="2742314" y="23196"/>
                    <a:pt x="2733964" y="21682"/>
                    <a:pt x="2721072" y="21682"/>
                  </a:cubicBezTo>
                  <a:lnTo>
                    <a:pt x="2712867" y="21682"/>
                  </a:lnTo>
                  <a:close/>
                  <a:moveTo>
                    <a:pt x="2431219" y="6739"/>
                  </a:moveTo>
                  <a:lnTo>
                    <a:pt x="2432977" y="6739"/>
                  </a:lnTo>
                  <a:cubicBezTo>
                    <a:pt x="2440400" y="6739"/>
                    <a:pt x="2452023" y="7032"/>
                    <a:pt x="2467845" y="7618"/>
                  </a:cubicBezTo>
                  <a:cubicBezTo>
                    <a:pt x="2483667" y="8204"/>
                    <a:pt x="2495876" y="8497"/>
                    <a:pt x="2504471" y="8497"/>
                  </a:cubicBezTo>
                  <a:cubicBezTo>
                    <a:pt x="2512480" y="8497"/>
                    <a:pt x="2524493" y="8204"/>
                    <a:pt x="2540510" y="7618"/>
                  </a:cubicBezTo>
                  <a:cubicBezTo>
                    <a:pt x="2556528" y="7032"/>
                    <a:pt x="2568541" y="6739"/>
                    <a:pt x="2576550" y="6739"/>
                  </a:cubicBezTo>
                  <a:cubicBezTo>
                    <a:pt x="2603897" y="6739"/>
                    <a:pt x="2624896" y="12892"/>
                    <a:pt x="2639546" y="25198"/>
                  </a:cubicBezTo>
                  <a:cubicBezTo>
                    <a:pt x="2653024" y="36528"/>
                    <a:pt x="2659764" y="51569"/>
                    <a:pt x="2659764" y="70321"/>
                  </a:cubicBezTo>
                  <a:cubicBezTo>
                    <a:pt x="2659764" y="91417"/>
                    <a:pt x="2651462" y="109388"/>
                    <a:pt x="2634858" y="124234"/>
                  </a:cubicBezTo>
                  <a:cubicBezTo>
                    <a:pt x="2620208" y="137126"/>
                    <a:pt x="2601944" y="145721"/>
                    <a:pt x="2580066" y="150018"/>
                  </a:cubicBezTo>
                  <a:lnTo>
                    <a:pt x="2670605" y="270737"/>
                  </a:lnTo>
                  <a:cubicBezTo>
                    <a:pt x="2673730" y="274057"/>
                    <a:pt x="2677197" y="276548"/>
                    <a:pt x="2681007" y="278208"/>
                  </a:cubicBezTo>
                  <a:cubicBezTo>
                    <a:pt x="2684816" y="279869"/>
                    <a:pt x="2689162" y="280992"/>
                    <a:pt x="2694045" y="281578"/>
                  </a:cubicBezTo>
                  <a:lnTo>
                    <a:pt x="2694631" y="297107"/>
                  </a:lnTo>
                  <a:lnTo>
                    <a:pt x="2692873" y="297107"/>
                  </a:lnTo>
                  <a:cubicBezTo>
                    <a:pt x="2689552" y="296717"/>
                    <a:pt x="2684962" y="296228"/>
                    <a:pt x="2679102" y="295642"/>
                  </a:cubicBezTo>
                  <a:cubicBezTo>
                    <a:pt x="2673242" y="295056"/>
                    <a:pt x="2668651" y="294763"/>
                    <a:pt x="2665331" y="294763"/>
                  </a:cubicBezTo>
                  <a:cubicBezTo>
                    <a:pt x="2661033" y="294763"/>
                    <a:pt x="2657615" y="294861"/>
                    <a:pt x="2655076" y="295056"/>
                  </a:cubicBezTo>
                  <a:cubicBezTo>
                    <a:pt x="2652536" y="295251"/>
                    <a:pt x="2646774" y="295935"/>
                    <a:pt x="2637788" y="297107"/>
                  </a:cubicBezTo>
                  <a:lnTo>
                    <a:pt x="2636323" y="297107"/>
                  </a:lnTo>
                  <a:lnTo>
                    <a:pt x="2635737" y="296521"/>
                  </a:lnTo>
                  <a:cubicBezTo>
                    <a:pt x="2634174" y="294372"/>
                    <a:pt x="2631342" y="290173"/>
                    <a:pt x="2627240" y="283922"/>
                  </a:cubicBezTo>
                  <a:cubicBezTo>
                    <a:pt x="2624310" y="279429"/>
                    <a:pt x="2621575" y="275815"/>
                    <a:pt x="2619036" y="273081"/>
                  </a:cubicBezTo>
                  <a:lnTo>
                    <a:pt x="2522344" y="146502"/>
                  </a:lnTo>
                  <a:lnTo>
                    <a:pt x="2524102" y="138884"/>
                  </a:lnTo>
                  <a:lnTo>
                    <a:pt x="2525567" y="138884"/>
                  </a:lnTo>
                  <a:lnTo>
                    <a:pt x="2539631" y="138884"/>
                  </a:lnTo>
                  <a:cubicBezTo>
                    <a:pt x="2543538" y="138884"/>
                    <a:pt x="2547396" y="138787"/>
                    <a:pt x="2551205" y="138591"/>
                  </a:cubicBezTo>
                  <a:cubicBezTo>
                    <a:pt x="2555014" y="138396"/>
                    <a:pt x="2558872" y="138005"/>
                    <a:pt x="2562779" y="137419"/>
                  </a:cubicBezTo>
                  <a:cubicBezTo>
                    <a:pt x="2577429" y="134685"/>
                    <a:pt x="2589882" y="128190"/>
                    <a:pt x="2600137" y="117934"/>
                  </a:cubicBezTo>
                  <a:cubicBezTo>
                    <a:pt x="2610392" y="107679"/>
                    <a:pt x="2615520" y="95422"/>
                    <a:pt x="2615520" y="81162"/>
                  </a:cubicBezTo>
                  <a:cubicBezTo>
                    <a:pt x="2615520" y="60847"/>
                    <a:pt x="2609074" y="45904"/>
                    <a:pt x="2596181" y="36332"/>
                  </a:cubicBezTo>
                  <a:cubicBezTo>
                    <a:pt x="2585633" y="28519"/>
                    <a:pt x="2571667" y="24612"/>
                    <a:pt x="2554282" y="24612"/>
                  </a:cubicBezTo>
                  <a:cubicBezTo>
                    <a:pt x="2546859" y="24612"/>
                    <a:pt x="2540217" y="25052"/>
                    <a:pt x="2534357" y="25931"/>
                  </a:cubicBezTo>
                  <a:cubicBezTo>
                    <a:pt x="2528497" y="26810"/>
                    <a:pt x="2521953" y="28226"/>
                    <a:pt x="2514726" y="30179"/>
                  </a:cubicBezTo>
                  <a:cubicBezTo>
                    <a:pt x="2513749" y="33109"/>
                    <a:pt x="2513114" y="36430"/>
                    <a:pt x="2512821" y="40141"/>
                  </a:cubicBezTo>
                  <a:cubicBezTo>
                    <a:pt x="2512528" y="43853"/>
                    <a:pt x="2512382" y="49518"/>
                    <a:pt x="2512382" y="57136"/>
                  </a:cubicBezTo>
                  <a:lnTo>
                    <a:pt x="2510331" y="245538"/>
                  </a:lnTo>
                  <a:cubicBezTo>
                    <a:pt x="2510331" y="263314"/>
                    <a:pt x="2511503" y="273471"/>
                    <a:pt x="2513847" y="276011"/>
                  </a:cubicBezTo>
                  <a:cubicBezTo>
                    <a:pt x="2517168" y="279722"/>
                    <a:pt x="2528400" y="281578"/>
                    <a:pt x="2547543" y="281578"/>
                  </a:cubicBezTo>
                  <a:lnTo>
                    <a:pt x="2549594" y="281578"/>
                  </a:lnTo>
                  <a:lnTo>
                    <a:pt x="2548715" y="297107"/>
                  </a:lnTo>
                  <a:lnTo>
                    <a:pt x="2547543" y="297107"/>
                  </a:lnTo>
                  <a:cubicBezTo>
                    <a:pt x="2541096" y="297107"/>
                    <a:pt x="2531330" y="296717"/>
                    <a:pt x="2518242" y="295935"/>
                  </a:cubicBezTo>
                  <a:cubicBezTo>
                    <a:pt x="2505154" y="295154"/>
                    <a:pt x="2495192" y="294763"/>
                    <a:pt x="2488355" y="294763"/>
                  </a:cubicBezTo>
                  <a:cubicBezTo>
                    <a:pt x="2481714" y="294763"/>
                    <a:pt x="2471850" y="295154"/>
                    <a:pt x="2458762" y="295935"/>
                  </a:cubicBezTo>
                  <a:cubicBezTo>
                    <a:pt x="2445674" y="296717"/>
                    <a:pt x="2436103" y="297107"/>
                    <a:pt x="2430047" y="297107"/>
                  </a:cubicBezTo>
                  <a:lnTo>
                    <a:pt x="2428875" y="297107"/>
                  </a:lnTo>
                  <a:lnTo>
                    <a:pt x="2428875" y="281578"/>
                  </a:lnTo>
                  <a:lnTo>
                    <a:pt x="2430633" y="281578"/>
                  </a:lnTo>
                  <a:cubicBezTo>
                    <a:pt x="2449581" y="281578"/>
                    <a:pt x="2460813" y="279722"/>
                    <a:pt x="2464329" y="276011"/>
                  </a:cubicBezTo>
                  <a:cubicBezTo>
                    <a:pt x="2467064" y="273081"/>
                    <a:pt x="2468431" y="262923"/>
                    <a:pt x="2468431" y="245538"/>
                  </a:cubicBezTo>
                  <a:lnTo>
                    <a:pt x="2470189" y="57136"/>
                  </a:lnTo>
                  <a:cubicBezTo>
                    <a:pt x="2470189" y="39946"/>
                    <a:pt x="2468919" y="29984"/>
                    <a:pt x="2466380" y="27249"/>
                  </a:cubicBezTo>
                  <a:cubicBezTo>
                    <a:pt x="2463059" y="23538"/>
                    <a:pt x="2451730" y="21682"/>
                    <a:pt x="2432391" y="21682"/>
                  </a:cubicBezTo>
                  <a:lnTo>
                    <a:pt x="2431219" y="21682"/>
                  </a:lnTo>
                  <a:close/>
                  <a:moveTo>
                    <a:pt x="1743661" y="6739"/>
                  </a:moveTo>
                  <a:lnTo>
                    <a:pt x="1744833" y="6739"/>
                  </a:lnTo>
                  <a:cubicBezTo>
                    <a:pt x="1748740" y="6739"/>
                    <a:pt x="1754600" y="7032"/>
                    <a:pt x="1762414" y="7618"/>
                  </a:cubicBezTo>
                  <a:cubicBezTo>
                    <a:pt x="1770227" y="8204"/>
                    <a:pt x="1776185" y="8497"/>
                    <a:pt x="1780287" y="8497"/>
                  </a:cubicBezTo>
                  <a:cubicBezTo>
                    <a:pt x="1784194" y="8497"/>
                    <a:pt x="1790054" y="8204"/>
                    <a:pt x="1797867" y="7618"/>
                  </a:cubicBezTo>
                  <a:cubicBezTo>
                    <a:pt x="1805681" y="7032"/>
                    <a:pt x="1811639" y="6739"/>
                    <a:pt x="1815741" y="6739"/>
                  </a:cubicBezTo>
                  <a:lnTo>
                    <a:pt x="2006487" y="248468"/>
                  </a:lnTo>
                  <a:lnTo>
                    <a:pt x="2008245" y="48053"/>
                  </a:lnTo>
                  <a:cubicBezTo>
                    <a:pt x="2008245" y="36528"/>
                    <a:pt x="2006341" y="29251"/>
                    <a:pt x="2002532" y="26224"/>
                  </a:cubicBezTo>
                  <a:cubicBezTo>
                    <a:pt x="1998723" y="23196"/>
                    <a:pt x="1990274" y="21682"/>
                    <a:pt x="1977187" y="21682"/>
                  </a:cubicBezTo>
                  <a:lnTo>
                    <a:pt x="1969276" y="21682"/>
                  </a:lnTo>
                  <a:lnTo>
                    <a:pt x="1969276" y="6739"/>
                  </a:lnTo>
                  <a:lnTo>
                    <a:pt x="1971034" y="6739"/>
                  </a:lnTo>
                  <a:cubicBezTo>
                    <a:pt x="1976503" y="6739"/>
                    <a:pt x="1984707" y="7032"/>
                    <a:pt x="1995646" y="7618"/>
                  </a:cubicBezTo>
                  <a:cubicBezTo>
                    <a:pt x="2006585" y="8204"/>
                    <a:pt x="2014789" y="8497"/>
                    <a:pt x="2020258" y="8497"/>
                  </a:cubicBezTo>
                  <a:cubicBezTo>
                    <a:pt x="2025728" y="8497"/>
                    <a:pt x="2033932" y="8204"/>
                    <a:pt x="2044871" y="7618"/>
                  </a:cubicBezTo>
                  <a:cubicBezTo>
                    <a:pt x="2055810" y="7032"/>
                    <a:pt x="2064014" y="6739"/>
                    <a:pt x="2069483" y="6739"/>
                  </a:cubicBezTo>
                  <a:lnTo>
                    <a:pt x="2070655" y="6739"/>
                  </a:lnTo>
                  <a:lnTo>
                    <a:pt x="2070069" y="21682"/>
                  </a:lnTo>
                  <a:lnTo>
                    <a:pt x="2062158" y="21682"/>
                  </a:lnTo>
                  <a:cubicBezTo>
                    <a:pt x="2048680" y="21682"/>
                    <a:pt x="2039939" y="23196"/>
                    <a:pt x="2035934" y="26224"/>
                  </a:cubicBezTo>
                  <a:cubicBezTo>
                    <a:pt x="2031930" y="29251"/>
                    <a:pt x="2029928" y="36528"/>
                    <a:pt x="2029928" y="48053"/>
                  </a:cubicBezTo>
                  <a:lnTo>
                    <a:pt x="2027584" y="286266"/>
                  </a:lnTo>
                  <a:lnTo>
                    <a:pt x="2028756" y="303846"/>
                  </a:lnTo>
                  <a:lnTo>
                    <a:pt x="1993888" y="297693"/>
                  </a:lnTo>
                  <a:lnTo>
                    <a:pt x="1799918" y="58308"/>
                  </a:lnTo>
                  <a:lnTo>
                    <a:pt x="1798160" y="255207"/>
                  </a:lnTo>
                  <a:cubicBezTo>
                    <a:pt x="1798160" y="266732"/>
                    <a:pt x="1800114" y="273911"/>
                    <a:pt x="1804021" y="276743"/>
                  </a:cubicBezTo>
                  <a:cubicBezTo>
                    <a:pt x="1807927" y="279576"/>
                    <a:pt x="1816815" y="280992"/>
                    <a:pt x="1830684" y="280992"/>
                  </a:cubicBezTo>
                  <a:lnTo>
                    <a:pt x="1838302" y="281578"/>
                  </a:lnTo>
                  <a:lnTo>
                    <a:pt x="1837716" y="297107"/>
                  </a:lnTo>
                  <a:lnTo>
                    <a:pt x="1836544" y="297107"/>
                  </a:lnTo>
                  <a:cubicBezTo>
                    <a:pt x="1831270" y="297107"/>
                    <a:pt x="1823261" y="296717"/>
                    <a:pt x="1812518" y="295935"/>
                  </a:cubicBezTo>
                  <a:cubicBezTo>
                    <a:pt x="1801774" y="295154"/>
                    <a:pt x="1793570" y="294763"/>
                    <a:pt x="1787905" y="294763"/>
                  </a:cubicBezTo>
                  <a:cubicBezTo>
                    <a:pt x="1782436" y="294763"/>
                    <a:pt x="1773597" y="295154"/>
                    <a:pt x="1761388" y="295935"/>
                  </a:cubicBezTo>
                  <a:cubicBezTo>
                    <a:pt x="1749180" y="296717"/>
                    <a:pt x="1741415" y="297107"/>
                    <a:pt x="1738094" y="297107"/>
                  </a:cubicBezTo>
                  <a:lnTo>
                    <a:pt x="1736922" y="297107"/>
                  </a:lnTo>
                  <a:lnTo>
                    <a:pt x="1736922" y="281578"/>
                  </a:lnTo>
                  <a:lnTo>
                    <a:pt x="1745419" y="280992"/>
                  </a:lnTo>
                  <a:cubicBezTo>
                    <a:pt x="1758507" y="280992"/>
                    <a:pt x="1767004" y="279527"/>
                    <a:pt x="1770911" y="276597"/>
                  </a:cubicBezTo>
                  <a:cubicBezTo>
                    <a:pt x="1774818" y="273667"/>
                    <a:pt x="1776771" y="266537"/>
                    <a:pt x="1776771" y="255207"/>
                  </a:cubicBezTo>
                  <a:lnTo>
                    <a:pt x="1778529" y="48053"/>
                  </a:lnTo>
                  <a:cubicBezTo>
                    <a:pt x="1778529" y="36528"/>
                    <a:pt x="1776771" y="29251"/>
                    <a:pt x="1773255" y="26224"/>
                  </a:cubicBezTo>
                  <a:cubicBezTo>
                    <a:pt x="1769739" y="23196"/>
                    <a:pt x="1762023" y="21682"/>
                    <a:pt x="1750108" y="21682"/>
                  </a:cubicBezTo>
                  <a:lnTo>
                    <a:pt x="1743075" y="21682"/>
                  </a:lnTo>
                  <a:close/>
                  <a:moveTo>
                    <a:pt x="1210261" y="6739"/>
                  </a:moveTo>
                  <a:lnTo>
                    <a:pt x="1211433" y="6739"/>
                  </a:lnTo>
                  <a:cubicBezTo>
                    <a:pt x="1215340" y="6739"/>
                    <a:pt x="1221200" y="7032"/>
                    <a:pt x="1229014" y="7618"/>
                  </a:cubicBezTo>
                  <a:cubicBezTo>
                    <a:pt x="1236827" y="8204"/>
                    <a:pt x="1242785" y="8497"/>
                    <a:pt x="1246887" y="8497"/>
                  </a:cubicBezTo>
                  <a:cubicBezTo>
                    <a:pt x="1250794" y="8497"/>
                    <a:pt x="1256654" y="8204"/>
                    <a:pt x="1264467" y="7618"/>
                  </a:cubicBezTo>
                  <a:cubicBezTo>
                    <a:pt x="1272281" y="7032"/>
                    <a:pt x="1278239" y="6739"/>
                    <a:pt x="1282341" y="6739"/>
                  </a:cubicBezTo>
                  <a:lnTo>
                    <a:pt x="1473087" y="248468"/>
                  </a:lnTo>
                  <a:lnTo>
                    <a:pt x="1474845" y="48053"/>
                  </a:lnTo>
                  <a:cubicBezTo>
                    <a:pt x="1474845" y="36528"/>
                    <a:pt x="1472941" y="29251"/>
                    <a:pt x="1469132" y="26224"/>
                  </a:cubicBezTo>
                  <a:cubicBezTo>
                    <a:pt x="1465323" y="23196"/>
                    <a:pt x="1456874" y="21682"/>
                    <a:pt x="1443787" y="21682"/>
                  </a:cubicBezTo>
                  <a:lnTo>
                    <a:pt x="1435876" y="21682"/>
                  </a:lnTo>
                  <a:lnTo>
                    <a:pt x="1435876" y="6739"/>
                  </a:lnTo>
                  <a:lnTo>
                    <a:pt x="1437634" y="6739"/>
                  </a:lnTo>
                  <a:cubicBezTo>
                    <a:pt x="1443103" y="6739"/>
                    <a:pt x="1451307" y="7032"/>
                    <a:pt x="1462246" y="7618"/>
                  </a:cubicBezTo>
                  <a:cubicBezTo>
                    <a:pt x="1473185" y="8204"/>
                    <a:pt x="1481389" y="8497"/>
                    <a:pt x="1486859" y="8497"/>
                  </a:cubicBezTo>
                  <a:cubicBezTo>
                    <a:pt x="1492328" y="8497"/>
                    <a:pt x="1500532" y="8204"/>
                    <a:pt x="1511471" y="7618"/>
                  </a:cubicBezTo>
                  <a:cubicBezTo>
                    <a:pt x="1522410" y="7032"/>
                    <a:pt x="1530614" y="6739"/>
                    <a:pt x="1536084" y="6739"/>
                  </a:cubicBezTo>
                  <a:lnTo>
                    <a:pt x="1537255" y="6739"/>
                  </a:lnTo>
                  <a:lnTo>
                    <a:pt x="1536669" y="21682"/>
                  </a:lnTo>
                  <a:lnTo>
                    <a:pt x="1528758" y="21682"/>
                  </a:lnTo>
                  <a:cubicBezTo>
                    <a:pt x="1515280" y="21682"/>
                    <a:pt x="1506539" y="23196"/>
                    <a:pt x="1502534" y="26224"/>
                  </a:cubicBezTo>
                  <a:cubicBezTo>
                    <a:pt x="1498530" y="29251"/>
                    <a:pt x="1496528" y="36528"/>
                    <a:pt x="1496528" y="48053"/>
                  </a:cubicBezTo>
                  <a:lnTo>
                    <a:pt x="1494184" y="286266"/>
                  </a:lnTo>
                  <a:lnTo>
                    <a:pt x="1495356" y="303846"/>
                  </a:lnTo>
                  <a:lnTo>
                    <a:pt x="1460488" y="297693"/>
                  </a:lnTo>
                  <a:lnTo>
                    <a:pt x="1266519" y="58308"/>
                  </a:lnTo>
                  <a:lnTo>
                    <a:pt x="1264760" y="255207"/>
                  </a:lnTo>
                  <a:cubicBezTo>
                    <a:pt x="1264760" y="266732"/>
                    <a:pt x="1266714" y="273911"/>
                    <a:pt x="1270621" y="276743"/>
                  </a:cubicBezTo>
                  <a:cubicBezTo>
                    <a:pt x="1274527" y="279576"/>
                    <a:pt x="1283415" y="280992"/>
                    <a:pt x="1297284" y="280992"/>
                  </a:cubicBezTo>
                  <a:lnTo>
                    <a:pt x="1304902" y="281578"/>
                  </a:lnTo>
                  <a:lnTo>
                    <a:pt x="1304316" y="297107"/>
                  </a:lnTo>
                  <a:lnTo>
                    <a:pt x="1303144" y="297107"/>
                  </a:lnTo>
                  <a:cubicBezTo>
                    <a:pt x="1297870" y="297107"/>
                    <a:pt x="1289861" y="296717"/>
                    <a:pt x="1279118" y="295935"/>
                  </a:cubicBezTo>
                  <a:cubicBezTo>
                    <a:pt x="1268374" y="295154"/>
                    <a:pt x="1260170" y="294763"/>
                    <a:pt x="1254505" y="294763"/>
                  </a:cubicBezTo>
                  <a:cubicBezTo>
                    <a:pt x="1249036" y="294763"/>
                    <a:pt x="1240197" y="295154"/>
                    <a:pt x="1227988" y="295935"/>
                  </a:cubicBezTo>
                  <a:cubicBezTo>
                    <a:pt x="1215780" y="296717"/>
                    <a:pt x="1208015" y="297107"/>
                    <a:pt x="1204694" y="297107"/>
                  </a:cubicBezTo>
                  <a:lnTo>
                    <a:pt x="1203522" y="297107"/>
                  </a:lnTo>
                  <a:lnTo>
                    <a:pt x="1203522" y="281578"/>
                  </a:lnTo>
                  <a:lnTo>
                    <a:pt x="1212020" y="280992"/>
                  </a:lnTo>
                  <a:cubicBezTo>
                    <a:pt x="1225107" y="280992"/>
                    <a:pt x="1233604" y="279527"/>
                    <a:pt x="1237511" y="276597"/>
                  </a:cubicBezTo>
                  <a:cubicBezTo>
                    <a:pt x="1241418" y="273667"/>
                    <a:pt x="1243371" y="266537"/>
                    <a:pt x="1243371" y="255207"/>
                  </a:cubicBezTo>
                  <a:lnTo>
                    <a:pt x="1245129" y="48053"/>
                  </a:lnTo>
                  <a:cubicBezTo>
                    <a:pt x="1245129" y="36528"/>
                    <a:pt x="1243371" y="29251"/>
                    <a:pt x="1239855" y="26224"/>
                  </a:cubicBezTo>
                  <a:cubicBezTo>
                    <a:pt x="1236339" y="23196"/>
                    <a:pt x="1228623" y="21682"/>
                    <a:pt x="1216708" y="21682"/>
                  </a:cubicBezTo>
                  <a:lnTo>
                    <a:pt x="1209675" y="21682"/>
                  </a:lnTo>
                  <a:close/>
                  <a:moveTo>
                    <a:pt x="726245" y="6739"/>
                  </a:moveTo>
                  <a:lnTo>
                    <a:pt x="728003" y="6739"/>
                  </a:lnTo>
                  <a:cubicBezTo>
                    <a:pt x="734253" y="6739"/>
                    <a:pt x="743727" y="7032"/>
                    <a:pt x="756424" y="7618"/>
                  </a:cubicBezTo>
                  <a:cubicBezTo>
                    <a:pt x="769121" y="8204"/>
                    <a:pt x="778888" y="8497"/>
                    <a:pt x="785725" y="8497"/>
                  </a:cubicBezTo>
                  <a:cubicBezTo>
                    <a:pt x="792561" y="8497"/>
                    <a:pt x="802524" y="8204"/>
                    <a:pt x="815611" y="7618"/>
                  </a:cubicBezTo>
                  <a:cubicBezTo>
                    <a:pt x="828699" y="7032"/>
                    <a:pt x="838563" y="6739"/>
                    <a:pt x="845205" y="6739"/>
                  </a:cubicBezTo>
                  <a:lnTo>
                    <a:pt x="846963" y="6739"/>
                  </a:lnTo>
                  <a:lnTo>
                    <a:pt x="846377" y="21682"/>
                  </a:lnTo>
                  <a:lnTo>
                    <a:pt x="845205" y="21682"/>
                  </a:lnTo>
                  <a:cubicBezTo>
                    <a:pt x="826062" y="21682"/>
                    <a:pt x="814976" y="23294"/>
                    <a:pt x="811949" y="26517"/>
                  </a:cubicBezTo>
                  <a:cubicBezTo>
                    <a:pt x="808921" y="29740"/>
                    <a:pt x="807407" y="39946"/>
                    <a:pt x="807407" y="57136"/>
                  </a:cubicBezTo>
                  <a:lnTo>
                    <a:pt x="805356" y="245538"/>
                  </a:lnTo>
                  <a:cubicBezTo>
                    <a:pt x="805356" y="263314"/>
                    <a:pt x="806528" y="273471"/>
                    <a:pt x="808872" y="276011"/>
                  </a:cubicBezTo>
                  <a:cubicBezTo>
                    <a:pt x="812193" y="279722"/>
                    <a:pt x="823425" y="281578"/>
                    <a:pt x="842568" y="281578"/>
                  </a:cubicBezTo>
                  <a:lnTo>
                    <a:pt x="844619" y="281578"/>
                  </a:lnTo>
                  <a:lnTo>
                    <a:pt x="843740" y="297107"/>
                  </a:lnTo>
                  <a:lnTo>
                    <a:pt x="842568" y="297107"/>
                  </a:lnTo>
                  <a:cubicBezTo>
                    <a:pt x="836122" y="297107"/>
                    <a:pt x="826355" y="296717"/>
                    <a:pt x="813267" y="295935"/>
                  </a:cubicBezTo>
                  <a:cubicBezTo>
                    <a:pt x="800180" y="295154"/>
                    <a:pt x="790217" y="294763"/>
                    <a:pt x="783381" y="294763"/>
                  </a:cubicBezTo>
                  <a:cubicBezTo>
                    <a:pt x="776739" y="294763"/>
                    <a:pt x="766875" y="295154"/>
                    <a:pt x="753787" y="295935"/>
                  </a:cubicBezTo>
                  <a:cubicBezTo>
                    <a:pt x="740699" y="296717"/>
                    <a:pt x="731128" y="297107"/>
                    <a:pt x="725072" y="297107"/>
                  </a:cubicBezTo>
                  <a:lnTo>
                    <a:pt x="723900" y="297107"/>
                  </a:lnTo>
                  <a:lnTo>
                    <a:pt x="723900" y="281578"/>
                  </a:lnTo>
                  <a:lnTo>
                    <a:pt x="725658" y="281578"/>
                  </a:lnTo>
                  <a:cubicBezTo>
                    <a:pt x="744606" y="281578"/>
                    <a:pt x="755838" y="279722"/>
                    <a:pt x="759354" y="276011"/>
                  </a:cubicBezTo>
                  <a:cubicBezTo>
                    <a:pt x="762089" y="273081"/>
                    <a:pt x="763456" y="262923"/>
                    <a:pt x="763456" y="245538"/>
                  </a:cubicBezTo>
                  <a:lnTo>
                    <a:pt x="765214" y="57136"/>
                  </a:lnTo>
                  <a:cubicBezTo>
                    <a:pt x="765214" y="39946"/>
                    <a:pt x="763945" y="29984"/>
                    <a:pt x="761405" y="27249"/>
                  </a:cubicBezTo>
                  <a:cubicBezTo>
                    <a:pt x="758084" y="23538"/>
                    <a:pt x="746755" y="21682"/>
                    <a:pt x="727417" y="21682"/>
                  </a:cubicBezTo>
                  <a:lnTo>
                    <a:pt x="726245" y="21682"/>
                  </a:lnTo>
                  <a:close/>
                  <a:moveTo>
                    <a:pt x="572672" y="6739"/>
                  </a:moveTo>
                  <a:lnTo>
                    <a:pt x="573845" y="6739"/>
                  </a:lnTo>
                  <a:cubicBezTo>
                    <a:pt x="583221" y="6739"/>
                    <a:pt x="590253" y="6837"/>
                    <a:pt x="594941" y="7032"/>
                  </a:cubicBezTo>
                  <a:cubicBezTo>
                    <a:pt x="618772" y="8009"/>
                    <a:pt x="631176" y="8497"/>
                    <a:pt x="632153" y="8497"/>
                  </a:cubicBezTo>
                  <a:cubicBezTo>
                    <a:pt x="638599" y="8497"/>
                    <a:pt x="648366" y="8204"/>
                    <a:pt x="661453" y="7618"/>
                  </a:cubicBezTo>
                  <a:cubicBezTo>
                    <a:pt x="674541" y="7032"/>
                    <a:pt x="684308" y="6739"/>
                    <a:pt x="690754" y="6739"/>
                  </a:cubicBezTo>
                  <a:lnTo>
                    <a:pt x="692805" y="6739"/>
                  </a:lnTo>
                  <a:lnTo>
                    <a:pt x="692219" y="21682"/>
                  </a:lnTo>
                  <a:lnTo>
                    <a:pt x="690754" y="21682"/>
                  </a:lnTo>
                  <a:cubicBezTo>
                    <a:pt x="671611" y="21682"/>
                    <a:pt x="660525" y="23294"/>
                    <a:pt x="657498" y="26517"/>
                  </a:cubicBezTo>
                  <a:cubicBezTo>
                    <a:pt x="654470" y="29740"/>
                    <a:pt x="652956" y="39946"/>
                    <a:pt x="652956" y="57136"/>
                  </a:cubicBezTo>
                  <a:lnTo>
                    <a:pt x="651198" y="244952"/>
                  </a:lnTo>
                  <a:cubicBezTo>
                    <a:pt x="651198" y="265267"/>
                    <a:pt x="650221" y="280406"/>
                    <a:pt x="648268" y="290368"/>
                  </a:cubicBezTo>
                  <a:cubicBezTo>
                    <a:pt x="644556" y="309511"/>
                    <a:pt x="636548" y="326408"/>
                    <a:pt x="624241" y="341058"/>
                  </a:cubicBezTo>
                  <a:cubicBezTo>
                    <a:pt x="614865" y="352778"/>
                    <a:pt x="603438" y="361568"/>
                    <a:pt x="589960" y="367429"/>
                  </a:cubicBezTo>
                  <a:cubicBezTo>
                    <a:pt x="579021" y="372117"/>
                    <a:pt x="567691" y="374461"/>
                    <a:pt x="555971" y="374461"/>
                  </a:cubicBezTo>
                  <a:lnTo>
                    <a:pt x="553920" y="374461"/>
                  </a:lnTo>
                  <a:lnTo>
                    <a:pt x="554799" y="340472"/>
                  </a:lnTo>
                  <a:lnTo>
                    <a:pt x="561245" y="336663"/>
                  </a:lnTo>
                  <a:lnTo>
                    <a:pt x="561831" y="337249"/>
                  </a:lnTo>
                  <a:cubicBezTo>
                    <a:pt x="566324" y="340570"/>
                    <a:pt x="569938" y="342718"/>
                    <a:pt x="572672" y="343695"/>
                  </a:cubicBezTo>
                  <a:cubicBezTo>
                    <a:pt x="575407" y="344672"/>
                    <a:pt x="579412" y="345160"/>
                    <a:pt x="584686" y="345160"/>
                  </a:cubicBezTo>
                  <a:cubicBezTo>
                    <a:pt x="593085" y="345160"/>
                    <a:pt x="599336" y="341449"/>
                    <a:pt x="603438" y="334026"/>
                  </a:cubicBezTo>
                  <a:cubicBezTo>
                    <a:pt x="606954" y="327580"/>
                    <a:pt x="608712" y="319083"/>
                    <a:pt x="608712" y="308534"/>
                  </a:cubicBezTo>
                  <a:lnTo>
                    <a:pt x="611056" y="57136"/>
                  </a:lnTo>
                  <a:cubicBezTo>
                    <a:pt x="611056" y="39751"/>
                    <a:pt x="609884" y="29789"/>
                    <a:pt x="607540" y="27249"/>
                  </a:cubicBezTo>
                  <a:cubicBezTo>
                    <a:pt x="604219" y="23538"/>
                    <a:pt x="592988" y="21682"/>
                    <a:pt x="573845" y="21682"/>
                  </a:cubicBezTo>
                  <a:lnTo>
                    <a:pt x="572086" y="21682"/>
                  </a:lnTo>
                  <a:close/>
                  <a:moveTo>
                    <a:pt x="236953" y="6739"/>
                  </a:moveTo>
                  <a:lnTo>
                    <a:pt x="238125" y="6739"/>
                  </a:lnTo>
                  <a:cubicBezTo>
                    <a:pt x="243986" y="6739"/>
                    <a:pt x="253362" y="7032"/>
                    <a:pt x="266254" y="7618"/>
                  </a:cubicBezTo>
                  <a:cubicBezTo>
                    <a:pt x="279146" y="8204"/>
                    <a:pt x="289206" y="8497"/>
                    <a:pt x="296434" y="8497"/>
                  </a:cubicBezTo>
                  <a:cubicBezTo>
                    <a:pt x="302880" y="8497"/>
                    <a:pt x="312646" y="8204"/>
                    <a:pt x="325734" y="7618"/>
                  </a:cubicBezTo>
                  <a:cubicBezTo>
                    <a:pt x="338822" y="7032"/>
                    <a:pt x="348589" y="6739"/>
                    <a:pt x="355035" y="6739"/>
                  </a:cubicBezTo>
                  <a:lnTo>
                    <a:pt x="356793" y="6739"/>
                  </a:lnTo>
                  <a:lnTo>
                    <a:pt x="356207" y="21682"/>
                  </a:lnTo>
                  <a:lnTo>
                    <a:pt x="355035" y="21682"/>
                  </a:lnTo>
                  <a:cubicBezTo>
                    <a:pt x="335892" y="21682"/>
                    <a:pt x="324806" y="23294"/>
                    <a:pt x="321779" y="26517"/>
                  </a:cubicBezTo>
                  <a:cubicBezTo>
                    <a:pt x="318751" y="29740"/>
                    <a:pt x="317237" y="39946"/>
                    <a:pt x="317237" y="57136"/>
                  </a:cubicBezTo>
                  <a:lnTo>
                    <a:pt x="315479" y="200415"/>
                  </a:lnTo>
                  <a:cubicBezTo>
                    <a:pt x="315479" y="228153"/>
                    <a:pt x="322413" y="247687"/>
                    <a:pt x="336282" y="259016"/>
                  </a:cubicBezTo>
                  <a:cubicBezTo>
                    <a:pt x="348784" y="269174"/>
                    <a:pt x="369294" y="274253"/>
                    <a:pt x="397813" y="274253"/>
                  </a:cubicBezTo>
                  <a:cubicBezTo>
                    <a:pt x="412073" y="274253"/>
                    <a:pt x="424965" y="272299"/>
                    <a:pt x="436490" y="268393"/>
                  </a:cubicBezTo>
                  <a:cubicBezTo>
                    <a:pt x="450359" y="263705"/>
                    <a:pt x="460614" y="256477"/>
                    <a:pt x="467256" y="246710"/>
                  </a:cubicBezTo>
                  <a:cubicBezTo>
                    <a:pt x="473116" y="238311"/>
                    <a:pt x="477413" y="228300"/>
                    <a:pt x="480148" y="216677"/>
                  </a:cubicBezTo>
                  <a:cubicBezTo>
                    <a:pt x="482883" y="205055"/>
                    <a:pt x="484250" y="192504"/>
                    <a:pt x="484250" y="179026"/>
                  </a:cubicBezTo>
                  <a:lnTo>
                    <a:pt x="484836" y="48053"/>
                  </a:lnTo>
                  <a:cubicBezTo>
                    <a:pt x="484836" y="36528"/>
                    <a:pt x="482931" y="29251"/>
                    <a:pt x="479122" y="26224"/>
                  </a:cubicBezTo>
                  <a:cubicBezTo>
                    <a:pt x="475313" y="23196"/>
                    <a:pt x="466963" y="21682"/>
                    <a:pt x="454070" y="21682"/>
                  </a:cubicBezTo>
                  <a:lnTo>
                    <a:pt x="446452" y="21682"/>
                  </a:lnTo>
                  <a:lnTo>
                    <a:pt x="446452" y="6739"/>
                  </a:lnTo>
                  <a:lnTo>
                    <a:pt x="447624" y="6739"/>
                  </a:lnTo>
                  <a:cubicBezTo>
                    <a:pt x="453094" y="6739"/>
                    <a:pt x="461396" y="7032"/>
                    <a:pt x="472530" y="7618"/>
                  </a:cubicBezTo>
                  <a:cubicBezTo>
                    <a:pt x="483664" y="8204"/>
                    <a:pt x="491966" y="8497"/>
                    <a:pt x="497435" y="8497"/>
                  </a:cubicBezTo>
                  <a:cubicBezTo>
                    <a:pt x="502514" y="8497"/>
                    <a:pt x="510523" y="8204"/>
                    <a:pt x="521462" y="7618"/>
                  </a:cubicBezTo>
                  <a:cubicBezTo>
                    <a:pt x="532401" y="7032"/>
                    <a:pt x="540800" y="6739"/>
                    <a:pt x="546660" y="6739"/>
                  </a:cubicBezTo>
                  <a:lnTo>
                    <a:pt x="547832" y="6739"/>
                  </a:lnTo>
                  <a:lnTo>
                    <a:pt x="547246" y="21682"/>
                  </a:lnTo>
                  <a:lnTo>
                    <a:pt x="539335" y="21682"/>
                  </a:lnTo>
                  <a:cubicBezTo>
                    <a:pt x="525661" y="21682"/>
                    <a:pt x="516725" y="23245"/>
                    <a:pt x="512525" y="26370"/>
                  </a:cubicBezTo>
                  <a:cubicBezTo>
                    <a:pt x="508325" y="29496"/>
                    <a:pt x="506225" y="36723"/>
                    <a:pt x="506225" y="48053"/>
                  </a:cubicBezTo>
                  <a:lnTo>
                    <a:pt x="505053" y="199829"/>
                  </a:lnTo>
                  <a:cubicBezTo>
                    <a:pt x="505053" y="221121"/>
                    <a:pt x="498900" y="241338"/>
                    <a:pt x="486594" y="260482"/>
                  </a:cubicBezTo>
                  <a:cubicBezTo>
                    <a:pt x="482297" y="266928"/>
                    <a:pt x="475753" y="273471"/>
                    <a:pt x="466963" y="280113"/>
                  </a:cubicBezTo>
                  <a:cubicBezTo>
                    <a:pt x="458173" y="286754"/>
                    <a:pt x="450066" y="291442"/>
                    <a:pt x="442643" y="294177"/>
                  </a:cubicBezTo>
                  <a:cubicBezTo>
                    <a:pt x="424868" y="300233"/>
                    <a:pt x="406311" y="303260"/>
                    <a:pt x="386972" y="303260"/>
                  </a:cubicBezTo>
                  <a:cubicBezTo>
                    <a:pt x="355914" y="303260"/>
                    <a:pt x="331985" y="298963"/>
                    <a:pt x="315186" y="290368"/>
                  </a:cubicBezTo>
                  <a:cubicBezTo>
                    <a:pt x="301512" y="283336"/>
                    <a:pt x="291257" y="272983"/>
                    <a:pt x="284420" y="259309"/>
                  </a:cubicBezTo>
                  <a:cubicBezTo>
                    <a:pt x="279732" y="251301"/>
                    <a:pt x="276753" y="243341"/>
                    <a:pt x="275484" y="235430"/>
                  </a:cubicBezTo>
                  <a:cubicBezTo>
                    <a:pt x="274214" y="227518"/>
                    <a:pt x="273579" y="217507"/>
                    <a:pt x="273579" y="205396"/>
                  </a:cubicBezTo>
                  <a:lnTo>
                    <a:pt x="275337" y="57136"/>
                  </a:lnTo>
                  <a:cubicBezTo>
                    <a:pt x="275337" y="39751"/>
                    <a:pt x="274165" y="29789"/>
                    <a:pt x="271821" y="27249"/>
                  </a:cubicBezTo>
                  <a:cubicBezTo>
                    <a:pt x="268500" y="23538"/>
                    <a:pt x="257269" y="21682"/>
                    <a:pt x="238125" y="21682"/>
                  </a:cubicBezTo>
                  <a:lnTo>
                    <a:pt x="236367" y="21682"/>
                  </a:lnTo>
                  <a:close/>
                  <a:moveTo>
                    <a:pt x="2345" y="6739"/>
                  </a:moveTo>
                  <a:lnTo>
                    <a:pt x="4103" y="6739"/>
                  </a:lnTo>
                  <a:cubicBezTo>
                    <a:pt x="12502" y="6739"/>
                    <a:pt x="25004" y="7032"/>
                    <a:pt x="41607" y="7618"/>
                  </a:cubicBezTo>
                  <a:cubicBezTo>
                    <a:pt x="58211" y="8204"/>
                    <a:pt x="70712" y="8497"/>
                    <a:pt x="79112" y="8497"/>
                  </a:cubicBezTo>
                  <a:cubicBezTo>
                    <a:pt x="87707" y="8497"/>
                    <a:pt x="100404" y="8204"/>
                    <a:pt x="117203" y="7618"/>
                  </a:cubicBezTo>
                  <a:cubicBezTo>
                    <a:pt x="134002" y="7032"/>
                    <a:pt x="146503" y="6739"/>
                    <a:pt x="154707" y="6739"/>
                  </a:cubicBezTo>
                  <a:lnTo>
                    <a:pt x="174339" y="6739"/>
                  </a:lnTo>
                  <a:cubicBezTo>
                    <a:pt x="183520" y="6739"/>
                    <a:pt x="192554" y="6788"/>
                    <a:pt x="201442" y="6885"/>
                  </a:cubicBezTo>
                  <a:cubicBezTo>
                    <a:pt x="210330" y="6983"/>
                    <a:pt x="217606" y="7520"/>
                    <a:pt x="223271" y="8497"/>
                  </a:cubicBezTo>
                  <a:lnTo>
                    <a:pt x="225029" y="8497"/>
                  </a:lnTo>
                  <a:lnTo>
                    <a:pt x="224443" y="10255"/>
                  </a:lnTo>
                  <a:cubicBezTo>
                    <a:pt x="219559" y="23147"/>
                    <a:pt x="217117" y="36332"/>
                    <a:pt x="217117" y="49811"/>
                  </a:cubicBezTo>
                  <a:cubicBezTo>
                    <a:pt x="217117" y="52741"/>
                    <a:pt x="216922" y="57380"/>
                    <a:pt x="216531" y="63728"/>
                  </a:cubicBezTo>
                  <a:cubicBezTo>
                    <a:pt x="216141" y="70077"/>
                    <a:pt x="215945" y="73446"/>
                    <a:pt x="215945" y="73837"/>
                  </a:cubicBezTo>
                  <a:lnTo>
                    <a:pt x="215945" y="75009"/>
                  </a:lnTo>
                  <a:lnTo>
                    <a:pt x="200416" y="75009"/>
                  </a:lnTo>
                  <a:lnTo>
                    <a:pt x="200416" y="73837"/>
                  </a:lnTo>
                  <a:cubicBezTo>
                    <a:pt x="200416" y="67586"/>
                    <a:pt x="200221" y="63045"/>
                    <a:pt x="199830" y="60212"/>
                  </a:cubicBezTo>
                  <a:cubicBezTo>
                    <a:pt x="199439" y="57380"/>
                    <a:pt x="197779" y="48932"/>
                    <a:pt x="194849" y="34867"/>
                  </a:cubicBezTo>
                  <a:cubicBezTo>
                    <a:pt x="186450" y="32328"/>
                    <a:pt x="177122" y="30619"/>
                    <a:pt x="166867" y="29740"/>
                  </a:cubicBezTo>
                  <a:cubicBezTo>
                    <a:pt x="156612" y="28861"/>
                    <a:pt x="146015" y="28421"/>
                    <a:pt x="135076" y="28421"/>
                  </a:cubicBezTo>
                  <a:cubicBezTo>
                    <a:pt x="126090" y="28421"/>
                    <a:pt x="117398" y="28470"/>
                    <a:pt x="108998" y="28568"/>
                  </a:cubicBezTo>
                  <a:cubicBezTo>
                    <a:pt x="100599" y="28665"/>
                    <a:pt x="92688" y="29203"/>
                    <a:pt x="85265" y="30179"/>
                  </a:cubicBezTo>
                  <a:cubicBezTo>
                    <a:pt x="84093" y="36625"/>
                    <a:pt x="83507" y="45025"/>
                    <a:pt x="83507" y="55378"/>
                  </a:cubicBezTo>
                  <a:lnTo>
                    <a:pt x="82042" y="138005"/>
                  </a:lnTo>
                  <a:cubicBezTo>
                    <a:pt x="91223" y="138005"/>
                    <a:pt x="99964" y="138054"/>
                    <a:pt x="108266" y="138152"/>
                  </a:cubicBezTo>
                  <a:cubicBezTo>
                    <a:pt x="116568" y="138249"/>
                    <a:pt x="124430" y="138298"/>
                    <a:pt x="131853" y="138298"/>
                  </a:cubicBezTo>
                  <a:cubicBezTo>
                    <a:pt x="152363" y="138298"/>
                    <a:pt x="164816" y="136589"/>
                    <a:pt x="169211" y="133171"/>
                  </a:cubicBezTo>
                  <a:cubicBezTo>
                    <a:pt x="173606" y="129752"/>
                    <a:pt x="175804" y="120425"/>
                    <a:pt x="175804" y="105189"/>
                  </a:cubicBezTo>
                  <a:lnTo>
                    <a:pt x="175804" y="104017"/>
                  </a:lnTo>
                  <a:lnTo>
                    <a:pt x="191919" y="104017"/>
                  </a:lnTo>
                  <a:lnTo>
                    <a:pt x="190747" y="201880"/>
                  </a:lnTo>
                  <a:lnTo>
                    <a:pt x="174632" y="201880"/>
                  </a:lnTo>
                  <a:lnTo>
                    <a:pt x="174632" y="200415"/>
                  </a:lnTo>
                  <a:cubicBezTo>
                    <a:pt x="174632" y="181468"/>
                    <a:pt x="172581" y="170236"/>
                    <a:pt x="168479" y="166720"/>
                  </a:cubicBezTo>
                  <a:cubicBezTo>
                    <a:pt x="163791" y="162618"/>
                    <a:pt x="149336" y="160567"/>
                    <a:pt x="125114" y="160567"/>
                  </a:cubicBezTo>
                  <a:cubicBezTo>
                    <a:pt x="118668" y="160567"/>
                    <a:pt x="111831" y="160616"/>
                    <a:pt x="104603" y="160713"/>
                  </a:cubicBezTo>
                  <a:cubicBezTo>
                    <a:pt x="97376" y="160811"/>
                    <a:pt x="89855" y="160860"/>
                    <a:pt x="82042" y="160860"/>
                  </a:cubicBezTo>
                  <a:lnTo>
                    <a:pt x="81456" y="245538"/>
                  </a:lnTo>
                  <a:cubicBezTo>
                    <a:pt x="81456" y="263314"/>
                    <a:pt x="82628" y="273471"/>
                    <a:pt x="84972" y="276011"/>
                  </a:cubicBezTo>
                  <a:cubicBezTo>
                    <a:pt x="88293" y="279722"/>
                    <a:pt x="99525" y="281578"/>
                    <a:pt x="118668" y="281578"/>
                  </a:cubicBezTo>
                  <a:lnTo>
                    <a:pt x="120719" y="281578"/>
                  </a:lnTo>
                  <a:lnTo>
                    <a:pt x="119840" y="297107"/>
                  </a:lnTo>
                  <a:lnTo>
                    <a:pt x="118668" y="297107"/>
                  </a:lnTo>
                  <a:cubicBezTo>
                    <a:pt x="112222" y="297107"/>
                    <a:pt x="102455" y="296717"/>
                    <a:pt x="89367" y="295935"/>
                  </a:cubicBezTo>
                  <a:cubicBezTo>
                    <a:pt x="76280" y="295154"/>
                    <a:pt x="66317" y="294763"/>
                    <a:pt x="59481" y="294763"/>
                  </a:cubicBezTo>
                  <a:cubicBezTo>
                    <a:pt x="52839" y="294763"/>
                    <a:pt x="42975" y="295154"/>
                    <a:pt x="29887" y="295935"/>
                  </a:cubicBezTo>
                  <a:cubicBezTo>
                    <a:pt x="16799" y="296717"/>
                    <a:pt x="7228" y="297107"/>
                    <a:pt x="1173" y="297107"/>
                  </a:cubicBezTo>
                  <a:lnTo>
                    <a:pt x="0" y="297107"/>
                  </a:lnTo>
                  <a:lnTo>
                    <a:pt x="0" y="281578"/>
                  </a:lnTo>
                  <a:lnTo>
                    <a:pt x="1759" y="281578"/>
                  </a:lnTo>
                  <a:cubicBezTo>
                    <a:pt x="20706" y="281578"/>
                    <a:pt x="31938" y="279722"/>
                    <a:pt x="35454" y="276011"/>
                  </a:cubicBezTo>
                  <a:cubicBezTo>
                    <a:pt x="38189" y="273081"/>
                    <a:pt x="39556" y="262923"/>
                    <a:pt x="39556" y="245538"/>
                  </a:cubicBezTo>
                  <a:lnTo>
                    <a:pt x="41314" y="57136"/>
                  </a:lnTo>
                  <a:cubicBezTo>
                    <a:pt x="41314" y="39946"/>
                    <a:pt x="40045" y="29984"/>
                    <a:pt x="37505" y="27249"/>
                  </a:cubicBezTo>
                  <a:cubicBezTo>
                    <a:pt x="34184" y="23538"/>
                    <a:pt x="22855" y="21682"/>
                    <a:pt x="3517" y="21682"/>
                  </a:cubicBezTo>
                  <a:lnTo>
                    <a:pt x="2345" y="21682"/>
                  </a:lnTo>
                  <a:close/>
                  <a:moveTo>
                    <a:pt x="3262350" y="3809"/>
                  </a:moveTo>
                  <a:lnTo>
                    <a:pt x="3277293" y="3809"/>
                  </a:lnTo>
                  <a:lnTo>
                    <a:pt x="3374571" y="238213"/>
                  </a:lnTo>
                  <a:cubicBezTo>
                    <a:pt x="3378087" y="247003"/>
                    <a:pt x="3380920" y="253645"/>
                    <a:pt x="3383068" y="258137"/>
                  </a:cubicBezTo>
                  <a:cubicBezTo>
                    <a:pt x="3386389" y="264974"/>
                    <a:pt x="3390100" y="270541"/>
                    <a:pt x="3394203" y="274839"/>
                  </a:cubicBezTo>
                  <a:cubicBezTo>
                    <a:pt x="3396742" y="276792"/>
                    <a:pt x="3400014" y="278404"/>
                    <a:pt x="3404018" y="279673"/>
                  </a:cubicBezTo>
                  <a:cubicBezTo>
                    <a:pt x="3408023" y="280943"/>
                    <a:pt x="3412174" y="281578"/>
                    <a:pt x="3416471" y="281578"/>
                  </a:cubicBezTo>
                  <a:lnTo>
                    <a:pt x="3418229" y="281578"/>
                  </a:lnTo>
                  <a:lnTo>
                    <a:pt x="3417643" y="297107"/>
                  </a:lnTo>
                  <a:lnTo>
                    <a:pt x="3416471" y="297107"/>
                  </a:lnTo>
                  <a:cubicBezTo>
                    <a:pt x="3410220" y="297107"/>
                    <a:pt x="3401039" y="296717"/>
                    <a:pt x="3388928" y="295935"/>
                  </a:cubicBezTo>
                  <a:cubicBezTo>
                    <a:pt x="3376818" y="295154"/>
                    <a:pt x="3367832" y="294763"/>
                    <a:pt x="3361972" y="294763"/>
                  </a:cubicBezTo>
                  <a:cubicBezTo>
                    <a:pt x="3355721" y="294763"/>
                    <a:pt x="3346540" y="295154"/>
                    <a:pt x="3334429" y="295935"/>
                  </a:cubicBezTo>
                  <a:cubicBezTo>
                    <a:pt x="3322319" y="296717"/>
                    <a:pt x="3313235" y="297107"/>
                    <a:pt x="3307180" y="297107"/>
                  </a:cubicBezTo>
                  <a:lnTo>
                    <a:pt x="3305422" y="297107"/>
                  </a:lnTo>
                  <a:lnTo>
                    <a:pt x="3306008" y="281578"/>
                  </a:lnTo>
                  <a:lnTo>
                    <a:pt x="3307180" y="281578"/>
                  </a:lnTo>
                  <a:cubicBezTo>
                    <a:pt x="3313821" y="281578"/>
                    <a:pt x="3319388" y="281236"/>
                    <a:pt x="3323881" y="280552"/>
                  </a:cubicBezTo>
                  <a:cubicBezTo>
                    <a:pt x="3328374" y="279869"/>
                    <a:pt x="3332867" y="278453"/>
                    <a:pt x="3337359" y="276304"/>
                  </a:cubicBezTo>
                  <a:cubicBezTo>
                    <a:pt x="3340094" y="274936"/>
                    <a:pt x="3341462" y="272397"/>
                    <a:pt x="3341462" y="268686"/>
                  </a:cubicBezTo>
                  <a:cubicBezTo>
                    <a:pt x="3341462" y="266342"/>
                    <a:pt x="3340876" y="263802"/>
                    <a:pt x="3339704" y="261068"/>
                  </a:cubicBezTo>
                  <a:lnTo>
                    <a:pt x="3315091" y="201880"/>
                  </a:lnTo>
                  <a:lnTo>
                    <a:pt x="3200526" y="201880"/>
                  </a:lnTo>
                  <a:cubicBezTo>
                    <a:pt x="3195252" y="213796"/>
                    <a:pt x="3189978" y="225614"/>
                    <a:pt x="3184704" y="237334"/>
                  </a:cubicBezTo>
                  <a:cubicBezTo>
                    <a:pt x="3176695" y="255500"/>
                    <a:pt x="3172495" y="266049"/>
                    <a:pt x="3172104" y="268979"/>
                  </a:cubicBezTo>
                  <a:cubicBezTo>
                    <a:pt x="3172104" y="273862"/>
                    <a:pt x="3175914" y="277183"/>
                    <a:pt x="3183532" y="278941"/>
                  </a:cubicBezTo>
                  <a:cubicBezTo>
                    <a:pt x="3194080" y="280113"/>
                    <a:pt x="3201893" y="280992"/>
                    <a:pt x="3206972" y="281578"/>
                  </a:cubicBezTo>
                  <a:lnTo>
                    <a:pt x="3208144" y="281578"/>
                  </a:lnTo>
                  <a:lnTo>
                    <a:pt x="3207558" y="297107"/>
                  </a:lnTo>
                  <a:lnTo>
                    <a:pt x="3206386" y="297107"/>
                  </a:lnTo>
                  <a:cubicBezTo>
                    <a:pt x="3200917" y="297107"/>
                    <a:pt x="3192468" y="296717"/>
                    <a:pt x="3181041" y="295935"/>
                  </a:cubicBezTo>
                  <a:cubicBezTo>
                    <a:pt x="3169614" y="295154"/>
                    <a:pt x="3162240" y="294763"/>
                    <a:pt x="3158919" y="294763"/>
                  </a:cubicBezTo>
                  <a:cubicBezTo>
                    <a:pt x="3153450" y="294763"/>
                    <a:pt x="3145001" y="295154"/>
                    <a:pt x="3133574" y="295935"/>
                  </a:cubicBezTo>
                  <a:cubicBezTo>
                    <a:pt x="3122147" y="296717"/>
                    <a:pt x="3114871" y="297107"/>
                    <a:pt x="3111745" y="297107"/>
                  </a:cubicBezTo>
                  <a:lnTo>
                    <a:pt x="3110573" y="297107"/>
                  </a:lnTo>
                  <a:lnTo>
                    <a:pt x="3110573" y="281578"/>
                  </a:lnTo>
                  <a:lnTo>
                    <a:pt x="3111745" y="281578"/>
                  </a:lnTo>
                  <a:cubicBezTo>
                    <a:pt x="3126200" y="278648"/>
                    <a:pt x="3133623" y="277085"/>
                    <a:pt x="3134014" y="276890"/>
                  </a:cubicBezTo>
                  <a:cubicBezTo>
                    <a:pt x="3138116" y="274936"/>
                    <a:pt x="3142218" y="269272"/>
                    <a:pt x="3146320" y="259896"/>
                  </a:cubicBezTo>
                  <a:lnTo>
                    <a:pt x="3166830" y="217996"/>
                  </a:lnTo>
                  <a:lnTo>
                    <a:pt x="3223380" y="93761"/>
                  </a:lnTo>
                  <a:cubicBezTo>
                    <a:pt x="3231585" y="75595"/>
                    <a:pt x="3238128" y="61043"/>
                    <a:pt x="3243012" y="50104"/>
                  </a:cubicBezTo>
                  <a:cubicBezTo>
                    <a:pt x="3250239" y="33695"/>
                    <a:pt x="3256490" y="18654"/>
                    <a:pt x="3261764" y="4981"/>
                  </a:cubicBezTo>
                  <a:close/>
                  <a:moveTo>
                    <a:pt x="1023975" y="3809"/>
                  </a:moveTo>
                  <a:lnTo>
                    <a:pt x="1038918" y="3809"/>
                  </a:lnTo>
                  <a:lnTo>
                    <a:pt x="1136196" y="238213"/>
                  </a:lnTo>
                  <a:cubicBezTo>
                    <a:pt x="1139712" y="247003"/>
                    <a:pt x="1142545" y="253645"/>
                    <a:pt x="1144693" y="258137"/>
                  </a:cubicBezTo>
                  <a:cubicBezTo>
                    <a:pt x="1148014" y="264974"/>
                    <a:pt x="1151725" y="270541"/>
                    <a:pt x="1155828" y="274839"/>
                  </a:cubicBezTo>
                  <a:cubicBezTo>
                    <a:pt x="1158367" y="276792"/>
                    <a:pt x="1161639" y="278404"/>
                    <a:pt x="1165643" y="279673"/>
                  </a:cubicBezTo>
                  <a:cubicBezTo>
                    <a:pt x="1169648" y="280943"/>
                    <a:pt x="1173799" y="281578"/>
                    <a:pt x="1178096" y="281578"/>
                  </a:cubicBezTo>
                  <a:lnTo>
                    <a:pt x="1179854" y="281578"/>
                  </a:lnTo>
                  <a:lnTo>
                    <a:pt x="1179268" y="297107"/>
                  </a:lnTo>
                  <a:lnTo>
                    <a:pt x="1178096" y="297107"/>
                  </a:lnTo>
                  <a:cubicBezTo>
                    <a:pt x="1171845" y="297107"/>
                    <a:pt x="1162664" y="296717"/>
                    <a:pt x="1150553" y="295935"/>
                  </a:cubicBezTo>
                  <a:cubicBezTo>
                    <a:pt x="1138443" y="295154"/>
                    <a:pt x="1129457" y="294763"/>
                    <a:pt x="1123597" y="294763"/>
                  </a:cubicBezTo>
                  <a:cubicBezTo>
                    <a:pt x="1117346" y="294763"/>
                    <a:pt x="1108165" y="295154"/>
                    <a:pt x="1096054" y="295935"/>
                  </a:cubicBezTo>
                  <a:cubicBezTo>
                    <a:pt x="1083944" y="296717"/>
                    <a:pt x="1074860" y="297107"/>
                    <a:pt x="1068805" y="297107"/>
                  </a:cubicBezTo>
                  <a:lnTo>
                    <a:pt x="1067047" y="297107"/>
                  </a:lnTo>
                  <a:lnTo>
                    <a:pt x="1067633" y="281578"/>
                  </a:lnTo>
                  <a:lnTo>
                    <a:pt x="1068805" y="281578"/>
                  </a:lnTo>
                  <a:cubicBezTo>
                    <a:pt x="1075446" y="281578"/>
                    <a:pt x="1081014" y="281236"/>
                    <a:pt x="1085506" y="280552"/>
                  </a:cubicBezTo>
                  <a:cubicBezTo>
                    <a:pt x="1089999" y="279869"/>
                    <a:pt x="1094492" y="278453"/>
                    <a:pt x="1098985" y="276304"/>
                  </a:cubicBezTo>
                  <a:cubicBezTo>
                    <a:pt x="1101719" y="274936"/>
                    <a:pt x="1103087" y="272397"/>
                    <a:pt x="1103087" y="268686"/>
                  </a:cubicBezTo>
                  <a:cubicBezTo>
                    <a:pt x="1103087" y="266342"/>
                    <a:pt x="1102501" y="263802"/>
                    <a:pt x="1101329" y="261068"/>
                  </a:cubicBezTo>
                  <a:lnTo>
                    <a:pt x="1076716" y="201880"/>
                  </a:lnTo>
                  <a:lnTo>
                    <a:pt x="962151" y="201880"/>
                  </a:lnTo>
                  <a:cubicBezTo>
                    <a:pt x="956877" y="213796"/>
                    <a:pt x="951603" y="225614"/>
                    <a:pt x="946329" y="237334"/>
                  </a:cubicBezTo>
                  <a:cubicBezTo>
                    <a:pt x="938320" y="255500"/>
                    <a:pt x="934120" y="266049"/>
                    <a:pt x="933730" y="268979"/>
                  </a:cubicBezTo>
                  <a:cubicBezTo>
                    <a:pt x="933730" y="273862"/>
                    <a:pt x="937539" y="277183"/>
                    <a:pt x="945157" y="278941"/>
                  </a:cubicBezTo>
                  <a:cubicBezTo>
                    <a:pt x="955705" y="280113"/>
                    <a:pt x="963518" y="280992"/>
                    <a:pt x="968597" y="281578"/>
                  </a:cubicBezTo>
                  <a:lnTo>
                    <a:pt x="969769" y="281578"/>
                  </a:lnTo>
                  <a:lnTo>
                    <a:pt x="969183" y="297107"/>
                  </a:lnTo>
                  <a:lnTo>
                    <a:pt x="968011" y="297107"/>
                  </a:lnTo>
                  <a:cubicBezTo>
                    <a:pt x="962542" y="297107"/>
                    <a:pt x="954093" y="296717"/>
                    <a:pt x="942666" y="295935"/>
                  </a:cubicBezTo>
                  <a:cubicBezTo>
                    <a:pt x="931239" y="295154"/>
                    <a:pt x="923865" y="294763"/>
                    <a:pt x="920544" y="294763"/>
                  </a:cubicBezTo>
                  <a:cubicBezTo>
                    <a:pt x="915075" y="294763"/>
                    <a:pt x="906627" y="295154"/>
                    <a:pt x="895199" y="295935"/>
                  </a:cubicBezTo>
                  <a:cubicBezTo>
                    <a:pt x="883772" y="296717"/>
                    <a:pt x="876496" y="297107"/>
                    <a:pt x="873370" y="297107"/>
                  </a:cubicBezTo>
                  <a:lnTo>
                    <a:pt x="872198" y="297107"/>
                  </a:lnTo>
                  <a:lnTo>
                    <a:pt x="872198" y="281578"/>
                  </a:lnTo>
                  <a:lnTo>
                    <a:pt x="873370" y="281578"/>
                  </a:lnTo>
                  <a:cubicBezTo>
                    <a:pt x="887825" y="278648"/>
                    <a:pt x="895248" y="277085"/>
                    <a:pt x="895639" y="276890"/>
                  </a:cubicBezTo>
                  <a:cubicBezTo>
                    <a:pt x="899741" y="274936"/>
                    <a:pt x="903843" y="269272"/>
                    <a:pt x="907945" y="259896"/>
                  </a:cubicBezTo>
                  <a:lnTo>
                    <a:pt x="928455" y="217996"/>
                  </a:lnTo>
                  <a:lnTo>
                    <a:pt x="985005" y="93761"/>
                  </a:lnTo>
                  <a:cubicBezTo>
                    <a:pt x="993210" y="75595"/>
                    <a:pt x="999753" y="61043"/>
                    <a:pt x="1004637" y="50104"/>
                  </a:cubicBezTo>
                  <a:cubicBezTo>
                    <a:pt x="1011864" y="33695"/>
                    <a:pt x="1018115" y="18654"/>
                    <a:pt x="1023389" y="4981"/>
                  </a:cubicBezTo>
                  <a:close/>
                  <a:moveTo>
                    <a:pt x="6293523" y="3516"/>
                  </a:moveTo>
                  <a:cubicBezTo>
                    <a:pt x="6297820" y="3516"/>
                    <a:pt x="6301678" y="4883"/>
                    <a:pt x="6305096" y="7618"/>
                  </a:cubicBezTo>
                  <a:cubicBezTo>
                    <a:pt x="6308515" y="10353"/>
                    <a:pt x="6311738" y="13771"/>
                    <a:pt x="6314766" y="17873"/>
                  </a:cubicBezTo>
                  <a:cubicBezTo>
                    <a:pt x="6317794" y="21975"/>
                    <a:pt x="6321017" y="26419"/>
                    <a:pt x="6324435" y="31205"/>
                  </a:cubicBezTo>
                  <a:cubicBezTo>
                    <a:pt x="6327854" y="35991"/>
                    <a:pt x="6330734" y="40630"/>
                    <a:pt x="6333078" y="45123"/>
                  </a:cubicBezTo>
                  <a:lnTo>
                    <a:pt x="6389922" y="150018"/>
                  </a:lnTo>
                  <a:lnTo>
                    <a:pt x="6431528" y="84678"/>
                  </a:lnTo>
                  <a:cubicBezTo>
                    <a:pt x="6446374" y="61629"/>
                    <a:pt x="6461512" y="35844"/>
                    <a:pt x="6476944" y="7325"/>
                  </a:cubicBezTo>
                  <a:lnTo>
                    <a:pt x="6477530" y="6739"/>
                  </a:lnTo>
                  <a:lnTo>
                    <a:pt x="6512398" y="6739"/>
                  </a:lnTo>
                  <a:lnTo>
                    <a:pt x="6511812" y="14650"/>
                  </a:lnTo>
                  <a:cubicBezTo>
                    <a:pt x="6493060" y="36137"/>
                    <a:pt x="6473819" y="60847"/>
                    <a:pt x="6454090" y="88780"/>
                  </a:cubicBezTo>
                  <a:cubicBezTo>
                    <a:pt x="6432798" y="118862"/>
                    <a:pt x="6418050" y="142693"/>
                    <a:pt x="6409846" y="160274"/>
                  </a:cubicBezTo>
                  <a:cubicBezTo>
                    <a:pt x="6407502" y="164962"/>
                    <a:pt x="6405792" y="169992"/>
                    <a:pt x="6404718" y="175363"/>
                  </a:cubicBezTo>
                  <a:cubicBezTo>
                    <a:pt x="6403644" y="180735"/>
                    <a:pt x="6403107" y="185960"/>
                    <a:pt x="6403107" y="191039"/>
                  </a:cubicBezTo>
                  <a:lnTo>
                    <a:pt x="6403107" y="245538"/>
                  </a:lnTo>
                  <a:cubicBezTo>
                    <a:pt x="6403107" y="263314"/>
                    <a:pt x="6404279" y="273471"/>
                    <a:pt x="6406623" y="276011"/>
                  </a:cubicBezTo>
                  <a:cubicBezTo>
                    <a:pt x="6409944" y="279722"/>
                    <a:pt x="6421176" y="281578"/>
                    <a:pt x="6440318" y="281578"/>
                  </a:cubicBezTo>
                  <a:lnTo>
                    <a:pt x="6442076" y="281578"/>
                  </a:lnTo>
                  <a:lnTo>
                    <a:pt x="6441490" y="297107"/>
                  </a:lnTo>
                  <a:lnTo>
                    <a:pt x="6440318" y="297107"/>
                  </a:lnTo>
                  <a:cubicBezTo>
                    <a:pt x="6433872" y="297107"/>
                    <a:pt x="6424008" y="296717"/>
                    <a:pt x="6410725" y="295935"/>
                  </a:cubicBezTo>
                  <a:cubicBezTo>
                    <a:pt x="6397442" y="295154"/>
                    <a:pt x="6387480" y="294763"/>
                    <a:pt x="6380838" y="294763"/>
                  </a:cubicBezTo>
                  <a:cubicBezTo>
                    <a:pt x="6374002" y="294763"/>
                    <a:pt x="6364137" y="295154"/>
                    <a:pt x="6351245" y="295935"/>
                  </a:cubicBezTo>
                  <a:cubicBezTo>
                    <a:pt x="6338352" y="296717"/>
                    <a:pt x="6329074" y="297107"/>
                    <a:pt x="6323410" y="297107"/>
                  </a:cubicBezTo>
                  <a:lnTo>
                    <a:pt x="6321652" y="297107"/>
                  </a:lnTo>
                  <a:lnTo>
                    <a:pt x="6322238" y="281578"/>
                  </a:lnTo>
                  <a:lnTo>
                    <a:pt x="6323410" y="281578"/>
                  </a:lnTo>
                  <a:cubicBezTo>
                    <a:pt x="6342357" y="281578"/>
                    <a:pt x="6353589" y="279722"/>
                    <a:pt x="6357105" y="276011"/>
                  </a:cubicBezTo>
                  <a:cubicBezTo>
                    <a:pt x="6359840" y="273081"/>
                    <a:pt x="6361207" y="262923"/>
                    <a:pt x="6361207" y="245538"/>
                  </a:cubicBezTo>
                  <a:lnTo>
                    <a:pt x="6361793" y="185472"/>
                  </a:lnTo>
                  <a:cubicBezTo>
                    <a:pt x="6361793" y="183909"/>
                    <a:pt x="6361598" y="181956"/>
                    <a:pt x="6361207" y="179612"/>
                  </a:cubicBezTo>
                  <a:cubicBezTo>
                    <a:pt x="6360816" y="177268"/>
                    <a:pt x="6360426" y="175022"/>
                    <a:pt x="6360035" y="172873"/>
                  </a:cubicBezTo>
                  <a:lnTo>
                    <a:pt x="6311396" y="87022"/>
                  </a:lnTo>
                  <a:cubicBezTo>
                    <a:pt x="6301825" y="70419"/>
                    <a:pt x="6293230" y="57722"/>
                    <a:pt x="6285612" y="48932"/>
                  </a:cubicBezTo>
                  <a:cubicBezTo>
                    <a:pt x="6272914" y="34281"/>
                    <a:pt x="6260804" y="26956"/>
                    <a:pt x="6249279" y="26956"/>
                  </a:cubicBezTo>
                  <a:cubicBezTo>
                    <a:pt x="6247521" y="26956"/>
                    <a:pt x="6246252" y="27054"/>
                    <a:pt x="6245470" y="27249"/>
                  </a:cubicBezTo>
                  <a:lnTo>
                    <a:pt x="6243419" y="27835"/>
                  </a:lnTo>
                  <a:lnTo>
                    <a:pt x="6243419" y="12599"/>
                  </a:lnTo>
                  <a:lnTo>
                    <a:pt x="6289128" y="3809"/>
                  </a:lnTo>
                  <a:cubicBezTo>
                    <a:pt x="6290105" y="3613"/>
                    <a:pt x="6291570" y="3516"/>
                    <a:pt x="6293523" y="3516"/>
                  </a:cubicBezTo>
                  <a:close/>
                  <a:moveTo>
                    <a:pt x="5703252" y="0"/>
                  </a:moveTo>
                  <a:cubicBezTo>
                    <a:pt x="5715948" y="0"/>
                    <a:pt x="5729720" y="1953"/>
                    <a:pt x="5744566" y="5860"/>
                  </a:cubicBezTo>
                  <a:cubicBezTo>
                    <a:pt x="5755895" y="8790"/>
                    <a:pt x="5769178" y="13283"/>
                    <a:pt x="5784414" y="19338"/>
                  </a:cubicBezTo>
                  <a:lnTo>
                    <a:pt x="5785000" y="20510"/>
                  </a:lnTo>
                  <a:cubicBezTo>
                    <a:pt x="5783633" y="27152"/>
                    <a:pt x="5782364" y="33793"/>
                    <a:pt x="5781192" y="40434"/>
                  </a:cubicBezTo>
                  <a:cubicBezTo>
                    <a:pt x="5781192" y="44341"/>
                    <a:pt x="5780898" y="48932"/>
                    <a:pt x="5780312" y="54206"/>
                  </a:cubicBezTo>
                  <a:cubicBezTo>
                    <a:pt x="5778945" y="66512"/>
                    <a:pt x="5778261" y="74130"/>
                    <a:pt x="5778261" y="77060"/>
                  </a:cubicBezTo>
                  <a:lnTo>
                    <a:pt x="5778261" y="78232"/>
                  </a:lnTo>
                  <a:lnTo>
                    <a:pt x="5761560" y="78232"/>
                  </a:lnTo>
                  <a:lnTo>
                    <a:pt x="5761560" y="77060"/>
                  </a:lnTo>
                  <a:lnTo>
                    <a:pt x="5761560" y="71493"/>
                  </a:lnTo>
                  <a:cubicBezTo>
                    <a:pt x="5761560" y="66024"/>
                    <a:pt x="5761414" y="60945"/>
                    <a:pt x="5761120" y="56257"/>
                  </a:cubicBezTo>
                  <a:cubicBezTo>
                    <a:pt x="5760828" y="51569"/>
                    <a:pt x="5759704" y="47662"/>
                    <a:pt x="5757751" y="44537"/>
                  </a:cubicBezTo>
                  <a:cubicBezTo>
                    <a:pt x="5753063" y="37309"/>
                    <a:pt x="5744908" y="31693"/>
                    <a:pt x="5733285" y="27689"/>
                  </a:cubicBezTo>
                  <a:cubicBezTo>
                    <a:pt x="5721662" y="23684"/>
                    <a:pt x="5710480" y="21682"/>
                    <a:pt x="5699736" y="21682"/>
                  </a:cubicBezTo>
                  <a:cubicBezTo>
                    <a:pt x="5682546" y="21682"/>
                    <a:pt x="5667944" y="27005"/>
                    <a:pt x="5655932" y="37651"/>
                  </a:cubicBezTo>
                  <a:cubicBezTo>
                    <a:pt x="5643918" y="48297"/>
                    <a:pt x="5637912" y="62019"/>
                    <a:pt x="5637912" y="78818"/>
                  </a:cubicBezTo>
                  <a:cubicBezTo>
                    <a:pt x="5637912" y="102845"/>
                    <a:pt x="5651878" y="118276"/>
                    <a:pt x="5679812" y="125113"/>
                  </a:cubicBezTo>
                  <a:cubicBezTo>
                    <a:pt x="5705791" y="129801"/>
                    <a:pt x="5731868" y="134489"/>
                    <a:pt x="5758044" y="139177"/>
                  </a:cubicBezTo>
                  <a:cubicBezTo>
                    <a:pt x="5786368" y="148358"/>
                    <a:pt x="5800530" y="167599"/>
                    <a:pt x="5800530" y="196899"/>
                  </a:cubicBezTo>
                  <a:cubicBezTo>
                    <a:pt x="5800530" y="230693"/>
                    <a:pt x="5787149" y="257454"/>
                    <a:pt x="5760388" y="277183"/>
                  </a:cubicBezTo>
                  <a:cubicBezTo>
                    <a:pt x="5736752" y="294568"/>
                    <a:pt x="5707940" y="303260"/>
                    <a:pt x="5673952" y="303260"/>
                  </a:cubicBezTo>
                  <a:cubicBezTo>
                    <a:pt x="5662231" y="303260"/>
                    <a:pt x="5650413" y="301844"/>
                    <a:pt x="5638498" y="299012"/>
                  </a:cubicBezTo>
                  <a:cubicBezTo>
                    <a:pt x="5626582" y="296179"/>
                    <a:pt x="5614764" y="292126"/>
                    <a:pt x="5603044" y="286852"/>
                  </a:cubicBezTo>
                  <a:lnTo>
                    <a:pt x="5601872" y="286852"/>
                  </a:lnTo>
                  <a:lnTo>
                    <a:pt x="5602458" y="285680"/>
                  </a:lnTo>
                  <a:cubicBezTo>
                    <a:pt x="5604412" y="268490"/>
                    <a:pt x="5605388" y="251301"/>
                    <a:pt x="5605388" y="234111"/>
                  </a:cubicBezTo>
                  <a:lnTo>
                    <a:pt x="5605388" y="221512"/>
                  </a:lnTo>
                  <a:lnTo>
                    <a:pt x="5622968" y="221512"/>
                  </a:lnTo>
                  <a:lnTo>
                    <a:pt x="5622382" y="242022"/>
                  </a:lnTo>
                  <a:cubicBezTo>
                    <a:pt x="5622382" y="247101"/>
                    <a:pt x="5622724" y="251252"/>
                    <a:pt x="5623408" y="254475"/>
                  </a:cubicBezTo>
                  <a:cubicBezTo>
                    <a:pt x="5624092" y="257698"/>
                    <a:pt x="5625508" y="260286"/>
                    <a:pt x="5627656" y="262240"/>
                  </a:cubicBezTo>
                  <a:cubicBezTo>
                    <a:pt x="5634884" y="269076"/>
                    <a:pt x="5644651" y="274057"/>
                    <a:pt x="5656957" y="277183"/>
                  </a:cubicBezTo>
                  <a:cubicBezTo>
                    <a:pt x="5666724" y="279722"/>
                    <a:pt x="5677956" y="280992"/>
                    <a:pt x="5690652" y="280992"/>
                  </a:cubicBezTo>
                  <a:cubicBezTo>
                    <a:pt x="5709991" y="280992"/>
                    <a:pt x="5726497" y="275815"/>
                    <a:pt x="5740170" y="265463"/>
                  </a:cubicBezTo>
                  <a:cubicBezTo>
                    <a:pt x="5755212" y="253938"/>
                    <a:pt x="5762732" y="238897"/>
                    <a:pt x="5762732" y="220340"/>
                  </a:cubicBezTo>
                  <a:cubicBezTo>
                    <a:pt x="5762732" y="193579"/>
                    <a:pt x="5748766" y="177170"/>
                    <a:pt x="5720832" y="171115"/>
                  </a:cubicBezTo>
                  <a:cubicBezTo>
                    <a:pt x="5694852" y="167208"/>
                    <a:pt x="5668872" y="163204"/>
                    <a:pt x="5642892" y="159102"/>
                  </a:cubicBezTo>
                  <a:cubicBezTo>
                    <a:pt x="5614764" y="149921"/>
                    <a:pt x="5600700" y="128141"/>
                    <a:pt x="5600700" y="93761"/>
                  </a:cubicBezTo>
                  <a:cubicBezTo>
                    <a:pt x="5600700" y="66024"/>
                    <a:pt x="5611053" y="43267"/>
                    <a:pt x="5631758" y="25491"/>
                  </a:cubicBezTo>
                  <a:cubicBezTo>
                    <a:pt x="5651488" y="8497"/>
                    <a:pt x="5675318" y="0"/>
                    <a:pt x="5703252" y="0"/>
                  </a:cubicBezTo>
                  <a:close/>
                  <a:moveTo>
                    <a:pt x="2251965" y="0"/>
                  </a:moveTo>
                  <a:cubicBezTo>
                    <a:pt x="2297674" y="0"/>
                    <a:pt x="2334007" y="12111"/>
                    <a:pt x="2360963" y="36332"/>
                  </a:cubicBezTo>
                  <a:cubicBezTo>
                    <a:pt x="2389092" y="61726"/>
                    <a:pt x="2403156" y="97082"/>
                    <a:pt x="2403156" y="142400"/>
                  </a:cubicBezTo>
                  <a:cubicBezTo>
                    <a:pt x="2403156" y="187132"/>
                    <a:pt x="2387529" y="225126"/>
                    <a:pt x="2356275" y="256379"/>
                  </a:cubicBezTo>
                  <a:cubicBezTo>
                    <a:pt x="2325021" y="287633"/>
                    <a:pt x="2286735" y="303260"/>
                    <a:pt x="2241417" y="303260"/>
                  </a:cubicBezTo>
                  <a:cubicBezTo>
                    <a:pt x="2198443" y="303260"/>
                    <a:pt x="2163478" y="289587"/>
                    <a:pt x="2136521" y="262240"/>
                  </a:cubicBezTo>
                  <a:cubicBezTo>
                    <a:pt x="2108783" y="234111"/>
                    <a:pt x="2094914" y="196704"/>
                    <a:pt x="2094914" y="150018"/>
                  </a:cubicBezTo>
                  <a:cubicBezTo>
                    <a:pt x="2094914" y="106849"/>
                    <a:pt x="2109076" y="71298"/>
                    <a:pt x="2137400" y="43365"/>
                  </a:cubicBezTo>
                  <a:cubicBezTo>
                    <a:pt x="2166701" y="14455"/>
                    <a:pt x="2204889" y="0"/>
                    <a:pt x="225196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4750" spc="90" dirty="0">
                <a:solidFill>
                  <a:schemeClr val="accent2"/>
                </a:solidFill>
                <a:latin typeface="-DB Surawong" pitchFamily="2" charset="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A35827F-6807-42B7-A379-957C7A44CFA1}"/>
                </a:ext>
              </a:extLst>
            </p:cNvPr>
            <p:cNvGrpSpPr/>
            <p:nvPr/>
          </p:nvGrpSpPr>
          <p:grpSpPr>
            <a:xfrm>
              <a:off x="4514918" y="873125"/>
              <a:ext cx="6844644" cy="1252855"/>
              <a:chOff x="4514918" y="873125"/>
              <a:chExt cx="6844644" cy="1252855"/>
            </a:xfrm>
            <a:grpFill/>
          </p:grpSpPr>
          <p:sp>
            <p:nvSpPr>
              <p:cNvPr id="14" name="Freeform 529">
                <a:extLst>
                  <a:ext uri="{FF2B5EF4-FFF2-40B4-BE49-F238E27FC236}">
                    <a16:creationId xmlns:a16="http://schemas.microsoft.com/office/drawing/2014/main" id="{A03A3095-F598-4B31-9B30-2889B8932F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5444" y="933629"/>
                <a:ext cx="961809" cy="1137063"/>
              </a:xfrm>
              <a:custGeom>
                <a:avLst/>
                <a:gdLst>
                  <a:gd name="T0" fmla="*/ 185 w 484"/>
                  <a:gd name="T1" fmla="*/ 134 h 568"/>
                  <a:gd name="T2" fmla="*/ 226 w 484"/>
                  <a:gd name="T3" fmla="*/ 53 h 568"/>
                  <a:gd name="T4" fmla="*/ 228 w 484"/>
                  <a:gd name="T5" fmla="*/ 6 h 568"/>
                  <a:gd name="T6" fmla="*/ 271 w 484"/>
                  <a:gd name="T7" fmla="*/ 23 h 568"/>
                  <a:gd name="T8" fmla="*/ 276 w 484"/>
                  <a:gd name="T9" fmla="*/ 63 h 568"/>
                  <a:gd name="T10" fmla="*/ 369 w 484"/>
                  <a:gd name="T11" fmla="*/ 53 h 568"/>
                  <a:gd name="T12" fmla="*/ 362 w 484"/>
                  <a:gd name="T13" fmla="*/ 116 h 568"/>
                  <a:gd name="T14" fmla="*/ 359 w 484"/>
                  <a:gd name="T15" fmla="*/ 123 h 568"/>
                  <a:gd name="T16" fmla="*/ 411 w 484"/>
                  <a:gd name="T17" fmla="*/ 154 h 568"/>
                  <a:gd name="T18" fmla="*/ 378 w 484"/>
                  <a:gd name="T19" fmla="*/ 176 h 568"/>
                  <a:gd name="T20" fmla="*/ 303 w 484"/>
                  <a:gd name="T21" fmla="*/ 187 h 568"/>
                  <a:gd name="T22" fmla="*/ 257 w 484"/>
                  <a:gd name="T23" fmla="*/ 217 h 568"/>
                  <a:gd name="T24" fmla="*/ 346 w 484"/>
                  <a:gd name="T25" fmla="*/ 220 h 568"/>
                  <a:gd name="T26" fmla="*/ 301 w 484"/>
                  <a:gd name="T27" fmla="*/ 262 h 568"/>
                  <a:gd name="T28" fmla="*/ 282 w 484"/>
                  <a:gd name="T29" fmla="*/ 278 h 568"/>
                  <a:gd name="T30" fmla="*/ 318 w 484"/>
                  <a:gd name="T31" fmla="*/ 274 h 568"/>
                  <a:gd name="T32" fmla="*/ 320 w 484"/>
                  <a:gd name="T33" fmla="*/ 304 h 568"/>
                  <a:gd name="T34" fmla="*/ 285 w 484"/>
                  <a:gd name="T35" fmla="*/ 329 h 568"/>
                  <a:gd name="T36" fmla="*/ 310 w 484"/>
                  <a:gd name="T37" fmla="*/ 325 h 568"/>
                  <a:gd name="T38" fmla="*/ 369 w 484"/>
                  <a:gd name="T39" fmla="*/ 361 h 568"/>
                  <a:gd name="T40" fmla="*/ 333 w 484"/>
                  <a:gd name="T41" fmla="*/ 379 h 568"/>
                  <a:gd name="T42" fmla="*/ 264 w 484"/>
                  <a:gd name="T43" fmla="*/ 398 h 568"/>
                  <a:gd name="T44" fmla="*/ 265 w 484"/>
                  <a:gd name="T45" fmla="*/ 452 h 568"/>
                  <a:gd name="T46" fmla="*/ 412 w 484"/>
                  <a:gd name="T47" fmla="*/ 488 h 568"/>
                  <a:gd name="T48" fmla="*/ 484 w 484"/>
                  <a:gd name="T49" fmla="*/ 512 h 568"/>
                  <a:gd name="T50" fmla="*/ 399 w 484"/>
                  <a:gd name="T51" fmla="*/ 557 h 568"/>
                  <a:gd name="T52" fmla="*/ 338 w 484"/>
                  <a:gd name="T53" fmla="*/ 563 h 568"/>
                  <a:gd name="T54" fmla="*/ 107 w 484"/>
                  <a:gd name="T55" fmla="*/ 475 h 568"/>
                  <a:gd name="T56" fmla="*/ 37 w 484"/>
                  <a:gd name="T57" fmla="*/ 533 h 568"/>
                  <a:gd name="T58" fmla="*/ 4 w 484"/>
                  <a:gd name="T59" fmla="*/ 546 h 568"/>
                  <a:gd name="T60" fmla="*/ 32 w 484"/>
                  <a:gd name="T61" fmla="*/ 499 h 568"/>
                  <a:gd name="T62" fmla="*/ 43 w 484"/>
                  <a:gd name="T63" fmla="*/ 463 h 568"/>
                  <a:gd name="T64" fmla="*/ 6 w 484"/>
                  <a:gd name="T65" fmla="*/ 413 h 568"/>
                  <a:gd name="T66" fmla="*/ 74 w 484"/>
                  <a:gd name="T67" fmla="*/ 408 h 568"/>
                  <a:gd name="T68" fmla="*/ 79 w 484"/>
                  <a:gd name="T69" fmla="*/ 383 h 568"/>
                  <a:gd name="T70" fmla="*/ 62 w 484"/>
                  <a:gd name="T71" fmla="*/ 257 h 568"/>
                  <a:gd name="T72" fmla="*/ 25 w 484"/>
                  <a:gd name="T73" fmla="*/ 214 h 568"/>
                  <a:gd name="T74" fmla="*/ 90 w 484"/>
                  <a:gd name="T75" fmla="*/ 181 h 568"/>
                  <a:gd name="T76" fmla="*/ 109 w 484"/>
                  <a:gd name="T77" fmla="*/ 213 h 568"/>
                  <a:gd name="T78" fmla="*/ 223 w 484"/>
                  <a:gd name="T79" fmla="*/ 148 h 568"/>
                  <a:gd name="T80" fmla="*/ 211 w 484"/>
                  <a:gd name="T81" fmla="*/ 292 h 568"/>
                  <a:gd name="T82" fmla="*/ 169 w 484"/>
                  <a:gd name="T83" fmla="*/ 277 h 568"/>
                  <a:gd name="T84" fmla="*/ 215 w 484"/>
                  <a:gd name="T85" fmla="*/ 241 h 568"/>
                  <a:gd name="T86" fmla="*/ 207 w 484"/>
                  <a:gd name="T87" fmla="*/ 222 h 568"/>
                  <a:gd name="T88" fmla="*/ 172 w 484"/>
                  <a:gd name="T89" fmla="*/ 246 h 568"/>
                  <a:gd name="T90" fmla="*/ 109 w 484"/>
                  <a:gd name="T91" fmla="*/ 253 h 568"/>
                  <a:gd name="T92" fmla="*/ 83 w 484"/>
                  <a:gd name="T93" fmla="*/ 303 h 568"/>
                  <a:gd name="T94" fmla="*/ 116 w 484"/>
                  <a:gd name="T95" fmla="*/ 407 h 568"/>
                  <a:gd name="T96" fmla="*/ 141 w 484"/>
                  <a:gd name="T97" fmla="*/ 431 h 568"/>
                  <a:gd name="T98" fmla="*/ 208 w 484"/>
                  <a:gd name="T99" fmla="*/ 423 h 568"/>
                  <a:gd name="T100" fmla="*/ 157 w 484"/>
                  <a:gd name="T101" fmla="*/ 406 h 568"/>
                  <a:gd name="T102" fmla="*/ 203 w 484"/>
                  <a:gd name="T103" fmla="*/ 365 h 568"/>
                  <a:gd name="T104" fmla="*/ 188 w 484"/>
                  <a:gd name="T105" fmla="*/ 354 h 568"/>
                  <a:gd name="T106" fmla="*/ 179 w 484"/>
                  <a:gd name="T107" fmla="*/ 326 h 568"/>
                  <a:gd name="T108" fmla="*/ 213 w 484"/>
                  <a:gd name="T109" fmla="*/ 297 h 568"/>
                  <a:gd name="T110" fmla="*/ 259 w 484"/>
                  <a:gd name="T111" fmla="*/ 145 h 568"/>
                  <a:gd name="T112" fmla="*/ 267 w 484"/>
                  <a:gd name="T113" fmla="*/ 154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4" h="568">
                    <a:moveTo>
                      <a:pt x="223" y="148"/>
                    </a:moveTo>
                    <a:cubicBezTo>
                      <a:pt x="209" y="147"/>
                      <a:pt x="193" y="153"/>
                      <a:pt x="185" y="134"/>
                    </a:cubicBezTo>
                    <a:cubicBezTo>
                      <a:pt x="179" y="120"/>
                      <a:pt x="182" y="109"/>
                      <a:pt x="198" y="106"/>
                    </a:cubicBezTo>
                    <a:cubicBezTo>
                      <a:pt x="244" y="98"/>
                      <a:pt x="231" y="86"/>
                      <a:pt x="226" y="53"/>
                    </a:cubicBezTo>
                    <a:cubicBezTo>
                      <a:pt x="225" y="46"/>
                      <a:pt x="221" y="39"/>
                      <a:pt x="219" y="32"/>
                    </a:cubicBezTo>
                    <a:cubicBezTo>
                      <a:pt x="216" y="21"/>
                      <a:pt x="216" y="12"/>
                      <a:pt x="228" y="6"/>
                    </a:cubicBezTo>
                    <a:cubicBezTo>
                      <a:pt x="240" y="0"/>
                      <a:pt x="259" y="4"/>
                      <a:pt x="264" y="13"/>
                    </a:cubicBezTo>
                    <a:cubicBezTo>
                      <a:pt x="266" y="17"/>
                      <a:pt x="268" y="21"/>
                      <a:pt x="271" y="23"/>
                    </a:cubicBezTo>
                    <a:cubicBezTo>
                      <a:pt x="287" y="31"/>
                      <a:pt x="284" y="43"/>
                      <a:pt x="278" y="55"/>
                    </a:cubicBezTo>
                    <a:cubicBezTo>
                      <a:pt x="277" y="59"/>
                      <a:pt x="276" y="62"/>
                      <a:pt x="276" y="63"/>
                    </a:cubicBezTo>
                    <a:cubicBezTo>
                      <a:pt x="290" y="58"/>
                      <a:pt x="305" y="50"/>
                      <a:pt x="320" y="48"/>
                    </a:cubicBezTo>
                    <a:cubicBezTo>
                      <a:pt x="336" y="46"/>
                      <a:pt x="353" y="49"/>
                      <a:pt x="369" y="53"/>
                    </a:cubicBezTo>
                    <a:cubicBezTo>
                      <a:pt x="387" y="58"/>
                      <a:pt x="394" y="74"/>
                      <a:pt x="384" y="91"/>
                    </a:cubicBezTo>
                    <a:cubicBezTo>
                      <a:pt x="379" y="100"/>
                      <a:pt x="370" y="108"/>
                      <a:pt x="362" y="116"/>
                    </a:cubicBezTo>
                    <a:cubicBezTo>
                      <a:pt x="361" y="117"/>
                      <a:pt x="359" y="117"/>
                      <a:pt x="357" y="118"/>
                    </a:cubicBezTo>
                    <a:cubicBezTo>
                      <a:pt x="357" y="120"/>
                      <a:pt x="358" y="122"/>
                      <a:pt x="359" y="123"/>
                    </a:cubicBezTo>
                    <a:cubicBezTo>
                      <a:pt x="369" y="123"/>
                      <a:pt x="379" y="123"/>
                      <a:pt x="389" y="124"/>
                    </a:cubicBezTo>
                    <a:cubicBezTo>
                      <a:pt x="400" y="124"/>
                      <a:pt x="415" y="144"/>
                      <a:pt x="411" y="154"/>
                    </a:cubicBezTo>
                    <a:cubicBezTo>
                      <a:pt x="410" y="156"/>
                      <a:pt x="408" y="158"/>
                      <a:pt x="406" y="158"/>
                    </a:cubicBezTo>
                    <a:cubicBezTo>
                      <a:pt x="393" y="159"/>
                      <a:pt x="386" y="167"/>
                      <a:pt x="378" y="176"/>
                    </a:cubicBezTo>
                    <a:cubicBezTo>
                      <a:pt x="369" y="188"/>
                      <a:pt x="329" y="193"/>
                      <a:pt x="315" y="187"/>
                    </a:cubicBezTo>
                    <a:cubicBezTo>
                      <a:pt x="312" y="185"/>
                      <a:pt x="307" y="186"/>
                      <a:pt x="303" y="187"/>
                    </a:cubicBezTo>
                    <a:cubicBezTo>
                      <a:pt x="292" y="191"/>
                      <a:pt x="282" y="197"/>
                      <a:pt x="271" y="198"/>
                    </a:cubicBezTo>
                    <a:cubicBezTo>
                      <a:pt x="255" y="200"/>
                      <a:pt x="255" y="208"/>
                      <a:pt x="257" y="217"/>
                    </a:cubicBezTo>
                    <a:cubicBezTo>
                      <a:pt x="282" y="216"/>
                      <a:pt x="306" y="214"/>
                      <a:pt x="329" y="214"/>
                    </a:cubicBezTo>
                    <a:cubicBezTo>
                      <a:pt x="335" y="214"/>
                      <a:pt x="341" y="218"/>
                      <a:pt x="346" y="220"/>
                    </a:cubicBezTo>
                    <a:cubicBezTo>
                      <a:pt x="344" y="226"/>
                      <a:pt x="343" y="234"/>
                      <a:pt x="338" y="238"/>
                    </a:cubicBezTo>
                    <a:cubicBezTo>
                      <a:pt x="327" y="247"/>
                      <a:pt x="313" y="254"/>
                      <a:pt x="301" y="262"/>
                    </a:cubicBezTo>
                    <a:cubicBezTo>
                      <a:pt x="294" y="266"/>
                      <a:pt x="287" y="270"/>
                      <a:pt x="280" y="274"/>
                    </a:cubicBezTo>
                    <a:cubicBezTo>
                      <a:pt x="281" y="275"/>
                      <a:pt x="281" y="277"/>
                      <a:pt x="282" y="278"/>
                    </a:cubicBezTo>
                    <a:cubicBezTo>
                      <a:pt x="287" y="276"/>
                      <a:pt x="293" y="273"/>
                      <a:pt x="298" y="273"/>
                    </a:cubicBezTo>
                    <a:cubicBezTo>
                      <a:pt x="305" y="272"/>
                      <a:pt x="313" y="271"/>
                      <a:pt x="318" y="274"/>
                    </a:cubicBezTo>
                    <a:cubicBezTo>
                      <a:pt x="324" y="278"/>
                      <a:pt x="329" y="286"/>
                      <a:pt x="331" y="293"/>
                    </a:cubicBezTo>
                    <a:cubicBezTo>
                      <a:pt x="332" y="295"/>
                      <a:pt x="324" y="301"/>
                      <a:pt x="320" y="304"/>
                    </a:cubicBezTo>
                    <a:cubicBezTo>
                      <a:pt x="312" y="311"/>
                      <a:pt x="304" y="318"/>
                      <a:pt x="295" y="324"/>
                    </a:cubicBezTo>
                    <a:cubicBezTo>
                      <a:pt x="292" y="327"/>
                      <a:pt x="288" y="328"/>
                      <a:pt x="285" y="329"/>
                    </a:cubicBezTo>
                    <a:cubicBezTo>
                      <a:pt x="275" y="332"/>
                      <a:pt x="266" y="335"/>
                      <a:pt x="264" y="352"/>
                    </a:cubicBezTo>
                    <a:cubicBezTo>
                      <a:pt x="281" y="342"/>
                      <a:pt x="295" y="333"/>
                      <a:pt x="310" y="325"/>
                    </a:cubicBezTo>
                    <a:cubicBezTo>
                      <a:pt x="319" y="321"/>
                      <a:pt x="328" y="309"/>
                      <a:pt x="340" y="320"/>
                    </a:cubicBezTo>
                    <a:cubicBezTo>
                      <a:pt x="354" y="332"/>
                      <a:pt x="373" y="339"/>
                      <a:pt x="369" y="361"/>
                    </a:cubicBezTo>
                    <a:cubicBezTo>
                      <a:pt x="359" y="366"/>
                      <a:pt x="351" y="371"/>
                      <a:pt x="342" y="375"/>
                    </a:cubicBezTo>
                    <a:cubicBezTo>
                      <a:pt x="339" y="376"/>
                      <a:pt x="336" y="379"/>
                      <a:pt x="333" y="379"/>
                    </a:cubicBezTo>
                    <a:cubicBezTo>
                      <a:pt x="312" y="375"/>
                      <a:pt x="294" y="386"/>
                      <a:pt x="274" y="391"/>
                    </a:cubicBezTo>
                    <a:cubicBezTo>
                      <a:pt x="270" y="392"/>
                      <a:pt x="266" y="395"/>
                      <a:pt x="264" y="398"/>
                    </a:cubicBezTo>
                    <a:cubicBezTo>
                      <a:pt x="259" y="408"/>
                      <a:pt x="254" y="418"/>
                      <a:pt x="250" y="429"/>
                    </a:cubicBezTo>
                    <a:cubicBezTo>
                      <a:pt x="247" y="441"/>
                      <a:pt x="255" y="449"/>
                      <a:pt x="265" y="452"/>
                    </a:cubicBezTo>
                    <a:cubicBezTo>
                      <a:pt x="299" y="460"/>
                      <a:pt x="333" y="466"/>
                      <a:pt x="367" y="474"/>
                    </a:cubicBezTo>
                    <a:cubicBezTo>
                      <a:pt x="382" y="478"/>
                      <a:pt x="397" y="485"/>
                      <a:pt x="412" y="488"/>
                    </a:cubicBezTo>
                    <a:cubicBezTo>
                      <a:pt x="431" y="493"/>
                      <a:pt x="451" y="495"/>
                      <a:pt x="470" y="499"/>
                    </a:cubicBezTo>
                    <a:cubicBezTo>
                      <a:pt x="475" y="501"/>
                      <a:pt x="479" y="508"/>
                      <a:pt x="484" y="512"/>
                    </a:cubicBezTo>
                    <a:cubicBezTo>
                      <a:pt x="480" y="516"/>
                      <a:pt x="477" y="521"/>
                      <a:pt x="472" y="523"/>
                    </a:cubicBezTo>
                    <a:cubicBezTo>
                      <a:pt x="448" y="535"/>
                      <a:pt x="424" y="547"/>
                      <a:pt x="399" y="557"/>
                    </a:cubicBezTo>
                    <a:cubicBezTo>
                      <a:pt x="387" y="563"/>
                      <a:pt x="373" y="565"/>
                      <a:pt x="359" y="567"/>
                    </a:cubicBezTo>
                    <a:cubicBezTo>
                      <a:pt x="352" y="568"/>
                      <a:pt x="344" y="566"/>
                      <a:pt x="338" y="563"/>
                    </a:cubicBezTo>
                    <a:cubicBezTo>
                      <a:pt x="290" y="539"/>
                      <a:pt x="240" y="518"/>
                      <a:pt x="189" y="501"/>
                    </a:cubicBezTo>
                    <a:cubicBezTo>
                      <a:pt x="162" y="492"/>
                      <a:pt x="135" y="483"/>
                      <a:pt x="107" y="475"/>
                    </a:cubicBezTo>
                    <a:cubicBezTo>
                      <a:pt x="101" y="474"/>
                      <a:pt x="91" y="476"/>
                      <a:pt x="86" y="481"/>
                    </a:cubicBezTo>
                    <a:cubicBezTo>
                      <a:pt x="69" y="497"/>
                      <a:pt x="53" y="515"/>
                      <a:pt x="37" y="533"/>
                    </a:cubicBezTo>
                    <a:cubicBezTo>
                      <a:pt x="31" y="538"/>
                      <a:pt x="24" y="544"/>
                      <a:pt x="17" y="548"/>
                    </a:cubicBezTo>
                    <a:cubicBezTo>
                      <a:pt x="14" y="550"/>
                      <a:pt x="6" y="549"/>
                      <a:pt x="4" y="546"/>
                    </a:cubicBezTo>
                    <a:cubicBezTo>
                      <a:pt x="2" y="544"/>
                      <a:pt x="2" y="536"/>
                      <a:pt x="4" y="533"/>
                    </a:cubicBezTo>
                    <a:cubicBezTo>
                      <a:pt x="13" y="521"/>
                      <a:pt x="22" y="510"/>
                      <a:pt x="32" y="499"/>
                    </a:cubicBezTo>
                    <a:cubicBezTo>
                      <a:pt x="37" y="492"/>
                      <a:pt x="44" y="487"/>
                      <a:pt x="50" y="480"/>
                    </a:cubicBezTo>
                    <a:cubicBezTo>
                      <a:pt x="56" y="471"/>
                      <a:pt x="51" y="466"/>
                      <a:pt x="43" y="463"/>
                    </a:cubicBezTo>
                    <a:cubicBezTo>
                      <a:pt x="33" y="458"/>
                      <a:pt x="22" y="454"/>
                      <a:pt x="14" y="448"/>
                    </a:cubicBezTo>
                    <a:cubicBezTo>
                      <a:pt x="4" y="440"/>
                      <a:pt x="0" y="419"/>
                      <a:pt x="6" y="413"/>
                    </a:cubicBezTo>
                    <a:cubicBezTo>
                      <a:pt x="15" y="403"/>
                      <a:pt x="27" y="400"/>
                      <a:pt x="40" y="403"/>
                    </a:cubicBezTo>
                    <a:cubicBezTo>
                      <a:pt x="51" y="406"/>
                      <a:pt x="62" y="408"/>
                      <a:pt x="74" y="408"/>
                    </a:cubicBezTo>
                    <a:cubicBezTo>
                      <a:pt x="77" y="408"/>
                      <a:pt x="81" y="399"/>
                      <a:pt x="83" y="394"/>
                    </a:cubicBezTo>
                    <a:cubicBezTo>
                      <a:pt x="84" y="391"/>
                      <a:pt x="82" y="386"/>
                      <a:pt x="79" y="383"/>
                    </a:cubicBezTo>
                    <a:cubicBezTo>
                      <a:pt x="60" y="358"/>
                      <a:pt x="66" y="326"/>
                      <a:pt x="59" y="298"/>
                    </a:cubicBezTo>
                    <a:cubicBezTo>
                      <a:pt x="56" y="285"/>
                      <a:pt x="60" y="270"/>
                      <a:pt x="62" y="257"/>
                    </a:cubicBezTo>
                    <a:cubicBezTo>
                      <a:pt x="63" y="245"/>
                      <a:pt x="57" y="238"/>
                      <a:pt x="49" y="232"/>
                    </a:cubicBezTo>
                    <a:cubicBezTo>
                      <a:pt x="40" y="226"/>
                      <a:pt x="32" y="221"/>
                      <a:pt x="25" y="214"/>
                    </a:cubicBezTo>
                    <a:cubicBezTo>
                      <a:pt x="17" y="206"/>
                      <a:pt x="20" y="196"/>
                      <a:pt x="30" y="194"/>
                    </a:cubicBezTo>
                    <a:cubicBezTo>
                      <a:pt x="50" y="189"/>
                      <a:pt x="70" y="185"/>
                      <a:pt x="90" y="181"/>
                    </a:cubicBezTo>
                    <a:cubicBezTo>
                      <a:pt x="103" y="179"/>
                      <a:pt x="109" y="186"/>
                      <a:pt x="109" y="199"/>
                    </a:cubicBezTo>
                    <a:cubicBezTo>
                      <a:pt x="108" y="203"/>
                      <a:pt x="109" y="208"/>
                      <a:pt x="109" y="213"/>
                    </a:cubicBezTo>
                    <a:cubicBezTo>
                      <a:pt x="143" y="206"/>
                      <a:pt x="176" y="204"/>
                      <a:pt x="206" y="185"/>
                    </a:cubicBezTo>
                    <a:cubicBezTo>
                      <a:pt x="222" y="175"/>
                      <a:pt x="227" y="168"/>
                      <a:pt x="223" y="148"/>
                    </a:cubicBezTo>
                    <a:close/>
                    <a:moveTo>
                      <a:pt x="213" y="297"/>
                    </a:moveTo>
                    <a:cubicBezTo>
                      <a:pt x="212" y="295"/>
                      <a:pt x="211" y="294"/>
                      <a:pt x="211" y="292"/>
                    </a:cubicBezTo>
                    <a:cubicBezTo>
                      <a:pt x="201" y="291"/>
                      <a:pt x="192" y="291"/>
                      <a:pt x="183" y="289"/>
                    </a:cubicBezTo>
                    <a:cubicBezTo>
                      <a:pt x="177" y="287"/>
                      <a:pt x="168" y="280"/>
                      <a:pt x="169" y="277"/>
                    </a:cubicBezTo>
                    <a:cubicBezTo>
                      <a:pt x="170" y="267"/>
                      <a:pt x="173" y="256"/>
                      <a:pt x="187" y="253"/>
                    </a:cubicBezTo>
                    <a:cubicBezTo>
                      <a:pt x="197" y="251"/>
                      <a:pt x="207" y="247"/>
                      <a:pt x="215" y="241"/>
                    </a:cubicBezTo>
                    <a:cubicBezTo>
                      <a:pt x="219" y="239"/>
                      <a:pt x="219" y="230"/>
                      <a:pt x="221" y="225"/>
                    </a:cubicBezTo>
                    <a:cubicBezTo>
                      <a:pt x="216" y="224"/>
                      <a:pt x="211" y="222"/>
                      <a:pt x="207" y="222"/>
                    </a:cubicBezTo>
                    <a:cubicBezTo>
                      <a:pt x="195" y="223"/>
                      <a:pt x="183" y="226"/>
                      <a:pt x="180" y="240"/>
                    </a:cubicBezTo>
                    <a:cubicBezTo>
                      <a:pt x="179" y="243"/>
                      <a:pt x="175" y="245"/>
                      <a:pt x="172" y="246"/>
                    </a:cubicBezTo>
                    <a:cubicBezTo>
                      <a:pt x="165" y="248"/>
                      <a:pt x="158" y="251"/>
                      <a:pt x="151" y="252"/>
                    </a:cubicBezTo>
                    <a:cubicBezTo>
                      <a:pt x="137" y="253"/>
                      <a:pt x="123" y="252"/>
                      <a:pt x="109" y="253"/>
                    </a:cubicBezTo>
                    <a:cubicBezTo>
                      <a:pt x="105" y="253"/>
                      <a:pt x="99" y="255"/>
                      <a:pt x="98" y="258"/>
                    </a:cubicBezTo>
                    <a:cubicBezTo>
                      <a:pt x="92" y="273"/>
                      <a:pt x="88" y="288"/>
                      <a:pt x="83" y="303"/>
                    </a:cubicBezTo>
                    <a:cubicBezTo>
                      <a:pt x="78" y="320"/>
                      <a:pt x="82" y="330"/>
                      <a:pt x="99" y="341"/>
                    </a:cubicBezTo>
                    <a:cubicBezTo>
                      <a:pt x="126" y="358"/>
                      <a:pt x="127" y="372"/>
                      <a:pt x="116" y="407"/>
                    </a:cubicBezTo>
                    <a:cubicBezTo>
                      <a:pt x="116" y="410"/>
                      <a:pt x="116" y="413"/>
                      <a:pt x="117" y="416"/>
                    </a:cubicBezTo>
                    <a:cubicBezTo>
                      <a:pt x="122" y="427"/>
                      <a:pt x="130" y="430"/>
                      <a:pt x="141" y="431"/>
                    </a:cubicBezTo>
                    <a:cubicBezTo>
                      <a:pt x="159" y="432"/>
                      <a:pt x="177" y="433"/>
                      <a:pt x="195" y="436"/>
                    </a:cubicBezTo>
                    <a:cubicBezTo>
                      <a:pt x="209" y="439"/>
                      <a:pt x="211" y="438"/>
                      <a:pt x="208" y="423"/>
                    </a:cubicBezTo>
                    <a:cubicBezTo>
                      <a:pt x="202" y="423"/>
                      <a:pt x="195" y="423"/>
                      <a:pt x="189" y="423"/>
                    </a:cubicBezTo>
                    <a:cubicBezTo>
                      <a:pt x="175" y="424"/>
                      <a:pt x="161" y="423"/>
                      <a:pt x="157" y="406"/>
                    </a:cubicBezTo>
                    <a:cubicBezTo>
                      <a:pt x="153" y="390"/>
                      <a:pt x="168" y="386"/>
                      <a:pt x="178" y="380"/>
                    </a:cubicBezTo>
                    <a:cubicBezTo>
                      <a:pt x="187" y="375"/>
                      <a:pt x="195" y="370"/>
                      <a:pt x="203" y="365"/>
                    </a:cubicBezTo>
                    <a:cubicBezTo>
                      <a:pt x="202" y="364"/>
                      <a:pt x="202" y="362"/>
                      <a:pt x="202" y="361"/>
                    </a:cubicBezTo>
                    <a:cubicBezTo>
                      <a:pt x="197" y="358"/>
                      <a:pt x="192" y="357"/>
                      <a:pt x="188" y="354"/>
                    </a:cubicBezTo>
                    <a:cubicBezTo>
                      <a:pt x="182" y="351"/>
                      <a:pt x="173" y="348"/>
                      <a:pt x="172" y="344"/>
                    </a:cubicBezTo>
                    <a:cubicBezTo>
                      <a:pt x="170" y="339"/>
                      <a:pt x="175" y="331"/>
                      <a:pt x="179" y="326"/>
                    </a:cubicBezTo>
                    <a:cubicBezTo>
                      <a:pt x="185" y="320"/>
                      <a:pt x="193" y="316"/>
                      <a:pt x="199" y="311"/>
                    </a:cubicBezTo>
                    <a:cubicBezTo>
                      <a:pt x="204" y="307"/>
                      <a:pt x="208" y="302"/>
                      <a:pt x="213" y="297"/>
                    </a:cubicBezTo>
                    <a:close/>
                    <a:moveTo>
                      <a:pt x="292" y="137"/>
                    </a:moveTo>
                    <a:cubicBezTo>
                      <a:pt x="276" y="126"/>
                      <a:pt x="267" y="135"/>
                      <a:pt x="259" y="145"/>
                    </a:cubicBezTo>
                    <a:cubicBezTo>
                      <a:pt x="257" y="147"/>
                      <a:pt x="258" y="151"/>
                      <a:pt x="259" y="154"/>
                    </a:cubicBezTo>
                    <a:cubicBezTo>
                      <a:pt x="259" y="155"/>
                      <a:pt x="265" y="156"/>
                      <a:pt x="267" y="154"/>
                    </a:cubicBezTo>
                    <a:cubicBezTo>
                      <a:pt x="275" y="149"/>
                      <a:pt x="283" y="143"/>
                      <a:pt x="292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5" name="Freeform 532">
                <a:extLst>
                  <a:ext uri="{FF2B5EF4-FFF2-40B4-BE49-F238E27FC236}">
                    <a16:creationId xmlns:a16="http://schemas.microsoft.com/office/drawing/2014/main" id="{1EE4286B-E6DD-40A1-B4B2-4F4A1EAC4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937" y="1097408"/>
                <a:ext cx="858535" cy="792814"/>
              </a:xfrm>
              <a:custGeom>
                <a:avLst/>
                <a:gdLst>
                  <a:gd name="T0" fmla="*/ 187 w 432"/>
                  <a:gd name="T1" fmla="*/ 151 h 396"/>
                  <a:gd name="T2" fmla="*/ 253 w 432"/>
                  <a:gd name="T3" fmla="*/ 134 h 396"/>
                  <a:gd name="T4" fmla="*/ 309 w 432"/>
                  <a:gd name="T5" fmla="*/ 125 h 396"/>
                  <a:gd name="T6" fmla="*/ 324 w 432"/>
                  <a:gd name="T7" fmla="*/ 128 h 396"/>
                  <a:gd name="T8" fmla="*/ 327 w 432"/>
                  <a:gd name="T9" fmla="*/ 169 h 396"/>
                  <a:gd name="T10" fmla="*/ 298 w 432"/>
                  <a:gd name="T11" fmla="*/ 183 h 396"/>
                  <a:gd name="T12" fmla="*/ 206 w 432"/>
                  <a:gd name="T13" fmla="*/ 207 h 396"/>
                  <a:gd name="T14" fmla="*/ 219 w 432"/>
                  <a:gd name="T15" fmla="*/ 222 h 396"/>
                  <a:gd name="T16" fmla="*/ 396 w 432"/>
                  <a:gd name="T17" fmla="*/ 335 h 396"/>
                  <a:gd name="T18" fmla="*/ 415 w 432"/>
                  <a:gd name="T19" fmla="*/ 342 h 396"/>
                  <a:gd name="T20" fmla="*/ 432 w 432"/>
                  <a:gd name="T21" fmla="*/ 351 h 396"/>
                  <a:gd name="T22" fmla="*/ 421 w 432"/>
                  <a:gd name="T23" fmla="*/ 365 h 396"/>
                  <a:gd name="T24" fmla="*/ 339 w 432"/>
                  <a:gd name="T25" fmla="*/ 395 h 396"/>
                  <a:gd name="T26" fmla="*/ 323 w 432"/>
                  <a:gd name="T27" fmla="*/ 391 h 396"/>
                  <a:gd name="T28" fmla="*/ 284 w 432"/>
                  <a:gd name="T29" fmla="*/ 359 h 396"/>
                  <a:gd name="T30" fmla="*/ 175 w 432"/>
                  <a:gd name="T31" fmla="*/ 255 h 396"/>
                  <a:gd name="T32" fmla="*/ 167 w 432"/>
                  <a:gd name="T33" fmla="*/ 249 h 396"/>
                  <a:gd name="T34" fmla="*/ 72 w 432"/>
                  <a:gd name="T35" fmla="*/ 351 h 396"/>
                  <a:gd name="T36" fmla="*/ 16 w 432"/>
                  <a:gd name="T37" fmla="*/ 379 h 396"/>
                  <a:gd name="T38" fmla="*/ 2 w 432"/>
                  <a:gd name="T39" fmla="*/ 377 h 396"/>
                  <a:gd name="T40" fmla="*/ 4 w 432"/>
                  <a:gd name="T41" fmla="*/ 364 h 396"/>
                  <a:gd name="T42" fmla="*/ 54 w 432"/>
                  <a:gd name="T43" fmla="*/ 321 h 396"/>
                  <a:gd name="T44" fmla="*/ 115 w 432"/>
                  <a:gd name="T45" fmla="*/ 235 h 396"/>
                  <a:gd name="T46" fmla="*/ 95 w 432"/>
                  <a:gd name="T47" fmla="*/ 247 h 396"/>
                  <a:gd name="T48" fmla="*/ 41 w 432"/>
                  <a:gd name="T49" fmla="*/ 251 h 396"/>
                  <a:gd name="T50" fmla="*/ 4 w 432"/>
                  <a:gd name="T51" fmla="*/ 207 h 396"/>
                  <a:gd name="T52" fmla="*/ 20 w 432"/>
                  <a:gd name="T53" fmla="*/ 186 h 396"/>
                  <a:gd name="T54" fmla="*/ 117 w 432"/>
                  <a:gd name="T55" fmla="*/ 176 h 396"/>
                  <a:gd name="T56" fmla="*/ 133 w 432"/>
                  <a:gd name="T57" fmla="*/ 156 h 396"/>
                  <a:gd name="T58" fmla="*/ 125 w 432"/>
                  <a:gd name="T59" fmla="*/ 57 h 396"/>
                  <a:gd name="T60" fmla="*/ 112 w 432"/>
                  <a:gd name="T61" fmla="*/ 33 h 396"/>
                  <a:gd name="T62" fmla="*/ 116 w 432"/>
                  <a:gd name="T63" fmla="*/ 12 h 396"/>
                  <a:gd name="T64" fmla="*/ 206 w 432"/>
                  <a:gd name="T65" fmla="*/ 23 h 396"/>
                  <a:gd name="T66" fmla="*/ 215 w 432"/>
                  <a:gd name="T67" fmla="*/ 74 h 396"/>
                  <a:gd name="T68" fmla="*/ 202 w 432"/>
                  <a:gd name="T69" fmla="*/ 111 h 396"/>
                  <a:gd name="T70" fmla="*/ 198 w 432"/>
                  <a:gd name="T71" fmla="*/ 131 h 396"/>
                  <a:gd name="T72" fmla="*/ 187 w 432"/>
                  <a:gd name="T73" fmla="*/ 151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2" h="396">
                    <a:moveTo>
                      <a:pt x="187" y="151"/>
                    </a:moveTo>
                    <a:cubicBezTo>
                      <a:pt x="210" y="145"/>
                      <a:pt x="231" y="138"/>
                      <a:pt x="253" y="134"/>
                    </a:cubicBezTo>
                    <a:cubicBezTo>
                      <a:pt x="271" y="129"/>
                      <a:pt x="290" y="127"/>
                      <a:pt x="309" y="125"/>
                    </a:cubicBezTo>
                    <a:cubicBezTo>
                      <a:pt x="314" y="124"/>
                      <a:pt x="319" y="126"/>
                      <a:pt x="324" y="128"/>
                    </a:cubicBezTo>
                    <a:cubicBezTo>
                      <a:pt x="348" y="139"/>
                      <a:pt x="349" y="153"/>
                      <a:pt x="327" y="169"/>
                    </a:cubicBezTo>
                    <a:cubicBezTo>
                      <a:pt x="319" y="175"/>
                      <a:pt x="311" y="181"/>
                      <a:pt x="298" y="183"/>
                    </a:cubicBezTo>
                    <a:cubicBezTo>
                      <a:pt x="268" y="188"/>
                      <a:pt x="239" y="198"/>
                      <a:pt x="206" y="207"/>
                    </a:cubicBezTo>
                    <a:cubicBezTo>
                      <a:pt x="211" y="213"/>
                      <a:pt x="214" y="219"/>
                      <a:pt x="219" y="222"/>
                    </a:cubicBezTo>
                    <a:cubicBezTo>
                      <a:pt x="278" y="260"/>
                      <a:pt x="337" y="297"/>
                      <a:pt x="396" y="335"/>
                    </a:cubicBezTo>
                    <a:cubicBezTo>
                      <a:pt x="402" y="338"/>
                      <a:pt x="409" y="339"/>
                      <a:pt x="415" y="342"/>
                    </a:cubicBezTo>
                    <a:cubicBezTo>
                      <a:pt x="421" y="344"/>
                      <a:pt x="426" y="348"/>
                      <a:pt x="432" y="351"/>
                    </a:cubicBezTo>
                    <a:cubicBezTo>
                      <a:pt x="428" y="356"/>
                      <a:pt x="426" y="363"/>
                      <a:pt x="421" y="365"/>
                    </a:cubicBezTo>
                    <a:cubicBezTo>
                      <a:pt x="394" y="375"/>
                      <a:pt x="367" y="385"/>
                      <a:pt x="339" y="395"/>
                    </a:cubicBezTo>
                    <a:cubicBezTo>
                      <a:pt x="335" y="396"/>
                      <a:pt x="327" y="394"/>
                      <a:pt x="323" y="391"/>
                    </a:cubicBezTo>
                    <a:cubicBezTo>
                      <a:pt x="309" y="381"/>
                      <a:pt x="296" y="371"/>
                      <a:pt x="284" y="359"/>
                    </a:cubicBezTo>
                    <a:cubicBezTo>
                      <a:pt x="247" y="325"/>
                      <a:pt x="211" y="289"/>
                      <a:pt x="175" y="255"/>
                    </a:cubicBezTo>
                    <a:cubicBezTo>
                      <a:pt x="173" y="253"/>
                      <a:pt x="170" y="251"/>
                      <a:pt x="167" y="249"/>
                    </a:cubicBezTo>
                    <a:cubicBezTo>
                      <a:pt x="150" y="298"/>
                      <a:pt x="112" y="326"/>
                      <a:pt x="72" y="351"/>
                    </a:cubicBezTo>
                    <a:cubicBezTo>
                      <a:pt x="54" y="362"/>
                      <a:pt x="35" y="371"/>
                      <a:pt x="16" y="379"/>
                    </a:cubicBezTo>
                    <a:cubicBezTo>
                      <a:pt x="13" y="381"/>
                      <a:pt x="6" y="379"/>
                      <a:pt x="2" y="377"/>
                    </a:cubicBezTo>
                    <a:cubicBezTo>
                      <a:pt x="0" y="376"/>
                      <a:pt x="3" y="368"/>
                      <a:pt x="4" y="364"/>
                    </a:cubicBezTo>
                    <a:cubicBezTo>
                      <a:pt x="11" y="339"/>
                      <a:pt x="37" y="334"/>
                      <a:pt x="54" y="321"/>
                    </a:cubicBezTo>
                    <a:cubicBezTo>
                      <a:pt x="79" y="304"/>
                      <a:pt x="105" y="268"/>
                      <a:pt x="115" y="235"/>
                    </a:cubicBezTo>
                    <a:cubicBezTo>
                      <a:pt x="107" y="240"/>
                      <a:pt x="100" y="243"/>
                      <a:pt x="95" y="247"/>
                    </a:cubicBezTo>
                    <a:cubicBezTo>
                      <a:pt x="72" y="266"/>
                      <a:pt x="68" y="267"/>
                      <a:pt x="41" y="251"/>
                    </a:cubicBezTo>
                    <a:cubicBezTo>
                      <a:pt x="24" y="241"/>
                      <a:pt x="10" y="227"/>
                      <a:pt x="4" y="207"/>
                    </a:cubicBezTo>
                    <a:cubicBezTo>
                      <a:pt x="0" y="194"/>
                      <a:pt x="6" y="186"/>
                      <a:pt x="20" y="186"/>
                    </a:cubicBezTo>
                    <a:cubicBezTo>
                      <a:pt x="52" y="186"/>
                      <a:pt x="85" y="185"/>
                      <a:pt x="117" y="176"/>
                    </a:cubicBezTo>
                    <a:cubicBezTo>
                      <a:pt x="128" y="172"/>
                      <a:pt x="131" y="166"/>
                      <a:pt x="133" y="156"/>
                    </a:cubicBezTo>
                    <a:cubicBezTo>
                      <a:pt x="138" y="123"/>
                      <a:pt x="135" y="89"/>
                      <a:pt x="125" y="57"/>
                    </a:cubicBezTo>
                    <a:cubicBezTo>
                      <a:pt x="123" y="48"/>
                      <a:pt x="117" y="40"/>
                      <a:pt x="112" y="33"/>
                    </a:cubicBezTo>
                    <a:cubicBezTo>
                      <a:pt x="104" y="23"/>
                      <a:pt x="104" y="17"/>
                      <a:pt x="116" y="12"/>
                    </a:cubicBezTo>
                    <a:cubicBezTo>
                      <a:pt x="144" y="0"/>
                      <a:pt x="183" y="6"/>
                      <a:pt x="206" y="23"/>
                    </a:cubicBezTo>
                    <a:cubicBezTo>
                      <a:pt x="219" y="32"/>
                      <a:pt x="221" y="60"/>
                      <a:pt x="215" y="74"/>
                    </a:cubicBezTo>
                    <a:cubicBezTo>
                      <a:pt x="209" y="85"/>
                      <a:pt x="205" y="98"/>
                      <a:pt x="202" y="111"/>
                    </a:cubicBezTo>
                    <a:cubicBezTo>
                      <a:pt x="200" y="118"/>
                      <a:pt x="200" y="125"/>
                      <a:pt x="198" y="131"/>
                    </a:cubicBezTo>
                    <a:cubicBezTo>
                      <a:pt x="195" y="138"/>
                      <a:pt x="191" y="143"/>
                      <a:pt x="187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93F1828-AB5E-436C-9110-9DFB39CD2E1F}"/>
                  </a:ext>
                </a:extLst>
              </p:cNvPr>
              <p:cNvGrpSpPr/>
              <p:nvPr/>
            </p:nvGrpSpPr>
            <p:grpSpPr>
              <a:xfrm>
                <a:off x="10546927" y="873125"/>
                <a:ext cx="812635" cy="1252855"/>
                <a:chOff x="10121900" y="2451101"/>
                <a:chExt cx="1236663" cy="1906587"/>
              </a:xfrm>
              <a:grpFill/>
            </p:grpSpPr>
            <p:sp>
              <p:nvSpPr>
                <p:cNvPr id="30" name="Freeform 530">
                  <a:extLst>
                    <a:ext uri="{FF2B5EF4-FFF2-40B4-BE49-F238E27FC236}">
                      <a16:creationId xmlns:a16="http://schemas.microsoft.com/office/drawing/2014/main" id="{8277966A-2288-43D7-8B19-87E56F58E3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21900" y="2451101"/>
                  <a:ext cx="1236663" cy="1117600"/>
                </a:xfrm>
                <a:custGeom>
                  <a:avLst/>
                  <a:gdLst>
                    <a:gd name="T0" fmla="*/ 127 w 409"/>
                    <a:gd name="T1" fmla="*/ 252 h 367"/>
                    <a:gd name="T2" fmla="*/ 117 w 409"/>
                    <a:gd name="T3" fmla="*/ 197 h 367"/>
                    <a:gd name="T4" fmla="*/ 91 w 409"/>
                    <a:gd name="T5" fmla="*/ 91 h 367"/>
                    <a:gd name="T6" fmla="*/ 114 w 409"/>
                    <a:gd name="T7" fmla="*/ 79 h 367"/>
                    <a:gd name="T8" fmla="*/ 148 w 409"/>
                    <a:gd name="T9" fmla="*/ 244 h 367"/>
                    <a:gd name="T10" fmla="*/ 156 w 409"/>
                    <a:gd name="T11" fmla="*/ 115 h 367"/>
                    <a:gd name="T12" fmla="*/ 143 w 409"/>
                    <a:gd name="T13" fmla="*/ 73 h 367"/>
                    <a:gd name="T14" fmla="*/ 157 w 409"/>
                    <a:gd name="T15" fmla="*/ 62 h 367"/>
                    <a:gd name="T16" fmla="*/ 184 w 409"/>
                    <a:gd name="T17" fmla="*/ 27 h 367"/>
                    <a:gd name="T18" fmla="*/ 201 w 409"/>
                    <a:gd name="T19" fmla="*/ 9 h 367"/>
                    <a:gd name="T20" fmla="*/ 244 w 409"/>
                    <a:gd name="T21" fmla="*/ 73 h 367"/>
                    <a:gd name="T22" fmla="*/ 245 w 409"/>
                    <a:gd name="T23" fmla="*/ 121 h 367"/>
                    <a:gd name="T24" fmla="*/ 282 w 409"/>
                    <a:gd name="T25" fmla="*/ 111 h 367"/>
                    <a:gd name="T26" fmla="*/ 282 w 409"/>
                    <a:gd name="T27" fmla="*/ 77 h 367"/>
                    <a:gd name="T28" fmla="*/ 277 w 409"/>
                    <a:gd name="T29" fmla="*/ 42 h 367"/>
                    <a:gd name="T30" fmla="*/ 322 w 409"/>
                    <a:gd name="T31" fmla="*/ 0 h 367"/>
                    <a:gd name="T32" fmla="*/ 358 w 409"/>
                    <a:gd name="T33" fmla="*/ 17 h 367"/>
                    <a:gd name="T34" fmla="*/ 330 w 409"/>
                    <a:gd name="T35" fmla="*/ 129 h 367"/>
                    <a:gd name="T36" fmla="*/ 311 w 409"/>
                    <a:gd name="T37" fmla="*/ 204 h 367"/>
                    <a:gd name="T38" fmla="*/ 374 w 409"/>
                    <a:gd name="T39" fmla="*/ 209 h 367"/>
                    <a:gd name="T40" fmla="*/ 406 w 409"/>
                    <a:gd name="T41" fmla="*/ 272 h 367"/>
                    <a:gd name="T42" fmla="*/ 336 w 409"/>
                    <a:gd name="T43" fmla="*/ 283 h 367"/>
                    <a:gd name="T44" fmla="*/ 315 w 409"/>
                    <a:gd name="T45" fmla="*/ 254 h 367"/>
                    <a:gd name="T46" fmla="*/ 283 w 409"/>
                    <a:gd name="T47" fmla="*/ 266 h 367"/>
                    <a:gd name="T48" fmla="*/ 264 w 409"/>
                    <a:gd name="T49" fmla="*/ 266 h 367"/>
                    <a:gd name="T50" fmla="*/ 79 w 409"/>
                    <a:gd name="T51" fmla="*/ 318 h 367"/>
                    <a:gd name="T52" fmla="*/ 13 w 409"/>
                    <a:gd name="T53" fmla="*/ 348 h 367"/>
                    <a:gd name="T54" fmla="*/ 41 w 409"/>
                    <a:gd name="T55" fmla="*/ 252 h 367"/>
                    <a:gd name="T56" fmla="*/ 65 w 409"/>
                    <a:gd name="T57" fmla="*/ 283 h 367"/>
                    <a:gd name="T58" fmla="*/ 84 w 409"/>
                    <a:gd name="T59" fmla="*/ 215 h 367"/>
                    <a:gd name="T60" fmla="*/ 48 w 409"/>
                    <a:gd name="T61" fmla="*/ 139 h 367"/>
                    <a:gd name="T62" fmla="*/ 104 w 409"/>
                    <a:gd name="T63" fmla="*/ 184 h 367"/>
                    <a:gd name="T64" fmla="*/ 218 w 409"/>
                    <a:gd name="T65" fmla="*/ 226 h 367"/>
                    <a:gd name="T66" fmla="*/ 272 w 409"/>
                    <a:gd name="T67" fmla="*/ 194 h 367"/>
                    <a:gd name="T68" fmla="*/ 218 w 409"/>
                    <a:gd name="T69" fmla="*/ 226 h 367"/>
                    <a:gd name="T70" fmla="*/ 253 w 409"/>
                    <a:gd name="T71" fmla="*/ 162 h 367"/>
                    <a:gd name="T72" fmla="*/ 215 w 409"/>
                    <a:gd name="T73" fmla="*/ 187 h 367"/>
                    <a:gd name="T74" fmla="*/ 172 w 409"/>
                    <a:gd name="T75" fmla="*/ 241 h 367"/>
                    <a:gd name="T76" fmla="*/ 188 w 409"/>
                    <a:gd name="T77" fmla="*/ 215 h 367"/>
                    <a:gd name="T78" fmla="*/ 191 w 409"/>
                    <a:gd name="T79" fmla="*/ 130 h 367"/>
                    <a:gd name="T80" fmla="*/ 191 w 409"/>
                    <a:gd name="T81" fmla="*/ 13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09" h="367">
                      <a:moveTo>
                        <a:pt x="116" y="259"/>
                      </a:moveTo>
                      <a:cubicBezTo>
                        <a:pt x="120" y="256"/>
                        <a:pt x="123" y="254"/>
                        <a:pt x="127" y="252"/>
                      </a:cubicBezTo>
                      <a:cubicBezTo>
                        <a:pt x="126" y="252"/>
                        <a:pt x="124" y="252"/>
                        <a:pt x="122" y="251"/>
                      </a:cubicBezTo>
                      <a:cubicBezTo>
                        <a:pt x="120" y="233"/>
                        <a:pt x="117" y="215"/>
                        <a:pt x="117" y="197"/>
                      </a:cubicBezTo>
                      <a:cubicBezTo>
                        <a:pt x="116" y="164"/>
                        <a:pt x="109" y="133"/>
                        <a:pt x="95" y="104"/>
                      </a:cubicBezTo>
                      <a:cubicBezTo>
                        <a:pt x="93" y="100"/>
                        <a:pt x="91" y="95"/>
                        <a:pt x="91" y="91"/>
                      </a:cubicBezTo>
                      <a:cubicBezTo>
                        <a:pt x="91" y="84"/>
                        <a:pt x="92" y="78"/>
                        <a:pt x="93" y="71"/>
                      </a:cubicBezTo>
                      <a:cubicBezTo>
                        <a:pt x="100" y="74"/>
                        <a:pt x="112" y="74"/>
                        <a:pt x="114" y="79"/>
                      </a:cubicBezTo>
                      <a:cubicBezTo>
                        <a:pt x="124" y="101"/>
                        <a:pt x="133" y="124"/>
                        <a:pt x="137" y="148"/>
                      </a:cubicBezTo>
                      <a:cubicBezTo>
                        <a:pt x="143" y="179"/>
                        <a:pt x="143" y="212"/>
                        <a:pt x="148" y="244"/>
                      </a:cubicBezTo>
                      <a:cubicBezTo>
                        <a:pt x="160" y="225"/>
                        <a:pt x="159" y="204"/>
                        <a:pt x="151" y="183"/>
                      </a:cubicBezTo>
                      <a:cubicBezTo>
                        <a:pt x="142" y="159"/>
                        <a:pt x="142" y="137"/>
                        <a:pt x="156" y="115"/>
                      </a:cubicBezTo>
                      <a:cubicBezTo>
                        <a:pt x="158" y="112"/>
                        <a:pt x="158" y="104"/>
                        <a:pt x="157" y="104"/>
                      </a:cubicBezTo>
                      <a:cubicBezTo>
                        <a:pt x="142" y="98"/>
                        <a:pt x="147" y="83"/>
                        <a:pt x="143" y="73"/>
                      </a:cubicBezTo>
                      <a:cubicBezTo>
                        <a:pt x="141" y="70"/>
                        <a:pt x="144" y="64"/>
                        <a:pt x="146" y="61"/>
                      </a:cubicBezTo>
                      <a:cubicBezTo>
                        <a:pt x="148" y="60"/>
                        <a:pt x="154" y="61"/>
                        <a:pt x="157" y="62"/>
                      </a:cubicBezTo>
                      <a:cubicBezTo>
                        <a:pt x="164" y="65"/>
                        <a:pt x="170" y="69"/>
                        <a:pt x="180" y="74"/>
                      </a:cubicBezTo>
                      <a:cubicBezTo>
                        <a:pt x="181" y="57"/>
                        <a:pt x="182" y="42"/>
                        <a:pt x="184" y="27"/>
                      </a:cubicBezTo>
                      <a:cubicBezTo>
                        <a:pt x="184" y="21"/>
                        <a:pt x="184" y="14"/>
                        <a:pt x="187" y="9"/>
                      </a:cubicBezTo>
                      <a:cubicBezTo>
                        <a:pt x="189" y="7"/>
                        <a:pt x="198" y="7"/>
                        <a:pt x="201" y="9"/>
                      </a:cubicBezTo>
                      <a:cubicBezTo>
                        <a:pt x="216" y="18"/>
                        <a:pt x="232" y="27"/>
                        <a:pt x="245" y="39"/>
                      </a:cubicBezTo>
                      <a:cubicBezTo>
                        <a:pt x="255" y="49"/>
                        <a:pt x="253" y="64"/>
                        <a:pt x="244" y="73"/>
                      </a:cubicBezTo>
                      <a:cubicBezTo>
                        <a:pt x="233" y="84"/>
                        <a:pt x="230" y="93"/>
                        <a:pt x="239" y="106"/>
                      </a:cubicBezTo>
                      <a:cubicBezTo>
                        <a:pt x="242" y="110"/>
                        <a:pt x="242" y="115"/>
                        <a:pt x="245" y="121"/>
                      </a:cubicBezTo>
                      <a:cubicBezTo>
                        <a:pt x="250" y="119"/>
                        <a:pt x="255" y="115"/>
                        <a:pt x="261" y="114"/>
                      </a:cubicBezTo>
                      <a:cubicBezTo>
                        <a:pt x="268" y="112"/>
                        <a:pt x="276" y="109"/>
                        <a:pt x="282" y="111"/>
                      </a:cubicBezTo>
                      <a:cubicBezTo>
                        <a:pt x="293" y="115"/>
                        <a:pt x="295" y="110"/>
                        <a:pt x="298" y="101"/>
                      </a:cubicBezTo>
                      <a:cubicBezTo>
                        <a:pt x="306" y="79"/>
                        <a:pt x="305" y="78"/>
                        <a:pt x="282" y="77"/>
                      </a:cubicBezTo>
                      <a:cubicBezTo>
                        <a:pt x="273" y="76"/>
                        <a:pt x="263" y="75"/>
                        <a:pt x="261" y="63"/>
                      </a:cubicBezTo>
                      <a:cubicBezTo>
                        <a:pt x="258" y="49"/>
                        <a:pt x="266" y="44"/>
                        <a:pt x="277" y="42"/>
                      </a:cubicBezTo>
                      <a:cubicBezTo>
                        <a:pt x="289" y="40"/>
                        <a:pt x="296" y="35"/>
                        <a:pt x="302" y="23"/>
                      </a:cubicBezTo>
                      <a:cubicBezTo>
                        <a:pt x="307" y="13"/>
                        <a:pt x="317" y="6"/>
                        <a:pt x="322" y="0"/>
                      </a:cubicBezTo>
                      <a:cubicBezTo>
                        <a:pt x="332" y="4"/>
                        <a:pt x="340" y="6"/>
                        <a:pt x="348" y="9"/>
                      </a:cubicBezTo>
                      <a:cubicBezTo>
                        <a:pt x="352" y="11"/>
                        <a:pt x="356" y="14"/>
                        <a:pt x="358" y="17"/>
                      </a:cubicBezTo>
                      <a:cubicBezTo>
                        <a:pt x="365" y="28"/>
                        <a:pt x="361" y="53"/>
                        <a:pt x="355" y="65"/>
                      </a:cubicBezTo>
                      <a:cubicBezTo>
                        <a:pt x="345" y="86"/>
                        <a:pt x="337" y="107"/>
                        <a:pt x="330" y="129"/>
                      </a:cubicBezTo>
                      <a:cubicBezTo>
                        <a:pt x="323" y="149"/>
                        <a:pt x="319" y="170"/>
                        <a:pt x="314" y="191"/>
                      </a:cubicBezTo>
                      <a:cubicBezTo>
                        <a:pt x="313" y="195"/>
                        <a:pt x="312" y="199"/>
                        <a:pt x="311" y="204"/>
                      </a:cubicBezTo>
                      <a:cubicBezTo>
                        <a:pt x="307" y="213"/>
                        <a:pt x="312" y="215"/>
                        <a:pt x="320" y="214"/>
                      </a:cubicBezTo>
                      <a:cubicBezTo>
                        <a:pt x="338" y="212"/>
                        <a:pt x="356" y="207"/>
                        <a:pt x="374" y="209"/>
                      </a:cubicBezTo>
                      <a:cubicBezTo>
                        <a:pt x="384" y="210"/>
                        <a:pt x="399" y="218"/>
                        <a:pt x="403" y="228"/>
                      </a:cubicBezTo>
                      <a:cubicBezTo>
                        <a:pt x="409" y="241"/>
                        <a:pt x="409" y="258"/>
                        <a:pt x="406" y="272"/>
                      </a:cubicBezTo>
                      <a:cubicBezTo>
                        <a:pt x="404" y="282"/>
                        <a:pt x="393" y="287"/>
                        <a:pt x="380" y="280"/>
                      </a:cubicBezTo>
                      <a:cubicBezTo>
                        <a:pt x="366" y="271"/>
                        <a:pt x="350" y="277"/>
                        <a:pt x="336" y="283"/>
                      </a:cubicBezTo>
                      <a:cubicBezTo>
                        <a:pt x="323" y="288"/>
                        <a:pt x="310" y="288"/>
                        <a:pt x="297" y="276"/>
                      </a:cubicBezTo>
                      <a:cubicBezTo>
                        <a:pt x="303" y="269"/>
                        <a:pt x="309" y="261"/>
                        <a:pt x="315" y="254"/>
                      </a:cubicBezTo>
                      <a:cubicBezTo>
                        <a:pt x="315" y="253"/>
                        <a:pt x="314" y="252"/>
                        <a:pt x="313" y="251"/>
                      </a:cubicBezTo>
                      <a:cubicBezTo>
                        <a:pt x="301" y="252"/>
                        <a:pt x="290" y="254"/>
                        <a:pt x="283" y="266"/>
                      </a:cubicBezTo>
                      <a:cubicBezTo>
                        <a:pt x="281" y="270"/>
                        <a:pt x="275" y="273"/>
                        <a:pt x="271" y="276"/>
                      </a:cubicBezTo>
                      <a:cubicBezTo>
                        <a:pt x="269" y="273"/>
                        <a:pt x="267" y="269"/>
                        <a:pt x="264" y="266"/>
                      </a:cubicBezTo>
                      <a:cubicBezTo>
                        <a:pt x="261" y="263"/>
                        <a:pt x="257" y="259"/>
                        <a:pt x="253" y="259"/>
                      </a:cubicBezTo>
                      <a:cubicBezTo>
                        <a:pt x="191" y="266"/>
                        <a:pt x="132" y="283"/>
                        <a:pt x="79" y="318"/>
                      </a:cubicBezTo>
                      <a:cubicBezTo>
                        <a:pt x="65" y="327"/>
                        <a:pt x="55" y="338"/>
                        <a:pt x="46" y="351"/>
                      </a:cubicBezTo>
                      <a:cubicBezTo>
                        <a:pt x="34" y="367"/>
                        <a:pt x="22" y="366"/>
                        <a:pt x="13" y="348"/>
                      </a:cubicBezTo>
                      <a:cubicBezTo>
                        <a:pt x="0" y="323"/>
                        <a:pt x="3" y="279"/>
                        <a:pt x="28" y="255"/>
                      </a:cubicBezTo>
                      <a:cubicBezTo>
                        <a:pt x="31" y="252"/>
                        <a:pt x="38" y="250"/>
                        <a:pt x="41" y="252"/>
                      </a:cubicBezTo>
                      <a:cubicBezTo>
                        <a:pt x="47" y="255"/>
                        <a:pt x="52" y="260"/>
                        <a:pt x="54" y="266"/>
                      </a:cubicBezTo>
                      <a:cubicBezTo>
                        <a:pt x="57" y="273"/>
                        <a:pt x="52" y="283"/>
                        <a:pt x="65" y="283"/>
                      </a:cubicBezTo>
                      <a:cubicBezTo>
                        <a:pt x="76" y="283"/>
                        <a:pt x="82" y="273"/>
                        <a:pt x="82" y="260"/>
                      </a:cubicBezTo>
                      <a:cubicBezTo>
                        <a:pt x="82" y="245"/>
                        <a:pt x="83" y="230"/>
                        <a:pt x="84" y="215"/>
                      </a:cubicBezTo>
                      <a:cubicBezTo>
                        <a:pt x="84" y="201"/>
                        <a:pt x="79" y="191"/>
                        <a:pt x="70" y="180"/>
                      </a:cubicBezTo>
                      <a:cubicBezTo>
                        <a:pt x="61" y="168"/>
                        <a:pt x="53" y="153"/>
                        <a:pt x="48" y="139"/>
                      </a:cubicBezTo>
                      <a:cubicBezTo>
                        <a:pt x="45" y="130"/>
                        <a:pt x="49" y="125"/>
                        <a:pt x="62" y="127"/>
                      </a:cubicBezTo>
                      <a:cubicBezTo>
                        <a:pt x="96" y="132"/>
                        <a:pt x="97" y="162"/>
                        <a:pt x="104" y="184"/>
                      </a:cubicBezTo>
                      <a:cubicBezTo>
                        <a:pt x="111" y="207"/>
                        <a:pt x="112" y="232"/>
                        <a:pt x="116" y="259"/>
                      </a:cubicBezTo>
                      <a:close/>
                      <a:moveTo>
                        <a:pt x="218" y="226"/>
                      </a:moveTo>
                      <a:cubicBezTo>
                        <a:pt x="232" y="223"/>
                        <a:pt x="245" y="220"/>
                        <a:pt x="258" y="219"/>
                      </a:cubicBezTo>
                      <a:cubicBezTo>
                        <a:pt x="274" y="217"/>
                        <a:pt x="278" y="212"/>
                        <a:pt x="272" y="194"/>
                      </a:cubicBezTo>
                      <a:cubicBezTo>
                        <a:pt x="258" y="212"/>
                        <a:pt x="241" y="210"/>
                        <a:pt x="222" y="200"/>
                      </a:cubicBezTo>
                      <a:cubicBezTo>
                        <a:pt x="221" y="209"/>
                        <a:pt x="220" y="216"/>
                        <a:pt x="218" y="226"/>
                      </a:cubicBezTo>
                      <a:close/>
                      <a:moveTo>
                        <a:pt x="215" y="187"/>
                      </a:moveTo>
                      <a:cubicBezTo>
                        <a:pt x="230" y="178"/>
                        <a:pt x="242" y="169"/>
                        <a:pt x="253" y="162"/>
                      </a:cubicBezTo>
                      <a:cubicBezTo>
                        <a:pt x="247" y="158"/>
                        <a:pt x="241" y="153"/>
                        <a:pt x="232" y="146"/>
                      </a:cubicBezTo>
                      <a:cubicBezTo>
                        <a:pt x="226" y="161"/>
                        <a:pt x="221" y="174"/>
                        <a:pt x="215" y="187"/>
                      </a:cubicBezTo>
                      <a:close/>
                      <a:moveTo>
                        <a:pt x="170" y="239"/>
                      </a:moveTo>
                      <a:cubicBezTo>
                        <a:pt x="171" y="240"/>
                        <a:pt x="171" y="241"/>
                        <a:pt x="172" y="241"/>
                      </a:cubicBezTo>
                      <a:cubicBezTo>
                        <a:pt x="181" y="237"/>
                        <a:pt x="190" y="233"/>
                        <a:pt x="199" y="228"/>
                      </a:cubicBezTo>
                      <a:cubicBezTo>
                        <a:pt x="195" y="223"/>
                        <a:pt x="192" y="220"/>
                        <a:pt x="188" y="215"/>
                      </a:cubicBezTo>
                      <a:cubicBezTo>
                        <a:pt x="182" y="224"/>
                        <a:pt x="176" y="231"/>
                        <a:pt x="170" y="239"/>
                      </a:cubicBezTo>
                      <a:close/>
                      <a:moveTo>
                        <a:pt x="191" y="130"/>
                      </a:moveTo>
                      <a:cubicBezTo>
                        <a:pt x="190" y="139"/>
                        <a:pt x="170" y="145"/>
                        <a:pt x="187" y="156"/>
                      </a:cubicBezTo>
                      <a:cubicBezTo>
                        <a:pt x="198" y="149"/>
                        <a:pt x="199" y="140"/>
                        <a:pt x="191" y="1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535">
                  <a:extLst>
                    <a:ext uri="{FF2B5EF4-FFF2-40B4-BE49-F238E27FC236}">
                      <a16:creationId xmlns:a16="http://schemas.microsoft.com/office/drawing/2014/main" id="{DB7005B6-B1A4-4ED3-95A6-5AEB02B3D5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12400" y="3332163"/>
                  <a:ext cx="839788" cy="1025525"/>
                </a:xfrm>
                <a:custGeom>
                  <a:avLst/>
                  <a:gdLst>
                    <a:gd name="T0" fmla="*/ 117 w 278"/>
                    <a:gd name="T1" fmla="*/ 153 h 337"/>
                    <a:gd name="T2" fmla="*/ 47 w 278"/>
                    <a:gd name="T3" fmla="*/ 170 h 337"/>
                    <a:gd name="T4" fmla="*/ 6 w 278"/>
                    <a:gd name="T5" fmla="*/ 173 h 337"/>
                    <a:gd name="T6" fmla="*/ 0 w 278"/>
                    <a:gd name="T7" fmla="*/ 162 h 337"/>
                    <a:gd name="T8" fmla="*/ 2 w 278"/>
                    <a:gd name="T9" fmla="*/ 115 h 337"/>
                    <a:gd name="T10" fmla="*/ 90 w 278"/>
                    <a:gd name="T11" fmla="*/ 115 h 337"/>
                    <a:gd name="T12" fmla="*/ 84 w 278"/>
                    <a:gd name="T13" fmla="*/ 80 h 337"/>
                    <a:gd name="T14" fmla="*/ 68 w 278"/>
                    <a:gd name="T15" fmla="*/ 81 h 337"/>
                    <a:gd name="T16" fmla="*/ 50 w 278"/>
                    <a:gd name="T17" fmla="*/ 59 h 337"/>
                    <a:gd name="T18" fmla="*/ 84 w 278"/>
                    <a:gd name="T19" fmla="*/ 30 h 337"/>
                    <a:gd name="T20" fmla="*/ 128 w 278"/>
                    <a:gd name="T21" fmla="*/ 13 h 337"/>
                    <a:gd name="T22" fmla="*/ 194 w 278"/>
                    <a:gd name="T23" fmla="*/ 10 h 337"/>
                    <a:gd name="T24" fmla="*/ 204 w 278"/>
                    <a:gd name="T25" fmla="*/ 27 h 337"/>
                    <a:gd name="T26" fmla="*/ 189 w 278"/>
                    <a:gd name="T27" fmla="*/ 60 h 337"/>
                    <a:gd name="T28" fmla="*/ 145 w 278"/>
                    <a:gd name="T29" fmla="*/ 93 h 337"/>
                    <a:gd name="T30" fmla="*/ 148 w 278"/>
                    <a:gd name="T31" fmla="*/ 99 h 337"/>
                    <a:gd name="T32" fmla="*/ 172 w 278"/>
                    <a:gd name="T33" fmla="*/ 94 h 337"/>
                    <a:gd name="T34" fmla="*/ 219 w 278"/>
                    <a:gd name="T35" fmla="*/ 78 h 337"/>
                    <a:gd name="T36" fmla="*/ 274 w 278"/>
                    <a:gd name="T37" fmla="*/ 109 h 337"/>
                    <a:gd name="T38" fmla="*/ 258 w 278"/>
                    <a:gd name="T39" fmla="*/ 128 h 337"/>
                    <a:gd name="T40" fmla="*/ 165 w 278"/>
                    <a:gd name="T41" fmla="*/ 136 h 337"/>
                    <a:gd name="T42" fmla="*/ 155 w 278"/>
                    <a:gd name="T43" fmla="*/ 147 h 337"/>
                    <a:gd name="T44" fmla="*/ 142 w 278"/>
                    <a:gd name="T45" fmla="*/ 251 h 337"/>
                    <a:gd name="T46" fmla="*/ 121 w 278"/>
                    <a:gd name="T47" fmla="*/ 311 h 337"/>
                    <a:gd name="T48" fmla="*/ 83 w 278"/>
                    <a:gd name="T49" fmla="*/ 327 h 337"/>
                    <a:gd name="T50" fmla="*/ 43 w 278"/>
                    <a:gd name="T51" fmla="*/ 296 h 337"/>
                    <a:gd name="T52" fmla="*/ 37 w 278"/>
                    <a:gd name="T53" fmla="*/ 269 h 337"/>
                    <a:gd name="T54" fmla="*/ 61 w 278"/>
                    <a:gd name="T55" fmla="*/ 255 h 337"/>
                    <a:gd name="T56" fmla="*/ 111 w 278"/>
                    <a:gd name="T57" fmla="*/ 208 h 337"/>
                    <a:gd name="T58" fmla="*/ 117 w 278"/>
                    <a:gd name="T59" fmla="*/ 153 h 337"/>
                    <a:gd name="T60" fmla="*/ 138 w 278"/>
                    <a:gd name="T61" fmla="*/ 59 h 337"/>
                    <a:gd name="T62" fmla="*/ 133 w 278"/>
                    <a:gd name="T63" fmla="*/ 56 h 337"/>
                    <a:gd name="T64" fmla="*/ 115 w 278"/>
                    <a:gd name="T65" fmla="*/ 65 h 337"/>
                    <a:gd name="T66" fmla="*/ 130 w 278"/>
                    <a:gd name="T67" fmla="*/ 73 h 337"/>
                    <a:gd name="T68" fmla="*/ 138 w 278"/>
                    <a:gd name="T69" fmla="*/ 59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78" h="337">
                      <a:moveTo>
                        <a:pt x="117" y="153"/>
                      </a:moveTo>
                      <a:cubicBezTo>
                        <a:pt x="89" y="155"/>
                        <a:pt x="68" y="157"/>
                        <a:pt x="47" y="170"/>
                      </a:cubicBezTo>
                      <a:cubicBezTo>
                        <a:pt x="37" y="177"/>
                        <a:pt x="20" y="173"/>
                        <a:pt x="6" y="173"/>
                      </a:cubicBezTo>
                      <a:cubicBezTo>
                        <a:pt x="3" y="173"/>
                        <a:pt x="0" y="166"/>
                        <a:pt x="0" y="162"/>
                      </a:cubicBezTo>
                      <a:cubicBezTo>
                        <a:pt x="0" y="148"/>
                        <a:pt x="1" y="133"/>
                        <a:pt x="2" y="115"/>
                      </a:cubicBezTo>
                      <a:cubicBezTo>
                        <a:pt x="34" y="125"/>
                        <a:pt x="63" y="132"/>
                        <a:pt x="90" y="115"/>
                      </a:cubicBezTo>
                      <a:cubicBezTo>
                        <a:pt x="88" y="103"/>
                        <a:pt x="86" y="92"/>
                        <a:pt x="84" y="80"/>
                      </a:cubicBezTo>
                      <a:cubicBezTo>
                        <a:pt x="79" y="80"/>
                        <a:pt x="74" y="81"/>
                        <a:pt x="68" y="81"/>
                      </a:cubicBezTo>
                      <a:cubicBezTo>
                        <a:pt x="55" y="80"/>
                        <a:pt x="49" y="71"/>
                        <a:pt x="50" y="59"/>
                      </a:cubicBezTo>
                      <a:cubicBezTo>
                        <a:pt x="52" y="38"/>
                        <a:pt x="55" y="37"/>
                        <a:pt x="84" y="30"/>
                      </a:cubicBezTo>
                      <a:cubicBezTo>
                        <a:pt x="99" y="27"/>
                        <a:pt x="113" y="16"/>
                        <a:pt x="128" y="13"/>
                      </a:cubicBezTo>
                      <a:cubicBezTo>
                        <a:pt x="150" y="8"/>
                        <a:pt x="172" y="0"/>
                        <a:pt x="194" y="10"/>
                      </a:cubicBezTo>
                      <a:cubicBezTo>
                        <a:pt x="200" y="12"/>
                        <a:pt x="205" y="21"/>
                        <a:pt x="204" y="27"/>
                      </a:cubicBezTo>
                      <a:cubicBezTo>
                        <a:pt x="204" y="40"/>
                        <a:pt x="201" y="52"/>
                        <a:pt x="189" y="60"/>
                      </a:cubicBezTo>
                      <a:cubicBezTo>
                        <a:pt x="173" y="70"/>
                        <a:pt x="160" y="82"/>
                        <a:pt x="145" y="93"/>
                      </a:cubicBezTo>
                      <a:cubicBezTo>
                        <a:pt x="146" y="95"/>
                        <a:pt x="147" y="97"/>
                        <a:pt x="148" y="99"/>
                      </a:cubicBezTo>
                      <a:cubicBezTo>
                        <a:pt x="156" y="98"/>
                        <a:pt x="164" y="97"/>
                        <a:pt x="172" y="94"/>
                      </a:cubicBezTo>
                      <a:cubicBezTo>
                        <a:pt x="188" y="89"/>
                        <a:pt x="203" y="83"/>
                        <a:pt x="219" y="78"/>
                      </a:cubicBezTo>
                      <a:cubicBezTo>
                        <a:pt x="243" y="70"/>
                        <a:pt x="268" y="84"/>
                        <a:pt x="274" y="109"/>
                      </a:cubicBezTo>
                      <a:cubicBezTo>
                        <a:pt x="278" y="127"/>
                        <a:pt x="277" y="127"/>
                        <a:pt x="258" y="128"/>
                      </a:cubicBezTo>
                      <a:cubicBezTo>
                        <a:pt x="227" y="130"/>
                        <a:pt x="196" y="132"/>
                        <a:pt x="165" y="136"/>
                      </a:cubicBezTo>
                      <a:cubicBezTo>
                        <a:pt x="161" y="136"/>
                        <a:pt x="155" y="144"/>
                        <a:pt x="155" y="147"/>
                      </a:cubicBezTo>
                      <a:cubicBezTo>
                        <a:pt x="162" y="183"/>
                        <a:pt x="154" y="217"/>
                        <a:pt x="142" y="251"/>
                      </a:cubicBezTo>
                      <a:cubicBezTo>
                        <a:pt x="134" y="271"/>
                        <a:pt x="128" y="291"/>
                        <a:pt x="121" y="311"/>
                      </a:cubicBezTo>
                      <a:cubicBezTo>
                        <a:pt x="115" y="330"/>
                        <a:pt x="100" y="337"/>
                        <a:pt x="83" y="327"/>
                      </a:cubicBezTo>
                      <a:cubicBezTo>
                        <a:pt x="68" y="318"/>
                        <a:pt x="55" y="307"/>
                        <a:pt x="43" y="296"/>
                      </a:cubicBezTo>
                      <a:cubicBezTo>
                        <a:pt x="35" y="289"/>
                        <a:pt x="33" y="279"/>
                        <a:pt x="37" y="269"/>
                      </a:cubicBezTo>
                      <a:cubicBezTo>
                        <a:pt x="42" y="258"/>
                        <a:pt x="49" y="254"/>
                        <a:pt x="61" y="255"/>
                      </a:cubicBezTo>
                      <a:cubicBezTo>
                        <a:pt x="87" y="258"/>
                        <a:pt x="109" y="238"/>
                        <a:pt x="111" y="208"/>
                      </a:cubicBezTo>
                      <a:cubicBezTo>
                        <a:pt x="112" y="190"/>
                        <a:pt x="115" y="173"/>
                        <a:pt x="117" y="153"/>
                      </a:cubicBezTo>
                      <a:close/>
                      <a:moveTo>
                        <a:pt x="138" y="59"/>
                      </a:moveTo>
                      <a:cubicBezTo>
                        <a:pt x="136" y="58"/>
                        <a:pt x="134" y="57"/>
                        <a:pt x="133" y="56"/>
                      </a:cubicBezTo>
                      <a:cubicBezTo>
                        <a:pt x="128" y="58"/>
                        <a:pt x="124" y="61"/>
                        <a:pt x="115" y="65"/>
                      </a:cubicBezTo>
                      <a:cubicBezTo>
                        <a:pt x="122" y="69"/>
                        <a:pt x="126" y="71"/>
                        <a:pt x="130" y="73"/>
                      </a:cubicBezTo>
                      <a:cubicBezTo>
                        <a:pt x="133" y="69"/>
                        <a:pt x="135" y="64"/>
                        <a:pt x="13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45F9032-1AF3-4E1F-B6A7-ED7E9D401FA0}"/>
                  </a:ext>
                </a:extLst>
              </p:cNvPr>
              <p:cNvGrpSpPr/>
              <p:nvPr/>
            </p:nvGrpSpPr>
            <p:grpSpPr>
              <a:xfrm>
                <a:off x="7091292" y="1093235"/>
                <a:ext cx="807419" cy="901305"/>
                <a:chOff x="4819650" y="2786063"/>
                <a:chExt cx="1228725" cy="1371600"/>
              </a:xfrm>
              <a:grpFill/>
            </p:grpSpPr>
            <p:sp>
              <p:nvSpPr>
                <p:cNvPr id="28" name="Freeform 533">
                  <a:extLst>
                    <a:ext uri="{FF2B5EF4-FFF2-40B4-BE49-F238E27FC236}">
                      <a16:creationId xmlns:a16="http://schemas.microsoft.com/office/drawing/2014/main" id="{9D77D214-5B97-4984-9BFC-A923DA8D5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7650" y="2786063"/>
                  <a:ext cx="720725" cy="1371600"/>
                </a:xfrm>
                <a:custGeom>
                  <a:avLst/>
                  <a:gdLst>
                    <a:gd name="T0" fmla="*/ 81 w 238"/>
                    <a:gd name="T1" fmla="*/ 184 h 450"/>
                    <a:gd name="T2" fmla="*/ 53 w 238"/>
                    <a:gd name="T3" fmla="*/ 189 h 450"/>
                    <a:gd name="T4" fmla="*/ 52 w 238"/>
                    <a:gd name="T5" fmla="*/ 199 h 450"/>
                    <a:gd name="T6" fmla="*/ 47 w 238"/>
                    <a:gd name="T7" fmla="*/ 255 h 450"/>
                    <a:gd name="T8" fmla="*/ 41 w 238"/>
                    <a:gd name="T9" fmla="*/ 284 h 450"/>
                    <a:gd name="T10" fmla="*/ 18 w 238"/>
                    <a:gd name="T11" fmla="*/ 289 h 450"/>
                    <a:gd name="T12" fmla="*/ 9 w 238"/>
                    <a:gd name="T13" fmla="*/ 247 h 450"/>
                    <a:gd name="T14" fmla="*/ 20 w 238"/>
                    <a:gd name="T15" fmla="*/ 208 h 450"/>
                    <a:gd name="T16" fmla="*/ 16 w 238"/>
                    <a:gd name="T17" fmla="*/ 193 h 450"/>
                    <a:gd name="T18" fmla="*/ 35 w 238"/>
                    <a:gd name="T19" fmla="*/ 155 h 450"/>
                    <a:gd name="T20" fmla="*/ 74 w 238"/>
                    <a:gd name="T21" fmla="*/ 148 h 450"/>
                    <a:gd name="T22" fmla="*/ 84 w 238"/>
                    <a:gd name="T23" fmla="*/ 135 h 450"/>
                    <a:gd name="T24" fmla="*/ 36 w 238"/>
                    <a:gd name="T25" fmla="*/ 98 h 450"/>
                    <a:gd name="T26" fmla="*/ 6 w 238"/>
                    <a:gd name="T27" fmla="*/ 93 h 450"/>
                    <a:gd name="T28" fmla="*/ 23 w 238"/>
                    <a:gd name="T29" fmla="*/ 67 h 450"/>
                    <a:gd name="T30" fmla="*/ 34 w 238"/>
                    <a:gd name="T31" fmla="*/ 62 h 450"/>
                    <a:gd name="T32" fmla="*/ 118 w 238"/>
                    <a:gd name="T33" fmla="*/ 37 h 450"/>
                    <a:gd name="T34" fmla="*/ 192 w 238"/>
                    <a:gd name="T35" fmla="*/ 5 h 450"/>
                    <a:gd name="T36" fmla="*/ 228 w 238"/>
                    <a:gd name="T37" fmla="*/ 15 h 450"/>
                    <a:gd name="T38" fmla="*/ 202 w 238"/>
                    <a:gd name="T39" fmla="*/ 57 h 450"/>
                    <a:gd name="T40" fmla="*/ 139 w 238"/>
                    <a:gd name="T41" fmla="*/ 72 h 450"/>
                    <a:gd name="T42" fmla="*/ 135 w 238"/>
                    <a:gd name="T43" fmla="*/ 75 h 450"/>
                    <a:gd name="T44" fmla="*/ 118 w 238"/>
                    <a:gd name="T45" fmla="*/ 123 h 450"/>
                    <a:gd name="T46" fmla="*/ 131 w 238"/>
                    <a:gd name="T47" fmla="*/ 131 h 450"/>
                    <a:gd name="T48" fmla="*/ 179 w 238"/>
                    <a:gd name="T49" fmla="*/ 111 h 450"/>
                    <a:gd name="T50" fmla="*/ 222 w 238"/>
                    <a:gd name="T51" fmla="*/ 120 h 450"/>
                    <a:gd name="T52" fmla="*/ 223 w 238"/>
                    <a:gd name="T53" fmla="*/ 147 h 450"/>
                    <a:gd name="T54" fmla="*/ 221 w 238"/>
                    <a:gd name="T55" fmla="*/ 219 h 450"/>
                    <a:gd name="T56" fmla="*/ 221 w 238"/>
                    <a:gd name="T57" fmla="*/ 240 h 450"/>
                    <a:gd name="T58" fmla="*/ 186 w 238"/>
                    <a:gd name="T59" fmla="*/ 320 h 450"/>
                    <a:gd name="T60" fmla="*/ 166 w 238"/>
                    <a:gd name="T61" fmla="*/ 323 h 450"/>
                    <a:gd name="T62" fmla="*/ 131 w 238"/>
                    <a:gd name="T63" fmla="*/ 268 h 450"/>
                    <a:gd name="T64" fmla="*/ 125 w 238"/>
                    <a:gd name="T65" fmla="*/ 247 h 450"/>
                    <a:gd name="T66" fmla="*/ 144 w 238"/>
                    <a:gd name="T67" fmla="*/ 230 h 450"/>
                    <a:gd name="T68" fmla="*/ 165 w 238"/>
                    <a:gd name="T69" fmla="*/ 235 h 450"/>
                    <a:gd name="T70" fmla="*/ 168 w 238"/>
                    <a:gd name="T71" fmla="*/ 179 h 450"/>
                    <a:gd name="T72" fmla="*/ 158 w 238"/>
                    <a:gd name="T73" fmla="*/ 167 h 450"/>
                    <a:gd name="T74" fmla="*/ 124 w 238"/>
                    <a:gd name="T75" fmla="*/ 167 h 450"/>
                    <a:gd name="T76" fmla="*/ 117 w 238"/>
                    <a:gd name="T77" fmla="*/ 183 h 450"/>
                    <a:gd name="T78" fmla="*/ 117 w 238"/>
                    <a:gd name="T79" fmla="*/ 377 h 450"/>
                    <a:gd name="T80" fmla="*/ 109 w 238"/>
                    <a:gd name="T81" fmla="*/ 434 h 450"/>
                    <a:gd name="T82" fmla="*/ 95 w 238"/>
                    <a:gd name="T83" fmla="*/ 450 h 450"/>
                    <a:gd name="T84" fmla="*/ 82 w 238"/>
                    <a:gd name="T85" fmla="*/ 433 h 450"/>
                    <a:gd name="T86" fmla="*/ 68 w 238"/>
                    <a:gd name="T87" fmla="*/ 408 h 450"/>
                    <a:gd name="T88" fmla="*/ 66 w 238"/>
                    <a:gd name="T89" fmla="*/ 361 h 450"/>
                    <a:gd name="T90" fmla="*/ 77 w 238"/>
                    <a:gd name="T91" fmla="*/ 300 h 450"/>
                    <a:gd name="T92" fmla="*/ 81 w 238"/>
                    <a:gd name="T93" fmla="*/ 202 h 450"/>
                    <a:gd name="T94" fmla="*/ 81 w 238"/>
                    <a:gd name="T95" fmla="*/ 184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8" h="450">
                      <a:moveTo>
                        <a:pt x="81" y="184"/>
                      </a:moveTo>
                      <a:cubicBezTo>
                        <a:pt x="71" y="185"/>
                        <a:pt x="62" y="187"/>
                        <a:pt x="53" y="189"/>
                      </a:cubicBezTo>
                      <a:cubicBezTo>
                        <a:pt x="53" y="192"/>
                        <a:pt x="51" y="196"/>
                        <a:pt x="52" y="199"/>
                      </a:cubicBezTo>
                      <a:cubicBezTo>
                        <a:pt x="60" y="219"/>
                        <a:pt x="52" y="237"/>
                        <a:pt x="47" y="255"/>
                      </a:cubicBezTo>
                      <a:cubicBezTo>
                        <a:pt x="45" y="265"/>
                        <a:pt x="44" y="275"/>
                        <a:pt x="41" y="284"/>
                      </a:cubicBezTo>
                      <a:cubicBezTo>
                        <a:pt x="36" y="298"/>
                        <a:pt x="29" y="299"/>
                        <a:pt x="18" y="289"/>
                      </a:cubicBezTo>
                      <a:cubicBezTo>
                        <a:pt x="4" y="276"/>
                        <a:pt x="3" y="265"/>
                        <a:pt x="9" y="247"/>
                      </a:cubicBezTo>
                      <a:cubicBezTo>
                        <a:pt x="14" y="235"/>
                        <a:pt x="17" y="221"/>
                        <a:pt x="20" y="208"/>
                      </a:cubicBezTo>
                      <a:cubicBezTo>
                        <a:pt x="21" y="203"/>
                        <a:pt x="18" y="197"/>
                        <a:pt x="16" y="193"/>
                      </a:cubicBezTo>
                      <a:cubicBezTo>
                        <a:pt x="7" y="177"/>
                        <a:pt x="18" y="157"/>
                        <a:pt x="35" y="155"/>
                      </a:cubicBezTo>
                      <a:cubicBezTo>
                        <a:pt x="48" y="154"/>
                        <a:pt x="62" y="152"/>
                        <a:pt x="74" y="148"/>
                      </a:cubicBezTo>
                      <a:cubicBezTo>
                        <a:pt x="79" y="147"/>
                        <a:pt x="84" y="140"/>
                        <a:pt x="84" y="135"/>
                      </a:cubicBezTo>
                      <a:cubicBezTo>
                        <a:pt x="88" y="93"/>
                        <a:pt x="80" y="87"/>
                        <a:pt x="36" y="98"/>
                      </a:cubicBezTo>
                      <a:cubicBezTo>
                        <a:pt x="25" y="101"/>
                        <a:pt x="12" y="107"/>
                        <a:pt x="6" y="93"/>
                      </a:cubicBezTo>
                      <a:cubicBezTo>
                        <a:pt x="0" y="79"/>
                        <a:pt x="13" y="73"/>
                        <a:pt x="23" y="67"/>
                      </a:cubicBezTo>
                      <a:cubicBezTo>
                        <a:pt x="27" y="65"/>
                        <a:pt x="30" y="62"/>
                        <a:pt x="34" y="62"/>
                      </a:cubicBezTo>
                      <a:cubicBezTo>
                        <a:pt x="65" y="62"/>
                        <a:pt x="91" y="47"/>
                        <a:pt x="118" y="37"/>
                      </a:cubicBezTo>
                      <a:cubicBezTo>
                        <a:pt x="143" y="28"/>
                        <a:pt x="167" y="16"/>
                        <a:pt x="192" y="5"/>
                      </a:cubicBezTo>
                      <a:cubicBezTo>
                        <a:pt x="203" y="0"/>
                        <a:pt x="221" y="6"/>
                        <a:pt x="228" y="15"/>
                      </a:cubicBezTo>
                      <a:cubicBezTo>
                        <a:pt x="238" y="27"/>
                        <a:pt x="222" y="53"/>
                        <a:pt x="202" y="57"/>
                      </a:cubicBezTo>
                      <a:cubicBezTo>
                        <a:pt x="181" y="62"/>
                        <a:pt x="160" y="67"/>
                        <a:pt x="139" y="72"/>
                      </a:cubicBezTo>
                      <a:cubicBezTo>
                        <a:pt x="137" y="73"/>
                        <a:pt x="135" y="73"/>
                        <a:pt x="135" y="75"/>
                      </a:cubicBezTo>
                      <a:cubicBezTo>
                        <a:pt x="129" y="91"/>
                        <a:pt x="122" y="106"/>
                        <a:pt x="118" y="123"/>
                      </a:cubicBezTo>
                      <a:cubicBezTo>
                        <a:pt x="116" y="131"/>
                        <a:pt x="122" y="135"/>
                        <a:pt x="131" y="131"/>
                      </a:cubicBezTo>
                      <a:cubicBezTo>
                        <a:pt x="147" y="123"/>
                        <a:pt x="162" y="114"/>
                        <a:pt x="179" y="111"/>
                      </a:cubicBezTo>
                      <a:cubicBezTo>
                        <a:pt x="193" y="109"/>
                        <a:pt x="209" y="114"/>
                        <a:pt x="222" y="120"/>
                      </a:cubicBezTo>
                      <a:cubicBezTo>
                        <a:pt x="226" y="121"/>
                        <a:pt x="227" y="139"/>
                        <a:pt x="223" y="147"/>
                      </a:cubicBezTo>
                      <a:cubicBezTo>
                        <a:pt x="214" y="171"/>
                        <a:pt x="213" y="195"/>
                        <a:pt x="221" y="219"/>
                      </a:cubicBezTo>
                      <a:cubicBezTo>
                        <a:pt x="223" y="226"/>
                        <a:pt x="223" y="234"/>
                        <a:pt x="221" y="240"/>
                      </a:cubicBezTo>
                      <a:cubicBezTo>
                        <a:pt x="210" y="267"/>
                        <a:pt x="198" y="294"/>
                        <a:pt x="186" y="320"/>
                      </a:cubicBezTo>
                      <a:cubicBezTo>
                        <a:pt x="181" y="331"/>
                        <a:pt x="171" y="332"/>
                        <a:pt x="166" y="323"/>
                      </a:cubicBezTo>
                      <a:cubicBezTo>
                        <a:pt x="154" y="305"/>
                        <a:pt x="142" y="287"/>
                        <a:pt x="131" y="268"/>
                      </a:cubicBezTo>
                      <a:cubicBezTo>
                        <a:pt x="127" y="262"/>
                        <a:pt x="126" y="254"/>
                        <a:pt x="125" y="247"/>
                      </a:cubicBezTo>
                      <a:cubicBezTo>
                        <a:pt x="123" y="233"/>
                        <a:pt x="129" y="227"/>
                        <a:pt x="144" y="230"/>
                      </a:cubicBezTo>
                      <a:cubicBezTo>
                        <a:pt x="151" y="232"/>
                        <a:pt x="158" y="233"/>
                        <a:pt x="165" y="235"/>
                      </a:cubicBezTo>
                      <a:cubicBezTo>
                        <a:pt x="166" y="216"/>
                        <a:pt x="168" y="197"/>
                        <a:pt x="168" y="179"/>
                      </a:cubicBezTo>
                      <a:cubicBezTo>
                        <a:pt x="168" y="175"/>
                        <a:pt x="162" y="168"/>
                        <a:pt x="158" y="167"/>
                      </a:cubicBezTo>
                      <a:cubicBezTo>
                        <a:pt x="147" y="166"/>
                        <a:pt x="135" y="166"/>
                        <a:pt x="124" y="167"/>
                      </a:cubicBezTo>
                      <a:cubicBezTo>
                        <a:pt x="121" y="168"/>
                        <a:pt x="118" y="178"/>
                        <a:pt x="117" y="183"/>
                      </a:cubicBezTo>
                      <a:cubicBezTo>
                        <a:pt x="117" y="248"/>
                        <a:pt x="118" y="312"/>
                        <a:pt x="117" y="377"/>
                      </a:cubicBezTo>
                      <a:cubicBezTo>
                        <a:pt x="117" y="396"/>
                        <a:pt x="113" y="415"/>
                        <a:pt x="109" y="434"/>
                      </a:cubicBezTo>
                      <a:cubicBezTo>
                        <a:pt x="108" y="440"/>
                        <a:pt x="100" y="444"/>
                        <a:pt x="95" y="450"/>
                      </a:cubicBezTo>
                      <a:cubicBezTo>
                        <a:pt x="91" y="444"/>
                        <a:pt x="85" y="439"/>
                        <a:pt x="82" y="433"/>
                      </a:cubicBezTo>
                      <a:cubicBezTo>
                        <a:pt x="77" y="425"/>
                        <a:pt x="73" y="416"/>
                        <a:pt x="68" y="408"/>
                      </a:cubicBezTo>
                      <a:cubicBezTo>
                        <a:pt x="59" y="393"/>
                        <a:pt x="63" y="377"/>
                        <a:pt x="66" y="361"/>
                      </a:cubicBezTo>
                      <a:cubicBezTo>
                        <a:pt x="69" y="340"/>
                        <a:pt x="76" y="320"/>
                        <a:pt x="77" y="300"/>
                      </a:cubicBezTo>
                      <a:cubicBezTo>
                        <a:pt x="80" y="267"/>
                        <a:pt x="80" y="235"/>
                        <a:pt x="81" y="202"/>
                      </a:cubicBezTo>
                      <a:cubicBezTo>
                        <a:pt x="82" y="196"/>
                        <a:pt x="81" y="191"/>
                        <a:pt x="81" y="1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536">
                  <a:extLst>
                    <a:ext uri="{FF2B5EF4-FFF2-40B4-BE49-F238E27FC236}">
                      <a16:creationId xmlns:a16="http://schemas.microsoft.com/office/drawing/2014/main" id="{CD756B7D-DBDB-4CAF-957D-6B3A50E2257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19650" y="2892426"/>
                  <a:ext cx="487363" cy="990600"/>
                </a:xfrm>
                <a:custGeom>
                  <a:avLst/>
                  <a:gdLst>
                    <a:gd name="T0" fmla="*/ 56 w 161"/>
                    <a:gd name="T1" fmla="*/ 187 h 325"/>
                    <a:gd name="T2" fmla="*/ 98 w 161"/>
                    <a:gd name="T3" fmla="*/ 161 h 325"/>
                    <a:gd name="T4" fmla="*/ 135 w 161"/>
                    <a:gd name="T5" fmla="*/ 160 h 325"/>
                    <a:gd name="T6" fmla="*/ 144 w 161"/>
                    <a:gd name="T7" fmla="*/ 175 h 325"/>
                    <a:gd name="T8" fmla="*/ 146 w 161"/>
                    <a:gd name="T9" fmla="*/ 186 h 325"/>
                    <a:gd name="T10" fmla="*/ 138 w 161"/>
                    <a:gd name="T11" fmla="*/ 212 h 325"/>
                    <a:gd name="T12" fmla="*/ 132 w 161"/>
                    <a:gd name="T13" fmla="*/ 217 h 325"/>
                    <a:gd name="T14" fmla="*/ 127 w 161"/>
                    <a:gd name="T15" fmla="*/ 253 h 325"/>
                    <a:gd name="T16" fmla="*/ 134 w 161"/>
                    <a:gd name="T17" fmla="*/ 275 h 325"/>
                    <a:gd name="T18" fmla="*/ 102 w 161"/>
                    <a:gd name="T19" fmla="*/ 295 h 325"/>
                    <a:gd name="T20" fmla="*/ 50 w 161"/>
                    <a:gd name="T21" fmla="*/ 313 h 325"/>
                    <a:gd name="T22" fmla="*/ 28 w 161"/>
                    <a:gd name="T23" fmla="*/ 322 h 325"/>
                    <a:gd name="T24" fmla="*/ 10 w 161"/>
                    <a:gd name="T25" fmla="*/ 307 h 325"/>
                    <a:gd name="T26" fmla="*/ 1 w 161"/>
                    <a:gd name="T27" fmla="*/ 247 h 325"/>
                    <a:gd name="T28" fmla="*/ 12 w 161"/>
                    <a:gd name="T29" fmla="*/ 172 h 325"/>
                    <a:gd name="T30" fmla="*/ 14 w 161"/>
                    <a:gd name="T31" fmla="*/ 157 h 325"/>
                    <a:gd name="T32" fmla="*/ 18 w 161"/>
                    <a:gd name="T33" fmla="*/ 102 h 325"/>
                    <a:gd name="T34" fmla="*/ 12 w 161"/>
                    <a:gd name="T35" fmla="*/ 69 h 325"/>
                    <a:gd name="T36" fmla="*/ 28 w 161"/>
                    <a:gd name="T37" fmla="*/ 44 h 325"/>
                    <a:gd name="T38" fmla="*/ 75 w 161"/>
                    <a:gd name="T39" fmla="*/ 21 h 325"/>
                    <a:gd name="T40" fmla="*/ 129 w 161"/>
                    <a:gd name="T41" fmla="*/ 1 h 325"/>
                    <a:gd name="T42" fmla="*/ 151 w 161"/>
                    <a:gd name="T43" fmla="*/ 19 h 325"/>
                    <a:gd name="T44" fmla="*/ 155 w 161"/>
                    <a:gd name="T45" fmla="*/ 30 h 325"/>
                    <a:gd name="T46" fmla="*/ 141 w 161"/>
                    <a:gd name="T47" fmla="*/ 68 h 325"/>
                    <a:gd name="T48" fmla="*/ 122 w 161"/>
                    <a:gd name="T49" fmla="*/ 112 h 325"/>
                    <a:gd name="T50" fmla="*/ 105 w 161"/>
                    <a:gd name="T51" fmla="*/ 145 h 325"/>
                    <a:gd name="T52" fmla="*/ 57 w 161"/>
                    <a:gd name="T53" fmla="*/ 168 h 325"/>
                    <a:gd name="T54" fmla="*/ 51 w 161"/>
                    <a:gd name="T55" fmla="*/ 186 h 325"/>
                    <a:gd name="T56" fmla="*/ 56 w 161"/>
                    <a:gd name="T57" fmla="*/ 187 h 325"/>
                    <a:gd name="T58" fmla="*/ 51 w 161"/>
                    <a:gd name="T59" fmla="*/ 106 h 325"/>
                    <a:gd name="T60" fmla="*/ 85 w 161"/>
                    <a:gd name="T61" fmla="*/ 63 h 325"/>
                    <a:gd name="T62" fmla="*/ 51 w 161"/>
                    <a:gd name="T63" fmla="*/ 79 h 325"/>
                    <a:gd name="T64" fmla="*/ 51 w 161"/>
                    <a:gd name="T65" fmla="*/ 106 h 325"/>
                    <a:gd name="T66" fmla="*/ 55 w 161"/>
                    <a:gd name="T67" fmla="*/ 261 h 325"/>
                    <a:gd name="T68" fmla="*/ 85 w 161"/>
                    <a:gd name="T69" fmla="*/ 216 h 325"/>
                    <a:gd name="T70" fmla="*/ 64 w 161"/>
                    <a:gd name="T71" fmla="*/ 225 h 325"/>
                    <a:gd name="T72" fmla="*/ 55 w 161"/>
                    <a:gd name="T73" fmla="*/ 261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1" h="325">
                      <a:moveTo>
                        <a:pt x="56" y="187"/>
                      </a:moveTo>
                      <a:cubicBezTo>
                        <a:pt x="70" y="178"/>
                        <a:pt x="83" y="167"/>
                        <a:pt x="98" y="161"/>
                      </a:cubicBezTo>
                      <a:cubicBezTo>
                        <a:pt x="109" y="157"/>
                        <a:pt x="123" y="158"/>
                        <a:pt x="135" y="160"/>
                      </a:cubicBezTo>
                      <a:cubicBezTo>
                        <a:pt x="139" y="161"/>
                        <a:pt x="142" y="169"/>
                        <a:pt x="144" y="175"/>
                      </a:cubicBezTo>
                      <a:cubicBezTo>
                        <a:pt x="146" y="178"/>
                        <a:pt x="146" y="183"/>
                        <a:pt x="146" y="186"/>
                      </a:cubicBezTo>
                      <a:cubicBezTo>
                        <a:pt x="149" y="197"/>
                        <a:pt x="148" y="206"/>
                        <a:pt x="138" y="212"/>
                      </a:cubicBezTo>
                      <a:cubicBezTo>
                        <a:pt x="136" y="213"/>
                        <a:pt x="134" y="215"/>
                        <a:pt x="132" y="217"/>
                      </a:cubicBezTo>
                      <a:cubicBezTo>
                        <a:pt x="115" y="234"/>
                        <a:pt x="115" y="234"/>
                        <a:pt x="127" y="253"/>
                      </a:cubicBezTo>
                      <a:cubicBezTo>
                        <a:pt x="131" y="260"/>
                        <a:pt x="137" y="271"/>
                        <a:pt x="134" y="275"/>
                      </a:cubicBezTo>
                      <a:cubicBezTo>
                        <a:pt x="127" y="285"/>
                        <a:pt x="117" y="292"/>
                        <a:pt x="102" y="295"/>
                      </a:cubicBezTo>
                      <a:cubicBezTo>
                        <a:pt x="84" y="298"/>
                        <a:pt x="68" y="307"/>
                        <a:pt x="50" y="313"/>
                      </a:cubicBezTo>
                      <a:cubicBezTo>
                        <a:pt x="43" y="316"/>
                        <a:pt x="36" y="321"/>
                        <a:pt x="28" y="322"/>
                      </a:cubicBezTo>
                      <a:cubicBezTo>
                        <a:pt x="16" y="325"/>
                        <a:pt x="11" y="319"/>
                        <a:pt x="10" y="307"/>
                      </a:cubicBezTo>
                      <a:cubicBezTo>
                        <a:pt x="8" y="287"/>
                        <a:pt x="0" y="267"/>
                        <a:pt x="1" y="247"/>
                      </a:cubicBezTo>
                      <a:cubicBezTo>
                        <a:pt x="1" y="222"/>
                        <a:pt x="8" y="197"/>
                        <a:pt x="12" y="172"/>
                      </a:cubicBezTo>
                      <a:cubicBezTo>
                        <a:pt x="13" y="167"/>
                        <a:pt x="14" y="162"/>
                        <a:pt x="14" y="157"/>
                      </a:cubicBezTo>
                      <a:cubicBezTo>
                        <a:pt x="16" y="139"/>
                        <a:pt x="18" y="121"/>
                        <a:pt x="18" y="102"/>
                      </a:cubicBezTo>
                      <a:cubicBezTo>
                        <a:pt x="17" y="91"/>
                        <a:pt x="15" y="80"/>
                        <a:pt x="12" y="69"/>
                      </a:cubicBezTo>
                      <a:cubicBezTo>
                        <a:pt x="8" y="54"/>
                        <a:pt x="13" y="49"/>
                        <a:pt x="28" y="44"/>
                      </a:cubicBezTo>
                      <a:cubicBezTo>
                        <a:pt x="44" y="38"/>
                        <a:pt x="61" y="31"/>
                        <a:pt x="75" y="21"/>
                      </a:cubicBezTo>
                      <a:cubicBezTo>
                        <a:pt x="92" y="8"/>
                        <a:pt x="109" y="0"/>
                        <a:pt x="129" y="1"/>
                      </a:cubicBezTo>
                      <a:cubicBezTo>
                        <a:pt x="142" y="1"/>
                        <a:pt x="148" y="7"/>
                        <a:pt x="151" y="19"/>
                      </a:cubicBezTo>
                      <a:cubicBezTo>
                        <a:pt x="152" y="23"/>
                        <a:pt x="153" y="27"/>
                        <a:pt x="155" y="30"/>
                      </a:cubicBezTo>
                      <a:cubicBezTo>
                        <a:pt x="161" y="47"/>
                        <a:pt x="157" y="58"/>
                        <a:pt x="141" y="68"/>
                      </a:cubicBezTo>
                      <a:cubicBezTo>
                        <a:pt x="128" y="78"/>
                        <a:pt x="115" y="91"/>
                        <a:pt x="122" y="112"/>
                      </a:cubicBezTo>
                      <a:cubicBezTo>
                        <a:pt x="127" y="127"/>
                        <a:pt x="117" y="138"/>
                        <a:pt x="105" y="145"/>
                      </a:cubicBezTo>
                      <a:cubicBezTo>
                        <a:pt x="89" y="153"/>
                        <a:pt x="72" y="159"/>
                        <a:pt x="57" y="168"/>
                      </a:cubicBezTo>
                      <a:cubicBezTo>
                        <a:pt x="53" y="171"/>
                        <a:pt x="53" y="180"/>
                        <a:pt x="51" y="186"/>
                      </a:cubicBezTo>
                      <a:cubicBezTo>
                        <a:pt x="53" y="186"/>
                        <a:pt x="55" y="186"/>
                        <a:pt x="56" y="187"/>
                      </a:cubicBezTo>
                      <a:close/>
                      <a:moveTo>
                        <a:pt x="51" y="106"/>
                      </a:moveTo>
                      <a:cubicBezTo>
                        <a:pt x="70" y="102"/>
                        <a:pt x="87" y="81"/>
                        <a:pt x="85" y="63"/>
                      </a:cubicBezTo>
                      <a:cubicBezTo>
                        <a:pt x="74" y="69"/>
                        <a:pt x="62" y="74"/>
                        <a:pt x="51" y="79"/>
                      </a:cubicBezTo>
                      <a:cubicBezTo>
                        <a:pt x="51" y="89"/>
                        <a:pt x="51" y="98"/>
                        <a:pt x="51" y="106"/>
                      </a:cubicBezTo>
                      <a:close/>
                      <a:moveTo>
                        <a:pt x="55" y="261"/>
                      </a:moveTo>
                      <a:cubicBezTo>
                        <a:pt x="70" y="253"/>
                        <a:pt x="85" y="228"/>
                        <a:pt x="85" y="216"/>
                      </a:cubicBezTo>
                      <a:cubicBezTo>
                        <a:pt x="79" y="219"/>
                        <a:pt x="71" y="222"/>
                        <a:pt x="64" y="225"/>
                      </a:cubicBezTo>
                      <a:cubicBezTo>
                        <a:pt x="46" y="233"/>
                        <a:pt x="53" y="247"/>
                        <a:pt x="55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A5C7FBE-D7EC-4EB9-99BE-3F4DCBEF1258}"/>
                  </a:ext>
                </a:extLst>
              </p:cNvPr>
              <p:cNvGrpSpPr/>
              <p:nvPr/>
            </p:nvGrpSpPr>
            <p:grpSpPr>
              <a:xfrm>
                <a:off x="4514918" y="1012911"/>
                <a:ext cx="1031702" cy="1043177"/>
                <a:chOff x="869950" y="2663826"/>
                <a:chExt cx="1570038" cy="1587500"/>
              </a:xfrm>
              <a:grpFill/>
            </p:grpSpPr>
            <p:sp>
              <p:nvSpPr>
                <p:cNvPr id="24" name="Freeform 531">
                  <a:extLst>
                    <a:ext uri="{FF2B5EF4-FFF2-40B4-BE49-F238E27FC236}">
                      <a16:creationId xmlns:a16="http://schemas.microsoft.com/office/drawing/2014/main" id="{50181F1B-5C5B-4AB6-A7DB-AC419837DE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14475" y="3008313"/>
                  <a:ext cx="925513" cy="1112838"/>
                </a:xfrm>
                <a:custGeom>
                  <a:avLst/>
                  <a:gdLst>
                    <a:gd name="T0" fmla="*/ 73 w 306"/>
                    <a:gd name="T1" fmla="*/ 166 h 365"/>
                    <a:gd name="T2" fmla="*/ 73 w 306"/>
                    <a:gd name="T3" fmla="*/ 162 h 365"/>
                    <a:gd name="T4" fmla="*/ 56 w 306"/>
                    <a:gd name="T5" fmla="*/ 83 h 365"/>
                    <a:gd name="T6" fmla="*/ 64 w 306"/>
                    <a:gd name="T7" fmla="*/ 44 h 365"/>
                    <a:gd name="T8" fmla="*/ 98 w 306"/>
                    <a:gd name="T9" fmla="*/ 41 h 365"/>
                    <a:gd name="T10" fmla="*/ 106 w 306"/>
                    <a:gd name="T11" fmla="*/ 51 h 365"/>
                    <a:gd name="T12" fmla="*/ 141 w 306"/>
                    <a:gd name="T13" fmla="*/ 23 h 365"/>
                    <a:gd name="T14" fmla="*/ 212 w 306"/>
                    <a:gd name="T15" fmla="*/ 3 h 365"/>
                    <a:gd name="T16" fmla="*/ 220 w 306"/>
                    <a:gd name="T17" fmla="*/ 9 h 365"/>
                    <a:gd name="T18" fmla="*/ 211 w 306"/>
                    <a:gd name="T19" fmla="*/ 54 h 365"/>
                    <a:gd name="T20" fmla="*/ 170 w 306"/>
                    <a:gd name="T21" fmla="*/ 121 h 365"/>
                    <a:gd name="T22" fmla="*/ 147 w 306"/>
                    <a:gd name="T23" fmla="*/ 157 h 365"/>
                    <a:gd name="T24" fmla="*/ 208 w 306"/>
                    <a:gd name="T25" fmla="*/ 147 h 365"/>
                    <a:gd name="T26" fmla="*/ 277 w 306"/>
                    <a:gd name="T27" fmla="*/ 145 h 365"/>
                    <a:gd name="T28" fmla="*/ 300 w 306"/>
                    <a:gd name="T29" fmla="*/ 190 h 365"/>
                    <a:gd name="T30" fmla="*/ 270 w 306"/>
                    <a:gd name="T31" fmla="*/ 260 h 365"/>
                    <a:gd name="T32" fmla="*/ 225 w 306"/>
                    <a:gd name="T33" fmla="*/ 353 h 365"/>
                    <a:gd name="T34" fmla="*/ 220 w 306"/>
                    <a:gd name="T35" fmla="*/ 359 h 365"/>
                    <a:gd name="T36" fmla="*/ 163 w 306"/>
                    <a:gd name="T37" fmla="*/ 354 h 365"/>
                    <a:gd name="T38" fmla="*/ 142 w 306"/>
                    <a:gd name="T39" fmla="*/ 349 h 365"/>
                    <a:gd name="T40" fmla="*/ 84 w 306"/>
                    <a:gd name="T41" fmla="*/ 363 h 365"/>
                    <a:gd name="T42" fmla="*/ 62 w 306"/>
                    <a:gd name="T43" fmla="*/ 362 h 365"/>
                    <a:gd name="T44" fmla="*/ 48 w 306"/>
                    <a:gd name="T45" fmla="*/ 357 h 365"/>
                    <a:gd name="T46" fmla="*/ 15 w 306"/>
                    <a:gd name="T47" fmla="*/ 321 h 365"/>
                    <a:gd name="T48" fmla="*/ 10 w 306"/>
                    <a:gd name="T49" fmla="*/ 294 h 365"/>
                    <a:gd name="T50" fmla="*/ 12 w 306"/>
                    <a:gd name="T51" fmla="*/ 238 h 365"/>
                    <a:gd name="T52" fmla="*/ 32 w 306"/>
                    <a:gd name="T53" fmla="*/ 195 h 365"/>
                    <a:gd name="T54" fmla="*/ 73 w 306"/>
                    <a:gd name="T55" fmla="*/ 166 h 365"/>
                    <a:gd name="T56" fmla="*/ 156 w 306"/>
                    <a:gd name="T57" fmla="*/ 227 h 365"/>
                    <a:gd name="T58" fmla="*/ 172 w 306"/>
                    <a:gd name="T59" fmla="*/ 227 h 365"/>
                    <a:gd name="T60" fmla="*/ 196 w 306"/>
                    <a:gd name="T61" fmla="*/ 247 h 365"/>
                    <a:gd name="T62" fmla="*/ 175 w 306"/>
                    <a:gd name="T63" fmla="*/ 266 h 365"/>
                    <a:gd name="T64" fmla="*/ 154 w 306"/>
                    <a:gd name="T65" fmla="*/ 271 h 365"/>
                    <a:gd name="T66" fmla="*/ 139 w 306"/>
                    <a:gd name="T67" fmla="*/ 294 h 365"/>
                    <a:gd name="T68" fmla="*/ 160 w 306"/>
                    <a:gd name="T69" fmla="*/ 300 h 365"/>
                    <a:gd name="T70" fmla="*/ 169 w 306"/>
                    <a:gd name="T71" fmla="*/ 299 h 365"/>
                    <a:gd name="T72" fmla="*/ 204 w 306"/>
                    <a:gd name="T73" fmla="*/ 285 h 365"/>
                    <a:gd name="T74" fmla="*/ 224 w 306"/>
                    <a:gd name="T75" fmla="*/ 209 h 365"/>
                    <a:gd name="T76" fmla="*/ 161 w 306"/>
                    <a:gd name="T77" fmla="*/ 209 h 365"/>
                    <a:gd name="T78" fmla="*/ 156 w 306"/>
                    <a:gd name="T79" fmla="*/ 227 h 365"/>
                    <a:gd name="T80" fmla="*/ 48 w 306"/>
                    <a:gd name="T81" fmla="*/ 308 h 365"/>
                    <a:gd name="T82" fmla="*/ 48 w 306"/>
                    <a:gd name="T83" fmla="*/ 319 h 365"/>
                    <a:gd name="T84" fmla="*/ 58 w 306"/>
                    <a:gd name="T85" fmla="*/ 329 h 365"/>
                    <a:gd name="T86" fmla="*/ 101 w 306"/>
                    <a:gd name="T87" fmla="*/ 309 h 365"/>
                    <a:gd name="T88" fmla="*/ 104 w 306"/>
                    <a:gd name="T89" fmla="*/ 300 h 365"/>
                    <a:gd name="T90" fmla="*/ 95 w 306"/>
                    <a:gd name="T91" fmla="*/ 300 h 365"/>
                    <a:gd name="T92" fmla="*/ 48 w 306"/>
                    <a:gd name="T93" fmla="*/ 308 h 365"/>
                    <a:gd name="T94" fmla="*/ 146 w 306"/>
                    <a:gd name="T95" fmla="*/ 79 h 365"/>
                    <a:gd name="T96" fmla="*/ 142 w 306"/>
                    <a:gd name="T97" fmla="*/ 73 h 365"/>
                    <a:gd name="T98" fmla="*/ 110 w 306"/>
                    <a:gd name="T99" fmla="*/ 93 h 365"/>
                    <a:gd name="T100" fmla="*/ 111 w 306"/>
                    <a:gd name="T101" fmla="*/ 113 h 365"/>
                    <a:gd name="T102" fmla="*/ 116 w 306"/>
                    <a:gd name="T103" fmla="*/ 114 h 365"/>
                    <a:gd name="T104" fmla="*/ 146 w 306"/>
                    <a:gd name="T105" fmla="*/ 79 h 365"/>
                    <a:gd name="T106" fmla="*/ 78 w 306"/>
                    <a:gd name="T107" fmla="*/ 199 h 365"/>
                    <a:gd name="T108" fmla="*/ 46 w 306"/>
                    <a:gd name="T109" fmla="*/ 225 h 365"/>
                    <a:gd name="T110" fmla="*/ 78 w 306"/>
                    <a:gd name="T111" fmla="*/ 199 h 365"/>
                    <a:gd name="T112" fmla="*/ 104 w 306"/>
                    <a:gd name="T113" fmla="*/ 238 h 365"/>
                    <a:gd name="T114" fmla="*/ 101 w 306"/>
                    <a:gd name="T115" fmla="*/ 234 h 365"/>
                    <a:gd name="T116" fmla="*/ 66 w 306"/>
                    <a:gd name="T117" fmla="*/ 261 h 365"/>
                    <a:gd name="T118" fmla="*/ 69 w 306"/>
                    <a:gd name="T119" fmla="*/ 265 h 365"/>
                    <a:gd name="T120" fmla="*/ 104 w 306"/>
                    <a:gd name="T121" fmla="*/ 238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6" h="365">
                      <a:moveTo>
                        <a:pt x="73" y="166"/>
                      </a:moveTo>
                      <a:cubicBezTo>
                        <a:pt x="73" y="167"/>
                        <a:pt x="74" y="164"/>
                        <a:pt x="73" y="162"/>
                      </a:cubicBezTo>
                      <a:cubicBezTo>
                        <a:pt x="54" y="139"/>
                        <a:pt x="62" y="109"/>
                        <a:pt x="56" y="83"/>
                      </a:cubicBezTo>
                      <a:cubicBezTo>
                        <a:pt x="53" y="71"/>
                        <a:pt x="58" y="56"/>
                        <a:pt x="64" y="44"/>
                      </a:cubicBezTo>
                      <a:cubicBezTo>
                        <a:pt x="72" y="28"/>
                        <a:pt x="85" y="28"/>
                        <a:pt x="98" y="41"/>
                      </a:cubicBezTo>
                      <a:cubicBezTo>
                        <a:pt x="101" y="44"/>
                        <a:pt x="103" y="47"/>
                        <a:pt x="106" y="51"/>
                      </a:cubicBezTo>
                      <a:cubicBezTo>
                        <a:pt x="118" y="41"/>
                        <a:pt x="129" y="32"/>
                        <a:pt x="141" y="23"/>
                      </a:cubicBezTo>
                      <a:cubicBezTo>
                        <a:pt x="162" y="9"/>
                        <a:pt x="186" y="0"/>
                        <a:pt x="212" y="3"/>
                      </a:cubicBezTo>
                      <a:cubicBezTo>
                        <a:pt x="215" y="4"/>
                        <a:pt x="218" y="6"/>
                        <a:pt x="220" y="9"/>
                      </a:cubicBezTo>
                      <a:cubicBezTo>
                        <a:pt x="225" y="19"/>
                        <a:pt x="220" y="45"/>
                        <a:pt x="211" y="54"/>
                      </a:cubicBezTo>
                      <a:cubicBezTo>
                        <a:pt x="192" y="73"/>
                        <a:pt x="179" y="96"/>
                        <a:pt x="170" y="121"/>
                      </a:cubicBezTo>
                      <a:cubicBezTo>
                        <a:pt x="165" y="133"/>
                        <a:pt x="156" y="144"/>
                        <a:pt x="147" y="157"/>
                      </a:cubicBezTo>
                      <a:cubicBezTo>
                        <a:pt x="169" y="153"/>
                        <a:pt x="189" y="149"/>
                        <a:pt x="208" y="147"/>
                      </a:cubicBezTo>
                      <a:cubicBezTo>
                        <a:pt x="231" y="145"/>
                        <a:pt x="254" y="144"/>
                        <a:pt x="277" y="145"/>
                      </a:cubicBezTo>
                      <a:cubicBezTo>
                        <a:pt x="292" y="145"/>
                        <a:pt x="306" y="175"/>
                        <a:pt x="300" y="190"/>
                      </a:cubicBezTo>
                      <a:cubicBezTo>
                        <a:pt x="289" y="213"/>
                        <a:pt x="275" y="236"/>
                        <a:pt x="270" y="260"/>
                      </a:cubicBezTo>
                      <a:cubicBezTo>
                        <a:pt x="263" y="296"/>
                        <a:pt x="241" y="323"/>
                        <a:pt x="225" y="353"/>
                      </a:cubicBezTo>
                      <a:cubicBezTo>
                        <a:pt x="224" y="355"/>
                        <a:pt x="222" y="357"/>
                        <a:pt x="220" y="359"/>
                      </a:cubicBezTo>
                      <a:cubicBezTo>
                        <a:pt x="213" y="364"/>
                        <a:pt x="169" y="360"/>
                        <a:pt x="163" y="354"/>
                      </a:cubicBezTo>
                      <a:cubicBezTo>
                        <a:pt x="157" y="348"/>
                        <a:pt x="152" y="345"/>
                        <a:pt x="142" y="349"/>
                      </a:cubicBezTo>
                      <a:cubicBezTo>
                        <a:pt x="123" y="355"/>
                        <a:pt x="104" y="359"/>
                        <a:pt x="84" y="363"/>
                      </a:cubicBezTo>
                      <a:cubicBezTo>
                        <a:pt x="77" y="365"/>
                        <a:pt x="69" y="363"/>
                        <a:pt x="62" y="362"/>
                      </a:cubicBezTo>
                      <a:cubicBezTo>
                        <a:pt x="57" y="361"/>
                        <a:pt x="53" y="358"/>
                        <a:pt x="48" y="357"/>
                      </a:cubicBezTo>
                      <a:cubicBezTo>
                        <a:pt x="19" y="351"/>
                        <a:pt x="19" y="351"/>
                        <a:pt x="15" y="321"/>
                      </a:cubicBezTo>
                      <a:cubicBezTo>
                        <a:pt x="14" y="312"/>
                        <a:pt x="14" y="301"/>
                        <a:pt x="10" y="294"/>
                      </a:cubicBezTo>
                      <a:cubicBezTo>
                        <a:pt x="0" y="274"/>
                        <a:pt x="5" y="256"/>
                        <a:pt x="12" y="238"/>
                      </a:cubicBezTo>
                      <a:cubicBezTo>
                        <a:pt x="17" y="223"/>
                        <a:pt x="22" y="207"/>
                        <a:pt x="32" y="195"/>
                      </a:cubicBezTo>
                      <a:cubicBezTo>
                        <a:pt x="42" y="184"/>
                        <a:pt x="57" y="177"/>
                        <a:pt x="73" y="166"/>
                      </a:cubicBezTo>
                      <a:close/>
                      <a:moveTo>
                        <a:pt x="156" y="227"/>
                      </a:moveTo>
                      <a:cubicBezTo>
                        <a:pt x="163" y="227"/>
                        <a:pt x="168" y="227"/>
                        <a:pt x="172" y="227"/>
                      </a:cubicBezTo>
                      <a:cubicBezTo>
                        <a:pt x="186" y="228"/>
                        <a:pt x="195" y="236"/>
                        <a:pt x="196" y="247"/>
                      </a:cubicBezTo>
                      <a:cubicBezTo>
                        <a:pt x="197" y="263"/>
                        <a:pt x="184" y="263"/>
                        <a:pt x="175" y="266"/>
                      </a:cubicBezTo>
                      <a:cubicBezTo>
                        <a:pt x="168" y="268"/>
                        <a:pt x="158" y="267"/>
                        <a:pt x="154" y="271"/>
                      </a:cubicBezTo>
                      <a:cubicBezTo>
                        <a:pt x="147" y="277"/>
                        <a:pt x="139" y="286"/>
                        <a:pt x="139" y="294"/>
                      </a:cubicBezTo>
                      <a:cubicBezTo>
                        <a:pt x="140" y="304"/>
                        <a:pt x="151" y="304"/>
                        <a:pt x="160" y="300"/>
                      </a:cubicBezTo>
                      <a:cubicBezTo>
                        <a:pt x="163" y="299"/>
                        <a:pt x="166" y="300"/>
                        <a:pt x="169" y="299"/>
                      </a:cubicBezTo>
                      <a:cubicBezTo>
                        <a:pt x="181" y="295"/>
                        <a:pt x="196" y="293"/>
                        <a:pt x="204" y="285"/>
                      </a:cubicBezTo>
                      <a:cubicBezTo>
                        <a:pt x="223" y="264"/>
                        <a:pt x="229" y="238"/>
                        <a:pt x="224" y="209"/>
                      </a:cubicBezTo>
                      <a:cubicBezTo>
                        <a:pt x="202" y="209"/>
                        <a:pt x="182" y="209"/>
                        <a:pt x="161" y="209"/>
                      </a:cubicBezTo>
                      <a:cubicBezTo>
                        <a:pt x="159" y="215"/>
                        <a:pt x="158" y="221"/>
                        <a:pt x="156" y="227"/>
                      </a:cubicBezTo>
                      <a:close/>
                      <a:moveTo>
                        <a:pt x="48" y="308"/>
                      </a:moveTo>
                      <a:cubicBezTo>
                        <a:pt x="48" y="310"/>
                        <a:pt x="46" y="315"/>
                        <a:pt x="48" y="319"/>
                      </a:cubicBezTo>
                      <a:cubicBezTo>
                        <a:pt x="50" y="323"/>
                        <a:pt x="56" y="330"/>
                        <a:pt x="58" y="329"/>
                      </a:cubicBezTo>
                      <a:cubicBezTo>
                        <a:pt x="73" y="323"/>
                        <a:pt x="87" y="316"/>
                        <a:pt x="101" y="309"/>
                      </a:cubicBezTo>
                      <a:cubicBezTo>
                        <a:pt x="103" y="308"/>
                        <a:pt x="103" y="303"/>
                        <a:pt x="104" y="300"/>
                      </a:cubicBezTo>
                      <a:cubicBezTo>
                        <a:pt x="101" y="300"/>
                        <a:pt x="98" y="300"/>
                        <a:pt x="95" y="300"/>
                      </a:cubicBezTo>
                      <a:cubicBezTo>
                        <a:pt x="80" y="302"/>
                        <a:pt x="66" y="305"/>
                        <a:pt x="48" y="308"/>
                      </a:cubicBezTo>
                      <a:close/>
                      <a:moveTo>
                        <a:pt x="146" y="79"/>
                      </a:moveTo>
                      <a:cubicBezTo>
                        <a:pt x="145" y="77"/>
                        <a:pt x="143" y="75"/>
                        <a:pt x="142" y="73"/>
                      </a:cubicBezTo>
                      <a:cubicBezTo>
                        <a:pt x="131" y="80"/>
                        <a:pt x="119" y="85"/>
                        <a:pt x="110" y="93"/>
                      </a:cubicBezTo>
                      <a:cubicBezTo>
                        <a:pt x="107" y="96"/>
                        <a:pt x="110" y="106"/>
                        <a:pt x="111" y="113"/>
                      </a:cubicBezTo>
                      <a:cubicBezTo>
                        <a:pt x="113" y="114"/>
                        <a:pt x="115" y="114"/>
                        <a:pt x="116" y="114"/>
                      </a:cubicBezTo>
                      <a:cubicBezTo>
                        <a:pt x="126" y="103"/>
                        <a:pt x="136" y="91"/>
                        <a:pt x="146" y="79"/>
                      </a:cubicBezTo>
                      <a:close/>
                      <a:moveTo>
                        <a:pt x="78" y="199"/>
                      </a:moveTo>
                      <a:cubicBezTo>
                        <a:pt x="45" y="205"/>
                        <a:pt x="42" y="207"/>
                        <a:pt x="46" y="225"/>
                      </a:cubicBezTo>
                      <a:cubicBezTo>
                        <a:pt x="56" y="217"/>
                        <a:pt x="66" y="209"/>
                        <a:pt x="78" y="199"/>
                      </a:cubicBezTo>
                      <a:close/>
                      <a:moveTo>
                        <a:pt x="104" y="238"/>
                      </a:moveTo>
                      <a:cubicBezTo>
                        <a:pt x="103" y="237"/>
                        <a:pt x="102" y="235"/>
                        <a:pt x="101" y="234"/>
                      </a:cubicBezTo>
                      <a:cubicBezTo>
                        <a:pt x="90" y="243"/>
                        <a:pt x="78" y="252"/>
                        <a:pt x="66" y="261"/>
                      </a:cubicBezTo>
                      <a:cubicBezTo>
                        <a:pt x="67" y="262"/>
                        <a:pt x="68" y="263"/>
                        <a:pt x="69" y="265"/>
                      </a:cubicBezTo>
                      <a:cubicBezTo>
                        <a:pt x="81" y="256"/>
                        <a:pt x="93" y="247"/>
                        <a:pt x="104" y="2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534">
                  <a:extLst>
                    <a:ext uri="{FF2B5EF4-FFF2-40B4-BE49-F238E27FC236}">
                      <a16:creationId xmlns:a16="http://schemas.microsoft.com/office/drawing/2014/main" id="{94F1DBA9-C83A-4ABA-A98A-13C75351B2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9950" y="3222626"/>
                  <a:ext cx="611188" cy="1028700"/>
                </a:xfrm>
                <a:custGeom>
                  <a:avLst/>
                  <a:gdLst>
                    <a:gd name="T0" fmla="*/ 143 w 202"/>
                    <a:gd name="T1" fmla="*/ 99 h 338"/>
                    <a:gd name="T2" fmla="*/ 160 w 202"/>
                    <a:gd name="T3" fmla="*/ 97 h 338"/>
                    <a:gd name="T4" fmla="*/ 196 w 202"/>
                    <a:gd name="T5" fmla="*/ 133 h 338"/>
                    <a:gd name="T6" fmla="*/ 192 w 202"/>
                    <a:gd name="T7" fmla="*/ 165 h 338"/>
                    <a:gd name="T8" fmla="*/ 158 w 202"/>
                    <a:gd name="T9" fmla="*/ 179 h 338"/>
                    <a:gd name="T10" fmla="*/ 134 w 202"/>
                    <a:gd name="T11" fmla="*/ 166 h 338"/>
                    <a:gd name="T12" fmla="*/ 129 w 202"/>
                    <a:gd name="T13" fmla="*/ 169 h 338"/>
                    <a:gd name="T14" fmla="*/ 132 w 202"/>
                    <a:gd name="T15" fmla="*/ 246 h 338"/>
                    <a:gd name="T16" fmla="*/ 123 w 202"/>
                    <a:gd name="T17" fmla="*/ 314 h 338"/>
                    <a:gd name="T18" fmla="*/ 86 w 202"/>
                    <a:gd name="T19" fmla="*/ 333 h 338"/>
                    <a:gd name="T20" fmla="*/ 70 w 202"/>
                    <a:gd name="T21" fmla="*/ 316 h 338"/>
                    <a:gd name="T22" fmla="*/ 71 w 202"/>
                    <a:gd name="T23" fmla="*/ 227 h 338"/>
                    <a:gd name="T24" fmla="*/ 69 w 202"/>
                    <a:gd name="T25" fmla="*/ 189 h 338"/>
                    <a:gd name="T26" fmla="*/ 0 w 202"/>
                    <a:gd name="T27" fmla="*/ 234 h 338"/>
                    <a:gd name="T28" fmla="*/ 46 w 202"/>
                    <a:gd name="T29" fmla="*/ 113 h 338"/>
                    <a:gd name="T30" fmla="*/ 41 w 202"/>
                    <a:gd name="T31" fmla="*/ 111 h 338"/>
                    <a:gd name="T32" fmla="*/ 5 w 202"/>
                    <a:gd name="T33" fmla="*/ 86 h 338"/>
                    <a:gd name="T34" fmla="*/ 4 w 202"/>
                    <a:gd name="T35" fmla="*/ 73 h 338"/>
                    <a:gd name="T36" fmla="*/ 39 w 202"/>
                    <a:gd name="T37" fmla="*/ 46 h 338"/>
                    <a:gd name="T38" fmla="*/ 90 w 202"/>
                    <a:gd name="T39" fmla="*/ 19 h 338"/>
                    <a:gd name="T40" fmla="*/ 132 w 202"/>
                    <a:gd name="T41" fmla="*/ 11 h 338"/>
                    <a:gd name="T42" fmla="*/ 168 w 202"/>
                    <a:gd name="T43" fmla="*/ 9 h 338"/>
                    <a:gd name="T44" fmla="*/ 186 w 202"/>
                    <a:gd name="T45" fmla="*/ 24 h 338"/>
                    <a:gd name="T46" fmla="*/ 164 w 202"/>
                    <a:gd name="T47" fmla="*/ 71 h 338"/>
                    <a:gd name="T48" fmla="*/ 140 w 202"/>
                    <a:gd name="T49" fmla="*/ 94 h 338"/>
                    <a:gd name="T50" fmla="*/ 143 w 202"/>
                    <a:gd name="T51" fmla="*/ 99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02" h="338">
                      <a:moveTo>
                        <a:pt x="143" y="99"/>
                      </a:moveTo>
                      <a:cubicBezTo>
                        <a:pt x="148" y="98"/>
                        <a:pt x="154" y="99"/>
                        <a:pt x="160" y="97"/>
                      </a:cubicBezTo>
                      <a:cubicBezTo>
                        <a:pt x="182" y="91"/>
                        <a:pt x="202" y="110"/>
                        <a:pt x="196" y="133"/>
                      </a:cubicBezTo>
                      <a:cubicBezTo>
                        <a:pt x="194" y="144"/>
                        <a:pt x="194" y="155"/>
                        <a:pt x="192" y="165"/>
                      </a:cubicBezTo>
                      <a:cubicBezTo>
                        <a:pt x="189" y="180"/>
                        <a:pt x="171" y="186"/>
                        <a:pt x="158" y="179"/>
                      </a:cubicBezTo>
                      <a:cubicBezTo>
                        <a:pt x="150" y="174"/>
                        <a:pt x="142" y="170"/>
                        <a:pt x="134" y="166"/>
                      </a:cubicBezTo>
                      <a:cubicBezTo>
                        <a:pt x="132" y="167"/>
                        <a:pt x="131" y="168"/>
                        <a:pt x="129" y="169"/>
                      </a:cubicBezTo>
                      <a:cubicBezTo>
                        <a:pt x="130" y="195"/>
                        <a:pt x="133" y="221"/>
                        <a:pt x="132" y="246"/>
                      </a:cubicBezTo>
                      <a:cubicBezTo>
                        <a:pt x="132" y="269"/>
                        <a:pt x="129" y="292"/>
                        <a:pt x="123" y="314"/>
                      </a:cubicBezTo>
                      <a:cubicBezTo>
                        <a:pt x="117" y="333"/>
                        <a:pt x="105" y="338"/>
                        <a:pt x="86" y="333"/>
                      </a:cubicBezTo>
                      <a:cubicBezTo>
                        <a:pt x="79" y="331"/>
                        <a:pt x="71" y="322"/>
                        <a:pt x="70" y="316"/>
                      </a:cubicBezTo>
                      <a:cubicBezTo>
                        <a:pt x="65" y="286"/>
                        <a:pt x="62" y="257"/>
                        <a:pt x="71" y="227"/>
                      </a:cubicBezTo>
                      <a:cubicBezTo>
                        <a:pt x="74" y="217"/>
                        <a:pt x="82" y="203"/>
                        <a:pt x="69" y="189"/>
                      </a:cubicBezTo>
                      <a:cubicBezTo>
                        <a:pt x="58" y="222"/>
                        <a:pt x="30" y="226"/>
                        <a:pt x="0" y="234"/>
                      </a:cubicBezTo>
                      <a:cubicBezTo>
                        <a:pt x="0" y="186"/>
                        <a:pt x="34" y="155"/>
                        <a:pt x="46" y="113"/>
                      </a:cubicBezTo>
                      <a:cubicBezTo>
                        <a:pt x="47" y="114"/>
                        <a:pt x="44" y="110"/>
                        <a:pt x="41" y="111"/>
                      </a:cubicBezTo>
                      <a:cubicBezTo>
                        <a:pt x="22" y="112"/>
                        <a:pt x="14" y="98"/>
                        <a:pt x="5" y="86"/>
                      </a:cubicBezTo>
                      <a:cubicBezTo>
                        <a:pt x="3" y="83"/>
                        <a:pt x="2" y="75"/>
                        <a:pt x="4" y="73"/>
                      </a:cubicBezTo>
                      <a:cubicBezTo>
                        <a:pt x="15" y="63"/>
                        <a:pt x="26" y="53"/>
                        <a:pt x="39" y="46"/>
                      </a:cubicBezTo>
                      <a:cubicBezTo>
                        <a:pt x="55" y="36"/>
                        <a:pt x="73" y="27"/>
                        <a:pt x="90" y="19"/>
                      </a:cubicBezTo>
                      <a:cubicBezTo>
                        <a:pt x="103" y="13"/>
                        <a:pt x="113" y="0"/>
                        <a:pt x="132" y="11"/>
                      </a:cubicBezTo>
                      <a:cubicBezTo>
                        <a:pt x="140" y="16"/>
                        <a:pt x="156" y="10"/>
                        <a:pt x="168" y="9"/>
                      </a:cubicBezTo>
                      <a:cubicBezTo>
                        <a:pt x="180" y="7"/>
                        <a:pt x="184" y="12"/>
                        <a:pt x="186" y="24"/>
                      </a:cubicBezTo>
                      <a:cubicBezTo>
                        <a:pt x="191" y="54"/>
                        <a:pt x="190" y="56"/>
                        <a:pt x="164" y="71"/>
                      </a:cubicBezTo>
                      <a:cubicBezTo>
                        <a:pt x="155" y="77"/>
                        <a:pt x="148" y="86"/>
                        <a:pt x="140" y="94"/>
                      </a:cubicBezTo>
                      <a:cubicBezTo>
                        <a:pt x="141" y="95"/>
                        <a:pt x="142" y="97"/>
                        <a:pt x="143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540">
                  <a:extLst>
                    <a:ext uri="{FF2B5EF4-FFF2-40B4-BE49-F238E27FC236}">
                      <a16:creationId xmlns:a16="http://schemas.microsoft.com/office/drawing/2014/main" id="{C62FE41D-34B6-41B6-9006-0FC29A835D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8463" y="2663826"/>
                  <a:ext cx="611188" cy="287338"/>
                </a:xfrm>
                <a:custGeom>
                  <a:avLst/>
                  <a:gdLst>
                    <a:gd name="T0" fmla="*/ 1 w 202"/>
                    <a:gd name="T1" fmla="*/ 69 h 94"/>
                    <a:gd name="T2" fmla="*/ 24 w 202"/>
                    <a:gd name="T3" fmla="*/ 53 h 94"/>
                    <a:gd name="T4" fmla="*/ 42 w 202"/>
                    <a:gd name="T5" fmla="*/ 50 h 94"/>
                    <a:gd name="T6" fmla="*/ 130 w 202"/>
                    <a:gd name="T7" fmla="*/ 11 h 94"/>
                    <a:gd name="T8" fmla="*/ 190 w 202"/>
                    <a:gd name="T9" fmla="*/ 1 h 94"/>
                    <a:gd name="T10" fmla="*/ 202 w 202"/>
                    <a:gd name="T11" fmla="*/ 10 h 94"/>
                    <a:gd name="T12" fmla="*/ 188 w 202"/>
                    <a:gd name="T13" fmla="*/ 51 h 94"/>
                    <a:gd name="T14" fmla="*/ 182 w 202"/>
                    <a:gd name="T15" fmla="*/ 55 h 94"/>
                    <a:gd name="T16" fmla="*/ 127 w 202"/>
                    <a:gd name="T17" fmla="*/ 87 h 94"/>
                    <a:gd name="T18" fmla="*/ 106 w 202"/>
                    <a:gd name="T19" fmla="*/ 93 h 94"/>
                    <a:gd name="T20" fmla="*/ 25 w 202"/>
                    <a:gd name="T21" fmla="*/ 94 h 94"/>
                    <a:gd name="T22" fmla="*/ 1 w 202"/>
                    <a:gd name="T23" fmla="*/ 6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2" h="94">
                      <a:moveTo>
                        <a:pt x="1" y="69"/>
                      </a:moveTo>
                      <a:cubicBezTo>
                        <a:pt x="0" y="49"/>
                        <a:pt x="4" y="47"/>
                        <a:pt x="24" y="53"/>
                      </a:cubicBezTo>
                      <a:cubicBezTo>
                        <a:pt x="29" y="55"/>
                        <a:pt x="36" y="52"/>
                        <a:pt x="42" y="50"/>
                      </a:cubicBezTo>
                      <a:cubicBezTo>
                        <a:pt x="71" y="37"/>
                        <a:pt x="100" y="21"/>
                        <a:pt x="130" y="11"/>
                      </a:cubicBezTo>
                      <a:cubicBezTo>
                        <a:pt x="149" y="4"/>
                        <a:pt x="170" y="3"/>
                        <a:pt x="190" y="1"/>
                      </a:cubicBezTo>
                      <a:cubicBezTo>
                        <a:pt x="194" y="0"/>
                        <a:pt x="202" y="8"/>
                        <a:pt x="202" y="10"/>
                      </a:cubicBezTo>
                      <a:cubicBezTo>
                        <a:pt x="198" y="24"/>
                        <a:pt x="193" y="37"/>
                        <a:pt x="188" y="51"/>
                      </a:cubicBezTo>
                      <a:cubicBezTo>
                        <a:pt x="187" y="52"/>
                        <a:pt x="184" y="54"/>
                        <a:pt x="182" y="55"/>
                      </a:cubicBezTo>
                      <a:cubicBezTo>
                        <a:pt x="160" y="59"/>
                        <a:pt x="145" y="77"/>
                        <a:pt x="127" y="87"/>
                      </a:cubicBezTo>
                      <a:cubicBezTo>
                        <a:pt x="121" y="91"/>
                        <a:pt x="113" y="93"/>
                        <a:pt x="106" y="93"/>
                      </a:cubicBezTo>
                      <a:cubicBezTo>
                        <a:pt x="79" y="94"/>
                        <a:pt x="52" y="94"/>
                        <a:pt x="25" y="94"/>
                      </a:cubicBezTo>
                      <a:cubicBezTo>
                        <a:pt x="5" y="93"/>
                        <a:pt x="1" y="89"/>
                        <a:pt x="1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541">
                  <a:extLst>
                    <a:ext uri="{FF2B5EF4-FFF2-40B4-BE49-F238E27FC236}">
                      <a16:creationId xmlns:a16="http://schemas.microsoft.com/office/drawing/2014/main" id="{74EF2DA4-E26A-4DA9-8760-9FA0FDC3C7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0613" y="2762251"/>
                  <a:ext cx="414338" cy="341313"/>
                </a:xfrm>
                <a:custGeom>
                  <a:avLst/>
                  <a:gdLst>
                    <a:gd name="T0" fmla="*/ 137 w 137"/>
                    <a:gd name="T1" fmla="*/ 54 h 112"/>
                    <a:gd name="T2" fmla="*/ 86 w 137"/>
                    <a:gd name="T3" fmla="*/ 111 h 112"/>
                    <a:gd name="T4" fmla="*/ 57 w 137"/>
                    <a:gd name="T5" fmla="*/ 102 h 112"/>
                    <a:gd name="T6" fmla="*/ 20 w 137"/>
                    <a:gd name="T7" fmla="*/ 68 h 112"/>
                    <a:gd name="T8" fmla="*/ 15 w 137"/>
                    <a:gd name="T9" fmla="*/ 21 h 112"/>
                    <a:gd name="T10" fmla="*/ 31 w 137"/>
                    <a:gd name="T11" fmla="*/ 4 h 112"/>
                    <a:gd name="T12" fmla="*/ 45 w 137"/>
                    <a:gd name="T13" fmla="*/ 1 h 112"/>
                    <a:gd name="T14" fmla="*/ 87 w 137"/>
                    <a:gd name="T15" fmla="*/ 8 h 112"/>
                    <a:gd name="T16" fmla="*/ 137 w 137"/>
                    <a:gd name="T17" fmla="*/ 54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7" h="112">
                      <a:moveTo>
                        <a:pt x="137" y="54"/>
                      </a:moveTo>
                      <a:cubicBezTo>
                        <a:pt x="136" y="76"/>
                        <a:pt x="107" y="111"/>
                        <a:pt x="86" y="111"/>
                      </a:cubicBezTo>
                      <a:cubicBezTo>
                        <a:pt x="76" y="112"/>
                        <a:pt x="65" y="108"/>
                        <a:pt x="57" y="102"/>
                      </a:cubicBezTo>
                      <a:cubicBezTo>
                        <a:pt x="43" y="92"/>
                        <a:pt x="31" y="81"/>
                        <a:pt x="20" y="68"/>
                      </a:cubicBezTo>
                      <a:cubicBezTo>
                        <a:pt x="1" y="48"/>
                        <a:pt x="0" y="41"/>
                        <a:pt x="15" y="21"/>
                      </a:cubicBezTo>
                      <a:cubicBezTo>
                        <a:pt x="19" y="15"/>
                        <a:pt x="25" y="9"/>
                        <a:pt x="31" y="4"/>
                      </a:cubicBezTo>
                      <a:cubicBezTo>
                        <a:pt x="35" y="2"/>
                        <a:pt x="43" y="0"/>
                        <a:pt x="45" y="1"/>
                      </a:cubicBezTo>
                      <a:cubicBezTo>
                        <a:pt x="57" y="16"/>
                        <a:pt x="73" y="7"/>
                        <a:pt x="87" y="8"/>
                      </a:cubicBezTo>
                      <a:cubicBezTo>
                        <a:pt x="113" y="9"/>
                        <a:pt x="137" y="32"/>
                        <a:pt x="137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58640D64-65D1-4EF3-967D-F8C6D3907E82}"/>
                  </a:ext>
                </a:extLst>
              </p:cNvPr>
              <p:cNvGrpSpPr/>
              <p:nvPr/>
            </p:nvGrpSpPr>
            <p:grpSpPr>
              <a:xfrm>
                <a:off x="8215563" y="925284"/>
                <a:ext cx="933644" cy="1084904"/>
                <a:chOff x="6559550" y="2530476"/>
                <a:chExt cx="1420813" cy="1651000"/>
              </a:xfrm>
              <a:grpFill/>
            </p:grpSpPr>
            <p:sp>
              <p:nvSpPr>
                <p:cNvPr id="20" name="Freeform 537">
                  <a:extLst>
                    <a:ext uri="{FF2B5EF4-FFF2-40B4-BE49-F238E27FC236}">
                      <a16:creationId xmlns:a16="http://schemas.microsoft.com/office/drawing/2014/main" id="{231CD4C2-BF4D-4EA1-ADE5-F8B9D08DE9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8988" y="3157538"/>
                  <a:ext cx="841375" cy="817563"/>
                </a:xfrm>
                <a:custGeom>
                  <a:avLst/>
                  <a:gdLst>
                    <a:gd name="T0" fmla="*/ 0 w 278"/>
                    <a:gd name="T1" fmla="*/ 73 h 268"/>
                    <a:gd name="T2" fmla="*/ 36 w 278"/>
                    <a:gd name="T3" fmla="*/ 46 h 268"/>
                    <a:gd name="T4" fmla="*/ 47 w 278"/>
                    <a:gd name="T5" fmla="*/ 45 h 268"/>
                    <a:gd name="T6" fmla="*/ 89 w 278"/>
                    <a:gd name="T7" fmla="*/ 14 h 268"/>
                    <a:gd name="T8" fmla="*/ 138 w 278"/>
                    <a:gd name="T9" fmla="*/ 6 h 268"/>
                    <a:gd name="T10" fmla="*/ 147 w 278"/>
                    <a:gd name="T11" fmla="*/ 21 h 268"/>
                    <a:gd name="T12" fmla="*/ 124 w 278"/>
                    <a:gd name="T13" fmla="*/ 108 h 268"/>
                    <a:gd name="T14" fmla="*/ 98 w 278"/>
                    <a:gd name="T15" fmla="*/ 146 h 268"/>
                    <a:gd name="T16" fmla="*/ 68 w 278"/>
                    <a:gd name="T17" fmla="*/ 159 h 268"/>
                    <a:gd name="T18" fmla="*/ 60 w 278"/>
                    <a:gd name="T19" fmla="*/ 154 h 268"/>
                    <a:gd name="T20" fmla="*/ 47 w 278"/>
                    <a:gd name="T21" fmla="*/ 109 h 268"/>
                    <a:gd name="T22" fmla="*/ 83 w 278"/>
                    <a:gd name="T23" fmla="*/ 92 h 268"/>
                    <a:gd name="T24" fmla="*/ 95 w 278"/>
                    <a:gd name="T25" fmla="*/ 51 h 268"/>
                    <a:gd name="T26" fmla="*/ 65 w 278"/>
                    <a:gd name="T27" fmla="*/ 67 h 268"/>
                    <a:gd name="T28" fmla="*/ 42 w 278"/>
                    <a:gd name="T29" fmla="*/ 103 h 268"/>
                    <a:gd name="T30" fmla="*/ 39 w 278"/>
                    <a:gd name="T31" fmla="*/ 160 h 268"/>
                    <a:gd name="T32" fmla="*/ 86 w 278"/>
                    <a:gd name="T33" fmla="*/ 210 h 268"/>
                    <a:gd name="T34" fmla="*/ 207 w 278"/>
                    <a:gd name="T35" fmla="*/ 196 h 268"/>
                    <a:gd name="T36" fmla="*/ 262 w 278"/>
                    <a:gd name="T37" fmla="*/ 170 h 268"/>
                    <a:gd name="T38" fmla="*/ 274 w 278"/>
                    <a:gd name="T39" fmla="*/ 178 h 268"/>
                    <a:gd name="T40" fmla="*/ 265 w 278"/>
                    <a:gd name="T41" fmla="*/ 236 h 268"/>
                    <a:gd name="T42" fmla="*/ 258 w 278"/>
                    <a:gd name="T43" fmla="*/ 264 h 268"/>
                    <a:gd name="T44" fmla="*/ 233 w 278"/>
                    <a:gd name="T45" fmla="*/ 264 h 268"/>
                    <a:gd name="T46" fmla="*/ 109 w 278"/>
                    <a:gd name="T47" fmla="*/ 267 h 268"/>
                    <a:gd name="T48" fmla="*/ 44 w 278"/>
                    <a:gd name="T49" fmla="*/ 255 h 268"/>
                    <a:gd name="T50" fmla="*/ 25 w 278"/>
                    <a:gd name="T51" fmla="*/ 235 h 268"/>
                    <a:gd name="T52" fmla="*/ 18 w 278"/>
                    <a:gd name="T53" fmla="*/ 193 h 268"/>
                    <a:gd name="T54" fmla="*/ 17 w 278"/>
                    <a:gd name="T55" fmla="*/ 103 h 268"/>
                    <a:gd name="T56" fmla="*/ 13 w 278"/>
                    <a:gd name="T57" fmla="*/ 86 h 268"/>
                    <a:gd name="T58" fmla="*/ 0 w 278"/>
                    <a:gd name="T59" fmla="*/ 73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8" h="268">
                      <a:moveTo>
                        <a:pt x="0" y="73"/>
                      </a:moveTo>
                      <a:cubicBezTo>
                        <a:pt x="0" y="53"/>
                        <a:pt x="17" y="40"/>
                        <a:pt x="36" y="46"/>
                      </a:cubicBezTo>
                      <a:cubicBezTo>
                        <a:pt x="39" y="47"/>
                        <a:pt x="44" y="47"/>
                        <a:pt x="47" y="45"/>
                      </a:cubicBezTo>
                      <a:cubicBezTo>
                        <a:pt x="61" y="35"/>
                        <a:pt x="76" y="26"/>
                        <a:pt x="89" y="14"/>
                      </a:cubicBezTo>
                      <a:cubicBezTo>
                        <a:pt x="104" y="0"/>
                        <a:pt x="121" y="4"/>
                        <a:pt x="138" y="6"/>
                      </a:cubicBezTo>
                      <a:cubicBezTo>
                        <a:pt x="142" y="6"/>
                        <a:pt x="146" y="15"/>
                        <a:pt x="147" y="21"/>
                      </a:cubicBezTo>
                      <a:cubicBezTo>
                        <a:pt x="151" y="53"/>
                        <a:pt x="139" y="81"/>
                        <a:pt x="124" y="108"/>
                      </a:cubicBezTo>
                      <a:cubicBezTo>
                        <a:pt x="116" y="121"/>
                        <a:pt x="106" y="133"/>
                        <a:pt x="98" y="146"/>
                      </a:cubicBezTo>
                      <a:cubicBezTo>
                        <a:pt x="91" y="159"/>
                        <a:pt x="80" y="159"/>
                        <a:pt x="68" y="159"/>
                      </a:cubicBezTo>
                      <a:cubicBezTo>
                        <a:pt x="65" y="159"/>
                        <a:pt x="61" y="156"/>
                        <a:pt x="60" y="154"/>
                      </a:cubicBezTo>
                      <a:cubicBezTo>
                        <a:pt x="56" y="139"/>
                        <a:pt x="52" y="124"/>
                        <a:pt x="47" y="109"/>
                      </a:cubicBezTo>
                      <a:cubicBezTo>
                        <a:pt x="61" y="102"/>
                        <a:pt x="79" y="112"/>
                        <a:pt x="83" y="92"/>
                      </a:cubicBezTo>
                      <a:cubicBezTo>
                        <a:pt x="86" y="80"/>
                        <a:pt x="90" y="68"/>
                        <a:pt x="95" y="51"/>
                      </a:cubicBezTo>
                      <a:cubicBezTo>
                        <a:pt x="83" y="57"/>
                        <a:pt x="74" y="64"/>
                        <a:pt x="65" y="67"/>
                      </a:cubicBezTo>
                      <a:cubicBezTo>
                        <a:pt x="46" y="73"/>
                        <a:pt x="40" y="84"/>
                        <a:pt x="42" y="103"/>
                      </a:cubicBezTo>
                      <a:cubicBezTo>
                        <a:pt x="43" y="122"/>
                        <a:pt x="41" y="141"/>
                        <a:pt x="39" y="160"/>
                      </a:cubicBezTo>
                      <a:cubicBezTo>
                        <a:pt x="36" y="192"/>
                        <a:pt x="53" y="211"/>
                        <a:pt x="86" y="210"/>
                      </a:cubicBezTo>
                      <a:cubicBezTo>
                        <a:pt x="127" y="210"/>
                        <a:pt x="168" y="209"/>
                        <a:pt x="207" y="196"/>
                      </a:cubicBezTo>
                      <a:cubicBezTo>
                        <a:pt x="226" y="189"/>
                        <a:pt x="244" y="179"/>
                        <a:pt x="262" y="170"/>
                      </a:cubicBezTo>
                      <a:cubicBezTo>
                        <a:pt x="271" y="166"/>
                        <a:pt x="272" y="171"/>
                        <a:pt x="274" y="178"/>
                      </a:cubicBezTo>
                      <a:cubicBezTo>
                        <a:pt x="278" y="199"/>
                        <a:pt x="275" y="218"/>
                        <a:pt x="265" y="236"/>
                      </a:cubicBezTo>
                      <a:cubicBezTo>
                        <a:pt x="261" y="244"/>
                        <a:pt x="260" y="254"/>
                        <a:pt x="258" y="264"/>
                      </a:cubicBezTo>
                      <a:cubicBezTo>
                        <a:pt x="251" y="264"/>
                        <a:pt x="242" y="264"/>
                        <a:pt x="233" y="264"/>
                      </a:cubicBezTo>
                      <a:cubicBezTo>
                        <a:pt x="192" y="265"/>
                        <a:pt x="150" y="268"/>
                        <a:pt x="109" y="267"/>
                      </a:cubicBezTo>
                      <a:cubicBezTo>
                        <a:pt x="87" y="267"/>
                        <a:pt x="65" y="262"/>
                        <a:pt x="44" y="255"/>
                      </a:cubicBezTo>
                      <a:cubicBezTo>
                        <a:pt x="36" y="253"/>
                        <a:pt x="28" y="243"/>
                        <a:pt x="25" y="235"/>
                      </a:cubicBezTo>
                      <a:cubicBezTo>
                        <a:pt x="20" y="222"/>
                        <a:pt x="18" y="207"/>
                        <a:pt x="18" y="193"/>
                      </a:cubicBezTo>
                      <a:cubicBezTo>
                        <a:pt x="17" y="163"/>
                        <a:pt x="18" y="133"/>
                        <a:pt x="17" y="103"/>
                      </a:cubicBezTo>
                      <a:cubicBezTo>
                        <a:pt x="17" y="98"/>
                        <a:pt x="14" y="92"/>
                        <a:pt x="13" y="86"/>
                      </a:cubicBezTo>
                      <a:cubicBezTo>
                        <a:pt x="8" y="82"/>
                        <a:pt x="4" y="77"/>
                        <a:pt x="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38">
                  <a:extLst>
                    <a:ext uri="{FF2B5EF4-FFF2-40B4-BE49-F238E27FC236}">
                      <a16:creationId xmlns:a16="http://schemas.microsoft.com/office/drawing/2014/main" id="{330BEF8B-612F-43E0-AAB0-4D90378A72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59550" y="3187701"/>
                  <a:ext cx="628650" cy="993775"/>
                </a:xfrm>
                <a:custGeom>
                  <a:avLst/>
                  <a:gdLst>
                    <a:gd name="T0" fmla="*/ 192 w 208"/>
                    <a:gd name="T1" fmla="*/ 63 h 326"/>
                    <a:gd name="T2" fmla="*/ 205 w 208"/>
                    <a:gd name="T3" fmla="*/ 76 h 326"/>
                    <a:gd name="T4" fmla="*/ 197 w 208"/>
                    <a:gd name="T5" fmla="*/ 105 h 326"/>
                    <a:gd name="T6" fmla="*/ 140 w 208"/>
                    <a:gd name="T7" fmla="*/ 192 h 326"/>
                    <a:gd name="T8" fmla="*/ 158 w 208"/>
                    <a:gd name="T9" fmla="*/ 181 h 326"/>
                    <a:gd name="T10" fmla="*/ 199 w 208"/>
                    <a:gd name="T11" fmla="*/ 189 h 326"/>
                    <a:gd name="T12" fmla="*/ 199 w 208"/>
                    <a:gd name="T13" fmla="*/ 212 h 326"/>
                    <a:gd name="T14" fmla="*/ 173 w 208"/>
                    <a:gd name="T15" fmla="*/ 217 h 326"/>
                    <a:gd name="T16" fmla="*/ 133 w 208"/>
                    <a:gd name="T17" fmla="*/ 248 h 326"/>
                    <a:gd name="T18" fmla="*/ 125 w 208"/>
                    <a:gd name="T19" fmla="*/ 309 h 326"/>
                    <a:gd name="T20" fmla="*/ 112 w 208"/>
                    <a:gd name="T21" fmla="*/ 323 h 326"/>
                    <a:gd name="T22" fmla="*/ 98 w 208"/>
                    <a:gd name="T23" fmla="*/ 312 h 326"/>
                    <a:gd name="T24" fmla="*/ 99 w 208"/>
                    <a:gd name="T25" fmla="*/ 270 h 326"/>
                    <a:gd name="T26" fmla="*/ 106 w 208"/>
                    <a:gd name="T27" fmla="*/ 241 h 326"/>
                    <a:gd name="T28" fmla="*/ 19 w 208"/>
                    <a:gd name="T29" fmla="*/ 292 h 326"/>
                    <a:gd name="T30" fmla="*/ 4 w 208"/>
                    <a:gd name="T31" fmla="*/ 284 h 326"/>
                    <a:gd name="T32" fmla="*/ 37 w 208"/>
                    <a:gd name="T33" fmla="*/ 232 h 326"/>
                    <a:gd name="T34" fmla="*/ 89 w 208"/>
                    <a:gd name="T35" fmla="*/ 207 h 326"/>
                    <a:gd name="T36" fmla="*/ 59 w 208"/>
                    <a:gd name="T37" fmla="*/ 164 h 326"/>
                    <a:gd name="T38" fmla="*/ 62 w 208"/>
                    <a:gd name="T39" fmla="*/ 111 h 326"/>
                    <a:gd name="T40" fmla="*/ 72 w 208"/>
                    <a:gd name="T41" fmla="*/ 94 h 326"/>
                    <a:gd name="T42" fmla="*/ 105 w 208"/>
                    <a:gd name="T43" fmla="*/ 64 h 326"/>
                    <a:gd name="T44" fmla="*/ 99 w 208"/>
                    <a:gd name="T45" fmla="*/ 28 h 326"/>
                    <a:gd name="T46" fmla="*/ 128 w 208"/>
                    <a:gd name="T47" fmla="*/ 22 h 326"/>
                    <a:gd name="T48" fmla="*/ 164 w 208"/>
                    <a:gd name="T49" fmla="*/ 10 h 326"/>
                    <a:gd name="T50" fmla="*/ 170 w 208"/>
                    <a:gd name="T51" fmla="*/ 27 h 326"/>
                    <a:gd name="T52" fmla="*/ 157 w 208"/>
                    <a:gd name="T53" fmla="*/ 49 h 326"/>
                    <a:gd name="T54" fmla="*/ 155 w 208"/>
                    <a:gd name="T55" fmla="*/ 63 h 326"/>
                    <a:gd name="T56" fmla="*/ 192 w 208"/>
                    <a:gd name="T57" fmla="*/ 63 h 326"/>
                    <a:gd name="T58" fmla="*/ 92 w 208"/>
                    <a:gd name="T59" fmla="*/ 113 h 326"/>
                    <a:gd name="T60" fmla="*/ 136 w 208"/>
                    <a:gd name="T61" fmla="*/ 72 h 326"/>
                    <a:gd name="T62" fmla="*/ 92 w 208"/>
                    <a:gd name="T63" fmla="*/ 113 h 326"/>
                    <a:gd name="T64" fmla="*/ 96 w 208"/>
                    <a:gd name="T65" fmla="*/ 196 h 326"/>
                    <a:gd name="T66" fmla="*/ 100 w 208"/>
                    <a:gd name="T67" fmla="*/ 151 h 326"/>
                    <a:gd name="T68" fmla="*/ 96 w 208"/>
                    <a:gd name="T69" fmla="*/ 19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08" h="326">
                      <a:moveTo>
                        <a:pt x="192" y="63"/>
                      </a:moveTo>
                      <a:cubicBezTo>
                        <a:pt x="196" y="67"/>
                        <a:pt x="200" y="72"/>
                        <a:pt x="205" y="76"/>
                      </a:cubicBezTo>
                      <a:cubicBezTo>
                        <a:pt x="202" y="86"/>
                        <a:pt x="203" y="100"/>
                        <a:pt x="197" y="105"/>
                      </a:cubicBezTo>
                      <a:cubicBezTo>
                        <a:pt x="170" y="128"/>
                        <a:pt x="155" y="159"/>
                        <a:pt x="140" y="192"/>
                      </a:cubicBezTo>
                      <a:cubicBezTo>
                        <a:pt x="146" y="188"/>
                        <a:pt x="153" y="186"/>
                        <a:pt x="158" y="181"/>
                      </a:cubicBezTo>
                      <a:cubicBezTo>
                        <a:pt x="178" y="163"/>
                        <a:pt x="188" y="165"/>
                        <a:pt x="199" y="189"/>
                      </a:cubicBezTo>
                      <a:cubicBezTo>
                        <a:pt x="203" y="198"/>
                        <a:pt x="208" y="206"/>
                        <a:pt x="199" y="212"/>
                      </a:cubicBezTo>
                      <a:cubicBezTo>
                        <a:pt x="191" y="216"/>
                        <a:pt x="181" y="219"/>
                        <a:pt x="173" y="217"/>
                      </a:cubicBezTo>
                      <a:cubicBezTo>
                        <a:pt x="148" y="213"/>
                        <a:pt x="134" y="224"/>
                        <a:pt x="133" y="248"/>
                      </a:cubicBezTo>
                      <a:cubicBezTo>
                        <a:pt x="132" y="269"/>
                        <a:pt x="129" y="289"/>
                        <a:pt x="125" y="309"/>
                      </a:cubicBezTo>
                      <a:cubicBezTo>
                        <a:pt x="124" y="315"/>
                        <a:pt x="117" y="320"/>
                        <a:pt x="112" y="323"/>
                      </a:cubicBezTo>
                      <a:cubicBezTo>
                        <a:pt x="103" y="326"/>
                        <a:pt x="98" y="318"/>
                        <a:pt x="98" y="312"/>
                      </a:cubicBezTo>
                      <a:cubicBezTo>
                        <a:pt x="97" y="298"/>
                        <a:pt x="97" y="284"/>
                        <a:pt x="99" y="270"/>
                      </a:cubicBezTo>
                      <a:cubicBezTo>
                        <a:pt x="100" y="260"/>
                        <a:pt x="104" y="250"/>
                        <a:pt x="106" y="241"/>
                      </a:cubicBezTo>
                      <a:cubicBezTo>
                        <a:pt x="76" y="259"/>
                        <a:pt x="48" y="276"/>
                        <a:pt x="19" y="292"/>
                      </a:cubicBezTo>
                      <a:cubicBezTo>
                        <a:pt x="11" y="297"/>
                        <a:pt x="5" y="294"/>
                        <a:pt x="4" y="284"/>
                      </a:cubicBezTo>
                      <a:cubicBezTo>
                        <a:pt x="0" y="253"/>
                        <a:pt x="7" y="243"/>
                        <a:pt x="37" y="232"/>
                      </a:cubicBezTo>
                      <a:cubicBezTo>
                        <a:pt x="54" y="226"/>
                        <a:pt x="69" y="217"/>
                        <a:pt x="89" y="207"/>
                      </a:cubicBezTo>
                      <a:cubicBezTo>
                        <a:pt x="62" y="201"/>
                        <a:pt x="62" y="180"/>
                        <a:pt x="59" y="164"/>
                      </a:cubicBezTo>
                      <a:cubicBezTo>
                        <a:pt x="56" y="147"/>
                        <a:pt x="59" y="129"/>
                        <a:pt x="62" y="111"/>
                      </a:cubicBezTo>
                      <a:cubicBezTo>
                        <a:pt x="63" y="105"/>
                        <a:pt x="68" y="99"/>
                        <a:pt x="72" y="94"/>
                      </a:cubicBezTo>
                      <a:cubicBezTo>
                        <a:pt x="83" y="83"/>
                        <a:pt x="95" y="73"/>
                        <a:pt x="105" y="64"/>
                      </a:cubicBezTo>
                      <a:cubicBezTo>
                        <a:pt x="103" y="49"/>
                        <a:pt x="87" y="39"/>
                        <a:pt x="99" y="28"/>
                      </a:cubicBezTo>
                      <a:cubicBezTo>
                        <a:pt x="106" y="23"/>
                        <a:pt x="118" y="24"/>
                        <a:pt x="128" y="22"/>
                      </a:cubicBezTo>
                      <a:cubicBezTo>
                        <a:pt x="135" y="5"/>
                        <a:pt x="145" y="0"/>
                        <a:pt x="164" y="10"/>
                      </a:cubicBezTo>
                      <a:cubicBezTo>
                        <a:pt x="168" y="13"/>
                        <a:pt x="171" y="22"/>
                        <a:pt x="170" y="27"/>
                      </a:cubicBezTo>
                      <a:cubicBezTo>
                        <a:pt x="169" y="35"/>
                        <a:pt x="167" y="44"/>
                        <a:pt x="157" y="49"/>
                      </a:cubicBezTo>
                      <a:cubicBezTo>
                        <a:pt x="155" y="50"/>
                        <a:pt x="156" y="60"/>
                        <a:pt x="155" y="63"/>
                      </a:cubicBezTo>
                      <a:cubicBezTo>
                        <a:pt x="169" y="63"/>
                        <a:pt x="180" y="63"/>
                        <a:pt x="192" y="63"/>
                      </a:cubicBezTo>
                      <a:close/>
                      <a:moveTo>
                        <a:pt x="92" y="113"/>
                      </a:moveTo>
                      <a:cubicBezTo>
                        <a:pt x="107" y="99"/>
                        <a:pt x="120" y="87"/>
                        <a:pt x="136" y="72"/>
                      </a:cubicBezTo>
                      <a:cubicBezTo>
                        <a:pt x="111" y="69"/>
                        <a:pt x="88" y="92"/>
                        <a:pt x="92" y="113"/>
                      </a:cubicBezTo>
                      <a:close/>
                      <a:moveTo>
                        <a:pt x="96" y="196"/>
                      </a:moveTo>
                      <a:cubicBezTo>
                        <a:pt x="97" y="181"/>
                        <a:pt x="98" y="168"/>
                        <a:pt x="100" y="151"/>
                      </a:cubicBezTo>
                      <a:cubicBezTo>
                        <a:pt x="88" y="166"/>
                        <a:pt x="87" y="184"/>
                        <a:pt x="96" y="1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539">
                  <a:extLst>
                    <a:ext uri="{FF2B5EF4-FFF2-40B4-BE49-F238E27FC236}">
                      <a16:creationId xmlns:a16="http://schemas.microsoft.com/office/drawing/2014/main" id="{F812198D-5EF6-4316-9D93-BF1664F62E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62813" y="2530476"/>
                  <a:ext cx="414338" cy="523875"/>
                </a:xfrm>
                <a:custGeom>
                  <a:avLst/>
                  <a:gdLst>
                    <a:gd name="T0" fmla="*/ 88 w 137"/>
                    <a:gd name="T1" fmla="*/ 67 h 172"/>
                    <a:gd name="T2" fmla="*/ 123 w 137"/>
                    <a:gd name="T3" fmla="*/ 65 h 172"/>
                    <a:gd name="T4" fmla="*/ 127 w 137"/>
                    <a:gd name="T5" fmla="*/ 86 h 172"/>
                    <a:gd name="T6" fmla="*/ 80 w 137"/>
                    <a:gd name="T7" fmla="*/ 129 h 172"/>
                    <a:gd name="T8" fmla="*/ 41 w 137"/>
                    <a:gd name="T9" fmla="*/ 161 h 172"/>
                    <a:gd name="T10" fmla="*/ 23 w 137"/>
                    <a:gd name="T11" fmla="*/ 172 h 172"/>
                    <a:gd name="T12" fmla="*/ 19 w 137"/>
                    <a:gd name="T13" fmla="*/ 168 h 172"/>
                    <a:gd name="T14" fmla="*/ 30 w 137"/>
                    <a:gd name="T15" fmla="*/ 134 h 172"/>
                    <a:gd name="T16" fmla="*/ 6 w 137"/>
                    <a:gd name="T17" fmla="*/ 97 h 172"/>
                    <a:gd name="T18" fmla="*/ 25 w 137"/>
                    <a:gd name="T19" fmla="*/ 62 h 172"/>
                    <a:gd name="T20" fmla="*/ 36 w 137"/>
                    <a:gd name="T21" fmla="*/ 24 h 172"/>
                    <a:gd name="T22" fmla="*/ 50 w 137"/>
                    <a:gd name="T23" fmla="*/ 10 h 172"/>
                    <a:gd name="T24" fmla="*/ 58 w 137"/>
                    <a:gd name="T25" fmla="*/ 10 h 172"/>
                    <a:gd name="T26" fmla="*/ 86 w 137"/>
                    <a:gd name="T27" fmla="*/ 7 h 172"/>
                    <a:gd name="T28" fmla="*/ 105 w 137"/>
                    <a:gd name="T29" fmla="*/ 22 h 172"/>
                    <a:gd name="T30" fmla="*/ 96 w 137"/>
                    <a:gd name="T31" fmla="*/ 56 h 172"/>
                    <a:gd name="T32" fmla="*/ 87 w 137"/>
                    <a:gd name="T33" fmla="*/ 62 h 172"/>
                    <a:gd name="T34" fmla="*/ 88 w 137"/>
                    <a:gd name="T35" fmla="*/ 6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7" h="172">
                      <a:moveTo>
                        <a:pt x="88" y="67"/>
                      </a:moveTo>
                      <a:cubicBezTo>
                        <a:pt x="100" y="59"/>
                        <a:pt x="111" y="57"/>
                        <a:pt x="123" y="65"/>
                      </a:cubicBezTo>
                      <a:cubicBezTo>
                        <a:pt x="134" y="72"/>
                        <a:pt x="137" y="76"/>
                        <a:pt x="127" y="86"/>
                      </a:cubicBezTo>
                      <a:cubicBezTo>
                        <a:pt x="112" y="101"/>
                        <a:pt x="96" y="115"/>
                        <a:pt x="80" y="129"/>
                      </a:cubicBezTo>
                      <a:cubicBezTo>
                        <a:pt x="68" y="140"/>
                        <a:pt x="55" y="151"/>
                        <a:pt x="41" y="161"/>
                      </a:cubicBezTo>
                      <a:cubicBezTo>
                        <a:pt x="36" y="165"/>
                        <a:pt x="29" y="168"/>
                        <a:pt x="23" y="172"/>
                      </a:cubicBezTo>
                      <a:cubicBezTo>
                        <a:pt x="22" y="171"/>
                        <a:pt x="20" y="169"/>
                        <a:pt x="19" y="168"/>
                      </a:cubicBezTo>
                      <a:cubicBezTo>
                        <a:pt x="22" y="157"/>
                        <a:pt x="26" y="145"/>
                        <a:pt x="30" y="134"/>
                      </a:cubicBezTo>
                      <a:cubicBezTo>
                        <a:pt x="7" y="135"/>
                        <a:pt x="0" y="124"/>
                        <a:pt x="6" y="97"/>
                      </a:cubicBezTo>
                      <a:cubicBezTo>
                        <a:pt x="9" y="83"/>
                        <a:pt x="15" y="72"/>
                        <a:pt x="25" y="62"/>
                      </a:cubicBezTo>
                      <a:cubicBezTo>
                        <a:pt x="35" y="52"/>
                        <a:pt x="41" y="39"/>
                        <a:pt x="36" y="24"/>
                      </a:cubicBezTo>
                      <a:cubicBezTo>
                        <a:pt x="32" y="15"/>
                        <a:pt x="40" y="9"/>
                        <a:pt x="50" y="10"/>
                      </a:cubicBezTo>
                      <a:cubicBezTo>
                        <a:pt x="53" y="11"/>
                        <a:pt x="57" y="12"/>
                        <a:pt x="58" y="10"/>
                      </a:cubicBezTo>
                      <a:cubicBezTo>
                        <a:pt x="67" y="0"/>
                        <a:pt x="75" y="3"/>
                        <a:pt x="86" y="7"/>
                      </a:cubicBezTo>
                      <a:cubicBezTo>
                        <a:pt x="96" y="10"/>
                        <a:pt x="105" y="12"/>
                        <a:pt x="105" y="22"/>
                      </a:cubicBezTo>
                      <a:cubicBezTo>
                        <a:pt x="105" y="33"/>
                        <a:pt x="100" y="45"/>
                        <a:pt x="96" y="56"/>
                      </a:cubicBezTo>
                      <a:cubicBezTo>
                        <a:pt x="95" y="59"/>
                        <a:pt x="90" y="60"/>
                        <a:pt x="87" y="62"/>
                      </a:cubicBezTo>
                      <a:cubicBezTo>
                        <a:pt x="87" y="64"/>
                        <a:pt x="87" y="66"/>
                        <a:pt x="8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542">
                  <a:extLst>
                    <a:ext uri="{FF2B5EF4-FFF2-40B4-BE49-F238E27FC236}">
                      <a16:creationId xmlns:a16="http://schemas.microsoft.com/office/drawing/2014/main" id="{15A6C6D1-0239-44EE-A4F8-3ECFF5152E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0850" y="2755901"/>
                  <a:ext cx="395288" cy="447675"/>
                </a:xfrm>
                <a:custGeom>
                  <a:avLst/>
                  <a:gdLst>
                    <a:gd name="T0" fmla="*/ 97 w 131"/>
                    <a:gd name="T1" fmla="*/ 40 h 147"/>
                    <a:gd name="T2" fmla="*/ 100 w 131"/>
                    <a:gd name="T3" fmla="*/ 40 h 147"/>
                    <a:gd name="T4" fmla="*/ 128 w 131"/>
                    <a:gd name="T5" fmla="*/ 45 h 147"/>
                    <a:gd name="T6" fmla="*/ 107 w 131"/>
                    <a:gd name="T7" fmla="*/ 78 h 147"/>
                    <a:gd name="T8" fmla="*/ 97 w 131"/>
                    <a:gd name="T9" fmla="*/ 90 h 147"/>
                    <a:gd name="T10" fmla="*/ 73 w 131"/>
                    <a:gd name="T11" fmla="*/ 139 h 147"/>
                    <a:gd name="T12" fmla="*/ 54 w 131"/>
                    <a:gd name="T13" fmla="*/ 134 h 147"/>
                    <a:gd name="T14" fmla="*/ 49 w 131"/>
                    <a:gd name="T15" fmla="*/ 109 h 147"/>
                    <a:gd name="T16" fmla="*/ 13 w 131"/>
                    <a:gd name="T17" fmla="*/ 121 h 147"/>
                    <a:gd name="T18" fmla="*/ 3 w 131"/>
                    <a:gd name="T19" fmla="*/ 111 h 147"/>
                    <a:gd name="T20" fmla="*/ 21 w 131"/>
                    <a:gd name="T21" fmla="*/ 51 h 147"/>
                    <a:gd name="T22" fmla="*/ 31 w 131"/>
                    <a:gd name="T23" fmla="*/ 28 h 147"/>
                    <a:gd name="T24" fmla="*/ 61 w 131"/>
                    <a:gd name="T25" fmla="*/ 0 h 147"/>
                    <a:gd name="T26" fmla="*/ 91 w 131"/>
                    <a:gd name="T27" fmla="*/ 24 h 147"/>
                    <a:gd name="T28" fmla="*/ 97 w 131"/>
                    <a:gd name="T29" fmla="*/ 4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1" h="147">
                      <a:moveTo>
                        <a:pt x="97" y="40"/>
                      </a:moveTo>
                      <a:cubicBezTo>
                        <a:pt x="99" y="40"/>
                        <a:pt x="99" y="40"/>
                        <a:pt x="100" y="40"/>
                      </a:cubicBezTo>
                      <a:cubicBezTo>
                        <a:pt x="110" y="40"/>
                        <a:pt x="121" y="33"/>
                        <a:pt x="128" y="45"/>
                      </a:cubicBezTo>
                      <a:cubicBezTo>
                        <a:pt x="131" y="51"/>
                        <a:pt x="116" y="73"/>
                        <a:pt x="107" y="78"/>
                      </a:cubicBezTo>
                      <a:cubicBezTo>
                        <a:pt x="103" y="81"/>
                        <a:pt x="99" y="85"/>
                        <a:pt x="97" y="90"/>
                      </a:cubicBezTo>
                      <a:cubicBezTo>
                        <a:pt x="88" y="106"/>
                        <a:pt x="81" y="123"/>
                        <a:pt x="73" y="139"/>
                      </a:cubicBezTo>
                      <a:cubicBezTo>
                        <a:pt x="68" y="147"/>
                        <a:pt x="58" y="144"/>
                        <a:pt x="54" y="134"/>
                      </a:cubicBezTo>
                      <a:cubicBezTo>
                        <a:pt x="51" y="125"/>
                        <a:pt x="50" y="116"/>
                        <a:pt x="49" y="109"/>
                      </a:cubicBezTo>
                      <a:cubicBezTo>
                        <a:pt x="37" y="113"/>
                        <a:pt x="26" y="118"/>
                        <a:pt x="13" y="121"/>
                      </a:cubicBezTo>
                      <a:cubicBezTo>
                        <a:pt x="6" y="123"/>
                        <a:pt x="3" y="119"/>
                        <a:pt x="3" y="111"/>
                      </a:cubicBezTo>
                      <a:cubicBezTo>
                        <a:pt x="0" y="88"/>
                        <a:pt x="8" y="69"/>
                        <a:pt x="21" y="51"/>
                      </a:cubicBezTo>
                      <a:cubicBezTo>
                        <a:pt x="26" y="44"/>
                        <a:pt x="29" y="36"/>
                        <a:pt x="31" y="28"/>
                      </a:cubicBezTo>
                      <a:cubicBezTo>
                        <a:pt x="37" y="6"/>
                        <a:pt x="42" y="0"/>
                        <a:pt x="61" y="0"/>
                      </a:cubicBezTo>
                      <a:cubicBezTo>
                        <a:pt x="76" y="0"/>
                        <a:pt x="84" y="12"/>
                        <a:pt x="91" y="24"/>
                      </a:cubicBezTo>
                      <a:cubicBezTo>
                        <a:pt x="93" y="29"/>
                        <a:pt x="95" y="35"/>
                        <a:pt x="97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28F2378F-AEA5-482B-9767-95E22C739462}"/>
              </a:ext>
            </a:extLst>
          </p:cNvPr>
          <p:cNvSpPr txBox="1"/>
          <p:nvPr/>
        </p:nvSpPr>
        <p:spPr>
          <a:xfrm>
            <a:off x="660400" y="1894013"/>
            <a:ext cx="6306911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zh-CN" altLang="en-US" b="1" dirty="0">
                <a:latin typeface="+mj-ea"/>
              </a:rPr>
              <a:t>封面尾页图源：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福建师范大学官方网站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www.fjnu.edu.cn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27CAB24-09B5-4E44-A789-9EDAE523182A}"/>
              </a:ext>
            </a:extLst>
          </p:cNvPr>
          <p:cNvSpPr txBox="1"/>
          <p:nvPr/>
        </p:nvSpPr>
        <p:spPr>
          <a:xfrm>
            <a:off x="660400" y="2327232"/>
            <a:ext cx="6306911" cy="36933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zh-CN" altLang="en-US" b="1" dirty="0">
                <a:latin typeface="+mj-ea"/>
              </a:rPr>
              <a:t>其余页面图源：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PHOTO BY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妙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WITH SONY DSC-RX100M3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4222B84-A944-4B4E-8525-CEB994EB45FC}"/>
              </a:ext>
            </a:extLst>
          </p:cNvPr>
          <p:cNvSpPr/>
          <p:nvPr/>
        </p:nvSpPr>
        <p:spPr>
          <a:xfrm>
            <a:off x="1163543" y="139738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图片来源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AA32529-36C6-4436-A644-D7C97A592FFE}"/>
              </a:ext>
            </a:extLst>
          </p:cNvPr>
          <p:cNvGrpSpPr/>
          <p:nvPr/>
        </p:nvGrpSpPr>
        <p:grpSpPr>
          <a:xfrm>
            <a:off x="718232" y="1582046"/>
            <a:ext cx="396082" cy="0"/>
            <a:chOff x="671401" y="1679155"/>
            <a:chExt cx="396082" cy="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566DB8F-FDF6-4A56-A02B-6C7EB647BD17}"/>
                </a:ext>
              </a:extLst>
            </p:cNvPr>
            <p:cNvCxnSpPr>
              <a:cxnSpLocks/>
            </p:cNvCxnSpPr>
            <p:nvPr/>
          </p:nvCxnSpPr>
          <p:spPr>
            <a:xfrm>
              <a:off x="671401" y="167915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0ABA96AE-AD94-43DD-B9BA-496C129F04B8}"/>
                </a:ext>
              </a:extLst>
            </p:cNvPr>
            <p:cNvCxnSpPr>
              <a:cxnSpLocks/>
            </p:cNvCxnSpPr>
            <p:nvPr/>
          </p:nvCxnSpPr>
          <p:spPr>
            <a:xfrm>
              <a:off x="783320" y="167915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E47F0A5B-C59C-4F82-9BBE-E0C748A99DAC}"/>
              </a:ext>
            </a:extLst>
          </p:cNvPr>
          <p:cNvSpPr/>
          <p:nvPr/>
        </p:nvSpPr>
        <p:spPr>
          <a:xfrm>
            <a:off x="1163543" y="3281764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福建师范大学矢量</a:t>
            </a:r>
            <a:r>
              <a:rPr lang="en-US" altLang="zh-CN" b="1" dirty="0">
                <a:solidFill>
                  <a:schemeClr val="accent1"/>
                </a:solidFill>
              </a:rPr>
              <a:t>logo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B7098D8-26A0-4B2D-B1BC-D25DF9E70029}"/>
              </a:ext>
            </a:extLst>
          </p:cNvPr>
          <p:cNvGrpSpPr/>
          <p:nvPr/>
        </p:nvGrpSpPr>
        <p:grpSpPr>
          <a:xfrm>
            <a:off x="718232" y="3466430"/>
            <a:ext cx="396082" cy="0"/>
            <a:chOff x="671401" y="1679155"/>
            <a:chExt cx="396082" cy="0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00A6BE40-6645-49F7-AA5C-8BE1AC6C0184}"/>
                </a:ext>
              </a:extLst>
            </p:cNvPr>
            <p:cNvCxnSpPr>
              <a:cxnSpLocks/>
            </p:cNvCxnSpPr>
            <p:nvPr/>
          </p:nvCxnSpPr>
          <p:spPr>
            <a:xfrm>
              <a:off x="671401" y="1679155"/>
              <a:ext cx="65088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617C2021-FEC9-4366-BF1D-78E046B9A952}"/>
                </a:ext>
              </a:extLst>
            </p:cNvPr>
            <p:cNvCxnSpPr>
              <a:cxnSpLocks/>
            </p:cNvCxnSpPr>
            <p:nvPr/>
          </p:nvCxnSpPr>
          <p:spPr>
            <a:xfrm>
              <a:off x="783320" y="1679155"/>
              <a:ext cx="284163" cy="0"/>
            </a:xfrm>
            <a:prstGeom prst="line">
              <a:avLst/>
            </a:prstGeom>
            <a:ln w="19050" cap="rnd"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73033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10BF39-CD51-42D2-BFFB-BFBB8607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关于作者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AD175E-04CE-4514-A8AA-43D581BD3DE8}"/>
              </a:ext>
            </a:extLst>
          </p:cNvPr>
          <p:cNvGrpSpPr/>
          <p:nvPr/>
        </p:nvGrpSpPr>
        <p:grpSpPr>
          <a:xfrm>
            <a:off x="1582929" y="2344891"/>
            <a:ext cx="2110362" cy="2110362"/>
            <a:chOff x="0" y="0"/>
            <a:chExt cx="14400213" cy="1440021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892B0D3-DD34-417E-8DF0-330A8B6CACB7}"/>
                </a:ext>
              </a:extLst>
            </p:cNvPr>
            <p:cNvSpPr/>
            <p:nvPr/>
          </p:nvSpPr>
          <p:spPr>
            <a:xfrm>
              <a:off x="0" y="0"/>
              <a:ext cx="14400213" cy="14400213"/>
            </a:xfrm>
            <a:prstGeom prst="ellipse">
              <a:avLst/>
            </a:prstGeom>
            <a:solidFill>
              <a:srgbClr val="6B5A95"/>
            </a:solidFill>
            <a:ln>
              <a:solidFill>
                <a:srgbClr val="6B5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0352684-A44C-41E6-8560-3740347FAD3B}"/>
                </a:ext>
              </a:extLst>
            </p:cNvPr>
            <p:cNvGrpSpPr/>
            <p:nvPr/>
          </p:nvGrpSpPr>
          <p:grpSpPr>
            <a:xfrm>
              <a:off x="2796770" y="1841585"/>
              <a:ext cx="8806673" cy="10717043"/>
              <a:chOff x="3698952" y="1603801"/>
              <a:chExt cx="7002308" cy="8521267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050D0EA4-A0B1-4F1E-A918-059E1D646ED6}"/>
                  </a:ext>
                </a:extLst>
              </p:cNvPr>
              <p:cNvGrpSpPr/>
              <p:nvPr/>
            </p:nvGrpSpPr>
            <p:grpSpPr>
              <a:xfrm>
                <a:off x="8843165" y="6285282"/>
                <a:ext cx="1478303" cy="2132339"/>
                <a:chOff x="9509111" y="8192907"/>
                <a:chExt cx="2044607" cy="2304418"/>
              </a:xfrm>
            </p:grpSpPr>
            <p:sp>
              <p:nvSpPr>
                <p:cNvPr id="23" name="任意多边形 69">
                  <a:extLst>
                    <a:ext uri="{FF2B5EF4-FFF2-40B4-BE49-F238E27FC236}">
                      <a16:creationId xmlns:a16="http://schemas.microsoft.com/office/drawing/2014/main" id="{0D22832D-4B02-4AF0-B656-639B57085296}"/>
                    </a:ext>
                  </a:extLst>
                </p:cNvPr>
                <p:cNvSpPr/>
                <p:nvPr/>
              </p:nvSpPr>
              <p:spPr>
                <a:xfrm flipH="1">
                  <a:off x="9509111" y="8192907"/>
                  <a:ext cx="2044607" cy="2304418"/>
                </a:xfrm>
                <a:custGeom>
                  <a:avLst/>
                  <a:gdLst>
                    <a:gd name="connsiteX0" fmla="*/ 0 w 1714500"/>
                    <a:gd name="connsiteY0" fmla="*/ 0 h 2114550"/>
                    <a:gd name="connsiteX1" fmla="*/ 1416050 w 1714500"/>
                    <a:gd name="connsiteY1" fmla="*/ 2114550 h 2114550"/>
                    <a:gd name="connsiteX2" fmla="*/ 1714500 w 1714500"/>
                    <a:gd name="connsiteY2" fmla="*/ 1092200 h 2114550"/>
                    <a:gd name="connsiteX0" fmla="*/ 280062 w 1994562"/>
                    <a:gd name="connsiteY0" fmla="*/ 0 h 2114550"/>
                    <a:gd name="connsiteX1" fmla="*/ 1696112 w 1994562"/>
                    <a:gd name="connsiteY1" fmla="*/ 2114550 h 2114550"/>
                    <a:gd name="connsiteX2" fmla="*/ 1994562 w 1994562"/>
                    <a:gd name="connsiteY2" fmla="*/ 1092200 h 2114550"/>
                    <a:gd name="connsiteX0" fmla="*/ 314214 w 2028714"/>
                    <a:gd name="connsiteY0" fmla="*/ 0 h 2220334"/>
                    <a:gd name="connsiteX1" fmla="*/ 1730264 w 2028714"/>
                    <a:gd name="connsiteY1" fmla="*/ 2114550 h 2220334"/>
                    <a:gd name="connsiteX2" fmla="*/ 2028714 w 2028714"/>
                    <a:gd name="connsiteY2" fmla="*/ 1092200 h 2220334"/>
                    <a:gd name="connsiteX0" fmla="*/ 347751 w 2062251"/>
                    <a:gd name="connsiteY0" fmla="*/ 0 h 2205798"/>
                    <a:gd name="connsiteX1" fmla="*/ 1763801 w 2062251"/>
                    <a:gd name="connsiteY1" fmla="*/ 2114550 h 2205798"/>
                    <a:gd name="connsiteX2" fmla="*/ 2062251 w 2062251"/>
                    <a:gd name="connsiteY2" fmla="*/ 1092200 h 2205798"/>
                    <a:gd name="connsiteX0" fmla="*/ 321924 w 2036424"/>
                    <a:gd name="connsiteY0" fmla="*/ 0 h 2213015"/>
                    <a:gd name="connsiteX1" fmla="*/ 1737974 w 2036424"/>
                    <a:gd name="connsiteY1" fmla="*/ 2114550 h 2213015"/>
                    <a:gd name="connsiteX2" fmla="*/ 2036424 w 2036424"/>
                    <a:gd name="connsiteY2" fmla="*/ 1092200 h 2213015"/>
                    <a:gd name="connsiteX0" fmla="*/ 316051 w 2030551"/>
                    <a:gd name="connsiteY0" fmla="*/ 0 h 2226033"/>
                    <a:gd name="connsiteX1" fmla="*/ 1732101 w 2030551"/>
                    <a:gd name="connsiteY1" fmla="*/ 2114550 h 2226033"/>
                    <a:gd name="connsiteX2" fmla="*/ 2030551 w 2030551"/>
                    <a:gd name="connsiteY2" fmla="*/ 1092200 h 2226033"/>
                    <a:gd name="connsiteX0" fmla="*/ 341688 w 2056188"/>
                    <a:gd name="connsiteY0" fmla="*/ 0 h 2217872"/>
                    <a:gd name="connsiteX1" fmla="*/ 1757738 w 2056188"/>
                    <a:gd name="connsiteY1" fmla="*/ 2114550 h 2217872"/>
                    <a:gd name="connsiteX2" fmla="*/ 2056188 w 2056188"/>
                    <a:gd name="connsiteY2" fmla="*/ 1092200 h 2217872"/>
                    <a:gd name="connsiteX0" fmla="*/ 326281 w 2040781"/>
                    <a:gd name="connsiteY0" fmla="*/ 0 h 2220210"/>
                    <a:gd name="connsiteX1" fmla="*/ 1742331 w 2040781"/>
                    <a:gd name="connsiteY1" fmla="*/ 2114550 h 2220210"/>
                    <a:gd name="connsiteX2" fmla="*/ 2040781 w 2040781"/>
                    <a:gd name="connsiteY2" fmla="*/ 1092200 h 2220210"/>
                    <a:gd name="connsiteX0" fmla="*/ 337588 w 2052088"/>
                    <a:gd name="connsiteY0" fmla="*/ 0 h 2205540"/>
                    <a:gd name="connsiteX1" fmla="*/ 1753638 w 2052088"/>
                    <a:gd name="connsiteY1" fmla="*/ 2114550 h 2205540"/>
                    <a:gd name="connsiteX2" fmla="*/ 2052088 w 2052088"/>
                    <a:gd name="connsiteY2" fmla="*/ 1092200 h 2205540"/>
                    <a:gd name="connsiteX0" fmla="*/ 343439 w 2015076"/>
                    <a:gd name="connsiteY0" fmla="*/ 0 h 2299853"/>
                    <a:gd name="connsiteX1" fmla="*/ 1716626 w 2015076"/>
                    <a:gd name="connsiteY1" fmla="*/ 2214563 h 2299853"/>
                    <a:gd name="connsiteX2" fmla="*/ 2015076 w 2015076"/>
                    <a:gd name="connsiteY2" fmla="*/ 1192213 h 2299853"/>
                    <a:gd name="connsiteX0" fmla="*/ 372970 w 2044607"/>
                    <a:gd name="connsiteY0" fmla="*/ 0 h 2304418"/>
                    <a:gd name="connsiteX1" fmla="*/ 1746157 w 2044607"/>
                    <a:gd name="connsiteY1" fmla="*/ 2214563 h 2304418"/>
                    <a:gd name="connsiteX2" fmla="*/ 2044607 w 2044607"/>
                    <a:gd name="connsiteY2" fmla="*/ 1192213 h 2304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4607" h="2304418">
                      <a:moveTo>
                        <a:pt x="372970" y="0"/>
                      </a:moveTo>
                      <a:cubicBezTo>
                        <a:pt x="-737751" y="1571625"/>
                        <a:pt x="905840" y="2627313"/>
                        <a:pt x="1746157" y="2214563"/>
                      </a:cubicBezTo>
                      <a:lnTo>
                        <a:pt x="2044607" y="1192213"/>
                      </a:ln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70">
                  <a:extLst>
                    <a:ext uri="{FF2B5EF4-FFF2-40B4-BE49-F238E27FC236}">
                      <a16:creationId xmlns:a16="http://schemas.microsoft.com/office/drawing/2014/main" id="{219F263B-A019-4F02-AF3E-877630FD8800}"/>
                    </a:ext>
                  </a:extLst>
                </p:cNvPr>
                <p:cNvSpPr/>
                <p:nvPr/>
              </p:nvSpPr>
              <p:spPr>
                <a:xfrm flipH="1">
                  <a:off x="9889684" y="8409762"/>
                  <a:ext cx="1387201" cy="1829925"/>
                </a:xfrm>
                <a:custGeom>
                  <a:avLst/>
                  <a:gdLst>
                    <a:gd name="connsiteX0" fmla="*/ 0 w 1714500"/>
                    <a:gd name="connsiteY0" fmla="*/ 0 h 2114550"/>
                    <a:gd name="connsiteX1" fmla="*/ 1416050 w 1714500"/>
                    <a:gd name="connsiteY1" fmla="*/ 2114550 h 2114550"/>
                    <a:gd name="connsiteX2" fmla="*/ 1714500 w 1714500"/>
                    <a:gd name="connsiteY2" fmla="*/ 1092200 h 2114550"/>
                    <a:gd name="connsiteX0" fmla="*/ 280062 w 1994562"/>
                    <a:gd name="connsiteY0" fmla="*/ 0 h 2114550"/>
                    <a:gd name="connsiteX1" fmla="*/ 1696112 w 1994562"/>
                    <a:gd name="connsiteY1" fmla="*/ 2114550 h 2114550"/>
                    <a:gd name="connsiteX2" fmla="*/ 1994562 w 1994562"/>
                    <a:gd name="connsiteY2" fmla="*/ 1092200 h 2114550"/>
                    <a:gd name="connsiteX0" fmla="*/ 314214 w 2028714"/>
                    <a:gd name="connsiteY0" fmla="*/ 0 h 2220334"/>
                    <a:gd name="connsiteX1" fmla="*/ 1730264 w 2028714"/>
                    <a:gd name="connsiteY1" fmla="*/ 2114550 h 2220334"/>
                    <a:gd name="connsiteX2" fmla="*/ 2028714 w 2028714"/>
                    <a:gd name="connsiteY2" fmla="*/ 1092200 h 2220334"/>
                    <a:gd name="connsiteX0" fmla="*/ 347751 w 2062251"/>
                    <a:gd name="connsiteY0" fmla="*/ 0 h 2205798"/>
                    <a:gd name="connsiteX1" fmla="*/ 1763801 w 2062251"/>
                    <a:gd name="connsiteY1" fmla="*/ 2114550 h 2205798"/>
                    <a:gd name="connsiteX2" fmla="*/ 2062251 w 2062251"/>
                    <a:gd name="connsiteY2" fmla="*/ 1092200 h 2205798"/>
                    <a:gd name="connsiteX0" fmla="*/ 321924 w 2036424"/>
                    <a:gd name="connsiteY0" fmla="*/ 0 h 2213015"/>
                    <a:gd name="connsiteX1" fmla="*/ 1737974 w 2036424"/>
                    <a:gd name="connsiteY1" fmla="*/ 2114550 h 2213015"/>
                    <a:gd name="connsiteX2" fmla="*/ 2036424 w 2036424"/>
                    <a:gd name="connsiteY2" fmla="*/ 1092200 h 2213015"/>
                    <a:gd name="connsiteX0" fmla="*/ 316051 w 2030551"/>
                    <a:gd name="connsiteY0" fmla="*/ 0 h 2226033"/>
                    <a:gd name="connsiteX1" fmla="*/ 1732101 w 2030551"/>
                    <a:gd name="connsiteY1" fmla="*/ 2114550 h 2226033"/>
                    <a:gd name="connsiteX2" fmla="*/ 2030551 w 2030551"/>
                    <a:gd name="connsiteY2" fmla="*/ 1092200 h 2226033"/>
                    <a:gd name="connsiteX0" fmla="*/ 341688 w 2056188"/>
                    <a:gd name="connsiteY0" fmla="*/ 0 h 2217872"/>
                    <a:gd name="connsiteX1" fmla="*/ 1757738 w 2056188"/>
                    <a:gd name="connsiteY1" fmla="*/ 2114550 h 2217872"/>
                    <a:gd name="connsiteX2" fmla="*/ 2056188 w 2056188"/>
                    <a:gd name="connsiteY2" fmla="*/ 1092200 h 2217872"/>
                    <a:gd name="connsiteX0" fmla="*/ 326281 w 2040781"/>
                    <a:gd name="connsiteY0" fmla="*/ 0 h 2220210"/>
                    <a:gd name="connsiteX1" fmla="*/ 1742331 w 2040781"/>
                    <a:gd name="connsiteY1" fmla="*/ 2114550 h 2220210"/>
                    <a:gd name="connsiteX2" fmla="*/ 2040781 w 2040781"/>
                    <a:gd name="connsiteY2" fmla="*/ 1092200 h 2220210"/>
                    <a:gd name="connsiteX0" fmla="*/ 337588 w 2052088"/>
                    <a:gd name="connsiteY0" fmla="*/ 0 h 2205540"/>
                    <a:gd name="connsiteX1" fmla="*/ 1753638 w 2052088"/>
                    <a:gd name="connsiteY1" fmla="*/ 2114550 h 2205540"/>
                    <a:gd name="connsiteX2" fmla="*/ 2052088 w 2052088"/>
                    <a:gd name="connsiteY2" fmla="*/ 1092200 h 2205540"/>
                    <a:gd name="connsiteX0" fmla="*/ 343439 w 2015076"/>
                    <a:gd name="connsiteY0" fmla="*/ 0 h 2299853"/>
                    <a:gd name="connsiteX1" fmla="*/ 1716626 w 2015076"/>
                    <a:gd name="connsiteY1" fmla="*/ 2214563 h 2299853"/>
                    <a:gd name="connsiteX2" fmla="*/ 2015076 w 2015076"/>
                    <a:gd name="connsiteY2" fmla="*/ 1192213 h 2299853"/>
                    <a:gd name="connsiteX0" fmla="*/ 372970 w 2044607"/>
                    <a:gd name="connsiteY0" fmla="*/ 0 h 2304418"/>
                    <a:gd name="connsiteX1" fmla="*/ 1746157 w 2044607"/>
                    <a:gd name="connsiteY1" fmla="*/ 2214563 h 2304418"/>
                    <a:gd name="connsiteX2" fmla="*/ 2044607 w 2044607"/>
                    <a:gd name="connsiteY2" fmla="*/ 1192213 h 2304418"/>
                    <a:gd name="connsiteX0" fmla="*/ 385926 w 2057563"/>
                    <a:gd name="connsiteY0" fmla="*/ 0 h 2255083"/>
                    <a:gd name="connsiteX1" fmla="*/ 1671559 w 2057563"/>
                    <a:gd name="connsiteY1" fmla="*/ 2162031 h 2255083"/>
                    <a:gd name="connsiteX2" fmla="*/ 2057563 w 2057563"/>
                    <a:gd name="connsiteY2" fmla="*/ 1192213 h 2255083"/>
                    <a:gd name="connsiteX0" fmla="*/ 385926 w 1671559"/>
                    <a:gd name="connsiteY0" fmla="*/ 0 h 2255083"/>
                    <a:gd name="connsiteX1" fmla="*/ 1671559 w 1671559"/>
                    <a:gd name="connsiteY1" fmla="*/ 2162031 h 2255083"/>
                    <a:gd name="connsiteX0" fmla="*/ 373809 w 1741159"/>
                    <a:gd name="connsiteY0" fmla="*/ 0 h 2249614"/>
                    <a:gd name="connsiteX1" fmla="*/ 1741159 w 1741159"/>
                    <a:gd name="connsiteY1" fmla="*/ 2156193 h 2249614"/>
                    <a:gd name="connsiteX0" fmla="*/ 332808 w 1700158"/>
                    <a:gd name="connsiteY0" fmla="*/ 0 h 2242759"/>
                    <a:gd name="connsiteX1" fmla="*/ 1700158 w 1700158"/>
                    <a:gd name="connsiteY1" fmla="*/ 2156193 h 2242759"/>
                    <a:gd name="connsiteX0" fmla="*/ 332808 w 1700158"/>
                    <a:gd name="connsiteY0" fmla="*/ 0 h 2242759"/>
                    <a:gd name="connsiteX1" fmla="*/ 1700158 w 1700158"/>
                    <a:gd name="connsiteY1" fmla="*/ 2156193 h 2242759"/>
                    <a:gd name="connsiteX2" fmla="*/ 332808 w 1700158"/>
                    <a:gd name="connsiteY2" fmla="*/ 0 h 2242759"/>
                    <a:gd name="connsiteX0" fmla="*/ 332808 w 1700158"/>
                    <a:gd name="connsiteY0" fmla="*/ 0 h 2242759"/>
                    <a:gd name="connsiteX1" fmla="*/ 1700158 w 1700158"/>
                    <a:gd name="connsiteY1" fmla="*/ 2156193 h 2242759"/>
                    <a:gd name="connsiteX2" fmla="*/ 1025612 w 1700158"/>
                    <a:gd name="connsiteY2" fmla="*/ 1098675 h 2242759"/>
                    <a:gd name="connsiteX3" fmla="*/ 332808 w 1700158"/>
                    <a:gd name="connsiteY3" fmla="*/ 0 h 2242759"/>
                    <a:gd name="connsiteX0" fmla="*/ 332808 w 1700158"/>
                    <a:gd name="connsiteY0" fmla="*/ 0 h 2242759"/>
                    <a:gd name="connsiteX1" fmla="*/ 1700158 w 1700158"/>
                    <a:gd name="connsiteY1" fmla="*/ 2156193 h 2242759"/>
                    <a:gd name="connsiteX2" fmla="*/ 1025612 w 1700158"/>
                    <a:gd name="connsiteY2" fmla="*/ 120294 h 2242759"/>
                    <a:gd name="connsiteX3" fmla="*/ 332808 w 1700158"/>
                    <a:gd name="connsiteY3" fmla="*/ 0 h 2242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58" h="2242759">
                      <a:moveTo>
                        <a:pt x="332808" y="0"/>
                      </a:moveTo>
                      <a:cubicBezTo>
                        <a:pt x="-678685" y="1449049"/>
                        <a:pt x="859841" y="2568943"/>
                        <a:pt x="1700158" y="2156193"/>
                      </a:cubicBezTo>
                      <a:lnTo>
                        <a:pt x="1025612" y="120294"/>
                      </a:lnTo>
                      <a:lnTo>
                        <a:pt x="332808" y="0"/>
                      </a:lnTo>
                      <a:close/>
                    </a:path>
                  </a:pathLst>
                </a:custGeom>
                <a:solidFill>
                  <a:srgbClr val="FDDD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5490CCA4-993E-442C-BF49-31BB2A66C231}"/>
                  </a:ext>
                </a:extLst>
              </p:cNvPr>
              <p:cNvGrpSpPr/>
              <p:nvPr/>
            </p:nvGrpSpPr>
            <p:grpSpPr>
              <a:xfrm>
                <a:off x="4140234" y="6285282"/>
                <a:ext cx="1478303" cy="2132339"/>
                <a:chOff x="2975098" y="7915479"/>
                <a:chExt cx="2044607" cy="2594879"/>
              </a:xfrm>
            </p:grpSpPr>
            <p:sp>
              <p:nvSpPr>
                <p:cNvPr id="21" name="任意多边形 67">
                  <a:extLst>
                    <a:ext uri="{FF2B5EF4-FFF2-40B4-BE49-F238E27FC236}">
                      <a16:creationId xmlns:a16="http://schemas.microsoft.com/office/drawing/2014/main" id="{D4B94F55-63F0-46DA-983F-FE009A7AD248}"/>
                    </a:ext>
                  </a:extLst>
                </p:cNvPr>
                <p:cNvSpPr/>
                <p:nvPr/>
              </p:nvSpPr>
              <p:spPr>
                <a:xfrm>
                  <a:off x="2975098" y="7915479"/>
                  <a:ext cx="2044607" cy="2594879"/>
                </a:xfrm>
                <a:custGeom>
                  <a:avLst/>
                  <a:gdLst>
                    <a:gd name="connsiteX0" fmla="*/ 0 w 1714500"/>
                    <a:gd name="connsiteY0" fmla="*/ 0 h 2114550"/>
                    <a:gd name="connsiteX1" fmla="*/ 1416050 w 1714500"/>
                    <a:gd name="connsiteY1" fmla="*/ 2114550 h 2114550"/>
                    <a:gd name="connsiteX2" fmla="*/ 1714500 w 1714500"/>
                    <a:gd name="connsiteY2" fmla="*/ 1092200 h 2114550"/>
                    <a:gd name="connsiteX0" fmla="*/ 280062 w 1994562"/>
                    <a:gd name="connsiteY0" fmla="*/ 0 h 2114550"/>
                    <a:gd name="connsiteX1" fmla="*/ 1696112 w 1994562"/>
                    <a:gd name="connsiteY1" fmla="*/ 2114550 h 2114550"/>
                    <a:gd name="connsiteX2" fmla="*/ 1994562 w 1994562"/>
                    <a:gd name="connsiteY2" fmla="*/ 1092200 h 2114550"/>
                    <a:gd name="connsiteX0" fmla="*/ 314214 w 2028714"/>
                    <a:gd name="connsiteY0" fmla="*/ 0 h 2220334"/>
                    <a:gd name="connsiteX1" fmla="*/ 1730264 w 2028714"/>
                    <a:gd name="connsiteY1" fmla="*/ 2114550 h 2220334"/>
                    <a:gd name="connsiteX2" fmla="*/ 2028714 w 2028714"/>
                    <a:gd name="connsiteY2" fmla="*/ 1092200 h 2220334"/>
                    <a:gd name="connsiteX0" fmla="*/ 347751 w 2062251"/>
                    <a:gd name="connsiteY0" fmla="*/ 0 h 2205798"/>
                    <a:gd name="connsiteX1" fmla="*/ 1763801 w 2062251"/>
                    <a:gd name="connsiteY1" fmla="*/ 2114550 h 2205798"/>
                    <a:gd name="connsiteX2" fmla="*/ 2062251 w 2062251"/>
                    <a:gd name="connsiteY2" fmla="*/ 1092200 h 2205798"/>
                    <a:gd name="connsiteX0" fmla="*/ 321924 w 2036424"/>
                    <a:gd name="connsiteY0" fmla="*/ 0 h 2213015"/>
                    <a:gd name="connsiteX1" fmla="*/ 1737974 w 2036424"/>
                    <a:gd name="connsiteY1" fmla="*/ 2114550 h 2213015"/>
                    <a:gd name="connsiteX2" fmla="*/ 2036424 w 2036424"/>
                    <a:gd name="connsiteY2" fmla="*/ 1092200 h 2213015"/>
                    <a:gd name="connsiteX0" fmla="*/ 316051 w 2030551"/>
                    <a:gd name="connsiteY0" fmla="*/ 0 h 2226033"/>
                    <a:gd name="connsiteX1" fmla="*/ 1732101 w 2030551"/>
                    <a:gd name="connsiteY1" fmla="*/ 2114550 h 2226033"/>
                    <a:gd name="connsiteX2" fmla="*/ 2030551 w 2030551"/>
                    <a:gd name="connsiteY2" fmla="*/ 1092200 h 2226033"/>
                    <a:gd name="connsiteX0" fmla="*/ 341688 w 2056188"/>
                    <a:gd name="connsiteY0" fmla="*/ 0 h 2217872"/>
                    <a:gd name="connsiteX1" fmla="*/ 1757738 w 2056188"/>
                    <a:gd name="connsiteY1" fmla="*/ 2114550 h 2217872"/>
                    <a:gd name="connsiteX2" fmla="*/ 2056188 w 2056188"/>
                    <a:gd name="connsiteY2" fmla="*/ 1092200 h 2217872"/>
                    <a:gd name="connsiteX0" fmla="*/ 326281 w 2040781"/>
                    <a:gd name="connsiteY0" fmla="*/ 0 h 2220210"/>
                    <a:gd name="connsiteX1" fmla="*/ 1742331 w 2040781"/>
                    <a:gd name="connsiteY1" fmla="*/ 2114550 h 2220210"/>
                    <a:gd name="connsiteX2" fmla="*/ 2040781 w 2040781"/>
                    <a:gd name="connsiteY2" fmla="*/ 1092200 h 2220210"/>
                    <a:gd name="connsiteX0" fmla="*/ 337588 w 2052088"/>
                    <a:gd name="connsiteY0" fmla="*/ 0 h 2205540"/>
                    <a:gd name="connsiteX1" fmla="*/ 1753638 w 2052088"/>
                    <a:gd name="connsiteY1" fmla="*/ 2114550 h 2205540"/>
                    <a:gd name="connsiteX2" fmla="*/ 2052088 w 2052088"/>
                    <a:gd name="connsiteY2" fmla="*/ 1092200 h 2205540"/>
                    <a:gd name="connsiteX0" fmla="*/ 372370 w 1850650"/>
                    <a:gd name="connsiteY0" fmla="*/ 0 h 2531353"/>
                    <a:gd name="connsiteX1" fmla="*/ 1552200 w 1850650"/>
                    <a:gd name="connsiteY1" fmla="*/ 2457450 h 2531353"/>
                    <a:gd name="connsiteX2" fmla="*/ 1850650 w 1850650"/>
                    <a:gd name="connsiteY2" fmla="*/ 1435100 h 2531353"/>
                    <a:gd name="connsiteX0" fmla="*/ 575180 w 2053460"/>
                    <a:gd name="connsiteY0" fmla="*/ 0 h 2540265"/>
                    <a:gd name="connsiteX1" fmla="*/ 1755010 w 2053460"/>
                    <a:gd name="connsiteY1" fmla="*/ 2457450 h 2540265"/>
                    <a:gd name="connsiteX2" fmla="*/ 2053460 w 2053460"/>
                    <a:gd name="connsiteY2" fmla="*/ 1435100 h 2540265"/>
                    <a:gd name="connsiteX0" fmla="*/ 560584 w 2038864"/>
                    <a:gd name="connsiteY0" fmla="*/ 0 h 2531115"/>
                    <a:gd name="connsiteX1" fmla="*/ 1740414 w 2038864"/>
                    <a:gd name="connsiteY1" fmla="*/ 2457450 h 2531115"/>
                    <a:gd name="connsiteX2" fmla="*/ 2038864 w 2038864"/>
                    <a:gd name="connsiteY2" fmla="*/ 1435100 h 2531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38864" h="2531115">
                      <a:moveTo>
                        <a:pt x="560584" y="0"/>
                      </a:moveTo>
                      <a:cubicBezTo>
                        <a:pt x="-951139" y="1691640"/>
                        <a:pt x="991537" y="2839720"/>
                        <a:pt x="1740414" y="2457450"/>
                      </a:cubicBezTo>
                      <a:lnTo>
                        <a:pt x="2038864" y="1435100"/>
                      </a:ln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68">
                  <a:extLst>
                    <a:ext uri="{FF2B5EF4-FFF2-40B4-BE49-F238E27FC236}">
                      <a16:creationId xmlns:a16="http://schemas.microsoft.com/office/drawing/2014/main" id="{1A0ED09A-8214-4BE3-8D5A-C8843066F7B5}"/>
                    </a:ext>
                  </a:extLst>
                </p:cNvPr>
                <p:cNvSpPr/>
                <p:nvPr/>
              </p:nvSpPr>
              <p:spPr>
                <a:xfrm>
                  <a:off x="3234414" y="8173912"/>
                  <a:ext cx="1354933" cy="2050886"/>
                </a:xfrm>
                <a:custGeom>
                  <a:avLst/>
                  <a:gdLst>
                    <a:gd name="connsiteX0" fmla="*/ 0 w 1714500"/>
                    <a:gd name="connsiteY0" fmla="*/ 0 h 2114550"/>
                    <a:gd name="connsiteX1" fmla="*/ 1416050 w 1714500"/>
                    <a:gd name="connsiteY1" fmla="*/ 2114550 h 2114550"/>
                    <a:gd name="connsiteX2" fmla="*/ 1714500 w 1714500"/>
                    <a:gd name="connsiteY2" fmla="*/ 1092200 h 2114550"/>
                    <a:gd name="connsiteX0" fmla="*/ 280062 w 1994562"/>
                    <a:gd name="connsiteY0" fmla="*/ 0 h 2114550"/>
                    <a:gd name="connsiteX1" fmla="*/ 1696112 w 1994562"/>
                    <a:gd name="connsiteY1" fmla="*/ 2114550 h 2114550"/>
                    <a:gd name="connsiteX2" fmla="*/ 1994562 w 1994562"/>
                    <a:gd name="connsiteY2" fmla="*/ 1092200 h 2114550"/>
                    <a:gd name="connsiteX0" fmla="*/ 314214 w 2028714"/>
                    <a:gd name="connsiteY0" fmla="*/ 0 h 2220334"/>
                    <a:gd name="connsiteX1" fmla="*/ 1730264 w 2028714"/>
                    <a:gd name="connsiteY1" fmla="*/ 2114550 h 2220334"/>
                    <a:gd name="connsiteX2" fmla="*/ 2028714 w 2028714"/>
                    <a:gd name="connsiteY2" fmla="*/ 1092200 h 2220334"/>
                    <a:gd name="connsiteX0" fmla="*/ 347751 w 2062251"/>
                    <a:gd name="connsiteY0" fmla="*/ 0 h 2205798"/>
                    <a:gd name="connsiteX1" fmla="*/ 1763801 w 2062251"/>
                    <a:gd name="connsiteY1" fmla="*/ 2114550 h 2205798"/>
                    <a:gd name="connsiteX2" fmla="*/ 2062251 w 2062251"/>
                    <a:gd name="connsiteY2" fmla="*/ 1092200 h 2205798"/>
                    <a:gd name="connsiteX0" fmla="*/ 321924 w 2036424"/>
                    <a:gd name="connsiteY0" fmla="*/ 0 h 2213015"/>
                    <a:gd name="connsiteX1" fmla="*/ 1737974 w 2036424"/>
                    <a:gd name="connsiteY1" fmla="*/ 2114550 h 2213015"/>
                    <a:gd name="connsiteX2" fmla="*/ 2036424 w 2036424"/>
                    <a:gd name="connsiteY2" fmla="*/ 1092200 h 2213015"/>
                    <a:gd name="connsiteX0" fmla="*/ 316051 w 2030551"/>
                    <a:gd name="connsiteY0" fmla="*/ 0 h 2226033"/>
                    <a:gd name="connsiteX1" fmla="*/ 1732101 w 2030551"/>
                    <a:gd name="connsiteY1" fmla="*/ 2114550 h 2226033"/>
                    <a:gd name="connsiteX2" fmla="*/ 2030551 w 2030551"/>
                    <a:gd name="connsiteY2" fmla="*/ 1092200 h 2226033"/>
                    <a:gd name="connsiteX0" fmla="*/ 341688 w 2056188"/>
                    <a:gd name="connsiteY0" fmla="*/ 0 h 2217872"/>
                    <a:gd name="connsiteX1" fmla="*/ 1757738 w 2056188"/>
                    <a:gd name="connsiteY1" fmla="*/ 2114550 h 2217872"/>
                    <a:gd name="connsiteX2" fmla="*/ 2056188 w 2056188"/>
                    <a:gd name="connsiteY2" fmla="*/ 1092200 h 2217872"/>
                    <a:gd name="connsiteX0" fmla="*/ 326281 w 2040781"/>
                    <a:gd name="connsiteY0" fmla="*/ 0 h 2220210"/>
                    <a:gd name="connsiteX1" fmla="*/ 1742331 w 2040781"/>
                    <a:gd name="connsiteY1" fmla="*/ 2114550 h 2220210"/>
                    <a:gd name="connsiteX2" fmla="*/ 2040781 w 2040781"/>
                    <a:gd name="connsiteY2" fmla="*/ 1092200 h 2220210"/>
                    <a:gd name="connsiteX0" fmla="*/ 337588 w 2052088"/>
                    <a:gd name="connsiteY0" fmla="*/ 0 h 2205540"/>
                    <a:gd name="connsiteX1" fmla="*/ 1753638 w 2052088"/>
                    <a:gd name="connsiteY1" fmla="*/ 2114550 h 2205540"/>
                    <a:gd name="connsiteX2" fmla="*/ 2052088 w 2052088"/>
                    <a:gd name="connsiteY2" fmla="*/ 1092200 h 2205540"/>
                    <a:gd name="connsiteX0" fmla="*/ 321158 w 2163924"/>
                    <a:gd name="connsiteY0" fmla="*/ 0 h 2184782"/>
                    <a:gd name="connsiteX1" fmla="*/ 1865474 w 2163924"/>
                    <a:gd name="connsiteY1" fmla="*/ 2092435 h 2184782"/>
                    <a:gd name="connsiteX2" fmla="*/ 2163924 w 2163924"/>
                    <a:gd name="connsiteY2" fmla="*/ 1070085 h 2184782"/>
                    <a:gd name="connsiteX0" fmla="*/ 217297 w 2060063"/>
                    <a:gd name="connsiteY0" fmla="*/ 0 h 2180544"/>
                    <a:gd name="connsiteX1" fmla="*/ 1761613 w 2060063"/>
                    <a:gd name="connsiteY1" fmla="*/ 2092435 h 2180544"/>
                    <a:gd name="connsiteX2" fmla="*/ 2060063 w 2060063"/>
                    <a:gd name="connsiteY2" fmla="*/ 1070085 h 2180544"/>
                    <a:gd name="connsiteX0" fmla="*/ 211222 w 2053988"/>
                    <a:gd name="connsiteY0" fmla="*/ 0 h 2285194"/>
                    <a:gd name="connsiteX1" fmla="*/ 1817460 w 2053988"/>
                    <a:gd name="connsiteY1" fmla="*/ 2203008 h 2285194"/>
                    <a:gd name="connsiteX2" fmla="*/ 2053988 w 2053988"/>
                    <a:gd name="connsiteY2" fmla="*/ 1070085 h 2285194"/>
                    <a:gd name="connsiteX0" fmla="*/ 220147 w 2062913"/>
                    <a:gd name="connsiteY0" fmla="*/ 0 h 2248845"/>
                    <a:gd name="connsiteX1" fmla="*/ 1826385 w 2062913"/>
                    <a:gd name="connsiteY1" fmla="*/ 2203008 h 2248845"/>
                    <a:gd name="connsiteX2" fmla="*/ 2062913 w 2062913"/>
                    <a:gd name="connsiteY2" fmla="*/ 1070085 h 2248845"/>
                    <a:gd name="connsiteX0" fmla="*/ 220148 w 1894842"/>
                    <a:gd name="connsiteY0" fmla="*/ 0 h 2248845"/>
                    <a:gd name="connsiteX1" fmla="*/ 1826386 w 1894842"/>
                    <a:gd name="connsiteY1" fmla="*/ 2203008 h 2248845"/>
                    <a:gd name="connsiteX2" fmla="*/ 1894842 w 1894842"/>
                    <a:gd name="connsiteY2" fmla="*/ 963935 h 2248845"/>
                    <a:gd name="connsiteX0" fmla="*/ 248282 w 1678828"/>
                    <a:gd name="connsiteY0" fmla="*/ 0 h 2777219"/>
                    <a:gd name="connsiteX1" fmla="*/ 1610372 w 1678828"/>
                    <a:gd name="connsiteY1" fmla="*/ 2744377 h 2777219"/>
                    <a:gd name="connsiteX2" fmla="*/ 1678828 w 1678828"/>
                    <a:gd name="connsiteY2" fmla="*/ 1505304 h 2777219"/>
                    <a:gd name="connsiteX0" fmla="*/ 451649 w 1882195"/>
                    <a:gd name="connsiteY0" fmla="*/ 0 h 2786791"/>
                    <a:gd name="connsiteX1" fmla="*/ 1813739 w 1882195"/>
                    <a:gd name="connsiteY1" fmla="*/ 2744377 h 2786791"/>
                    <a:gd name="connsiteX2" fmla="*/ 1882195 w 1882195"/>
                    <a:gd name="connsiteY2" fmla="*/ 1505304 h 2786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2195" h="2786791">
                      <a:moveTo>
                        <a:pt x="451649" y="0"/>
                      </a:moveTo>
                      <a:cubicBezTo>
                        <a:pt x="-810550" y="1856543"/>
                        <a:pt x="876118" y="3028861"/>
                        <a:pt x="1813739" y="2744377"/>
                      </a:cubicBezTo>
                      <a:lnTo>
                        <a:pt x="1882195" y="1505304"/>
                      </a:lnTo>
                    </a:path>
                  </a:pathLst>
                </a:custGeom>
                <a:solidFill>
                  <a:srgbClr val="FDDD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F26D2A0-A848-49E0-BEBD-F2A8519136BD}"/>
                  </a:ext>
                </a:extLst>
              </p:cNvPr>
              <p:cNvGrpSpPr/>
              <p:nvPr/>
            </p:nvGrpSpPr>
            <p:grpSpPr>
              <a:xfrm>
                <a:off x="4461714" y="3176715"/>
                <a:ext cx="5597505" cy="6948353"/>
                <a:chOff x="3412699" y="3218385"/>
                <a:chExt cx="7741781" cy="10138903"/>
              </a:xfrm>
            </p:grpSpPr>
            <p:sp>
              <p:nvSpPr>
                <p:cNvPr id="19" name="任意多边形 65">
                  <a:extLst>
                    <a:ext uri="{FF2B5EF4-FFF2-40B4-BE49-F238E27FC236}">
                      <a16:creationId xmlns:a16="http://schemas.microsoft.com/office/drawing/2014/main" id="{372BF898-C306-4776-82AC-59A68C87E085}"/>
                    </a:ext>
                  </a:extLst>
                </p:cNvPr>
                <p:cNvSpPr/>
                <p:nvPr/>
              </p:nvSpPr>
              <p:spPr>
                <a:xfrm>
                  <a:off x="3412699" y="3431032"/>
                  <a:ext cx="7741781" cy="9926256"/>
                </a:xfrm>
                <a:custGeom>
                  <a:avLst/>
                  <a:gdLst>
                    <a:gd name="connsiteX0" fmla="*/ 0 w 7058025"/>
                    <a:gd name="connsiteY0" fmla="*/ 209550 h 3829050"/>
                    <a:gd name="connsiteX1" fmla="*/ 1038225 w 7058025"/>
                    <a:gd name="connsiteY1" fmla="*/ 26670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6031"/>
                    <a:gd name="connsiteX1" fmla="*/ 1038225 w 7045325"/>
                    <a:gd name="connsiteY1" fmla="*/ 2641600 h 3766031"/>
                    <a:gd name="connsiteX2" fmla="*/ 3514725 w 7045325"/>
                    <a:gd name="connsiteY2" fmla="*/ 3765550 h 3766031"/>
                    <a:gd name="connsiteX3" fmla="*/ 5991225 w 7045325"/>
                    <a:gd name="connsiteY3" fmla="*/ 2546350 h 3766031"/>
                    <a:gd name="connsiteX4" fmla="*/ 7045325 w 7045325"/>
                    <a:gd name="connsiteY4" fmla="*/ 0 h 3766031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71450 h 3765770"/>
                    <a:gd name="connsiteX1" fmla="*/ 1038225 w 7045325"/>
                    <a:gd name="connsiteY1" fmla="*/ 2641600 h 3765770"/>
                    <a:gd name="connsiteX2" fmla="*/ 3514725 w 7045325"/>
                    <a:gd name="connsiteY2" fmla="*/ 3765550 h 3765770"/>
                    <a:gd name="connsiteX3" fmla="*/ 5991225 w 7045325"/>
                    <a:gd name="connsiteY3" fmla="*/ 2546350 h 3765770"/>
                    <a:gd name="connsiteX4" fmla="*/ 7045325 w 7045325"/>
                    <a:gd name="connsiteY4" fmla="*/ 0 h 3765770"/>
                    <a:gd name="connsiteX0" fmla="*/ 0 w 7045325"/>
                    <a:gd name="connsiteY0" fmla="*/ 171450 h 3765827"/>
                    <a:gd name="connsiteX1" fmla="*/ 1038225 w 7045325"/>
                    <a:gd name="connsiteY1" fmla="*/ 2641600 h 3765827"/>
                    <a:gd name="connsiteX2" fmla="*/ 3514725 w 7045325"/>
                    <a:gd name="connsiteY2" fmla="*/ 3765550 h 3765827"/>
                    <a:gd name="connsiteX3" fmla="*/ 5991225 w 7045325"/>
                    <a:gd name="connsiteY3" fmla="*/ 2546350 h 3765827"/>
                    <a:gd name="connsiteX4" fmla="*/ 7045325 w 7045325"/>
                    <a:gd name="connsiteY4" fmla="*/ 0 h 3765827"/>
                    <a:gd name="connsiteX0" fmla="*/ 0 w 7045325"/>
                    <a:gd name="connsiteY0" fmla="*/ 171450 h 3765696"/>
                    <a:gd name="connsiteX1" fmla="*/ 1038225 w 7045325"/>
                    <a:gd name="connsiteY1" fmla="*/ 2641600 h 3765696"/>
                    <a:gd name="connsiteX2" fmla="*/ 3514725 w 7045325"/>
                    <a:gd name="connsiteY2" fmla="*/ 3765550 h 3765696"/>
                    <a:gd name="connsiteX3" fmla="*/ 5991225 w 7045325"/>
                    <a:gd name="connsiteY3" fmla="*/ 2546350 h 3765696"/>
                    <a:gd name="connsiteX4" fmla="*/ 7045325 w 7045325"/>
                    <a:gd name="connsiteY4" fmla="*/ 0 h 3765696"/>
                    <a:gd name="connsiteX0" fmla="*/ 0 w 7045325"/>
                    <a:gd name="connsiteY0" fmla="*/ 171450 h 3765700"/>
                    <a:gd name="connsiteX1" fmla="*/ 1038225 w 7045325"/>
                    <a:gd name="connsiteY1" fmla="*/ 2641600 h 3765700"/>
                    <a:gd name="connsiteX2" fmla="*/ 3514725 w 7045325"/>
                    <a:gd name="connsiteY2" fmla="*/ 3765550 h 3765700"/>
                    <a:gd name="connsiteX3" fmla="*/ 5991225 w 7045325"/>
                    <a:gd name="connsiteY3" fmla="*/ 2546350 h 3765700"/>
                    <a:gd name="connsiteX4" fmla="*/ 7045325 w 7045325"/>
                    <a:gd name="connsiteY4" fmla="*/ 0 h 3765700"/>
                    <a:gd name="connsiteX0" fmla="*/ 0 w 7045325"/>
                    <a:gd name="connsiteY0" fmla="*/ 171450 h 3765673"/>
                    <a:gd name="connsiteX1" fmla="*/ 1076325 w 7045325"/>
                    <a:gd name="connsiteY1" fmla="*/ 26162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0 w 7045325"/>
                    <a:gd name="connsiteY5" fmla="*/ 17145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3402093 w 7045325"/>
                    <a:gd name="connsiteY5" fmla="*/ 89812 h 3766733"/>
                    <a:gd name="connsiteX6" fmla="*/ 0 w 7045325"/>
                    <a:gd name="connsiteY6" fmla="*/ 17145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5488090 w 7045325"/>
                    <a:gd name="connsiteY5" fmla="*/ 37517 h 3766733"/>
                    <a:gd name="connsiteX6" fmla="*/ 3402093 w 7045325"/>
                    <a:gd name="connsiteY6" fmla="*/ 89812 h 3766733"/>
                    <a:gd name="connsiteX7" fmla="*/ 0 w 7045325"/>
                    <a:gd name="connsiteY7" fmla="*/ 171450 h 3766733"/>
                    <a:gd name="connsiteX0" fmla="*/ 0 w 7045325"/>
                    <a:gd name="connsiteY0" fmla="*/ 755214 h 4350497"/>
                    <a:gd name="connsiteX1" fmla="*/ 1076325 w 7045325"/>
                    <a:gd name="connsiteY1" fmla="*/ 3199964 h 4350497"/>
                    <a:gd name="connsiteX2" fmla="*/ 3514725 w 7045325"/>
                    <a:gd name="connsiteY2" fmla="*/ 4349314 h 4350497"/>
                    <a:gd name="connsiteX3" fmla="*/ 5991225 w 7045325"/>
                    <a:gd name="connsiteY3" fmla="*/ 3130114 h 4350497"/>
                    <a:gd name="connsiteX4" fmla="*/ 7045325 w 7045325"/>
                    <a:gd name="connsiteY4" fmla="*/ 583764 h 4350497"/>
                    <a:gd name="connsiteX5" fmla="*/ 5488090 w 7045325"/>
                    <a:gd name="connsiteY5" fmla="*/ 621281 h 4350497"/>
                    <a:gd name="connsiteX6" fmla="*/ 3402093 w 7045325"/>
                    <a:gd name="connsiteY6" fmla="*/ 673576 h 4350497"/>
                    <a:gd name="connsiteX7" fmla="*/ 0 w 7045325"/>
                    <a:gd name="connsiteY7" fmla="*/ 755214 h 4350497"/>
                    <a:gd name="connsiteX0" fmla="*/ 0 w 7045325"/>
                    <a:gd name="connsiteY0" fmla="*/ 3919155 h 7514438"/>
                    <a:gd name="connsiteX1" fmla="*/ 1076325 w 7045325"/>
                    <a:gd name="connsiteY1" fmla="*/ 6363905 h 7514438"/>
                    <a:gd name="connsiteX2" fmla="*/ 3514725 w 7045325"/>
                    <a:gd name="connsiteY2" fmla="*/ 7513255 h 7514438"/>
                    <a:gd name="connsiteX3" fmla="*/ 5991225 w 7045325"/>
                    <a:gd name="connsiteY3" fmla="*/ 6294055 h 7514438"/>
                    <a:gd name="connsiteX4" fmla="*/ 7045325 w 7045325"/>
                    <a:gd name="connsiteY4" fmla="*/ 3747705 h 7514438"/>
                    <a:gd name="connsiteX5" fmla="*/ 6417783 w 7045325"/>
                    <a:gd name="connsiteY5" fmla="*/ 48 h 7514438"/>
                    <a:gd name="connsiteX6" fmla="*/ 3402093 w 7045325"/>
                    <a:gd name="connsiteY6" fmla="*/ 3837517 h 7514438"/>
                    <a:gd name="connsiteX7" fmla="*/ 0 w 7045325"/>
                    <a:gd name="connsiteY7" fmla="*/ 3919155 h 7514438"/>
                    <a:gd name="connsiteX0" fmla="*/ 24487 w 7069812"/>
                    <a:gd name="connsiteY0" fmla="*/ 4637128 h 8232411"/>
                    <a:gd name="connsiteX1" fmla="*/ 1100812 w 7069812"/>
                    <a:gd name="connsiteY1" fmla="*/ 7081878 h 8232411"/>
                    <a:gd name="connsiteX2" fmla="*/ 3539212 w 7069812"/>
                    <a:gd name="connsiteY2" fmla="*/ 8231228 h 8232411"/>
                    <a:gd name="connsiteX3" fmla="*/ 6015712 w 7069812"/>
                    <a:gd name="connsiteY3" fmla="*/ 7012028 h 8232411"/>
                    <a:gd name="connsiteX4" fmla="*/ 7069812 w 7069812"/>
                    <a:gd name="connsiteY4" fmla="*/ 4465678 h 8232411"/>
                    <a:gd name="connsiteX5" fmla="*/ 6442270 w 7069812"/>
                    <a:gd name="connsiteY5" fmla="*/ 718021 h 8232411"/>
                    <a:gd name="connsiteX6" fmla="*/ 0 w 7069812"/>
                    <a:gd name="connsiteY6" fmla="*/ 0 h 8232411"/>
                    <a:gd name="connsiteX7" fmla="*/ 24487 w 7069812"/>
                    <a:gd name="connsiteY7" fmla="*/ 4637128 h 8232411"/>
                    <a:gd name="connsiteX0" fmla="*/ 24487 w 7069812"/>
                    <a:gd name="connsiteY0" fmla="*/ 4637311 h 8232594"/>
                    <a:gd name="connsiteX1" fmla="*/ 1100812 w 7069812"/>
                    <a:gd name="connsiteY1" fmla="*/ 7082061 h 8232594"/>
                    <a:gd name="connsiteX2" fmla="*/ 3539212 w 7069812"/>
                    <a:gd name="connsiteY2" fmla="*/ 8231411 h 8232594"/>
                    <a:gd name="connsiteX3" fmla="*/ 6015712 w 7069812"/>
                    <a:gd name="connsiteY3" fmla="*/ 7012211 h 8232594"/>
                    <a:gd name="connsiteX4" fmla="*/ 7069812 w 7069812"/>
                    <a:gd name="connsiteY4" fmla="*/ 4465861 h 8232594"/>
                    <a:gd name="connsiteX5" fmla="*/ 0 w 7069812"/>
                    <a:gd name="connsiteY5" fmla="*/ 183 h 8232594"/>
                    <a:gd name="connsiteX6" fmla="*/ 24487 w 7069812"/>
                    <a:gd name="connsiteY6" fmla="*/ 4637311 h 8232594"/>
                    <a:gd name="connsiteX0" fmla="*/ 24487 w 7084128"/>
                    <a:gd name="connsiteY0" fmla="*/ 4637697 h 8232980"/>
                    <a:gd name="connsiteX1" fmla="*/ 1100812 w 7084128"/>
                    <a:gd name="connsiteY1" fmla="*/ 7082447 h 8232980"/>
                    <a:gd name="connsiteX2" fmla="*/ 3539212 w 7084128"/>
                    <a:gd name="connsiteY2" fmla="*/ 8231797 h 8232980"/>
                    <a:gd name="connsiteX3" fmla="*/ 6015712 w 7084128"/>
                    <a:gd name="connsiteY3" fmla="*/ 7012597 h 8232980"/>
                    <a:gd name="connsiteX4" fmla="*/ 7069812 w 7084128"/>
                    <a:gd name="connsiteY4" fmla="*/ 4466247 h 8232980"/>
                    <a:gd name="connsiteX5" fmla="*/ 0 w 7084128"/>
                    <a:gd name="connsiteY5" fmla="*/ 569 h 8232980"/>
                    <a:gd name="connsiteX6" fmla="*/ 24487 w 7084128"/>
                    <a:gd name="connsiteY6" fmla="*/ 4637697 h 823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84128" h="8232980">
                      <a:moveTo>
                        <a:pt x="24487" y="4637697"/>
                      </a:moveTo>
                      <a:cubicBezTo>
                        <a:pt x="307062" y="5520347"/>
                        <a:pt x="816182" y="6769799"/>
                        <a:pt x="1100812" y="7082447"/>
                      </a:cubicBezTo>
                      <a:cubicBezTo>
                        <a:pt x="1413901" y="7426356"/>
                        <a:pt x="2720062" y="8268839"/>
                        <a:pt x="3539212" y="8231797"/>
                      </a:cubicBezTo>
                      <a:cubicBezTo>
                        <a:pt x="4358362" y="8194755"/>
                        <a:pt x="5425204" y="7509849"/>
                        <a:pt x="6015712" y="7012597"/>
                      </a:cubicBezTo>
                      <a:cubicBezTo>
                        <a:pt x="6165239" y="6886684"/>
                        <a:pt x="6777712" y="5374297"/>
                        <a:pt x="7069812" y="4466247"/>
                      </a:cubicBezTo>
                      <a:cubicBezTo>
                        <a:pt x="7421888" y="1013189"/>
                        <a:pt x="1174221" y="-28006"/>
                        <a:pt x="0" y="569"/>
                      </a:cubicBezTo>
                      <a:lnTo>
                        <a:pt x="24487" y="46376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任意多边形 66">
                  <a:extLst>
                    <a:ext uri="{FF2B5EF4-FFF2-40B4-BE49-F238E27FC236}">
                      <a16:creationId xmlns:a16="http://schemas.microsoft.com/office/drawing/2014/main" id="{7EF7F926-9A1A-47FD-AA96-22BF78D0DB3D}"/>
                    </a:ext>
                  </a:extLst>
                </p:cNvPr>
                <p:cNvSpPr/>
                <p:nvPr/>
              </p:nvSpPr>
              <p:spPr>
                <a:xfrm>
                  <a:off x="3565537" y="3218385"/>
                  <a:ext cx="7402021" cy="9847386"/>
                </a:xfrm>
                <a:custGeom>
                  <a:avLst/>
                  <a:gdLst>
                    <a:gd name="connsiteX0" fmla="*/ 0 w 7058025"/>
                    <a:gd name="connsiteY0" fmla="*/ 209550 h 3829050"/>
                    <a:gd name="connsiteX1" fmla="*/ 1038225 w 7058025"/>
                    <a:gd name="connsiteY1" fmla="*/ 26670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58025"/>
                    <a:gd name="connsiteY0" fmla="*/ 209550 h 3829050"/>
                    <a:gd name="connsiteX1" fmla="*/ 1038225 w 7058025"/>
                    <a:gd name="connsiteY1" fmla="*/ 2705100 h 3829050"/>
                    <a:gd name="connsiteX2" fmla="*/ 3514725 w 7058025"/>
                    <a:gd name="connsiteY2" fmla="*/ 3829050 h 3829050"/>
                    <a:gd name="connsiteX3" fmla="*/ 5991225 w 7058025"/>
                    <a:gd name="connsiteY3" fmla="*/ 2609850 h 3829050"/>
                    <a:gd name="connsiteX4" fmla="*/ 7058025 w 7058025"/>
                    <a:gd name="connsiteY4" fmla="*/ 0 h 38290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5550"/>
                    <a:gd name="connsiteX1" fmla="*/ 1038225 w 7045325"/>
                    <a:gd name="connsiteY1" fmla="*/ 2641600 h 3765550"/>
                    <a:gd name="connsiteX2" fmla="*/ 3514725 w 7045325"/>
                    <a:gd name="connsiteY2" fmla="*/ 3765550 h 3765550"/>
                    <a:gd name="connsiteX3" fmla="*/ 5991225 w 7045325"/>
                    <a:gd name="connsiteY3" fmla="*/ 2546350 h 3765550"/>
                    <a:gd name="connsiteX4" fmla="*/ 7045325 w 7045325"/>
                    <a:gd name="connsiteY4" fmla="*/ 0 h 3765550"/>
                    <a:gd name="connsiteX0" fmla="*/ 0 w 7045325"/>
                    <a:gd name="connsiteY0" fmla="*/ 146050 h 3766031"/>
                    <a:gd name="connsiteX1" fmla="*/ 1038225 w 7045325"/>
                    <a:gd name="connsiteY1" fmla="*/ 2641600 h 3766031"/>
                    <a:gd name="connsiteX2" fmla="*/ 3514725 w 7045325"/>
                    <a:gd name="connsiteY2" fmla="*/ 3765550 h 3766031"/>
                    <a:gd name="connsiteX3" fmla="*/ 5991225 w 7045325"/>
                    <a:gd name="connsiteY3" fmla="*/ 2546350 h 3766031"/>
                    <a:gd name="connsiteX4" fmla="*/ 7045325 w 7045325"/>
                    <a:gd name="connsiteY4" fmla="*/ 0 h 3766031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46050 h 3765673"/>
                    <a:gd name="connsiteX1" fmla="*/ 1038225 w 7045325"/>
                    <a:gd name="connsiteY1" fmla="*/ 26416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71450 h 3765770"/>
                    <a:gd name="connsiteX1" fmla="*/ 1038225 w 7045325"/>
                    <a:gd name="connsiteY1" fmla="*/ 2641600 h 3765770"/>
                    <a:gd name="connsiteX2" fmla="*/ 3514725 w 7045325"/>
                    <a:gd name="connsiteY2" fmla="*/ 3765550 h 3765770"/>
                    <a:gd name="connsiteX3" fmla="*/ 5991225 w 7045325"/>
                    <a:gd name="connsiteY3" fmla="*/ 2546350 h 3765770"/>
                    <a:gd name="connsiteX4" fmla="*/ 7045325 w 7045325"/>
                    <a:gd name="connsiteY4" fmla="*/ 0 h 3765770"/>
                    <a:gd name="connsiteX0" fmla="*/ 0 w 7045325"/>
                    <a:gd name="connsiteY0" fmla="*/ 171450 h 3765827"/>
                    <a:gd name="connsiteX1" fmla="*/ 1038225 w 7045325"/>
                    <a:gd name="connsiteY1" fmla="*/ 2641600 h 3765827"/>
                    <a:gd name="connsiteX2" fmla="*/ 3514725 w 7045325"/>
                    <a:gd name="connsiteY2" fmla="*/ 3765550 h 3765827"/>
                    <a:gd name="connsiteX3" fmla="*/ 5991225 w 7045325"/>
                    <a:gd name="connsiteY3" fmla="*/ 2546350 h 3765827"/>
                    <a:gd name="connsiteX4" fmla="*/ 7045325 w 7045325"/>
                    <a:gd name="connsiteY4" fmla="*/ 0 h 3765827"/>
                    <a:gd name="connsiteX0" fmla="*/ 0 w 7045325"/>
                    <a:gd name="connsiteY0" fmla="*/ 171450 h 3765696"/>
                    <a:gd name="connsiteX1" fmla="*/ 1038225 w 7045325"/>
                    <a:gd name="connsiteY1" fmla="*/ 2641600 h 3765696"/>
                    <a:gd name="connsiteX2" fmla="*/ 3514725 w 7045325"/>
                    <a:gd name="connsiteY2" fmla="*/ 3765550 h 3765696"/>
                    <a:gd name="connsiteX3" fmla="*/ 5991225 w 7045325"/>
                    <a:gd name="connsiteY3" fmla="*/ 2546350 h 3765696"/>
                    <a:gd name="connsiteX4" fmla="*/ 7045325 w 7045325"/>
                    <a:gd name="connsiteY4" fmla="*/ 0 h 3765696"/>
                    <a:gd name="connsiteX0" fmla="*/ 0 w 7045325"/>
                    <a:gd name="connsiteY0" fmla="*/ 171450 h 3765700"/>
                    <a:gd name="connsiteX1" fmla="*/ 1038225 w 7045325"/>
                    <a:gd name="connsiteY1" fmla="*/ 2641600 h 3765700"/>
                    <a:gd name="connsiteX2" fmla="*/ 3514725 w 7045325"/>
                    <a:gd name="connsiteY2" fmla="*/ 3765550 h 3765700"/>
                    <a:gd name="connsiteX3" fmla="*/ 5991225 w 7045325"/>
                    <a:gd name="connsiteY3" fmla="*/ 2546350 h 3765700"/>
                    <a:gd name="connsiteX4" fmla="*/ 7045325 w 7045325"/>
                    <a:gd name="connsiteY4" fmla="*/ 0 h 3765700"/>
                    <a:gd name="connsiteX0" fmla="*/ 0 w 7045325"/>
                    <a:gd name="connsiteY0" fmla="*/ 171450 h 3765673"/>
                    <a:gd name="connsiteX1" fmla="*/ 1076325 w 7045325"/>
                    <a:gd name="connsiteY1" fmla="*/ 2616200 h 3765673"/>
                    <a:gd name="connsiteX2" fmla="*/ 3514725 w 7045325"/>
                    <a:gd name="connsiteY2" fmla="*/ 3765550 h 3765673"/>
                    <a:gd name="connsiteX3" fmla="*/ 5991225 w 7045325"/>
                    <a:gd name="connsiteY3" fmla="*/ 2546350 h 3765673"/>
                    <a:gd name="connsiteX4" fmla="*/ 7045325 w 7045325"/>
                    <a:gd name="connsiteY4" fmla="*/ 0 h 376567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0 w 7045325"/>
                    <a:gd name="connsiteY5" fmla="*/ 17145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3181350 w 7045325"/>
                    <a:gd name="connsiteY5" fmla="*/ 107950 h 3766733"/>
                    <a:gd name="connsiteX6" fmla="*/ 0 w 7045325"/>
                    <a:gd name="connsiteY6" fmla="*/ 171450 h 3766733"/>
                    <a:gd name="connsiteX0" fmla="*/ 0 w 7045325"/>
                    <a:gd name="connsiteY0" fmla="*/ 171450 h 3766733"/>
                    <a:gd name="connsiteX1" fmla="*/ 1076325 w 7045325"/>
                    <a:gd name="connsiteY1" fmla="*/ 2616200 h 3766733"/>
                    <a:gd name="connsiteX2" fmla="*/ 3514725 w 7045325"/>
                    <a:gd name="connsiteY2" fmla="*/ 3765550 h 3766733"/>
                    <a:gd name="connsiteX3" fmla="*/ 5991225 w 7045325"/>
                    <a:gd name="connsiteY3" fmla="*/ 2546350 h 3766733"/>
                    <a:gd name="connsiteX4" fmla="*/ 7045325 w 7045325"/>
                    <a:gd name="connsiteY4" fmla="*/ 0 h 3766733"/>
                    <a:gd name="connsiteX5" fmla="*/ 5276850 w 7045325"/>
                    <a:gd name="connsiteY5" fmla="*/ 69850 h 3766733"/>
                    <a:gd name="connsiteX6" fmla="*/ 3181350 w 7045325"/>
                    <a:gd name="connsiteY6" fmla="*/ 107950 h 3766733"/>
                    <a:gd name="connsiteX7" fmla="*/ 0 w 7045325"/>
                    <a:gd name="connsiteY7" fmla="*/ 171450 h 3766733"/>
                    <a:gd name="connsiteX0" fmla="*/ 0 w 7124234"/>
                    <a:gd name="connsiteY0" fmla="*/ 3206750 h 6802033"/>
                    <a:gd name="connsiteX1" fmla="*/ 1076325 w 7124234"/>
                    <a:gd name="connsiteY1" fmla="*/ 5651500 h 6802033"/>
                    <a:gd name="connsiteX2" fmla="*/ 3514725 w 7124234"/>
                    <a:gd name="connsiteY2" fmla="*/ 6800850 h 6802033"/>
                    <a:gd name="connsiteX3" fmla="*/ 5991225 w 7124234"/>
                    <a:gd name="connsiteY3" fmla="*/ 5581650 h 6802033"/>
                    <a:gd name="connsiteX4" fmla="*/ 7045325 w 7124234"/>
                    <a:gd name="connsiteY4" fmla="*/ 3035300 h 6802033"/>
                    <a:gd name="connsiteX5" fmla="*/ 7048500 w 7124234"/>
                    <a:gd name="connsiteY5" fmla="*/ 0 h 6802033"/>
                    <a:gd name="connsiteX6" fmla="*/ 3181350 w 7124234"/>
                    <a:gd name="connsiteY6" fmla="*/ 3143250 h 6802033"/>
                    <a:gd name="connsiteX7" fmla="*/ 0 w 7124234"/>
                    <a:gd name="connsiteY7" fmla="*/ 3206750 h 6802033"/>
                    <a:gd name="connsiteX0" fmla="*/ 171450 w 7295684"/>
                    <a:gd name="connsiteY0" fmla="*/ 4044950 h 7640233"/>
                    <a:gd name="connsiteX1" fmla="*/ 1247775 w 7295684"/>
                    <a:gd name="connsiteY1" fmla="*/ 6489700 h 7640233"/>
                    <a:gd name="connsiteX2" fmla="*/ 3686175 w 7295684"/>
                    <a:gd name="connsiteY2" fmla="*/ 7639050 h 7640233"/>
                    <a:gd name="connsiteX3" fmla="*/ 6162675 w 7295684"/>
                    <a:gd name="connsiteY3" fmla="*/ 6419850 h 7640233"/>
                    <a:gd name="connsiteX4" fmla="*/ 7216775 w 7295684"/>
                    <a:gd name="connsiteY4" fmla="*/ 3873500 h 7640233"/>
                    <a:gd name="connsiteX5" fmla="*/ 7219950 w 7295684"/>
                    <a:gd name="connsiteY5" fmla="*/ 838200 h 7640233"/>
                    <a:gd name="connsiteX6" fmla="*/ 0 w 7295684"/>
                    <a:gd name="connsiteY6" fmla="*/ 0 h 7640233"/>
                    <a:gd name="connsiteX7" fmla="*/ 171450 w 7295684"/>
                    <a:gd name="connsiteY7" fmla="*/ 4044950 h 7640233"/>
                    <a:gd name="connsiteX0" fmla="*/ 171450 w 7372524"/>
                    <a:gd name="connsiteY0" fmla="*/ 5330518 h 8925801"/>
                    <a:gd name="connsiteX1" fmla="*/ 1247775 w 7372524"/>
                    <a:gd name="connsiteY1" fmla="*/ 7775268 h 8925801"/>
                    <a:gd name="connsiteX2" fmla="*/ 3686175 w 7372524"/>
                    <a:gd name="connsiteY2" fmla="*/ 8924618 h 8925801"/>
                    <a:gd name="connsiteX3" fmla="*/ 6162675 w 7372524"/>
                    <a:gd name="connsiteY3" fmla="*/ 7705418 h 8925801"/>
                    <a:gd name="connsiteX4" fmla="*/ 7216775 w 7372524"/>
                    <a:gd name="connsiteY4" fmla="*/ 5159068 h 8925801"/>
                    <a:gd name="connsiteX5" fmla="*/ 7367434 w 7372524"/>
                    <a:gd name="connsiteY5" fmla="*/ 0 h 8925801"/>
                    <a:gd name="connsiteX6" fmla="*/ 0 w 7372524"/>
                    <a:gd name="connsiteY6" fmla="*/ 1285568 h 8925801"/>
                    <a:gd name="connsiteX7" fmla="*/ 171450 w 7372524"/>
                    <a:gd name="connsiteY7" fmla="*/ 5330518 h 8925801"/>
                    <a:gd name="connsiteX0" fmla="*/ 200947 w 7402021"/>
                    <a:gd name="connsiteY0" fmla="*/ 5330518 h 8925801"/>
                    <a:gd name="connsiteX1" fmla="*/ 1277272 w 7402021"/>
                    <a:gd name="connsiteY1" fmla="*/ 7775268 h 8925801"/>
                    <a:gd name="connsiteX2" fmla="*/ 3715672 w 7402021"/>
                    <a:gd name="connsiteY2" fmla="*/ 8924618 h 8925801"/>
                    <a:gd name="connsiteX3" fmla="*/ 6192172 w 7402021"/>
                    <a:gd name="connsiteY3" fmla="*/ 7705418 h 8925801"/>
                    <a:gd name="connsiteX4" fmla="*/ 7246272 w 7402021"/>
                    <a:gd name="connsiteY4" fmla="*/ 5159068 h 8925801"/>
                    <a:gd name="connsiteX5" fmla="*/ 7396931 w 7402021"/>
                    <a:gd name="connsiteY5" fmla="*/ 0 h 8925801"/>
                    <a:gd name="connsiteX6" fmla="*/ 0 w 7402021"/>
                    <a:gd name="connsiteY6" fmla="*/ 164691 h 8925801"/>
                    <a:gd name="connsiteX7" fmla="*/ 200947 w 7402021"/>
                    <a:gd name="connsiteY7" fmla="*/ 5330518 h 8925801"/>
                    <a:gd name="connsiteX0" fmla="*/ 200947 w 7402021"/>
                    <a:gd name="connsiteY0" fmla="*/ 5330518 h 8925801"/>
                    <a:gd name="connsiteX1" fmla="*/ 1277272 w 7402021"/>
                    <a:gd name="connsiteY1" fmla="*/ 7775268 h 8925801"/>
                    <a:gd name="connsiteX2" fmla="*/ 3715672 w 7402021"/>
                    <a:gd name="connsiteY2" fmla="*/ 8924618 h 8925801"/>
                    <a:gd name="connsiteX3" fmla="*/ 6192172 w 7402021"/>
                    <a:gd name="connsiteY3" fmla="*/ 7705418 h 8925801"/>
                    <a:gd name="connsiteX4" fmla="*/ 7246272 w 7402021"/>
                    <a:gd name="connsiteY4" fmla="*/ 5159068 h 8925801"/>
                    <a:gd name="connsiteX5" fmla="*/ 7396931 w 7402021"/>
                    <a:gd name="connsiteY5" fmla="*/ 0 h 8925801"/>
                    <a:gd name="connsiteX6" fmla="*/ 0 w 7402021"/>
                    <a:gd name="connsiteY6" fmla="*/ 164691 h 8925801"/>
                    <a:gd name="connsiteX7" fmla="*/ 200947 w 7402021"/>
                    <a:gd name="connsiteY7" fmla="*/ 5330518 h 8925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02021" h="8925801">
                      <a:moveTo>
                        <a:pt x="200947" y="5330518"/>
                      </a:moveTo>
                      <a:cubicBezTo>
                        <a:pt x="483522" y="6213168"/>
                        <a:pt x="992642" y="7462620"/>
                        <a:pt x="1277272" y="7775268"/>
                      </a:cubicBezTo>
                      <a:cubicBezTo>
                        <a:pt x="1590361" y="8119177"/>
                        <a:pt x="2896522" y="8961660"/>
                        <a:pt x="3715672" y="8924618"/>
                      </a:cubicBezTo>
                      <a:cubicBezTo>
                        <a:pt x="4534822" y="8887576"/>
                        <a:pt x="5601664" y="8202670"/>
                        <a:pt x="6192172" y="7705418"/>
                      </a:cubicBezTo>
                      <a:cubicBezTo>
                        <a:pt x="6341699" y="7579505"/>
                        <a:pt x="6931179" y="6426549"/>
                        <a:pt x="7246272" y="5159068"/>
                      </a:cubicBezTo>
                      <a:cubicBezTo>
                        <a:pt x="7447065" y="3874832"/>
                        <a:pt x="7395873" y="1011767"/>
                        <a:pt x="7396931" y="0"/>
                      </a:cubicBezTo>
                      <a:lnTo>
                        <a:pt x="0" y="164691"/>
                      </a:lnTo>
                      <a:lnTo>
                        <a:pt x="200947" y="5330518"/>
                      </a:lnTo>
                      <a:close/>
                    </a:path>
                  </a:pathLst>
                </a:custGeom>
                <a:solidFill>
                  <a:srgbClr val="FDDD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72E7758D-6391-4902-874A-78F2A6767E57}"/>
                  </a:ext>
                </a:extLst>
              </p:cNvPr>
              <p:cNvGrpSpPr/>
              <p:nvPr/>
            </p:nvGrpSpPr>
            <p:grpSpPr>
              <a:xfrm rot="21090742">
                <a:off x="7937776" y="6141423"/>
                <a:ext cx="1277759" cy="563943"/>
                <a:chOff x="8391174" y="7382288"/>
                <a:chExt cx="1740689" cy="715291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B0FC4186-2A89-4EF9-BCEB-58BE0850C024}"/>
                    </a:ext>
                  </a:extLst>
                </p:cNvPr>
                <p:cNvSpPr/>
                <p:nvPr/>
              </p:nvSpPr>
              <p:spPr>
                <a:xfrm>
                  <a:off x="8603811" y="7503468"/>
                  <a:ext cx="1285873" cy="594110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FFFFFE"/>
                    </a:gs>
                    <a:gs pos="95000">
                      <a:srgbClr val="FEFEFB"/>
                    </a:gs>
                    <a:gs pos="71000">
                      <a:srgbClr val="FEFDF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Freeform 8">
                  <a:extLst>
                    <a:ext uri="{FF2B5EF4-FFF2-40B4-BE49-F238E27FC236}">
                      <a16:creationId xmlns:a16="http://schemas.microsoft.com/office/drawing/2014/main" id="{39D01F67-2A05-4601-A57F-389B90E993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91174" y="7382288"/>
                  <a:ext cx="1740689" cy="715291"/>
                </a:xfrm>
                <a:custGeom>
                  <a:avLst/>
                  <a:gdLst>
                    <a:gd name="T0" fmla="*/ 290 w 688"/>
                    <a:gd name="T1" fmla="*/ 368 h 371"/>
                    <a:gd name="T2" fmla="*/ 247 w 688"/>
                    <a:gd name="T3" fmla="*/ 356 h 371"/>
                    <a:gd name="T4" fmla="*/ 178 w 688"/>
                    <a:gd name="T5" fmla="*/ 295 h 371"/>
                    <a:gd name="T6" fmla="*/ 170 w 688"/>
                    <a:gd name="T7" fmla="*/ 281 h 371"/>
                    <a:gd name="T8" fmla="*/ 160 w 688"/>
                    <a:gd name="T9" fmla="*/ 163 h 371"/>
                    <a:gd name="T10" fmla="*/ 166 w 688"/>
                    <a:gd name="T11" fmla="*/ 145 h 371"/>
                    <a:gd name="T12" fmla="*/ 174 w 688"/>
                    <a:gd name="T13" fmla="*/ 129 h 371"/>
                    <a:gd name="T14" fmla="*/ 170 w 688"/>
                    <a:gd name="T15" fmla="*/ 100 h 371"/>
                    <a:gd name="T16" fmla="*/ 66 w 688"/>
                    <a:gd name="T17" fmla="*/ 196 h 371"/>
                    <a:gd name="T18" fmla="*/ 60 w 688"/>
                    <a:gd name="T19" fmla="*/ 205 h 371"/>
                    <a:gd name="T20" fmla="*/ 55 w 688"/>
                    <a:gd name="T21" fmla="*/ 247 h 371"/>
                    <a:gd name="T22" fmla="*/ 52 w 688"/>
                    <a:gd name="T23" fmla="*/ 289 h 371"/>
                    <a:gd name="T24" fmla="*/ 10 w 688"/>
                    <a:gd name="T25" fmla="*/ 279 h 371"/>
                    <a:gd name="T26" fmla="*/ 1 w 688"/>
                    <a:gd name="T27" fmla="*/ 239 h 371"/>
                    <a:gd name="T28" fmla="*/ 8 w 688"/>
                    <a:gd name="T29" fmla="*/ 199 h 371"/>
                    <a:gd name="T30" fmla="*/ 14 w 688"/>
                    <a:gd name="T31" fmla="*/ 183 h 371"/>
                    <a:gd name="T32" fmla="*/ 75 w 688"/>
                    <a:gd name="T33" fmla="*/ 92 h 371"/>
                    <a:gd name="T34" fmla="*/ 102 w 688"/>
                    <a:gd name="T35" fmla="*/ 60 h 371"/>
                    <a:gd name="T36" fmla="*/ 82 w 688"/>
                    <a:gd name="T37" fmla="*/ 55 h 371"/>
                    <a:gd name="T38" fmla="*/ 71 w 688"/>
                    <a:gd name="T39" fmla="*/ 61 h 371"/>
                    <a:gd name="T40" fmla="*/ 50 w 688"/>
                    <a:gd name="T41" fmla="*/ 69 h 371"/>
                    <a:gd name="T42" fmla="*/ 18 w 688"/>
                    <a:gd name="T43" fmla="*/ 69 h 371"/>
                    <a:gd name="T44" fmla="*/ 68 w 688"/>
                    <a:gd name="T45" fmla="*/ 37 h 371"/>
                    <a:gd name="T46" fmla="*/ 88 w 688"/>
                    <a:gd name="T47" fmla="*/ 29 h 371"/>
                    <a:gd name="T48" fmla="*/ 113 w 688"/>
                    <a:gd name="T49" fmla="*/ 21 h 371"/>
                    <a:gd name="T50" fmla="*/ 135 w 688"/>
                    <a:gd name="T51" fmla="*/ 15 h 371"/>
                    <a:gd name="T52" fmla="*/ 248 w 688"/>
                    <a:gd name="T53" fmla="*/ 0 h 371"/>
                    <a:gd name="T54" fmla="*/ 360 w 688"/>
                    <a:gd name="T55" fmla="*/ 15 h 371"/>
                    <a:gd name="T56" fmla="*/ 381 w 688"/>
                    <a:gd name="T57" fmla="*/ 21 h 371"/>
                    <a:gd name="T58" fmla="*/ 488 w 688"/>
                    <a:gd name="T59" fmla="*/ 70 h 371"/>
                    <a:gd name="T60" fmla="*/ 580 w 688"/>
                    <a:gd name="T61" fmla="*/ 141 h 371"/>
                    <a:gd name="T62" fmla="*/ 662 w 688"/>
                    <a:gd name="T63" fmla="*/ 213 h 371"/>
                    <a:gd name="T64" fmla="*/ 643 w 688"/>
                    <a:gd name="T65" fmla="*/ 269 h 371"/>
                    <a:gd name="T66" fmla="*/ 594 w 688"/>
                    <a:gd name="T67" fmla="*/ 301 h 371"/>
                    <a:gd name="T68" fmla="*/ 546 w 688"/>
                    <a:gd name="T69" fmla="*/ 299 h 371"/>
                    <a:gd name="T70" fmla="*/ 566 w 688"/>
                    <a:gd name="T71" fmla="*/ 268 h 371"/>
                    <a:gd name="T72" fmla="*/ 559 w 688"/>
                    <a:gd name="T73" fmla="*/ 208 h 371"/>
                    <a:gd name="T74" fmla="*/ 510 w 688"/>
                    <a:gd name="T75" fmla="*/ 165 h 371"/>
                    <a:gd name="T76" fmla="*/ 482 w 688"/>
                    <a:gd name="T77" fmla="*/ 146 h 371"/>
                    <a:gd name="T78" fmla="*/ 481 w 688"/>
                    <a:gd name="T79" fmla="*/ 187 h 371"/>
                    <a:gd name="T80" fmla="*/ 482 w 688"/>
                    <a:gd name="T81" fmla="*/ 229 h 371"/>
                    <a:gd name="T82" fmla="*/ 474 w 688"/>
                    <a:gd name="T83" fmla="*/ 256 h 371"/>
                    <a:gd name="T84" fmla="*/ 414 w 688"/>
                    <a:gd name="T85" fmla="*/ 342 h 371"/>
                    <a:gd name="T86" fmla="*/ 391 w 688"/>
                    <a:gd name="T87" fmla="*/ 355 h 371"/>
                    <a:gd name="T88" fmla="*/ 351 w 688"/>
                    <a:gd name="T89" fmla="*/ 367 h 371"/>
                    <a:gd name="T90" fmla="*/ 322 w 688"/>
                    <a:gd name="T91" fmla="*/ 371 h 371"/>
                    <a:gd name="T92" fmla="*/ 290 w 688"/>
                    <a:gd name="T93" fmla="*/ 368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8" h="371">
                      <a:moveTo>
                        <a:pt x="290" y="368"/>
                      </a:moveTo>
                      <a:cubicBezTo>
                        <a:pt x="276" y="366"/>
                        <a:pt x="256" y="361"/>
                        <a:pt x="247" y="356"/>
                      </a:cubicBezTo>
                      <a:cubicBezTo>
                        <a:pt x="227" y="347"/>
                        <a:pt x="183" y="308"/>
                        <a:pt x="178" y="295"/>
                      </a:cubicBezTo>
                      <a:cubicBezTo>
                        <a:pt x="176" y="291"/>
                        <a:pt x="172" y="284"/>
                        <a:pt x="170" y="281"/>
                      </a:cubicBezTo>
                      <a:cubicBezTo>
                        <a:pt x="155" y="254"/>
                        <a:pt x="149" y="186"/>
                        <a:pt x="160" y="163"/>
                      </a:cubicBezTo>
                      <a:cubicBezTo>
                        <a:pt x="163" y="156"/>
                        <a:pt x="166" y="148"/>
                        <a:pt x="166" y="145"/>
                      </a:cubicBezTo>
                      <a:cubicBezTo>
                        <a:pt x="166" y="142"/>
                        <a:pt x="170" y="135"/>
                        <a:pt x="174" y="129"/>
                      </a:cubicBezTo>
                      <a:cubicBezTo>
                        <a:pt x="186" y="113"/>
                        <a:pt x="183" y="99"/>
                        <a:pt x="170" y="100"/>
                      </a:cubicBezTo>
                      <a:cubicBezTo>
                        <a:pt x="149" y="103"/>
                        <a:pt x="66" y="179"/>
                        <a:pt x="66" y="196"/>
                      </a:cubicBezTo>
                      <a:cubicBezTo>
                        <a:pt x="66" y="198"/>
                        <a:pt x="63" y="203"/>
                        <a:pt x="60" y="205"/>
                      </a:cubicBezTo>
                      <a:cubicBezTo>
                        <a:pt x="54" y="210"/>
                        <a:pt x="53" y="217"/>
                        <a:pt x="55" y="247"/>
                      </a:cubicBezTo>
                      <a:cubicBezTo>
                        <a:pt x="57" y="276"/>
                        <a:pt x="56" y="285"/>
                        <a:pt x="52" y="289"/>
                      </a:cubicBezTo>
                      <a:cubicBezTo>
                        <a:pt x="44" y="296"/>
                        <a:pt x="20" y="290"/>
                        <a:pt x="10" y="279"/>
                      </a:cubicBezTo>
                      <a:cubicBezTo>
                        <a:pt x="2" y="270"/>
                        <a:pt x="0" y="265"/>
                        <a:pt x="1" y="239"/>
                      </a:cubicBezTo>
                      <a:cubicBezTo>
                        <a:pt x="1" y="219"/>
                        <a:pt x="4" y="205"/>
                        <a:pt x="8" y="199"/>
                      </a:cubicBezTo>
                      <a:cubicBezTo>
                        <a:pt x="11" y="193"/>
                        <a:pt x="14" y="187"/>
                        <a:pt x="14" y="183"/>
                      </a:cubicBezTo>
                      <a:cubicBezTo>
                        <a:pt x="14" y="170"/>
                        <a:pt x="49" y="117"/>
                        <a:pt x="75" y="92"/>
                      </a:cubicBezTo>
                      <a:cubicBezTo>
                        <a:pt x="90" y="77"/>
                        <a:pt x="102" y="63"/>
                        <a:pt x="102" y="60"/>
                      </a:cubicBezTo>
                      <a:cubicBezTo>
                        <a:pt x="102" y="51"/>
                        <a:pt x="90" y="48"/>
                        <a:pt x="82" y="55"/>
                      </a:cubicBezTo>
                      <a:cubicBezTo>
                        <a:pt x="78" y="58"/>
                        <a:pt x="73" y="61"/>
                        <a:pt x="71" y="61"/>
                      </a:cubicBezTo>
                      <a:cubicBezTo>
                        <a:pt x="68" y="61"/>
                        <a:pt x="59" y="65"/>
                        <a:pt x="50" y="69"/>
                      </a:cubicBezTo>
                      <a:cubicBezTo>
                        <a:pt x="35" y="77"/>
                        <a:pt x="18" y="77"/>
                        <a:pt x="18" y="69"/>
                      </a:cubicBezTo>
                      <a:cubicBezTo>
                        <a:pt x="18" y="62"/>
                        <a:pt x="56" y="37"/>
                        <a:pt x="68" y="37"/>
                      </a:cubicBezTo>
                      <a:cubicBezTo>
                        <a:pt x="70" y="37"/>
                        <a:pt x="79" y="33"/>
                        <a:pt x="88" y="29"/>
                      </a:cubicBezTo>
                      <a:cubicBezTo>
                        <a:pt x="97" y="25"/>
                        <a:pt x="108" y="21"/>
                        <a:pt x="113" y="21"/>
                      </a:cubicBezTo>
                      <a:cubicBezTo>
                        <a:pt x="118" y="21"/>
                        <a:pt x="128" y="19"/>
                        <a:pt x="135" y="15"/>
                      </a:cubicBezTo>
                      <a:cubicBezTo>
                        <a:pt x="150" y="9"/>
                        <a:pt x="212" y="1"/>
                        <a:pt x="248" y="0"/>
                      </a:cubicBezTo>
                      <a:cubicBezTo>
                        <a:pt x="278" y="0"/>
                        <a:pt x="339" y="8"/>
                        <a:pt x="360" y="15"/>
                      </a:cubicBezTo>
                      <a:cubicBezTo>
                        <a:pt x="369" y="19"/>
                        <a:pt x="378" y="21"/>
                        <a:pt x="381" y="21"/>
                      </a:cubicBezTo>
                      <a:cubicBezTo>
                        <a:pt x="389" y="21"/>
                        <a:pt x="462" y="55"/>
                        <a:pt x="488" y="70"/>
                      </a:cubicBezTo>
                      <a:cubicBezTo>
                        <a:pt x="502" y="79"/>
                        <a:pt x="564" y="126"/>
                        <a:pt x="580" y="141"/>
                      </a:cubicBezTo>
                      <a:cubicBezTo>
                        <a:pt x="596" y="155"/>
                        <a:pt x="630" y="185"/>
                        <a:pt x="662" y="213"/>
                      </a:cubicBezTo>
                      <a:cubicBezTo>
                        <a:pt x="688" y="236"/>
                        <a:pt x="685" y="244"/>
                        <a:pt x="643" y="269"/>
                      </a:cubicBezTo>
                      <a:cubicBezTo>
                        <a:pt x="624" y="281"/>
                        <a:pt x="602" y="295"/>
                        <a:pt x="594" y="301"/>
                      </a:cubicBezTo>
                      <a:cubicBezTo>
                        <a:pt x="560" y="327"/>
                        <a:pt x="546" y="327"/>
                        <a:pt x="546" y="299"/>
                      </a:cubicBezTo>
                      <a:cubicBezTo>
                        <a:pt x="546" y="284"/>
                        <a:pt x="548" y="281"/>
                        <a:pt x="566" y="268"/>
                      </a:cubicBezTo>
                      <a:cubicBezTo>
                        <a:pt x="595" y="246"/>
                        <a:pt x="594" y="236"/>
                        <a:pt x="559" y="208"/>
                      </a:cubicBezTo>
                      <a:cubicBezTo>
                        <a:pt x="544" y="196"/>
                        <a:pt x="522" y="177"/>
                        <a:pt x="510" y="165"/>
                      </a:cubicBezTo>
                      <a:cubicBezTo>
                        <a:pt x="498" y="154"/>
                        <a:pt x="485" y="145"/>
                        <a:pt x="482" y="146"/>
                      </a:cubicBezTo>
                      <a:cubicBezTo>
                        <a:pt x="473" y="148"/>
                        <a:pt x="472" y="163"/>
                        <a:pt x="481" y="187"/>
                      </a:cubicBezTo>
                      <a:cubicBezTo>
                        <a:pt x="489" y="209"/>
                        <a:pt x="489" y="209"/>
                        <a:pt x="482" y="229"/>
                      </a:cubicBezTo>
                      <a:cubicBezTo>
                        <a:pt x="478" y="240"/>
                        <a:pt x="474" y="252"/>
                        <a:pt x="474" y="256"/>
                      </a:cubicBezTo>
                      <a:cubicBezTo>
                        <a:pt x="474" y="275"/>
                        <a:pt x="433" y="333"/>
                        <a:pt x="414" y="342"/>
                      </a:cubicBezTo>
                      <a:cubicBezTo>
                        <a:pt x="411" y="344"/>
                        <a:pt x="400" y="349"/>
                        <a:pt x="391" y="355"/>
                      </a:cubicBezTo>
                      <a:cubicBezTo>
                        <a:pt x="382" y="360"/>
                        <a:pt x="364" y="366"/>
                        <a:pt x="351" y="367"/>
                      </a:cubicBezTo>
                      <a:cubicBezTo>
                        <a:pt x="338" y="369"/>
                        <a:pt x="325" y="370"/>
                        <a:pt x="322" y="371"/>
                      </a:cubicBezTo>
                      <a:cubicBezTo>
                        <a:pt x="319" y="371"/>
                        <a:pt x="304" y="370"/>
                        <a:pt x="290" y="368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ABD917CF-BB9D-486D-887C-3DC3A0B8BB9D}"/>
                  </a:ext>
                </a:extLst>
              </p:cNvPr>
              <p:cNvGrpSpPr/>
              <p:nvPr/>
            </p:nvGrpSpPr>
            <p:grpSpPr>
              <a:xfrm rot="480000">
                <a:off x="5280754" y="6136320"/>
                <a:ext cx="1269955" cy="569511"/>
                <a:chOff x="4378322" y="7375816"/>
                <a:chExt cx="1730059" cy="722354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D6FD6B44-15D9-45C9-A16A-34524CDDFCDA}"/>
                    </a:ext>
                  </a:extLst>
                </p:cNvPr>
                <p:cNvSpPr/>
                <p:nvPr/>
              </p:nvSpPr>
              <p:spPr>
                <a:xfrm>
                  <a:off x="4619780" y="7503468"/>
                  <a:ext cx="1285874" cy="594111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FFFFFE"/>
                    </a:gs>
                    <a:gs pos="95000">
                      <a:srgbClr val="FEFEFB"/>
                    </a:gs>
                    <a:gs pos="71000">
                      <a:srgbClr val="FEFDFC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Freeform 7">
                  <a:extLst>
                    <a:ext uri="{FF2B5EF4-FFF2-40B4-BE49-F238E27FC236}">
                      <a16:creationId xmlns:a16="http://schemas.microsoft.com/office/drawing/2014/main" id="{7F32F5EC-5ACB-4452-83FC-625D999E73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8322" y="7375816"/>
                  <a:ext cx="1730059" cy="722354"/>
                </a:xfrm>
                <a:custGeom>
                  <a:avLst/>
                  <a:gdLst>
                    <a:gd name="T0" fmla="*/ 336 w 684"/>
                    <a:gd name="T1" fmla="*/ 372 h 375"/>
                    <a:gd name="T2" fmla="*/ 260 w 684"/>
                    <a:gd name="T3" fmla="*/ 340 h 375"/>
                    <a:gd name="T4" fmla="*/ 216 w 684"/>
                    <a:gd name="T5" fmla="*/ 285 h 375"/>
                    <a:gd name="T6" fmla="*/ 209 w 684"/>
                    <a:gd name="T7" fmla="*/ 271 h 375"/>
                    <a:gd name="T8" fmla="*/ 203 w 684"/>
                    <a:gd name="T9" fmla="*/ 205 h 375"/>
                    <a:gd name="T10" fmla="*/ 196 w 684"/>
                    <a:gd name="T11" fmla="*/ 149 h 375"/>
                    <a:gd name="T12" fmla="*/ 179 w 684"/>
                    <a:gd name="T13" fmla="*/ 159 h 375"/>
                    <a:gd name="T14" fmla="*/ 136 w 684"/>
                    <a:gd name="T15" fmla="*/ 201 h 375"/>
                    <a:gd name="T16" fmla="*/ 92 w 684"/>
                    <a:gd name="T17" fmla="*/ 244 h 375"/>
                    <a:gd name="T18" fmla="*/ 116 w 684"/>
                    <a:gd name="T19" fmla="*/ 272 h 375"/>
                    <a:gd name="T20" fmla="*/ 132 w 684"/>
                    <a:gd name="T21" fmla="*/ 321 h 375"/>
                    <a:gd name="T22" fmla="*/ 93 w 684"/>
                    <a:gd name="T23" fmla="*/ 309 h 375"/>
                    <a:gd name="T24" fmla="*/ 71 w 684"/>
                    <a:gd name="T25" fmla="*/ 293 h 375"/>
                    <a:gd name="T26" fmla="*/ 51 w 684"/>
                    <a:gd name="T27" fmla="*/ 282 h 375"/>
                    <a:gd name="T28" fmla="*/ 9 w 684"/>
                    <a:gd name="T29" fmla="*/ 257 h 375"/>
                    <a:gd name="T30" fmla="*/ 0 w 684"/>
                    <a:gd name="T31" fmla="*/ 244 h 375"/>
                    <a:gd name="T32" fmla="*/ 44 w 684"/>
                    <a:gd name="T33" fmla="*/ 196 h 375"/>
                    <a:gd name="T34" fmla="*/ 84 w 684"/>
                    <a:gd name="T35" fmla="*/ 161 h 375"/>
                    <a:gd name="T36" fmla="*/ 124 w 684"/>
                    <a:gd name="T37" fmla="*/ 125 h 375"/>
                    <a:gd name="T38" fmla="*/ 144 w 684"/>
                    <a:gd name="T39" fmla="*/ 109 h 375"/>
                    <a:gd name="T40" fmla="*/ 211 w 684"/>
                    <a:gd name="T41" fmla="*/ 65 h 375"/>
                    <a:gd name="T42" fmla="*/ 220 w 684"/>
                    <a:gd name="T43" fmla="*/ 60 h 375"/>
                    <a:gd name="T44" fmla="*/ 304 w 684"/>
                    <a:gd name="T45" fmla="*/ 25 h 375"/>
                    <a:gd name="T46" fmla="*/ 321 w 684"/>
                    <a:gd name="T47" fmla="*/ 19 h 375"/>
                    <a:gd name="T48" fmla="*/ 358 w 684"/>
                    <a:gd name="T49" fmla="*/ 12 h 375"/>
                    <a:gd name="T50" fmla="*/ 405 w 684"/>
                    <a:gd name="T51" fmla="*/ 5 h 375"/>
                    <a:gd name="T52" fmla="*/ 457 w 684"/>
                    <a:gd name="T53" fmla="*/ 5 h 375"/>
                    <a:gd name="T54" fmla="*/ 516 w 684"/>
                    <a:gd name="T55" fmla="*/ 13 h 375"/>
                    <a:gd name="T56" fmla="*/ 556 w 684"/>
                    <a:gd name="T57" fmla="*/ 21 h 375"/>
                    <a:gd name="T58" fmla="*/ 625 w 684"/>
                    <a:gd name="T59" fmla="*/ 47 h 375"/>
                    <a:gd name="T60" fmla="*/ 640 w 684"/>
                    <a:gd name="T61" fmla="*/ 53 h 375"/>
                    <a:gd name="T62" fmla="*/ 661 w 684"/>
                    <a:gd name="T63" fmla="*/ 75 h 375"/>
                    <a:gd name="T64" fmla="*/ 627 w 684"/>
                    <a:gd name="T65" fmla="*/ 73 h 375"/>
                    <a:gd name="T66" fmla="*/ 611 w 684"/>
                    <a:gd name="T67" fmla="*/ 65 h 375"/>
                    <a:gd name="T68" fmla="*/ 602 w 684"/>
                    <a:gd name="T69" fmla="*/ 61 h 375"/>
                    <a:gd name="T70" fmla="*/ 576 w 684"/>
                    <a:gd name="T71" fmla="*/ 62 h 375"/>
                    <a:gd name="T72" fmla="*/ 609 w 684"/>
                    <a:gd name="T73" fmla="*/ 101 h 375"/>
                    <a:gd name="T74" fmla="*/ 679 w 684"/>
                    <a:gd name="T75" fmla="*/ 258 h 375"/>
                    <a:gd name="T76" fmla="*/ 646 w 684"/>
                    <a:gd name="T77" fmla="*/ 296 h 375"/>
                    <a:gd name="T78" fmla="*/ 624 w 684"/>
                    <a:gd name="T79" fmla="*/ 261 h 375"/>
                    <a:gd name="T80" fmla="*/ 600 w 684"/>
                    <a:gd name="T81" fmla="*/ 178 h 375"/>
                    <a:gd name="T82" fmla="*/ 516 w 684"/>
                    <a:gd name="T83" fmla="*/ 105 h 375"/>
                    <a:gd name="T84" fmla="*/ 499 w 684"/>
                    <a:gd name="T85" fmla="*/ 120 h 375"/>
                    <a:gd name="T86" fmla="*/ 514 w 684"/>
                    <a:gd name="T87" fmla="*/ 149 h 375"/>
                    <a:gd name="T88" fmla="*/ 523 w 684"/>
                    <a:gd name="T89" fmla="*/ 217 h 375"/>
                    <a:gd name="T90" fmla="*/ 507 w 684"/>
                    <a:gd name="T91" fmla="*/ 289 h 375"/>
                    <a:gd name="T92" fmla="*/ 485 w 684"/>
                    <a:gd name="T93" fmla="*/ 323 h 375"/>
                    <a:gd name="T94" fmla="*/ 440 w 684"/>
                    <a:gd name="T95" fmla="*/ 357 h 375"/>
                    <a:gd name="T96" fmla="*/ 426 w 684"/>
                    <a:gd name="T97" fmla="*/ 363 h 375"/>
                    <a:gd name="T98" fmla="*/ 396 w 684"/>
                    <a:gd name="T99" fmla="*/ 371 h 375"/>
                    <a:gd name="T100" fmla="*/ 368 w 684"/>
                    <a:gd name="T101" fmla="*/ 375 h 375"/>
                    <a:gd name="T102" fmla="*/ 336 w 684"/>
                    <a:gd name="T103" fmla="*/ 372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4" h="375">
                      <a:moveTo>
                        <a:pt x="336" y="372"/>
                      </a:moveTo>
                      <a:cubicBezTo>
                        <a:pt x="306" y="368"/>
                        <a:pt x="284" y="359"/>
                        <a:pt x="260" y="340"/>
                      </a:cubicBezTo>
                      <a:cubicBezTo>
                        <a:pt x="244" y="326"/>
                        <a:pt x="216" y="293"/>
                        <a:pt x="216" y="285"/>
                      </a:cubicBezTo>
                      <a:cubicBezTo>
                        <a:pt x="216" y="283"/>
                        <a:pt x="213" y="276"/>
                        <a:pt x="209" y="271"/>
                      </a:cubicBezTo>
                      <a:cubicBezTo>
                        <a:pt x="204" y="262"/>
                        <a:pt x="203" y="250"/>
                        <a:pt x="203" y="205"/>
                      </a:cubicBezTo>
                      <a:cubicBezTo>
                        <a:pt x="203" y="153"/>
                        <a:pt x="202" y="149"/>
                        <a:pt x="196" y="149"/>
                      </a:cubicBezTo>
                      <a:cubicBezTo>
                        <a:pt x="191" y="149"/>
                        <a:pt x="184" y="154"/>
                        <a:pt x="179" y="159"/>
                      </a:cubicBezTo>
                      <a:cubicBezTo>
                        <a:pt x="160" y="181"/>
                        <a:pt x="150" y="192"/>
                        <a:pt x="136" y="201"/>
                      </a:cubicBezTo>
                      <a:cubicBezTo>
                        <a:pt x="116" y="215"/>
                        <a:pt x="92" y="238"/>
                        <a:pt x="92" y="244"/>
                      </a:cubicBezTo>
                      <a:cubicBezTo>
                        <a:pt x="92" y="247"/>
                        <a:pt x="103" y="260"/>
                        <a:pt x="116" y="272"/>
                      </a:cubicBezTo>
                      <a:cubicBezTo>
                        <a:pt x="142" y="296"/>
                        <a:pt x="148" y="313"/>
                        <a:pt x="132" y="321"/>
                      </a:cubicBezTo>
                      <a:cubicBezTo>
                        <a:pt x="120" y="327"/>
                        <a:pt x="114" y="326"/>
                        <a:pt x="93" y="309"/>
                      </a:cubicBezTo>
                      <a:cubicBezTo>
                        <a:pt x="82" y="300"/>
                        <a:pt x="72" y="293"/>
                        <a:pt x="71" y="293"/>
                      </a:cubicBezTo>
                      <a:cubicBezTo>
                        <a:pt x="70" y="293"/>
                        <a:pt x="61" y="288"/>
                        <a:pt x="51" y="282"/>
                      </a:cubicBezTo>
                      <a:cubicBezTo>
                        <a:pt x="22" y="263"/>
                        <a:pt x="18" y="261"/>
                        <a:pt x="9" y="257"/>
                      </a:cubicBezTo>
                      <a:cubicBezTo>
                        <a:pt x="3" y="255"/>
                        <a:pt x="0" y="250"/>
                        <a:pt x="0" y="244"/>
                      </a:cubicBezTo>
                      <a:cubicBezTo>
                        <a:pt x="0" y="234"/>
                        <a:pt x="11" y="223"/>
                        <a:pt x="44" y="196"/>
                      </a:cubicBezTo>
                      <a:cubicBezTo>
                        <a:pt x="54" y="189"/>
                        <a:pt x="72" y="173"/>
                        <a:pt x="84" y="161"/>
                      </a:cubicBezTo>
                      <a:cubicBezTo>
                        <a:pt x="96" y="149"/>
                        <a:pt x="114" y="133"/>
                        <a:pt x="124" y="125"/>
                      </a:cubicBezTo>
                      <a:cubicBezTo>
                        <a:pt x="134" y="117"/>
                        <a:pt x="143" y="110"/>
                        <a:pt x="144" y="109"/>
                      </a:cubicBezTo>
                      <a:cubicBezTo>
                        <a:pt x="148" y="105"/>
                        <a:pt x="208" y="65"/>
                        <a:pt x="211" y="65"/>
                      </a:cubicBezTo>
                      <a:cubicBezTo>
                        <a:pt x="212" y="65"/>
                        <a:pt x="216" y="63"/>
                        <a:pt x="220" y="60"/>
                      </a:cubicBezTo>
                      <a:cubicBezTo>
                        <a:pt x="229" y="52"/>
                        <a:pt x="294" y="25"/>
                        <a:pt x="304" y="25"/>
                      </a:cubicBezTo>
                      <a:cubicBezTo>
                        <a:pt x="308" y="25"/>
                        <a:pt x="316" y="23"/>
                        <a:pt x="321" y="19"/>
                      </a:cubicBezTo>
                      <a:cubicBezTo>
                        <a:pt x="326" y="17"/>
                        <a:pt x="343" y="13"/>
                        <a:pt x="358" y="12"/>
                      </a:cubicBezTo>
                      <a:cubicBezTo>
                        <a:pt x="374" y="11"/>
                        <a:pt x="394" y="7"/>
                        <a:pt x="405" y="5"/>
                      </a:cubicBezTo>
                      <a:cubicBezTo>
                        <a:pt x="420" y="0"/>
                        <a:pt x="430" y="0"/>
                        <a:pt x="457" y="5"/>
                      </a:cubicBezTo>
                      <a:cubicBezTo>
                        <a:pt x="475" y="7"/>
                        <a:pt x="502" y="11"/>
                        <a:pt x="516" y="13"/>
                      </a:cubicBezTo>
                      <a:cubicBezTo>
                        <a:pt x="530" y="15"/>
                        <a:pt x="548" y="19"/>
                        <a:pt x="556" y="21"/>
                      </a:cubicBezTo>
                      <a:cubicBezTo>
                        <a:pt x="598" y="36"/>
                        <a:pt x="615" y="42"/>
                        <a:pt x="625" y="47"/>
                      </a:cubicBezTo>
                      <a:cubicBezTo>
                        <a:pt x="630" y="51"/>
                        <a:pt x="638" y="53"/>
                        <a:pt x="640" y="53"/>
                      </a:cubicBezTo>
                      <a:cubicBezTo>
                        <a:pt x="648" y="53"/>
                        <a:pt x="664" y="69"/>
                        <a:pt x="661" y="75"/>
                      </a:cubicBezTo>
                      <a:cubicBezTo>
                        <a:pt x="658" y="83"/>
                        <a:pt x="639" y="82"/>
                        <a:pt x="627" y="73"/>
                      </a:cubicBezTo>
                      <a:cubicBezTo>
                        <a:pt x="621" y="69"/>
                        <a:pt x="614" y="65"/>
                        <a:pt x="611" y="65"/>
                      </a:cubicBezTo>
                      <a:cubicBezTo>
                        <a:pt x="607" y="65"/>
                        <a:pt x="603" y="63"/>
                        <a:pt x="602" y="61"/>
                      </a:cubicBezTo>
                      <a:cubicBezTo>
                        <a:pt x="598" y="55"/>
                        <a:pt x="576" y="56"/>
                        <a:pt x="576" y="62"/>
                      </a:cubicBezTo>
                      <a:cubicBezTo>
                        <a:pt x="576" y="65"/>
                        <a:pt x="591" y="83"/>
                        <a:pt x="609" y="101"/>
                      </a:cubicBezTo>
                      <a:cubicBezTo>
                        <a:pt x="658" y="151"/>
                        <a:pt x="684" y="209"/>
                        <a:pt x="679" y="258"/>
                      </a:cubicBezTo>
                      <a:cubicBezTo>
                        <a:pt x="677" y="282"/>
                        <a:pt x="667" y="293"/>
                        <a:pt x="646" y="296"/>
                      </a:cubicBezTo>
                      <a:cubicBezTo>
                        <a:pt x="622" y="299"/>
                        <a:pt x="618" y="291"/>
                        <a:pt x="624" y="261"/>
                      </a:cubicBezTo>
                      <a:cubicBezTo>
                        <a:pt x="631" y="229"/>
                        <a:pt x="625" y="210"/>
                        <a:pt x="600" y="178"/>
                      </a:cubicBezTo>
                      <a:cubicBezTo>
                        <a:pt x="579" y="151"/>
                        <a:pt x="532" y="111"/>
                        <a:pt x="516" y="105"/>
                      </a:cubicBezTo>
                      <a:cubicBezTo>
                        <a:pt x="503" y="99"/>
                        <a:pt x="492" y="109"/>
                        <a:pt x="499" y="120"/>
                      </a:cubicBezTo>
                      <a:cubicBezTo>
                        <a:pt x="502" y="124"/>
                        <a:pt x="508" y="137"/>
                        <a:pt x="514" y="149"/>
                      </a:cubicBezTo>
                      <a:cubicBezTo>
                        <a:pt x="524" y="169"/>
                        <a:pt x="525" y="173"/>
                        <a:pt x="523" y="217"/>
                      </a:cubicBezTo>
                      <a:cubicBezTo>
                        <a:pt x="522" y="262"/>
                        <a:pt x="522" y="264"/>
                        <a:pt x="507" y="289"/>
                      </a:cubicBezTo>
                      <a:cubicBezTo>
                        <a:pt x="499" y="303"/>
                        <a:pt x="489" y="319"/>
                        <a:pt x="485" y="323"/>
                      </a:cubicBezTo>
                      <a:cubicBezTo>
                        <a:pt x="474" y="335"/>
                        <a:pt x="446" y="357"/>
                        <a:pt x="440" y="357"/>
                      </a:cubicBezTo>
                      <a:cubicBezTo>
                        <a:pt x="436" y="357"/>
                        <a:pt x="431" y="360"/>
                        <a:pt x="426" y="363"/>
                      </a:cubicBezTo>
                      <a:cubicBezTo>
                        <a:pt x="422" y="366"/>
                        <a:pt x="409" y="370"/>
                        <a:pt x="396" y="371"/>
                      </a:cubicBezTo>
                      <a:cubicBezTo>
                        <a:pt x="384" y="373"/>
                        <a:pt x="371" y="374"/>
                        <a:pt x="368" y="375"/>
                      </a:cubicBezTo>
                      <a:cubicBezTo>
                        <a:pt x="365" y="375"/>
                        <a:pt x="350" y="374"/>
                        <a:pt x="336" y="372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</p:grp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C6B96897-98A8-4CB7-A9D9-267C811A373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360000">
                <a:off x="7937776" y="5443447"/>
                <a:ext cx="1274718" cy="462122"/>
              </a:xfrm>
              <a:custGeom>
                <a:avLst/>
                <a:gdLst>
                  <a:gd name="T0" fmla="*/ 8 w 706"/>
                  <a:gd name="T1" fmla="*/ 207 h 213"/>
                  <a:gd name="T2" fmla="*/ 8 w 706"/>
                  <a:gd name="T3" fmla="*/ 186 h 213"/>
                  <a:gd name="T4" fmla="*/ 227 w 706"/>
                  <a:gd name="T5" fmla="*/ 69 h 213"/>
                  <a:gd name="T6" fmla="*/ 236 w 706"/>
                  <a:gd name="T7" fmla="*/ 65 h 213"/>
                  <a:gd name="T8" fmla="*/ 251 w 706"/>
                  <a:gd name="T9" fmla="*/ 57 h 213"/>
                  <a:gd name="T10" fmla="*/ 286 w 706"/>
                  <a:gd name="T11" fmla="*/ 45 h 213"/>
                  <a:gd name="T12" fmla="*/ 386 w 706"/>
                  <a:gd name="T13" fmla="*/ 15 h 213"/>
                  <a:gd name="T14" fmla="*/ 506 w 706"/>
                  <a:gd name="T15" fmla="*/ 11 h 213"/>
                  <a:gd name="T16" fmla="*/ 524 w 706"/>
                  <a:gd name="T17" fmla="*/ 17 h 213"/>
                  <a:gd name="T18" fmla="*/ 598 w 706"/>
                  <a:gd name="T19" fmla="*/ 55 h 213"/>
                  <a:gd name="T20" fmla="*/ 706 w 706"/>
                  <a:gd name="T21" fmla="*/ 160 h 213"/>
                  <a:gd name="T22" fmla="*/ 691 w 706"/>
                  <a:gd name="T23" fmla="*/ 175 h 213"/>
                  <a:gd name="T24" fmla="*/ 606 w 706"/>
                  <a:gd name="T25" fmla="*/ 185 h 213"/>
                  <a:gd name="T26" fmla="*/ 522 w 706"/>
                  <a:gd name="T27" fmla="*/ 182 h 213"/>
                  <a:gd name="T28" fmla="*/ 300 w 706"/>
                  <a:gd name="T29" fmla="*/ 187 h 213"/>
                  <a:gd name="T30" fmla="*/ 216 w 706"/>
                  <a:gd name="T31" fmla="*/ 193 h 213"/>
                  <a:gd name="T32" fmla="*/ 161 w 706"/>
                  <a:gd name="T33" fmla="*/ 197 h 213"/>
                  <a:gd name="T34" fmla="*/ 105 w 706"/>
                  <a:gd name="T35" fmla="*/ 203 h 213"/>
                  <a:gd name="T36" fmla="*/ 46 w 706"/>
                  <a:gd name="T37" fmla="*/ 211 h 213"/>
                  <a:gd name="T38" fmla="*/ 8 w 706"/>
                  <a:gd name="T39" fmla="*/ 207 h 213"/>
                  <a:gd name="connsiteX0" fmla="*/ 85 w 9972"/>
                  <a:gd name="connsiteY0" fmla="*/ 9537 h 9781"/>
                  <a:gd name="connsiteX1" fmla="*/ 85 w 9972"/>
                  <a:gd name="connsiteY1" fmla="*/ 8551 h 9781"/>
                  <a:gd name="connsiteX2" fmla="*/ 3187 w 9972"/>
                  <a:gd name="connsiteY2" fmla="*/ 3058 h 9781"/>
                  <a:gd name="connsiteX3" fmla="*/ 3315 w 9972"/>
                  <a:gd name="connsiteY3" fmla="*/ 2871 h 9781"/>
                  <a:gd name="connsiteX4" fmla="*/ 3527 w 9972"/>
                  <a:gd name="connsiteY4" fmla="*/ 2495 h 9781"/>
                  <a:gd name="connsiteX5" fmla="*/ 5439 w 9972"/>
                  <a:gd name="connsiteY5" fmla="*/ 523 h 9781"/>
                  <a:gd name="connsiteX6" fmla="*/ 7139 w 9972"/>
                  <a:gd name="connsiteY6" fmla="*/ 335 h 9781"/>
                  <a:gd name="connsiteX7" fmla="*/ 7394 w 9972"/>
                  <a:gd name="connsiteY7" fmla="*/ 617 h 9781"/>
                  <a:gd name="connsiteX8" fmla="*/ 8442 w 9972"/>
                  <a:gd name="connsiteY8" fmla="*/ 2401 h 9781"/>
                  <a:gd name="connsiteX9" fmla="*/ 9972 w 9972"/>
                  <a:gd name="connsiteY9" fmla="*/ 7331 h 9781"/>
                  <a:gd name="connsiteX10" fmla="*/ 9760 w 9972"/>
                  <a:gd name="connsiteY10" fmla="*/ 8035 h 9781"/>
                  <a:gd name="connsiteX11" fmla="*/ 8556 w 9972"/>
                  <a:gd name="connsiteY11" fmla="*/ 8504 h 9781"/>
                  <a:gd name="connsiteX12" fmla="*/ 7366 w 9972"/>
                  <a:gd name="connsiteY12" fmla="*/ 8364 h 9781"/>
                  <a:gd name="connsiteX13" fmla="*/ 4221 w 9972"/>
                  <a:gd name="connsiteY13" fmla="*/ 8598 h 9781"/>
                  <a:gd name="connsiteX14" fmla="*/ 3031 w 9972"/>
                  <a:gd name="connsiteY14" fmla="*/ 8880 h 9781"/>
                  <a:gd name="connsiteX15" fmla="*/ 2252 w 9972"/>
                  <a:gd name="connsiteY15" fmla="*/ 9068 h 9781"/>
                  <a:gd name="connsiteX16" fmla="*/ 1459 w 9972"/>
                  <a:gd name="connsiteY16" fmla="*/ 9350 h 9781"/>
                  <a:gd name="connsiteX17" fmla="*/ 624 w 9972"/>
                  <a:gd name="connsiteY17" fmla="*/ 9725 h 9781"/>
                  <a:gd name="connsiteX18" fmla="*/ 85 w 9972"/>
                  <a:gd name="connsiteY18" fmla="*/ 9537 h 9781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3324 w 10000"/>
                  <a:gd name="connsiteY3" fmla="*/ 2935 h 10000"/>
                  <a:gd name="connsiteX4" fmla="*/ 5454 w 10000"/>
                  <a:gd name="connsiteY4" fmla="*/ 535 h 10000"/>
                  <a:gd name="connsiteX5" fmla="*/ 7159 w 10000"/>
                  <a:gd name="connsiteY5" fmla="*/ 343 h 10000"/>
                  <a:gd name="connsiteX6" fmla="*/ 7415 w 10000"/>
                  <a:gd name="connsiteY6" fmla="*/ 631 h 10000"/>
                  <a:gd name="connsiteX7" fmla="*/ 8466 w 10000"/>
                  <a:gd name="connsiteY7" fmla="*/ 2455 h 10000"/>
                  <a:gd name="connsiteX8" fmla="*/ 10000 w 10000"/>
                  <a:gd name="connsiteY8" fmla="*/ 7495 h 10000"/>
                  <a:gd name="connsiteX9" fmla="*/ 9787 w 10000"/>
                  <a:gd name="connsiteY9" fmla="*/ 8215 h 10000"/>
                  <a:gd name="connsiteX10" fmla="*/ 8580 w 10000"/>
                  <a:gd name="connsiteY10" fmla="*/ 8694 h 10000"/>
                  <a:gd name="connsiteX11" fmla="*/ 7387 w 10000"/>
                  <a:gd name="connsiteY11" fmla="*/ 8551 h 10000"/>
                  <a:gd name="connsiteX12" fmla="*/ 4233 w 10000"/>
                  <a:gd name="connsiteY12" fmla="*/ 8791 h 10000"/>
                  <a:gd name="connsiteX13" fmla="*/ 3040 w 10000"/>
                  <a:gd name="connsiteY13" fmla="*/ 9079 h 10000"/>
                  <a:gd name="connsiteX14" fmla="*/ 2258 w 10000"/>
                  <a:gd name="connsiteY14" fmla="*/ 9271 h 10000"/>
                  <a:gd name="connsiteX15" fmla="*/ 1463 w 10000"/>
                  <a:gd name="connsiteY15" fmla="*/ 9559 h 10000"/>
                  <a:gd name="connsiteX16" fmla="*/ 626 w 10000"/>
                  <a:gd name="connsiteY16" fmla="*/ 9943 h 10000"/>
                  <a:gd name="connsiteX17" fmla="*/ 85 w 10000"/>
                  <a:gd name="connsiteY17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3040 w 10000"/>
                  <a:gd name="connsiteY12" fmla="*/ 9079 h 10000"/>
                  <a:gd name="connsiteX13" fmla="*/ 2258 w 10000"/>
                  <a:gd name="connsiteY13" fmla="*/ 9271 h 10000"/>
                  <a:gd name="connsiteX14" fmla="*/ 1463 w 10000"/>
                  <a:gd name="connsiteY14" fmla="*/ 9559 h 10000"/>
                  <a:gd name="connsiteX15" fmla="*/ 626 w 10000"/>
                  <a:gd name="connsiteY15" fmla="*/ 9943 h 10000"/>
                  <a:gd name="connsiteX16" fmla="*/ 85 w 10000"/>
                  <a:gd name="connsiteY16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2258 w 10000"/>
                  <a:gd name="connsiteY12" fmla="*/ 9271 h 10000"/>
                  <a:gd name="connsiteX13" fmla="*/ 1463 w 10000"/>
                  <a:gd name="connsiteY13" fmla="*/ 9559 h 10000"/>
                  <a:gd name="connsiteX14" fmla="*/ 626 w 10000"/>
                  <a:gd name="connsiteY14" fmla="*/ 9943 h 10000"/>
                  <a:gd name="connsiteX15" fmla="*/ 85 w 10000"/>
                  <a:gd name="connsiteY15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1463 w 10000"/>
                  <a:gd name="connsiteY12" fmla="*/ 9559 h 10000"/>
                  <a:gd name="connsiteX13" fmla="*/ 626 w 10000"/>
                  <a:gd name="connsiteY13" fmla="*/ 9943 h 10000"/>
                  <a:gd name="connsiteX14" fmla="*/ 85 w 10000"/>
                  <a:gd name="connsiteY14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626 w 10000"/>
                  <a:gd name="connsiteY12" fmla="*/ 9943 h 10000"/>
                  <a:gd name="connsiteX13" fmla="*/ 85 w 10000"/>
                  <a:gd name="connsiteY13" fmla="*/ 9751 h 10000"/>
                  <a:gd name="connsiteX0" fmla="*/ 85 w 10002"/>
                  <a:gd name="connsiteY0" fmla="*/ 9751 h 10000"/>
                  <a:gd name="connsiteX1" fmla="*/ 85 w 10002"/>
                  <a:gd name="connsiteY1" fmla="*/ 8742 h 10000"/>
                  <a:gd name="connsiteX2" fmla="*/ 3196 w 10002"/>
                  <a:gd name="connsiteY2" fmla="*/ 3126 h 10000"/>
                  <a:gd name="connsiteX3" fmla="*/ 5454 w 10002"/>
                  <a:gd name="connsiteY3" fmla="*/ 535 h 10000"/>
                  <a:gd name="connsiteX4" fmla="*/ 7159 w 10002"/>
                  <a:gd name="connsiteY4" fmla="*/ 343 h 10000"/>
                  <a:gd name="connsiteX5" fmla="*/ 7415 w 10002"/>
                  <a:gd name="connsiteY5" fmla="*/ 631 h 10000"/>
                  <a:gd name="connsiteX6" fmla="*/ 8466 w 10002"/>
                  <a:gd name="connsiteY6" fmla="*/ 2455 h 10000"/>
                  <a:gd name="connsiteX7" fmla="*/ 10000 w 10002"/>
                  <a:gd name="connsiteY7" fmla="*/ 7495 h 10000"/>
                  <a:gd name="connsiteX8" fmla="*/ 9787 w 10002"/>
                  <a:gd name="connsiteY8" fmla="*/ 8215 h 10000"/>
                  <a:gd name="connsiteX9" fmla="*/ 8580 w 10002"/>
                  <a:gd name="connsiteY9" fmla="*/ 8694 h 10000"/>
                  <a:gd name="connsiteX10" fmla="*/ 7387 w 10002"/>
                  <a:gd name="connsiteY10" fmla="*/ 8551 h 10000"/>
                  <a:gd name="connsiteX11" fmla="*/ 4233 w 10002"/>
                  <a:gd name="connsiteY11" fmla="*/ 8791 h 10000"/>
                  <a:gd name="connsiteX12" fmla="*/ 626 w 10002"/>
                  <a:gd name="connsiteY12" fmla="*/ 9943 h 10000"/>
                  <a:gd name="connsiteX13" fmla="*/ 85 w 10002"/>
                  <a:gd name="connsiteY13" fmla="*/ 9751 h 10000"/>
                  <a:gd name="connsiteX0" fmla="*/ 85 w 9962"/>
                  <a:gd name="connsiteY0" fmla="*/ 9751 h 10000"/>
                  <a:gd name="connsiteX1" fmla="*/ 85 w 9962"/>
                  <a:gd name="connsiteY1" fmla="*/ 8742 h 10000"/>
                  <a:gd name="connsiteX2" fmla="*/ 3196 w 9962"/>
                  <a:gd name="connsiteY2" fmla="*/ 3126 h 10000"/>
                  <a:gd name="connsiteX3" fmla="*/ 5454 w 9962"/>
                  <a:gd name="connsiteY3" fmla="*/ 535 h 10000"/>
                  <a:gd name="connsiteX4" fmla="*/ 7159 w 9962"/>
                  <a:gd name="connsiteY4" fmla="*/ 343 h 10000"/>
                  <a:gd name="connsiteX5" fmla="*/ 7415 w 9962"/>
                  <a:gd name="connsiteY5" fmla="*/ 631 h 10000"/>
                  <a:gd name="connsiteX6" fmla="*/ 8466 w 9962"/>
                  <a:gd name="connsiteY6" fmla="*/ 2455 h 10000"/>
                  <a:gd name="connsiteX7" fmla="*/ 9959 w 9962"/>
                  <a:gd name="connsiteY7" fmla="*/ 7267 h 10000"/>
                  <a:gd name="connsiteX8" fmla="*/ 9787 w 9962"/>
                  <a:gd name="connsiteY8" fmla="*/ 8215 h 10000"/>
                  <a:gd name="connsiteX9" fmla="*/ 8580 w 9962"/>
                  <a:gd name="connsiteY9" fmla="*/ 8694 h 10000"/>
                  <a:gd name="connsiteX10" fmla="*/ 7387 w 9962"/>
                  <a:gd name="connsiteY10" fmla="*/ 8551 h 10000"/>
                  <a:gd name="connsiteX11" fmla="*/ 4233 w 9962"/>
                  <a:gd name="connsiteY11" fmla="*/ 8791 h 10000"/>
                  <a:gd name="connsiteX12" fmla="*/ 626 w 9962"/>
                  <a:gd name="connsiteY12" fmla="*/ 9943 h 10000"/>
                  <a:gd name="connsiteX13" fmla="*/ 85 w 9962"/>
                  <a:gd name="connsiteY13" fmla="*/ 9751 h 10000"/>
                  <a:gd name="connsiteX0" fmla="*/ 85 w 10009"/>
                  <a:gd name="connsiteY0" fmla="*/ 9751 h 10000"/>
                  <a:gd name="connsiteX1" fmla="*/ 85 w 10009"/>
                  <a:gd name="connsiteY1" fmla="*/ 8742 h 10000"/>
                  <a:gd name="connsiteX2" fmla="*/ 3208 w 10009"/>
                  <a:gd name="connsiteY2" fmla="*/ 3126 h 10000"/>
                  <a:gd name="connsiteX3" fmla="*/ 5475 w 10009"/>
                  <a:gd name="connsiteY3" fmla="*/ 535 h 10000"/>
                  <a:gd name="connsiteX4" fmla="*/ 7186 w 10009"/>
                  <a:gd name="connsiteY4" fmla="*/ 343 h 10000"/>
                  <a:gd name="connsiteX5" fmla="*/ 7443 w 10009"/>
                  <a:gd name="connsiteY5" fmla="*/ 631 h 10000"/>
                  <a:gd name="connsiteX6" fmla="*/ 8498 w 10009"/>
                  <a:gd name="connsiteY6" fmla="*/ 2455 h 10000"/>
                  <a:gd name="connsiteX7" fmla="*/ 9997 w 10009"/>
                  <a:gd name="connsiteY7" fmla="*/ 7267 h 10000"/>
                  <a:gd name="connsiteX8" fmla="*/ 9824 w 10009"/>
                  <a:gd name="connsiteY8" fmla="*/ 8215 h 10000"/>
                  <a:gd name="connsiteX9" fmla="*/ 8613 w 10009"/>
                  <a:gd name="connsiteY9" fmla="*/ 8694 h 10000"/>
                  <a:gd name="connsiteX10" fmla="*/ 7415 w 10009"/>
                  <a:gd name="connsiteY10" fmla="*/ 8551 h 10000"/>
                  <a:gd name="connsiteX11" fmla="*/ 4249 w 10009"/>
                  <a:gd name="connsiteY11" fmla="*/ 8791 h 10000"/>
                  <a:gd name="connsiteX12" fmla="*/ 628 w 10009"/>
                  <a:gd name="connsiteY12" fmla="*/ 9943 h 10000"/>
                  <a:gd name="connsiteX13" fmla="*/ 85 w 10009"/>
                  <a:gd name="connsiteY13" fmla="*/ 9751 h 10000"/>
                  <a:gd name="connsiteX0" fmla="*/ 85 w 9985"/>
                  <a:gd name="connsiteY0" fmla="*/ 9751 h 10000"/>
                  <a:gd name="connsiteX1" fmla="*/ 85 w 9985"/>
                  <a:gd name="connsiteY1" fmla="*/ 8742 h 10000"/>
                  <a:gd name="connsiteX2" fmla="*/ 3208 w 9985"/>
                  <a:gd name="connsiteY2" fmla="*/ 3126 h 10000"/>
                  <a:gd name="connsiteX3" fmla="*/ 5475 w 9985"/>
                  <a:gd name="connsiteY3" fmla="*/ 535 h 10000"/>
                  <a:gd name="connsiteX4" fmla="*/ 7186 w 9985"/>
                  <a:gd name="connsiteY4" fmla="*/ 343 h 10000"/>
                  <a:gd name="connsiteX5" fmla="*/ 7443 w 9985"/>
                  <a:gd name="connsiteY5" fmla="*/ 631 h 10000"/>
                  <a:gd name="connsiteX6" fmla="*/ 8498 w 9985"/>
                  <a:gd name="connsiteY6" fmla="*/ 2455 h 10000"/>
                  <a:gd name="connsiteX7" fmla="*/ 9970 w 9985"/>
                  <a:gd name="connsiteY7" fmla="*/ 6902 h 10000"/>
                  <a:gd name="connsiteX8" fmla="*/ 9824 w 9985"/>
                  <a:gd name="connsiteY8" fmla="*/ 8215 h 10000"/>
                  <a:gd name="connsiteX9" fmla="*/ 8613 w 9985"/>
                  <a:gd name="connsiteY9" fmla="*/ 8694 h 10000"/>
                  <a:gd name="connsiteX10" fmla="*/ 7415 w 9985"/>
                  <a:gd name="connsiteY10" fmla="*/ 8551 h 10000"/>
                  <a:gd name="connsiteX11" fmla="*/ 4249 w 9985"/>
                  <a:gd name="connsiteY11" fmla="*/ 8791 h 10000"/>
                  <a:gd name="connsiteX12" fmla="*/ 628 w 9985"/>
                  <a:gd name="connsiteY12" fmla="*/ 9943 h 10000"/>
                  <a:gd name="connsiteX13" fmla="*/ 85 w 9985"/>
                  <a:gd name="connsiteY13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213 w 10000"/>
                  <a:gd name="connsiteY2" fmla="*/ 3126 h 10000"/>
                  <a:gd name="connsiteX3" fmla="*/ 5483 w 10000"/>
                  <a:gd name="connsiteY3" fmla="*/ 535 h 10000"/>
                  <a:gd name="connsiteX4" fmla="*/ 7197 w 10000"/>
                  <a:gd name="connsiteY4" fmla="*/ 343 h 10000"/>
                  <a:gd name="connsiteX5" fmla="*/ 7454 w 10000"/>
                  <a:gd name="connsiteY5" fmla="*/ 631 h 10000"/>
                  <a:gd name="connsiteX6" fmla="*/ 8511 w 10000"/>
                  <a:gd name="connsiteY6" fmla="*/ 2455 h 10000"/>
                  <a:gd name="connsiteX7" fmla="*/ 9985 w 10000"/>
                  <a:gd name="connsiteY7" fmla="*/ 6902 h 10000"/>
                  <a:gd name="connsiteX8" fmla="*/ 9839 w 10000"/>
                  <a:gd name="connsiteY8" fmla="*/ 8215 h 10000"/>
                  <a:gd name="connsiteX9" fmla="*/ 8626 w 10000"/>
                  <a:gd name="connsiteY9" fmla="*/ 8694 h 10000"/>
                  <a:gd name="connsiteX10" fmla="*/ 7426 w 10000"/>
                  <a:gd name="connsiteY10" fmla="*/ 8551 h 10000"/>
                  <a:gd name="connsiteX11" fmla="*/ 4255 w 10000"/>
                  <a:gd name="connsiteY11" fmla="*/ 8791 h 10000"/>
                  <a:gd name="connsiteX12" fmla="*/ 629 w 10000"/>
                  <a:gd name="connsiteY12" fmla="*/ 9943 h 10000"/>
                  <a:gd name="connsiteX13" fmla="*/ 85 w 10000"/>
                  <a:gd name="connsiteY13" fmla="*/ 9751 h 10000"/>
                  <a:gd name="connsiteX0" fmla="*/ 749 w 10120"/>
                  <a:gd name="connsiteY0" fmla="*/ 9943 h 9943"/>
                  <a:gd name="connsiteX1" fmla="*/ 205 w 10120"/>
                  <a:gd name="connsiteY1" fmla="*/ 8742 h 9943"/>
                  <a:gd name="connsiteX2" fmla="*/ 3333 w 10120"/>
                  <a:gd name="connsiteY2" fmla="*/ 3126 h 9943"/>
                  <a:gd name="connsiteX3" fmla="*/ 5603 w 10120"/>
                  <a:gd name="connsiteY3" fmla="*/ 535 h 9943"/>
                  <a:gd name="connsiteX4" fmla="*/ 7317 w 10120"/>
                  <a:gd name="connsiteY4" fmla="*/ 343 h 9943"/>
                  <a:gd name="connsiteX5" fmla="*/ 7574 w 10120"/>
                  <a:gd name="connsiteY5" fmla="*/ 631 h 9943"/>
                  <a:gd name="connsiteX6" fmla="*/ 8631 w 10120"/>
                  <a:gd name="connsiteY6" fmla="*/ 2455 h 9943"/>
                  <a:gd name="connsiteX7" fmla="*/ 10105 w 10120"/>
                  <a:gd name="connsiteY7" fmla="*/ 6902 h 9943"/>
                  <a:gd name="connsiteX8" fmla="*/ 9959 w 10120"/>
                  <a:gd name="connsiteY8" fmla="*/ 8215 h 9943"/>
                  <a:gd name="connsiteX9" fmla="*/ 8746 w 10120"/>
                  <a:gd name="connsiteY9" fmla="*/ 8694 h 9943"/>
                  <a:gd name="connsiteX10" fmla="*/ 7546 w 10120"/>
                  <a:gd name="connsiteY10" fmla="*/ 8551 h 9943"/>
                  <a:gd name="connsiteX11" fmla="*/ 4375 w 10120"/>
                  <a:gd name="connsiteY11" fmla="*/ 8791 h 9943"/>
                  <a:gd name="connsiteX12" fmla="*/ 749 w 10120"/>
                  <a:gd name="connsiteY12" fmla="*/ 9943 h 9943"/>
                  <a:gd name="connsiteX0" fmla="*/ 579 w 9839"/>
                  <a:gd name="connsiteY0" fmla="*/ 10000 h 10000"/>
                  <a:gd name="connsiteX1" fmla="*/ 42 w 9839"/>
                  <a:gd name="connsiteY1" fmla="*/ 8792 h 10000"/>
                  <a:gd name="connsiteX2" fmla="*/ 3132 w 9839"/>
                  <a:gd name="connsiteY2" fmla="*/ 3144 h 10000"/>
                  <a:gd name="connsiteX3" fmla="*/ 5376 w 9839"/>
                  <a:gd name="connsiteY3" fmla="*/ 538 h 10000"/>
                  <a:gd name="connsiteX4" fmla="*/ 7069 w 9839"/>
                  <a:gd name="connsiteY4" fmla="*/ 345 h 10000"/>
                  <a:gd name="connsiteX5" fmla="*/ 7323 w 9839"/>
                  <a:gd name="connsiteY5" fmla="*/ 635 h 10000"/>
                  <a:gd name="connsiteX6" fmla="*/ 8368 w 9839"/>
                  <a:gd name="connsiteY6" fmla="*/ 2469 h 10000"/>
                  <a:gd name="connsiteX7" fmla="*/ 9824 w 9839"/>
                  <a:gd name="connsiteY7" fmla="*/ 6942 h 10000"/>
                  <a:gd name="connsiteX8" fmla="*/ 9680 w 9839"/>
                  <a:gd name="connsiteY8" fmla="*/ 8262 h 10000"/>
                  <a:gd name="connsiteX9" fmla="*/ 8481 w 9839"/>
                  <a:gd name="connsiteY9" fmla="*/ 8744 h 10000"/>
                  <a:gd name="connsiteX10" fmla="*/ 7296 w 9839"/>
                  <a:gd name="connsiteY10" fmla="*/ 8600 h 10000"/>
                  <a:gd name="connsiteX11" fmla="*/ 4162 w 9839"/>
                  <a:gd name="connsiteY11" fmla="*/ 8841 h 10000"/>
                  <a:gd name="connsiteX12" fmla="*/ 579 w 9839"/>
                  <a:gd name="connsiteY12" fmla="*/ 10000 h 10000"/>
                  <a:gd name="connsiteX0" fmla="*/ 553 w 9965"/>
                  <a:gd name="connsiteY0" fmla="*/ 10000 h 10032"/>
                  <a:gd name="connsiteX1" fmla="*/ 8 w 9965"/>
                  <a:gd name="connsiteY1" fmla="*/ 8792 h 10032"/>
                  <a:gd name="connsiteX2" fmla="*/ 3148 w 9965"/>
                  <a:gd name="connsiteY2" fmla="*/ 3144 h 10032"/>
                  <a:gd name="connsiteX3" fmla="*/ 5429 w 9965"/>
                  <a:gd name="connsiteY3" fmla="*/ 538 h 10032"/>
                  <a:gd name="connsiteX4" fmla="*/ 7150 w 9965"/>
                  <a:gd name="connsiteY4" fmla="*/ 345 h 10032"/>
                  <a:gd name="connsiteX5" fmla="*/ 7408 w 9965"/>
                  <a:gd name="connsiteY5" fmla="*/ 635 h 10032"/>
                  <a:gd name="connsiteX6" fmla="*/ 8470 w 9965"/>
                  <a:gd name="connsiteY6" fmla="*/ 2469 h 10032"/>
                  <a:gd name="connsiteX7" fmla="*/ 9950 w 9965"/>
                  <a:gd name="connsiteY7" fmla="*/ 6942 h 10032"/>
                  <a:gd name="connsiteX8" fmla="*/ 9803 w 9965"/>
                  <a:gd name="connsiteY8" fmla="*/ 8262 h 10032"/>
                  <a:gd name="connsiteX9" fmla="*/ 8585 w 9965"/>
                  <a:gd name="connsiteY9" fmla="*/ 8744 h 10032"/>
                  <a:gd name="connsiteX10" fmla="*/ 7380 w 9965"/>
                  <a:gd name="connsiteY10" fmla="*/ 8600 h 10032"/>
                  <a:gd name="connsiteX11" fmla="*/ 4195 w 9965"/>
                  <a:gd name="connsiteY11" fmla="*/ 8841 h 10032"/>
                  <a:gd name="connsiteX12" fmla="*/ 553 w 9965"/>
                  <a:gd name="connsiteY12" fmla="*/ 10000 h 1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65" h="10032">
                    <a:moveTo>
                      <a:pt x="553" y="10000"/>
                    </a:moveTo>
                    <a:cubicBezTo>
                      <a:pt x="292" y="10221"/>
                      <a:pt x="-56" y="9248"/>
                      <a:pt x="8" y="8792"/>
                    </a:cubicBezTo>
                    <a:cubicBezTo>
                      <a:pt x="177" y="7585"/>
                      <a:pt x="2245" y="4520"/>
                      <a:pt x="3148" y="3144"/>
                    </a:cubicBezTo>
                    <a:cubicBezTo>
                      <a:pt x="4053" y="1768"/>
                      <a:pt x="4761" y="1005"/>
                      <a:pt x="5429" y="538"/>
                    </a:cubicBezTo>
                    <a:cubicBezTo>
                      <a:pt x="6089" y="-90"/>
                      <a:pt x="6863" y="-186"/>
                      <a:pt x="7150" y="345"/>
                    </a:cubicBezTo>
                    <a:cubicBezTo>
                      <a:pt x="7250" y="490"/>
                      <a:pt x="7366" y="635"/>
                      <a:pt x="7408" y="635"/>
                    </a:cubicBezTo>
                    <a:cubicBezTo>
                      <a:pt x="7480" y="635"/>
                      <a:pt x="8140" y="1793"/>
                      <a:pt x="8470" y="2469"/>
                    </a:cubicBezTo>
                    <a:cubicBezTo>
                      <a:pt x="8740" y="3048"/>
                      <a:pt x="9817" y="5215"/>
                      <a:pt x="9950" y="6942"/>
                    </a:cubicBezTo>
                    <a:cubicBezTo>
                      <a:pt x="10001" y="7589"/>
                      <a:pt x="9919" y="7972"/>
                      <a:pt x="9803" y="8262"/>
                    </a:cubicBezTo>
                    <a:cubicBezTo>
                      <a:pt x="9588" y="8744"/>
                      <a:pt x="9559" y="8744"/>
                      <a:pt x="8585" y="8744"/>
                    </a:cubicBezTo>
                    <a:cubicBezTo>
                      <a:pt x="8040" y="8744"/>
                      <a:pt x="7494" y="8648"/>
                      <a:pt x="7380" y="8600"/>
                    </a:cubicBezTo>
                    <a:cubicBezTo>
                      <a:pt x="7193" y="8455"/>
                      <a:pt x="5333" y="8608"/>
                      <a:pt x="4195" y="8841"/>
                    </a:cubicBezTo>
                    <a:cubicBezTo>
                      <a:pt x="3059" y="9075"/>
                      <a:pt x="1100" y="9536"/>
                      <a:pt x="553" y="1000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6E62289C-D899-4AE6-A1E1-87093CAB9300}"/>
                  </a:ext>
                </a:extLst>
              </p:cNvPr>
              <p:cNvSpPr>
                <a:spLocks/>
              </p:cNvSpPr>
              <p:nvPr/>
            </p:nvSpPr>
            <p:spPr bwMode="auto">
              <a:xfrm rot="240000" flipH="1">
                <a:off x="5292830" y="5443447"/>
                <a:ext cx="1274717" cy="462122"/>
              </a:xfrm>
              <a:custGeom>
                <a:avLst/>
                <a:gdLst>
                  <a:gd name="T0" fmla="*/ 8 w 706"/>
                  <a:gd name="T1" fmla="*/ 207 h 213"/>
                  <a:gd name="T2" fmla="*/ 8 w 706"/>
                  <a:gd name="T3" fmla="*/ 186 h 213"/>
                  <a:gd name="T4" fmla="*/ 227 w 706"/>
                  <a:gd name="T5" fmla="*/ 69 h 213"/>
                  <a:gd name="T6" fmla="*/ 236 w 706"/>
                  <a:gd name="T7" fmla="*/ 65 h 213"/>
                  <a:gd name="T8" fmla="*/ 251 w 706"/>
                  <a:gd name="T9" fmla="*/ 57 h 213"/>
                  <a:gd name="T10" fmla="*/ 286 w 706"/>
                  <a:gd name="T11" fmla="*/ 45 h 213"/>
                  <a:gd name="T12" fmla="*/ 386 w 706"/>
                  <a:gd name="T13" fmla="*/ 15 h 213"/>
                  <a:gd name="T14" fmla="*/ 506 w 706"/>
                  <a:gd name="T15" fmla="*/ 11 h 213"/>
                  <a:gd name="T16" fmla="*/ 524 w 706"/>
                  <a:gd name="T17" fmla="*/ 17 h 213"/>
                  <a:gd name="T18" fmla="*/ 598 w 706"/>
                  <a:gd name="T19" fmla="*/ 55 h 213"/>
                  <a:gd name="T20" fmla="*/ 706 w 706"/>
                  <a:gd name="T21" fmla="*/ 160 h 213"/>
                  <a:gd name="T22" fmla="*/ 691 w 706"/>
                  <a:gd name="T23" fmla="*/ 175 h 213"/>
                  <a:gd name="T24" fmla="*/ 606 w 706"/>
                  <a:gd name="T25" fmla="*/ 185 h 213"/>
                  <a:gd name="T26" fmla="*/ 522 w 706"/>
                  <a:gd name="T27" fmla="*/ 182 h 213"/>
                  <a:gd name="T28" fmla="*/ 300 w 706"/>
                  <a:gd name="T29" fmla="*/ 187 h 213"/>
                  <a:gd name="T30" fmla="*/ 216 w 706"/>
                  <a:gd name="T31" fmla="*/ 193 h 213"/>
                  <a:gd name="T32" fmla="*/ 161 w 706"/>
                  <a:gd name="T33" fmla="*/ 197 h 213"/>
                  <a:gd name="T34" fmla="*/ 105 w 706"/>
                  <a:gd name="T35" fmla="*/ 203 h 213"/>
                  <a:gd name="T36" fmla="*/ 46 w 706"/>
                  <a:gd name="T37" fmla="*/ 211 h 213"/>
                  <a:gd name="T38" fmla="*/ 8 w 706"/>
                  <a:gd name="T39" fmla="*/ 207 h 213"/>
                  <a:gd name="connsiteX0" fmla="*/ 85 w 9972"/>
                  <a:gd name="connsiteY0" fmla="*/ 9537 h 9781"/>
                  <a:gd name="connsiteX1" fmla="*/ 85 w 9972"/>
                  <a:gd name="connsiteY1" fmla="*/ 8551 h 9781"/>
                  <a:gd name="connsiteX2" fmla="*/ 3187 w 9972"/>
                  <a:gd name="connsiteY2" fmla="*/ 3058 h 9781"/>
                  <a:gd name="connsiteX3" fmla="*/ 3315 w 9972"/>
                  <a:gd name="connsiteY3" fmla="*/ 2871 h 9781"/>
                  <a:gd name="connsiteX4" fmla="*/ 3527 w 9972"/>
                  <a:gd name="connsiteY4" fmla="*/ 2495 h 9781"/>
                  <a:gd name="connsiteX5" fmla="*/ 5439 w 9972"/>
                  <a:gd name="connsiteY5" fmla="*/ 523 h 9781"/>
                  <a:gd name="connsiteX6" fmla="*/ 7139 w 9972"/>
                  <a:gd name="connsiteY6" fmla="*/ 335 h 9781"/>
                  <a:gd name="connsiteX7" fmla="*/ 7394 w 9972"/>
                  <a:gd name="connsiteY7" fmla="*/ 617 h 9781"/>
                  <a:gd name="connsiteX8" fmla="*/ 8442 w 9972"/>
                  <a:gd name="connsiteY8" fmla="*/ 2401 h 9781"/>
                  <a:gd name="connsiteX9" fmla="*/ 9972 w 9972"/>
                  <a:gd name="connsiteY9" fmla="*/ 7331 h 9781"/>
                  <a:gd name="connsiteX10" fmla="*/ 9760 w 9972"/>
                  <a:gd name="connsiteY10" fmla="*/ 8035 h 9781"/>
                  <a:gd name="connsiteX11" fmla="*/ 8556 w 9972"/>
                  <a:gd name="connsiteY11" fmla="*/ 8504 h 9781"/>
                  <a:gd name="connsiteX12" fmla="*/ 7366 w 9972"/>
                  <a:gd name="connsiteY12" fmla="*/ 8364 h 9781"/>
                  <a:gd name="connsiteX13" fmla="*/ 4221 w 9972"/>
                  <a:gd name="connsiteY13" fmla="*/ 8598 h 9781"/>
                  <a:gd name="connsiteX14" fmla="*/ 3031 w 9972"/>
                  <a:gd name="connsiteY14" fmla="*/ 8880 h 9781"/>
                  <a:gd name="connsiteX15" fmla="*/ 2252 w 9972"/>
                  <a:gd name="connsiteY15" fmla="*/ 9068 h 9781"/>
                  <a:gd name="connsiteX16" fmla="*/ 1459 w 9972"/>
                  <a:gd name="connsiteY16" fmla="*/ 9350 h 9781"/>
                  <a:gd name="connsiteX17" fmla="*/ 624 w 9972"/>
                  <a:gd name="connsiteY17" fmla="*/ 9725 h 9781"/>
                  <a:gd name="connsiteX18" fmla="*/ 85 w 9972"/>
                  <a:gd name="connsiteY18" fmla="*/ 9537 h 9781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3324 w 10000"/>
                  <a:gd name="connsiteY3" fmla="*/ 2935 h 10000"/>
                  <a:gd name="connsiteX4" fmla="*/ 5454 w 10000"/>
                  <a:gd name="connsiteY4" fmla="*/ 535 h 10000"/>
                  <a:gd name="connsiteX5" fmla="*/ 7159 w 10000"/>
                  <a:gd name="connsiteY5" fmla="*/ 343 h 10000"/>
                  <a:gd name="connsiteX6" fmla="*/ 7415 w 10000"/>
                  <a:gd name="connsiteY6" fmla="*/ 631 h 10000"/>
                  <a:gd name="connsiteX7" fmla="*/ 8466 w 10000"/>
                  <a:gd name="connsiteY7" fmla="*/ 2455 h 10000"/>
                  <a:gd name="connsiteX8" fmla="*/ 10000 w 10000"/>
                  <a:gd name="connsiteY8" fmla="*/ 7495 h 10000"/>
                  <a:gd name="connsiteX9" fmla="*/ 9787 w 10000"/>
                  <a:gd name="connsiteY9" fmla="*/ 8215 h 10000"/>
                  <a:gd name="connsiteX10" fmla="*/ 8580 w 10000"/>
                  <a:gd name="connsiteY10" fmla="*/ 8694 h 10000"/>
                  <a:gd name="connsiteX11" fmla="*/ 7387 w 10000"/>
                  <a:gd name="connsiteY11" fmla="*/ 8551 h 10000"/>
                  <a:gd name="connsiteX12" fmla="*/ 4233 w 10000"/>
                  <a:gd name="connsiteY12" fmla="*/ 8791 h 10000"/>
                  <a:gd name="connsiteX13" fmla="*/ 3040 w 10000"/>
                  <a:gd name="connsiteY13" fmla="*/ 9079 h 10000"/>
                  <a:gd name="connsiteX14" fmla="*/ 2258 w 10000"/>
                  <a:gd name="connsiteY14" fmla="*/ 9271 h 10000"/>
                  <a:gd name="connsiteX15" fmla="*/ 1463 w 10000"/>
                  <a:gd name="connsiteY15" fmla="*/ 9559 h 10000"/>
                  <a:gd name="connsiteX16" fmla="*/ 626 w 10000"/>
                  <a:gd name="connsiteY16" fmla="*/ 9943 h 10000"/>
                  <a:gd name="connsiteX17" fmla="*/ 85 w 10000"/>
                  <a:gd name="connsiteY17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3040 w 10000"/>
                  <a:gd name="connsiteY12" fmla="*/ 9079 h 10000"/>
                  <a:gd name="connsiteX13" fmla="*/ 2258 w 10000"/>
                  <a:gd name="connsiteY13" fmla="*/ 9271 h 10000"/>
                  <a:gd name="connsiteX14" fmla="*/ 1463 w 10000"/>
                  <a:gd name="connsiteY14" fmla="*/ 9559 h 10000"/>
                  <a:gd name="connsiteX15" fmla="*/ 626 w 10000"/>
                  <a:gd name="connsiteY15" fmla="*/ 9943 h 10000"/>
                  <a:gd name="connsiteX16" fmla="*/ 85 w 10000"/>
                  <a:gd name="connsiteY16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2258 w 10000"/>
                  <a:gd name="connsiteY12" fmla="*/ 9271 h 10000"/>
                  <a:gd name="connsiteX13" fmla="*/ 1463 w 10000"/>
                  <a:gd name="connsiteY13" fmla="*/ 9559 h 10000"/>
                  <a:gd name="connsiteX14" fmla="*/ 626 w 10000"/>
                  <a:gd name="connsiteY14" fmla="*/ 9943 h 10000"/>
                  <a:gd name="connsiteX15" fmla="*/ 85 w 10000"/>
                  <a:gd name="connsiteY15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1463 w 10000"/>
                  <a:gd name="connsiteY12" fmla="*/ 9559 h 10000"/>
                  <a:gd name="connsiteX13" fmla="*/ 626 w 10000"/>
                  <a:gd name="connsiteY13" fmla="*/ 9943 h 10000"/>
                  <a:gd name="connsiteX14" fmla="*/ 85 w 10000"/>
                  <a:gd name="connsiteY14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196 w 10000"/>
                  <a:gd name="connsiteY2" fmla="*/ 3126 h 10000"/>
                  <a:gd name="connsiteX3" fmla="*/ 5454 w 10000"/>
                  <a:gd name="connsiteY3" fmla="*/ 535 h 10000"/>
                  <a:gd name="connsiteX4" fmla="*/ 7159 w 10000"/>
                  <a:gd name="connsiteY4" fmla="*/ 343 h 10000"/>
                  <a:gd name="connsiteX5" fmla="*/ 7415 w 10000"/>
                  <a:gd name="connsiteY5" fmla="*/ 631 h 10000"/>
                  <a:gd name="connsiteX6" fmla="*/ 8466 w 10000"/>
                  <a:gd name="connsiteY6" fmla="*/ 2455 h 10000"/>
                  <a:gd name="connsiteX7" fmla="*/ 10000 w 10000"/>
                  <a:gd name="connsiteY7" fmla="*/ 7495 h 10000"/>
                  <a:gd name="connsiteX8" fmla="*/ 9787 w 10000"/>
                  <a:gd name="connsiteY8" fmla="*/ 8215 h 10000"/>
                  <a:gd name="connsiteX9" fmla="*/ 8580 w 10000"/>
                  <a:gd name="connsiteY9" fmla="*/ 8694 h 10000"/>
                  <a:gd name="connsiteX10" fmla="*/ 7387 w 10000"/>
                  <a:gd name="connsiteY10" fmla="*/ 8551 h 10000"/>
                  <a:gd name="connsiteX11" fmla="*/ 4233 w 10000"/>
                  <a:gd name="connsiteY11" fmla="*/ 8791 h 10000"/>
                  <a:gd name="connsiteX12" fmla="*/ 626 w 10000"/>
                  <a:gd name="connsiteY12" fmla="*/ 9943 h 10000"/>
                  <a:gd name="connsiteX13" fmla="*/ 85 w 10000"/>
                  <a:gd name="connsiteY13" fmla="*/ 9751 h 10000"/>
                  <a:gd name="connsiteX0" fmla="*/ 85 w 10002"/>
                  <a:gd name="connsiteY0" fmla="*/ 9751 h 10000"/>
                  <a:gd name="connsiteX1" fmla="*/ 85 w 10002"/>
                  <a:gd name="connsiteY1" fmla="*/ 8742 h 10000"/>
                  <a:gd name="connsiteX2" fmla="*/ 3196 w 10002"/>
                  <a:gd name="connsiteY2" fmla="*/ 3126 h 10000"/>
                  <a:gd name="connsiteX3" fmla="*/ 5454 w 10002"/>
                  <a:gd name="connsiteY3" fmla="*/ 535 h 10000"/>
                  <a:gd name="connsiteX4" fmla="*/ 7159 w 10002"/>
                  <a:gd name="connsiteY4" fmla="*/ 343 h 10000"/>
                  <a:gd name="connsiteX5" fmla="*/ 7415 w 10002"/>
                  <a:gd name="connsiteY5" fmla="*/ 631 h 10000"/>
                  <a:gd name="connsiteX6" fmla="*/ 8466 w 10002"/>
                  <a:gd name="connsiteY6" fmla="*/ 2455 h 10000"/>
                  <a:gd name="connsiteX7" fmla="*/ 10000 w 10002"/>
                  <a:gd name="connsiteY7" fmla="*/ 7495 h 10000"/>
                  <a:gd name="connsiteX8" fmla="*/ 9787 w 10002"/>
                  <a:gd name="connsiteY8" fmla="*/ 8215 h 10000"/>
                  <a:gd name="connsiteX9" fmla="*/ 8580 w 10002"/>
                  <a:gd name="connsiteY9" fmla="*/ 8694 h 10000"/>
                  <a:gd name="connsiteX10" fmla="*/ 7387 w 10002"/>
                  <a:gd name="connsiteY10" fmla="*/ 8551 h 10000"/>
                  <a:gd name="connsiteX11" fmla="*/ 4233 w 10002"/>
                  <a:gd name="connsiteY11" fmla="*/ 8791 h 10000"/>
                  <a:gd name="connsiteX12" fmla="*/ 626 w 10002"/>
                  <a:gd name="connsiteY12" fmla="*/ 9943 h 10000"/>
                  <a:gd name="connsiteX13" fmla="*/ 85 w 10002"/>
                  <a:gd name="connsiteY13" fmla="*/ 9751 h 10000"/>
                  <a:gd name="connsiteX0" fmla="*/ 85 w 9962"/>
                  <a:gd name="connsiteY0" fmla="*/ 9751 h 10000"/>
                  <a:gd name="connsiteX1" fmla="*/ 85 w 9962"/>
                  <a:gd name="connsiteY1" fmla="*/ 8742 h 10000"/>
                  <a:gd name="connsiteX2" fmla="*/ 3196 w 9962"/>
                  <a:gd name="connsiteY2" fmla="*/ 3126 h 10000"/>
                  <a:gd name="connsiteX3" fmla="*/ 5454 w 9962"/>
                  <a:gd name="connsiteY3" fmla="*/ 535 h 10000"/>
                  <a:gd name="connsiteX4" fmla="*/ 7159 w 9962"/>
                  <a:gd name="connsiteY4" fmla="*/ 343 h 10000"/>
                  <a:gd name="connsiteX5" fmla="*/ 7415 w 9962"/>
                  <a:gd name="connsiteY5" fmla="*/ 631 h 10000"/>
                  <a:gd name="connsiteX6" fmla="*/ 8466 w 9962"/>
                  <a:gd name="connsiteY6" fmla="*/ 2455 h 10000"/>
                  <a:gd name="connsiteX7" fmla="*/ 9959 w 9962"/>
                  <a:gd name="connsiteY7" fmla="*/ 7267 h 10000"/>
                  <a:gd name="connsiteX8" fmla="*/ 9787 w 9962"/>
                  <a:gd name="connsiteY8" fmla="*/ 8215 h 10000"/>
                  <a:gd name="connsiteX9" fmla="*/ 8580 w 9962"/>
                  <a:gd name="connsiteY9" fmla="*/ 8694 h 10000"/>
                  <a:gd name="connsiteX10" fmla="*/ 7387 w 9962"/>
                  <a:gd name="connsiteY10" fmla="*/ 8551 h 10000"/>
                  <a:gd name="connsiteX11" fmla="*/ 4233 w 9962"/>
                  <a:gd name="connsiteY11" fmla="*/ 8791 h 10000"/>
                  <a:gd name="connsiteX12" fmla="*/ 626 w 9962"/>
                  <a:gd name="connsiteY12" fmla="*/ 9943 h 10000"/>
                  <a:gd name="connsiteX13" fmla="*/ 85 w 9962"/>
                  <a:gd name="connsiteY13" fmla="*/ 9751 h 10000"/>
                  <a:gd name="connsiteX0" fmla="*/ 85 w 10009"/>
                  <a:gd name="connsiteY0" fmla="*/ 9751 h 10000"/>
                  <a:gd name="connsiteX1" fmla="*/ 85 w 10009"/>
                  <a:gd name="connsiteY1" fmla="*/ 8742 h 10000"/>
                  <a:gd name="connsiteX2" fmla="*/ 3208 w 10009"/>
                  <a:gd name="connsiteY2" fmla="*/ 3126 h 10000"/>
                  <a:gd name="connsiteX3" fmla="*/ 5475 w 10009"/>
                  <a:gd name="connsiteY3" fmla="*/ 535 h 10000"/>
                  <a:gd name="connsiteX4" fmla="*/ 7186 w 10009"/>
                  <a:gd name="connsiteY4" fmla="*/ 343 h 10000"/>
                  <a:gd name="connsiteX5" fmla="*/ 7443 w 10009"/>
                  <a:gd name="connsiteY5" fmla="*/ 631 h 10000"/>
                  <a:gd name="connsiteX6" fmla="*/ 8498 w 10009"/>
                  <a:gd name="connsiteY6" fmla="*/ 2455 h 10000"/>
                  <a:gd name="connsiteX7" fmla="*/ 9997 w 10009"/>
                  <a:gd name="connsiteY7" fmla="*/ 7267 h 10000"/>
                  <a:gd name="connsiteX8" fmla="*/ 9824 w 10009"/>
                  <a:gd name="connsiteY8" fmla="*/ 8215 h 10000"/>
                  <a:gd name="connsiteX9" fmla="*/ 8613 w 10009"/>
                  <a:gd name="connsiteY9" fmla="*/ 8694 h 10000"/>
                  <a:gd name="connsiteX10" fmla="*/ 7415 w 10009"/>
                  <a:gd name="connsiteY10" fmla="*/ 8551 h 10000"/>
                  <a:gd name="connsiteX11" fmla="*/ 4249 w 10009"/>
                  <a:gd name="connsiteY11" fmla="*/ 8791 h 10000"/>
                  <a:gd name="connsiteX12" fmla="*/ 628 w 10009"/>
                  <a:gd name="connsiteY12" fmla="*/ 9943 h 10000"/>
                  <a:gd name="connsiteX13" fmla="*/ 85 w 10009"/>
                  <a:gd name="connsiteY13" fmla="*/ 9751 h 10000"/>
                  <a:gd name="connsiteX0" fmla="*/ 85 w 9985"/>
                  <a:gd name="connsiteY0" fmla="*/ 9751 h 10000"/>
                  <a:gd name="connsiteX1" fmla="*/ 85 w 9985"/>
                  <a:gd name="connsiteY1" fmla="*/ 8742 h 10000"/>
                  <a:gd name="connsiteX2" fmla="*/ 3208 w 9985"/>
                  <a:gd name="connsiteY2" fmla="*/ 3126 h 10000"/>
                  <a:gd name="connsiteX3" fmla="*/ 5475 w 9985"/>
                  <a:gd name="connsiteY3" fmla="*/ 535 h 10000"/>
                  <a:gd name="connsiteX4" fmla="*/ 7186 w 9985"/>
                  <a:gd name="connsiteY4" fmla="*/ 343 h 10000"/>
                  <a:gd name="connsiteX5" fmla="*/ 7443 w 9985"/>
                  <a:gd name="connsiteY5" fmla="*/ 631 h 10000"/>
                  <a:gd name="connsiteX6" fmla="*/ 8498 w 9985"/>
                  <a:gd name="connsiteY6" fmla="*/ 2455 h 10000"/>
                  <a:gd name="connsiteX7" fmla="*/ 9970 w 9985"/>
                  <a:gd name="connsiteY7" fmla="*/ 6902 h 10000"/>
                  <a:gd name="connsiteX8" fmla="*/ 9824 w 9985"/>
                  <a:gd name="connsiteY8" fmla="*/ 8215 h 10000"/>
                  <a:gd name="connsiteX9" fmla="*/ 8613 w 9985"/>
                  <a:gd name="connsiteY9" fmla="*/ 8694 h 10000"/>
                  <a:gd name="connsiteX10" fmla="*/ 7415 w 9985"/>
                  <a:gd name="connsiteY10" fmla="*/ 8551 h 10000"/>
                  <a:gd name="connsiteX11" fmla="*/ 4249 w 9985"/>
                  <a:gd name="connsiteY11" fmla="*/ 8791 h 10000"/>
                  <a:gd name="connsiteX12" fmla="*/ 628 w 9985"/>
                  <a:gd name="connsiteY12" fmla="*/ 9943 h 10000"/>
                  <a:gd name="connsiteX13" fmla="*/ 85 w 9985"/>
                  <a:gd name="connsiteY13" fmla="*/ 9751 h 10000"/>
                  <a:gd name="connsiteX0" fmla="*/ 85 w 10000"/>
                  <a:gd name="connsiteY0" fmla="*/ 9751 h 10000"/>
                  <a:gd name="connsiteX1" fmla="*/ 85 w 10000"/>
                  <a:gd name="connsiteY1" fmla="*/ 8742 h 10000"/>
                  <a:gd name="connsiteX2" fmla="*/ 3213 w 10000"/>
                  <a:gd name="connsiteY2" fmla="*/ 3126 h 10000"/>
                  <a:gd name="connsiteX3" fmla="*/ 5483 w 10000"/>
                  <a:gd name="connsiteY3" fmla="*/ 535 h 10000"/>
                  <a:gd name="connsiteX4" fmla="*/ 7197 w 10000"/>
                  <a:gd name="connsiteY4" fmla="*/ 343 h 10000"/>
                  <a:gd name="connsiteX5" fmla="*/ 7454 w 10000"/>
                  <a:gd name="connsiteY5" fmla="*/ 631 h 10000"/>
                  <a:gd name="connsiteX6" fmla="*/ 8511 w 10000"/>
                  <a:gd name="connsiteY6" fmla="*/ 2455 h 10000"/>
                  <a:gd name="connsiteX7" fmla="*/ 9985 w 10000"/>
                  <a:gd name="connsiteY7" fmla="*/ 6902 h 10000"/>
                  <a:gd name="connsiteX8" fmla="*/ 9839 w 10000"/>
                  <a:gd name="connsiteY8" fmla="*/ 8215 h 10000"/>
                  <a:gd name="connsiteX9" fmla="*/ 8626 w 10000"/>
                  <a:gd name="connsiteY9" fmla="*/ 8694 h 10000"/>
                  <a:gd name="connsiteX10" fmla="*/ 7426 w 10000"/>
                  <a:gd name="connsiteY10" fmla="*/ 8551 h 10000"/>
                  <a:gd name="connsiteX11" fmla="*/ 4255 w 10000"/>
                  <a:gd name="connsiteY11" fmla="*/ 8791 h 10000"/>
                  <a:gd name="connsiteX12" fmla="*/ 629 w 10000"/>
                  <a:gd name="connsiteY12" fmla="*/ 9943 h 10000"/>
                  <a:gd name="connsiteX13" fmla="*/ 85 w 10000"/>
                  <a:gd name="connsiteY13" fmla="*/ 9751 h 10000"/>
                  <a:gd name="connsiteX0" fmla="*/ 749 w 10120"/>
                  <a:gd name="connsiteY0" fmla="*/ 9943 h 9943"/>
                  <a:gd name="connsiteX1" fmla="*/ 205 w 10120"/>
                  <a:gd name="connsiteY1" fmla="*/ 8742 h 9943"/>
                  <a:gd name="connsiteX2" fmla="*/ 3333 w 10120"/>
                  <a:gd name="connsiteY2" fmla="*/ 3126 h 9943"/>
                  <a:gd name="connsiteX3" fmla="*/ 5603 w 10120"/>
                  <a:gd name="connsiteY3" fmla="*/ 535 h 9943"/>
                  <a:gd name="connsiteX4" fmla="*/ 7317 w 10120"/>
                  <a:gd name="connsiteY4" fmla="*/ 343 h 9943"/>
                  <a:gd name="connsiteX5" fmla="*/ 7574 w 10120"/>
                  <a:gd name="connsiteY5" fmla="*/ 631 h 9943"/>
                  <a:gd name="connsiteX6" fmla="*/ 8631 w 10120"/>
                  <a:gd name="connsiteY6" fmla="*/ 2455 h 9943"/>
                  <a:gd name="connsiteX7" fmla="*/ 10105 w 10120"/>
                  <a:gd name="connsiteY7" fmla="*/ 6902 h 9943"/>
                  <a:gd name="connsiteX8" fmla="*/ 9959 w 10120"/>
                  <a:gd name="connsiteY8" fmla="*/ 8215 h 9943"/>
                  <a:gd name="connsiteX9" fmla="*/ 8746 w 10120"/>
                  <a:gd name="connsiteY9" fmla="*/ 8694 h 9943"/>
                  <a:gd name="connsiteX10" fmla="*/ 7546 w 10120"/>
                  <a:gd name="connsiteY10" fmla="*/ 8551 h 9943"/>
                  <a:gd name="connsiteX11" fmla="*/ 4375 w 10120"/>
                  <a:gd name="connsiteY11" fmla="*/ 8791 h 9943"/>
                  <a:gd name="connsiteX12" fmla="*/ 749 w 10120"/>
                  <a:gd name="connsiteY12" fmla="*/ 9943 h 9943"/>
                  <a:gd name="connsiteX0" fmla="*/ 579 w 9839"/>
                  <a:gd name="connsiteY0" fmla="*/ 10000 h 10000"/>
                  <a:gd name="connsiteX1" fmla="*/ 42 w 9839"/>
                  <a:gd name="connsiteY1" fmla="*/ 8792 h 10000"/>
                  <a:gd name="connsiteX2" fmla="*/ 3132 w 9839"/>
                  <a:gd name="connsiteY2" fmla="*/ 3144 h 10000"/>
                  <a:gd name="connsiteX3" fmla="*/ 5376 w 9839"/>
                  <a:gd name="connsiteY3" fmla="*/ 538 h 10000"/>
                  <a:gd name="connsiteX4" fmla="*/ 7069 w 9839"/>
                  <a:gd name="connsiteY4" fmla="*/ 345 h 10000"/>
                  <a:gd name="connsiteX5" fmla="*/ 7323 w 9839"/>
                  <a:gd name="connsiteY5" fmla="*/ 635 h 10000"/>
                  <a:gd name="connsiteX6" fmla="*/ 8368 w 9839"/>
                  <a:gd name="connsiteY6" fmla="*/ 2469 h 10000"/>
                  <a:gd name="connsiteX7" fmla="*/ 9824 w 9839"/>
                  <a:gd name="connsiteY7" fmla="*/ 6942 h 10000"/>
                  <a:gd name="connsiteX8" fmla="*/ 9680 w 9839"/>
                  <a:gd name="connsiteY8" fmla="*/ 8262 h 10000"/>
                  <a:gd name="connsiteX9" fmla="*/ 8481 w 9839"/>
                  <a:gd name="connsiteY9" fmla="*/ 8744 h 10000"/>
                  <a:gd name="connsiteX10" fmla="*/ 7296 w 9839"/>
                  <a:gd name="connsiteY10" fmla="*/ 8600 h 10000"/>
                  <a:gd name="connsiteX11" fmla="*/ 4162 w 9839"/>
                  <a:gd name="connsiteY11" fmla="*/ 8841 h 10000"/>
                  <a:gd name="connsiteX12" fmla="*/ 579 w 9839"/>
                  <a:gd name="connsiteY12" fmla="*/ 10000 h 10000"/>
                  <a:gd name="connsiteX0" fmla="*/ 553 w 9965"/>
                  <a:gd name="connsiteY0" fmla="*/ 10000 h 10032"/>
                  <a:gd name="connsiteX1" fmla="*/ 8 w 9965"/>
                  <a:gd name="connsiteY1" fmla="*/ 8792 h 10032"/>
                  <a:gd name="connsiteX2" fmla="*/ 3148 w 9965"/>
                  <a:gd name="connsiteY2" fmla="*/ 3144 h 10032"/>
                  <a:gd name="connsiteX3" fmla="*/ 5429 w 9965"/>
                  <a:gd name="connsiteY3" fmla="*/ 538 h 10032"/>
                  <a:gd name="connsiteX4" fmla="*/ 7150 w 9965"/>
                  <a:gd name="connsiteY4" fmla="*/ 345 h 10032"/>
                  <a:gd name="connsiteX5" fmla="*/ 7408 w 9965"/>
                  <a:gd name="connsiteY5" fmla="*/ 635 h 10032"/>
                  <a:gd name="connsiteX6" fmla="*/ 8470 w 9965"/>
                  <a:gd name="connsiteY6" fmla="*/ 2469 h 10032"/>
                  <a:gd name="connsiteX7" fmla="*/ 9950 w 9965"/>
                  <a:gd name="connsiteY7" fmla="*/ 6942 h 10032"/>
                  <a:gd name="connsiteX8" fmla="*/ 9803 w 9965"/>
                  <a:gd name="connsiteY8" fmla="*/ 8262 h 10032"/>
                  <a:gd name="connsiteX9" fmla="*/ 8585 w 9965"/>
                  <a:gd name="connsiteY9" fmla="*/ 8744 h 10032"/>
                  <a:gd name="connsiteX10" fmla="*/ 7380 w 9965"/>
                  <a:gd name="connsiteY10" fmla="*/ 8600 h 10032"/>
                  <a:gd name="connsiteX11" fmla="*/ 4195 w 9965"/>
                  <a:gd name="connsiteY11" fmla="*/ 8841 h 10032"/>
                  <a:gd name="connsiteX12" fmla="*/ 553 w 9965"/>
                  <a:gd name="connsiteY12" fmla="*/ 10000 h 1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65" h="10032">
                    <a:moveTo>
                      <a:pt x="553" y="10000"/>
                    </a:moveTo>
                    <a:cubicBezTo>
                      <a:pt x="292" y="10221"/>
                      <a:pt x="-56" y="9248"/>
                      <a:pt x="8" y="8792"/>
                    </a:cubicBezTo>
                    <a:cubicBezTo>
                      <a:pt x="177" y="7585"/>
                      <a:pt x="2245" y="4520"/>
                      <a:pt x="3148" y="3144"/>
                    </a:cubicBezTo>
                    <a:cubicBezTo>
                      <a:pt x="4053" y="1768"/>
                      <a:pt x="4761" y="1005"/>
                      <a:pt x="5429" y="538"/>
                    </a:cubicBezTo>
                    <a:cubicBezTo>
                      <a:pt x="6089" y="-90"/>
                      <a:pt x="6863" y="-186"/>
                      <a:pt x="7150" y="345"/>
                    </a:cubicBezTo>
                    <a:cubicBezTo>
                      <a:pt x="7250" y="490"/>
                      <a:pt x="7366" y="635"/>
                      <a:pt x="7408" y="635"/>
                    </a:cubicBezTo>
                    <a:cubicBezTo>
                      <a:pt x="7480" y="635"/>
                      <a:pt x="8140" y="1793"/>
                      <a:pt x="8470" y="2469"/>
                    </a:cubicBezTo>
                    <a:cubicBezTo>
                      <a:pt x="8740" y="3048"/>
                      <a:pt x="9817" y="5215"/>
                      <a:pt x="9950" y="6942"/>
                    </a:cubicBezTo>
                    <a:cubicBezTo>
                      <a:pt x="10001" y="7589"/>
                      <a:pt x="9919" y="7972"/>
                      <a:pt x="9803" y="8262"/>
                    </a:cubicBezTo>
                    <a:cubicBezTo>
                      <a:pt x="9588" y="8744"/>
                      <a:pt x="9559" y="8744"/>
                      <a:pt x="8585" y="8744"/>
                    </a:cubicBezTo>
                    <a:cubicBezTo>
                      <a:pt x="8040" y="8744"/>
                      <a:pt x="7494" y="8648"/>
                      <a:pt x="7380" y="8600"/>
                    </a:cubicBezTo>
                    <a:cubicBezTo>
                      <a:pt x="7193" y="8455"/>
                      <a:pt x="5333" y="8608"/>
                      <a:pt x="4195" y="8841"/>
                    </a:cubicBezTo>
                    <a:cubicBezTo>
                      <a:pt x="3059" y="9075"/>
                      <a:pt x="1100" y="9536"/>
                      <a:pt x="553" y="1000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 57">
                <a:extLst>
                  <a:ext uri="{FF2B5EF4-FFF2-40B4-BE49-F238E27FC236}">
                    <a16:creationId xmlns:a16="http://schemas.microsoft.com/office/drawing/2014/main" id="{7A68B6D8-9A5E-412A-904D-0A9BF8780729}"/>
                  </a:ext>
                </a:extLst>
              </p:cNvPr>
              <p:cNvSpPr/>
              <p:nvPr/>
            </p:nvSpPr>
            <p:spPr>
              <a:xfrm>
                <a:off x="3698952" y="1603801"/>
                <a:ext cx="7002308" cy="5418268"/>
              </a:xfrm>
              <a:custGeom>
                <a:avLst/>
                <a:gdLst>
                  <a:gd name="connsiteX0" fmla="*/ 969818 w 10557164"/>
                  <a:gd name="connsiteY0" fmla="*/ 7730836 h 7841672"/>
                  <a:gd name="connsiteX1" fmla="*/ 2050473 w 10557164"/>
                  <a:gd name="connsiteY1" fmla="*/ 7509163 h 7841672"/>
                  <a:gd name="connsiteX2" fmla="*/ 2216727 w 10557164"/>
                  <a:gd name="connsiteY2" fmla="*/ 5569527 h 7841672"/>
                  <a:gd name="connsiteX3" fmla="*/ 260465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0" fmla="*/ 969818 w 10557164"/>
                  <a:gd name="connsiteY0" fmla="*/ 7730836 h 7841672"/>
                  <a:gd name="connsiteX1" fmla="*/ 1993323 w 10557164"/>
                  <a:gd name="connsiteY1" fmla="*/ 7385338 h 7841672"/>
                  <a:gd name="connsiteX2" fmla="*/ 2216727 w 10557164"/>
                  <a:gd name="connsiteY2" fmla="*/ 5569527 h 7841672"/>
                  <a:gd name="connsiteX3" fmla="*/ 260465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0" fmla="*/ 969818 w 10557164"/>
                  <a:gd name="connsiteY0" fmla="*/ 7730836 h 7841672"/>
                  <a:gd name="connsiteX1" fmla="*/ 1993323 w 10557164"/>
                  <a:gd name="connsiteY1" fmla="*/ 7385338 h 7841672"/>
                  <a:gd name="connsiteX2" fmla="*/ 2273877 w 10557164"/>
                  <a:gd name="connsiteY2" fmla="*/ 5483802 h 7841672"/>
                  <a:gd name="connsiteX3" fmla="*/ 260465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0" fmla="*/ 969818 w 10557164"/>
                  <a:gd name="connsiteY0" fmla="*/ 7730836 h 7841672"/>
                  <a:gd name="connsiteX1" fmla="*/ 1993323 w 10557164"/>
                  <a:gd name="connsiteY1" fmla="*/ 7385338 h 7841672"/>
                  <a:gd name="connsiteX2" fmla="*/ 2273877 w 10557164"/>
                  <a:gd name="connsiteY2" fmla="*/ 5483802 h 7841672"/>
                  <a:gd name="connsiteX3" fmla="*/ 260465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0" fmla="*/ 969818 w 10557164"/>
                  <a:gd name="connsiteY0" fmla="*/ 7730836 h 7841672"/>
                  <a:gd name="connsiteX1" fmla="*/ 1993323 w 10557164"/>
                  <a:gd name="connsiteY1" fmla="*/ 7385338 h 7841672"/>
                  <a:gd name="connsiteX2" fmla="*/ 2273877 w 10557164"/>
                  <a:gd name="connsiteY2" fmla="*/ 548380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0" fmla="*/ 969818 w 10557164"/>
                  <a:gd name="connsiteY0" fmla="*/ 7730836 h 7841672"/>
                  <a:gd name="connsiteX1" fmla="*/ 1993323 w 10557164"/>
                  <a:gd name="connsiteY1" fmla="*/ 7385338 h 7841672"/>
                  <a:gd name="connsiteX2" fmla="*/ 2273877 w 10557164"/>
                  <a:gd name="connsiteY2" fmla="*/ 548380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73877 w 10557164"/>
                  <a:gd name="connsiteY2" fmla="*/ 548380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73877 w 10557164"/>
                  <a:gd name="connsiteY2" fmla="*/ 548380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57995 w 10557164"/>
                  <a:gd name="connsiteY3" fmla="*/ 476596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96095 w 10557164"/>
                  <a:gd name="connsiteY3" fmla="*/ 478882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96095 w 10557164"/>
                  <a:gd name="connsiteY3" fmla="*/ 478882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96095 w 10557164"/>
                  <a:gd name="connsiteY3" fmla="*/ 478882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96095 w 10557164"/>
                  <a:gd name="connsiteY3" fmla="*/ 478882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696095 w 10557164"/>
                  <a:gd name="connsiteY3" fmla="*/ 478882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65760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6472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29746 w 10557164"/>
                  <a:gd name="connsiteY8" fmla="*/ 46274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83927 w 10557164"/>
                  <a:gd name="connsiteY9" fmla="*/ 473825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76655 w 10557164"/>
                  <a:gd name="connsiteY10" fmla="*/ 476596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69035 w 10557164"/>
                  <a:gd name="connsiteY10" fmla="*/ 471262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69035 w 10557164"/>
                  <a:gd name="connsiteY10" fmla="*/ 471262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703127 w 10557164"/>
                  <a:gd name="connsiteY11" fmla="*/ 482138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7952509 w 10557164"/>
                  <a:gd name="connsiteY12" fmla="*/ 50153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534400 w 10557164"/>
                  <a:gd name="connsiteY13" fmla="*/ 5597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667750 w 10557164"/>
                  <a:gd name="connsiteY13" fmla="*/ 53813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20100 w 10557164"/>
                  <a:gd name="connsiteY13" fmla="*/ 54130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20100 w 10557164"/>
                  <a:gd name="connsiteY13" fmla="*/ 54130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547100 w 10557164"/>
                  <a:gd name="connsiteY13" fmla="*/ 534323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839200 w 10557164"/>
                  <a:gd name="connsiteY14" fmla="*/ 7398327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13750 w 10557164"/>
                  <a:gd name="connsiteY13" fmla="*/ 5387686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74395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80110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801100 w 10557164"/>
                  <a:gd name="connsiteY14" fmla="*/ 727450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315325 w 10557164"/>
                  <a:gd name="connsiteY14" fmla="*/ 7445952 h 7841672"/>
                  <a:gd name="connsiteX15" fmla="*/ 9642764 w 10557164"/>
                  <a:gd name="connsiteY15" fmla="*/ 753687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315325 w 10557164"/>
                  <a:gd name="connsiteY14" fmla="*/ 7445952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315325 w 10557164"/>
                  <a:gd name="connsiteY14" fmla="*/ 7445952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763000 w 10557164"/>
                  <a:gd name="connsiteY14" fmla="*/ 7226877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375650 w 10557164"/>
                  <a:gd name="connsiteY13" fmla="*/ 5378161 h 7841672"/>
                  <a:gd name="connsiteX14" fmla="*/ 8763000 w 10557164"/>
                  <a:gd name="connsiteY14" fmla="*/ 7226877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490364 w 10557164"/>
                  <a:gd name="connsiteY15" fmla="*/ 7622597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537989 w 10557164"/>
                  <a:gd name="connsiteY15" fmla="*/ 755592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537989 w 10557164"/>
                  <a:gd name="connsiteY15" fmla="*/ 755592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537989 w 10557164"/>
                  <a:gd name="connsiteY15" fmla="*/ 755592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0557164"/>
                  <a:gd name="connsiteY0" fmla="*/ 7730836 h 7841672"/>
                  <a:gd name="connsiteX1" fmla="*/ 2012373 w 10557164"/>
                  <a:gd name="connsiteY1" fmla="*/ 7264688 h 7841672"/>
                  <a:gd name="connsiteX2" fmla="*/ 2280227 w 10557164"/>
                  <a:gd name="connsiteY2" fmla="*/ 5553652 h 7841672"/>
                  <a:gd name="connsiteX3" fmla="*/ 2718955 w 10557164"/>
                  <a:gd name="connsiteY3" fmla="*/ 4773583 h 7841672"/>
                  <a:gd name="connsiteX4" fmla="*/ 3703320 w 10557164"/>
                  <a:gd name="connsiteY4" fmla="*/ 4544291 h 7841672"/>
                  <a:gd name="connsiteX5" fmla="*/ 4350327 w 10557164"/>
                  <a:gd name="connsiteY5" fmla="*/ 4544291 h 7841672"/>
                  <a:gd name="connsiteX6" fmla="*/ 4793673 w 10557164"/>
                  <a:gd name="connsiteY6" fmla="*/ 4572000 h 7841672"/>
                  <a:gd name="connsiteX7" fmla="*/ 5257107 w 10557164"/>
                  <a:gd name="connsiteY7" fmla="*/ 4627418 h 7841672"/>
                  <a:gd name="connsiteX8" fmla="*/ 5952606 w 10557164"/>
                  <a:gd name="connsiteY8" fmla="*/ 4589318 h 7841672"/>
                  <a:gd name="connsiteX9" fmla="*/ 6499167 w 10557164"/>
                  <a:gd name="connsiteY9" fmla="*/ 4677294 h 7841672"/>
                  <a:gd name="connsiteX10" fmla="*/ 7138555 w 10557164"/>
                  <a:gd name="connsiteY10" fmla="*/ 4682143 h 7841672"/>
                  <a:gd name="connsiteX11" fmla="*/ 7696777 w 10557164"/>
                  <a:gd name="connsiteY11" fmla="*/ 4776932 h 7841672"/>
                  <a:gd name="connsiteX12" fmla="*/ 8022359 w 10557164"/>
                  <a:gd name="connsiteY12" fmla="*/ 4939145 h 7841672"/>
                  <a:gd name="connsiteX13" fmla="*/ 8432800 w 10557164"/>
                  <a:gd name="connsiteY13" fmla="*/ 5416261 h 7841672"/>
                  <a:gd name="connsiteX14" fmla="*/ 8763000 w 10557164"/>
                  <a:gd name="connsiteY14" fmla="*/ 7226877 h 7841672"/>
                  <a:gd name="connsiteX15" fmla="*/ 9537989 w 10557164"/>
                  <a:gd name="connsiteY15" fmla="*/ 7555922 h 7841672"/>
                  <a:gd name="connsiteX16" fmla="*/ 10557164 w 10557164"/>
                  <a:gd name="connsiteY16" fmla="*/ 3463636 h 7841672"/>
                  <a:gd name="connsiteX17" fmla="*/ 10501746 w 10557164"/>
                  <a:gd name="connsiteY17" fmla="*/ 2909454 h 7841672"/>
                  <a:gd name="connsiteX18" fmla="*/ 9809018 w 10557164"/>
                  <a:gd name="connsiteY18" fmla="*/ 2133600 h 7841672"/>
                  <a:gd name="connsiteX19" fmla="*/ 9060873 w 10557164"/>
                  <a:gd name="connsiteY19" fmla="*/ 1579418 h 7841672"/>
                  <a:gd name="connsiteX20" fmla="*/ 8312727 w 10557164"/>
                  <a:gd name="connsiteY20" fmla="*/ 942109 h 7841672"/>
                  <a:gd name="connsiteX21" fmla="*/ 6871855 w 10557164"/>
                  <a:gd name="connsiteY21" fmla="*/ 360218 h 7841672"/>
                  <a:gd name="connsiteX22" fmla="*/ 3796146 w 10557164"/>
                  <a:gd name="connsiteY22" fmla="*/ 304800 h 7841672"/>
                  <a:gd name="connsiteX23" fmla="*/ 3048000 w 10557164"/>
                  <a:gd name="connsiteY23" fmla="*/ 0 h 7841672"/>
                  <a:gd name="connsiteX24" fmla="*/ 2715491 w 10557164"/>
                  <a:gd name="connsiteY24" fmla="*/ 526472 h 7841672"/>
                  <a:gd name="connsiteX25" fmla="*/ 2133600 w 10557164"/>
                  <a:gd name="connsiteY25" fmla="*/ 1025236 h 7841672"/>
                  <a:gd name="connsiteX26" fmla="*/ 110836 w 10557164"/>
                  <a:gd name="connsiteY26" fmla="*/ 3297382 h 7841672"/>
                  <a:gd name="connsiteX27" fmla="*/ 0 w 10557164"/>
                  <a:gd name="connsiteY27" fmla="*/ 3685309 h 7841672"/>
                  <a:gd name="connsiteX28" fmla="*/ 360218 w 10557164"/>
                  <a:gd name="connsiteY28" fmla="*/ 4405745 h 7841672"/>
                  <a:gd name="connsiteX29" fmla="*/ 1025236 w 10557164"/>
                  <a:gd name="connsiteY29" fmla="*/ 7841672 h 7841672"/>
                  <a:gd name="connsiteX30" fmla="*/ 969818 w 10557164"/>
                  <a:gd name="connsiteY30" fmla="*/ 7730836 h 7841672"/>
                  <a:gd name="connsiteX0" fmla="*/ 969818 w 11065164"/>
                  <a:gd name="connsiteY0" fmla="*/ 7730836 h 7841672"/>
                  <a:gd name="connsiteX1" fmla="*/ 2012373 w 11065164"/>
                  <a:gd name="connsiteY1" fmla="*/ 7264688 h 7841672"/>
                  <a:gd name="connsiteX2" fmla="*/ 2280227 w 11065164"/>
                  <a:gd name="connsiteY2" fmla="*/ 5553652 h 7841672"/>
                  <a:gd name="connsiteX3" fmla="*/ 2718955 w 11065164"/>
                  <a:gd name="connsiteY3" fmla="*/ 4773583 h 7841672"/>
                  <a:gd name="connsiteX4" fmla="*/ 3703320 w 11065164"/>
                  <a:gd name="connsiteY4" fmla="*/ 4544291 h 7841672"/>
                  <a:gd name="connsiteX5" fmla="*/ 4350327 w 11065164"/>
                  <a:gd name="connsiteY5" fmla="*/ 4544291 h 7841672"/>
                  <a:gd name="connsiteX6" fmla="*/ 4793673 w 11065164"/>
                  <a:gd name="connsiteY6" fmla="*/ 4572000 h 7841672"/>
                  <a:gd name="connsiteX7" fmla="*/ 5257107 w 11065164"/>
                  <a:gd name="connsiteY7" fmla="*/ 4627418 h 7841672"/>
                  <a:gd name="connsiteX8" fmla="*/ 5952606 w 11065164"/>
                  <a:gd name="connsiteY8" fmla="*/ 4589318 h 7841672"/>
                  <a:gd name="connsiteX9" fmla="*/ 6499167 w 11065164"/>
                  <a:gd name="connsiteY9" fmla="*/ 4677294 h 7841672"/>
                  <a:gd name="connsiteX10" fmla="*/ 7138555 w 11065164"/>
                  <a:gd name="connsiteY10" fmla="*/ 4682143 h 7841672"/>
                  <a:gd name="connsiteX11" fmla="*/ 7696777 w 11065164"/>
                  <a:gd name="connsiteY11" fmla="*/ 4776932 h 7841672"/>
                  <a:gd name="connsiteX12" fmla="*/ 8022359 w 11065164"/>
                  <a:gd name="connsiteY12" fmla="*/ 4939145 h 7841672"/>
                  <a:gd name="connsiteX13" fmla="*/ 8432800 w 11065164"/>
                  <a:gd name="connsiteY13" fmla="*/ 5416261 h 7841672"/>
                  <a:gd name="connsiteX14" fmla="*/ 8763000 w 11065164"/>
                  <a:gd name="connsiteY14" fmla="*/ 7226877 h 7841672"/>
                  <a:gd name="connsiteX15" fmla="*/ 9537989 w 11065164"/>
                  <a:gd name="connsiteY15" fmla="*/ 7555922 h 7841672"/>
                  <a:gd name="connsiteX16" fmla="*/ 11065164 w 11065164"/>
                  <a:gd name="connsiteY16" fmla="*/ 4124036 h 7841672"/>
                  <a:gd name="connsiteX17" fmla="*/ 10501746 w 11065164"/>
                  <a:gd name="connsiteY17" fmla="*/ 2909454 h 7841672"/>
                  <a:gd name="connsiteX18" fmla="*/ 9809018 w 11065164"/>
                  <a:gd name="connsiteY18" fmla="*/ 2133600 h 7841672"/>
                  <a:gd name="connsiteX19" fmla="*/ 9060873 w 11065164"/>
                  <a:gd name="connsiteY19" fmla="*/ 1579418 h 7841672"/>
                  <a:gd name="connsiteX20" fmla="*/ 8312727 w 11065164"/>
                  <a:gd name="connsiteY20" fmla="*/ 942109 h 7841672"/>
                  <a:gd name="connsiteX21" fmla="*/ 6871855 w 11065164"/>
                  <a:gd name="connsiteY21" fmla="*/ 360218 h 7841672"/>
                  <a:gd name="connsiteX22" fmla="*/ 3796146 w 11065164"/>
                  <a:gd name="connsiteY22" fmla="*/ 304800 h 7841672"/>
                  <a:gd name="connsiteX23" fmla="*/ 3048000 w 11065164"/>
                  <a:gd name="connsiteY23" fmla="*/ 0 h 7841672"/>
                  <a:gd name="connsiteX24" fmla="*/ 2715491 w 11065164"/>
                  <a:gd name="connsiteY24" fmla="*/ 526472 h 7841672"/>
                  <a:gd name="connsiteX25" fmla="*/ 2133600 w 11065164"/>
                  <a:gd name="connsiteY25" fmla="*/ 1025236 h 7841672"/>
                  <a:gd name="connsiteX26" fmla="*/ 110836 w 11065164"/>
                  <a:gd name="connsiteY26" fmla="*/ 3297382 h 7841672"/>
                  <a:gd name="connsiteX27" fmla="*/ 0 w 11065164"/>
                  <a:gd name="connsiteY27" fmla="*/ 3685309 h 7841672"/>
                  <a:gd name="connsiteX28" fmla="*/ 360218 w 11065164"/>
                  <a:gd name="connsiteY28" fmla="*/ 4405745 h 7841672"/>
                  <a:gd name="connsiteX29" fmla="*/ 1025236 w 11065164"/>
                  <a:gd name="connsiteY29" fmla="*/ 7841672 h 7841672"/>
                  <a:gd name="connsiteX30" fmla="*/ 969818 w 11065164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328564 w 10501746"/>
                  <a:gd name="connsiteY16" fmla="*/ 352713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328564 w 10501746"/>
                  <a:gd name="connsiteY16" fmla="*/ 352713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328564 w 10501746"/>
                  <a:gd name="connsiteY16" fmla="*/ 352713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328564 w 10501746"/>
                  <a:gd name="connsiteY16" fmla="*/ 352713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296814 w 10501746"/>
                  <a:gd name="connsiteY16" fmla="*/ 352078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501746"/>
                  <a:gd name="connsiteY0" fmla="*/ 7730836 h 7841672"/>
                  <a:gd name="connsiteX1" fmla="*/ 2012373 w 10501746"/>
                  <a:gd name="connsiteY1" fmla="*/ 7264688 h 7841672"/>
                  <a:gd name="connsiteX2" fmla="*/ 2280227 w 10501746"/>
                  <a:gd name="connsiteY2" fmla="*/ 5553652 h 7841672"/>
                  <a:gd name="connsiteX3" fmla="*/ 2718955 w 10501746"/>
                  <a:gd name="connsiteY3" fmla="*/ 4773583 h 7841672"/>
                  <a:gd name="connsiteX4" fmla="*/ 3703320 w 10501746"/>
                  <a:gd name="connsiteY4" fmla="*/ 4544291 h 7841672"/>
                  <a:gd name="connsiteX5" fmla="*/ 4350327 w 10501746"/>
                  <a:gd name="connsiteY5" fmla="*/ 4544291 h 7841672"/>
                  <a:gd name="connsiteX6" fmla="*/ 4793673 w 10501746"/>
                  <a:gd name="connsiteY6" fmla="*/ 4572000 h 7841672"/>
                  <a:gd name="connsiteX7" fmla="*/ 5257107 w 10501746"/>
                  <a:gd name="connsiteY7" fmla="*/ 4627418 h 7841672"/>
                  <a:gd name="connsiteX8" fmla="*/ 5952606 w 10501746"/>
                  <a:gd name="connsiteY8" fmla="*/ 4589318 h 7841672"/>
                  <a:gd name="connsiteX9" fmla="*/ 6499167 w 10501746"/>
                  <a:gd name="connsiteY9" fmla="*/ 4677294 h 7841672"/>
                  <a:gd name="connsiteX10" fmla="*/ 7138555 w 10501746"/>
                  <a:gd name="connsiteY10" fmla="*/ 4682143 h 7841672"/>
                  <a:gd name="connsiteX11" fmla="*/ 7696777 w 10501746"/>
                  <a:gd name="connsiteY11" fmla="*/ 4776932 h 7841672"/>
                  <a:gd name="connsiteX12" fmla="*/ 8022359 w 10501746"/>
                  <a:gd name="connsiteY12" fmla="*/ 4939145 h 7841672"/>
                  <a:gd name="connsiteX13" fmla="*/ 8432800 w 10501746"/>
                  <a:gd name="connsiteY13" fmla="*/ 5416261 h 7841672"/>
                  <a:gd name="connsiteX14" fmla="*/ 8763000 w 10501746"/>
                  <a:gd name="connsiteY14" fmla="*/ 7226877 h 7841672"/>
                  <a:gd name="connsiteX15" fmla="*/ 9537989 w 10501746"/>
                  <a:gd name="connsiteY15" fmla="*/ 7555922 h 7841672"/>
                  <a:gd name="connsiteX16" fmla="*/ 10296814 w 10501746"/>
                  <a:gd name="connsiteY16" fmla="*/ 3520786 h 7841672"/>
                  <a:gd name="connsiteX17" fmla="*/ 10501746 w 10501746"/>
                  <a:gd name="connsiteY17" fmla="*/ 2909454 h 7841672"/>
                  <a:gd name="connsiteX18" fmla="*/ 9809018 w 10501746"/>
                  <a:gd name="connsiteY18" fmla="*/ 2133600 h 7841672"/>
                  <a:gd name="connsiteX19" fmla="*/ 9060873 w 10501746"/>
                  <a:gd name="connsiteY19" fmla="*/ 1579418 h 7841672"/>
                  <a:gd name="connsiteX20" fmla="*/ 8312727 w 10501746"/>
                  <a:gd name="connsiteY20" fmla="*/ 942109 h 7841672"/>
                  <a:gd name="connsiteX21" fmla="*/ 6871855 w 10501746"/>
                  <a:gd name="connsiteY21" fmla="*/ 360218 h 7841672"/>
                  <a:gd name="connsiteX22" fmla="*/ 3796146 w 10501746"/>
                  <a:gd name="connsiteY22" fmla="*/ 304800 h 7841672"/>
                  <a:gd name="connsiteX23" fmla="*/ 3048000 w 10501746"/>
                  <a:gd name="connsiteY23" fmla="*/ 0 h 7841672"/>
                  <a:gd name="connsiteX24" fmla="*/ 2715491 w 10501746"/>
                  <a:gd name="connsiteY24" fmla="*/ 526472 h 7841672"/>
                  <a:gd name="connsiteX25" fmla="*/ 2133600 w 10501746"/>
                  <a:gd name="connsiteY25" fmla="*/ 1025236 h 7841672"/>
                  <a:gd name="connsiteX26" fmla="*/ 110836 w 10501746"/>
                  <a:gd name="connsiteY26" fmla="*/ 3297382 h 7841672"/>
                  <a:gd name="connsiteX27" fmla="*/ 0 w 10501746"/>
                  <a:gd name="connsiteY27" fmla="*/ 3685309 h 7841672"/>
                  <a:gd name="connsiteX28" fmla="*/ 360218 w 10501746"/>
                  <a:gd name="connsiteY28" fmla="*/ 4405745 h 7841672"/>
                  <a:gd name="connsiteX29" fmla="*/ 1025236 w 10501746"/>
                  <a:gd name="connsiteY29" fmla="*/ 7841672 h 7841672"/>
                  <a:gd name="connsiteX30" fmla="*/ 969818 w 10501746"/>
                  <a:gd name="connsiteY30" fmla="*/ 7730836 h 7841672"/>
                  <a:gd name="connsiteX0" fmla="*/ 969818 w 10368504"/>
                  <a:gd name="connsiteY0" fmla="*/ 7730836 h 7841672"/>
                  <a:gd name="connsiteX1" fmla="*/ 2012373 w 10368504"/>
                  <a:gd name="connsiteY1" fmla="*/ 7264688 h 7841672"/>
                  <a:gd name="connsiteX2" fmla="*/ 2280227 w 10368504"/>
                  <a:gd name="connsiteY2" fmla="*/ 5553652 h 7841672"/>
                  <a:gd name="connsiteX3" fmla="*/ 2718955 w 10368504"/>
                  <a:gd name="connsiteY3" fmla="*/ 4773583 h 7841672"/>
                  <a:gd name="connsiteX4" fmla="*/ 3703320 w 10368504"/>
                  <a:gd name="connsiteY4" fmla="*/ 4544291 h 7841672"/>
                  <a:gd name="connsiteX5" fmla="*/ 4350327 w 10368504"/>
                  <a:gd name="connsiteY5" fmla="*/ 4544291 h 7841672"/>
                  <a:gd name="connsiteX6" fmla="*/ 4793673 w 10368504"/>
                  <a:gd name="connsiteY6" fmla="*/ 4572000 h 7841672"/>
                  <a:gd name="connsiteX7" fmla="*/ 5257107 w 10368504"/>
                  <a:gd name="connsiteY7" fmla="*/ 4627418 h 7841672"/>
                  <a:gd name="connsiteX8" fmla="*/ 5952606 w 10368504"/>
                  <a:gd name="connsiteY8" fmla="*/ 4589318 h 7841672"/>
                  <a:gd name="connsiteX9" fmla="*/ 6499167 w 10368504"/>
                  <a:gd name="connsiteY9" fmla="*/ 4677294 h 7841672"/>
                  <a:gd name="connsiteX10" fmla="*/ 7138555 w 10368504"/>
                  <a:gd name="connsiteY10" fmla="*/ 4682143 h 7841672"/>
                  <a:gd name="connsiteX11" fmla="*/ 7696777 w 10368504"/>
                  <a:gd name="connsiteY11" fmla="*/ 4776932 h 7841672"/>
                  <a:gd name="connsiteX12" fmla="*/ 8022359 w 10368504"/>
                  <a:gd name="connsiteY12" fmla="*/ 4939145 h 7841672"/>
                  <a:gd name="connsiteX13" fmla="*/ 8432800 w 10368504"/>
                  <a:gd name="connsiteY13" fmla="*/ 5416261 h 7841672"/>
                  <a:gd name="connsiteX14" fmla="*/ 8763000 w 10368504"/>
                  <a:gd name="connsiteY14" fmla="*/ 7226877 h 7841672"/>
                  <a:gd name="connsiteX15" fmla="*/ 9537989 w 10368504"/>
                  <a:gd name="connsiteY15" fmla="*/ 7555922 h 7841672"/>
                  <a:gd name="connsiteX16" fmla="*/ 10296814 w 10368504"/>
                  <a:gd name="connsiteY16" fmla="*/ 3520786 h 7841672"/>
                  <a:gd name="connsiteX17" fmla="*/ 10311246 w 10368504"/>
                  <a:gd name="connsiteY17" fmla="*/ 2871354 h 7841672"/>
                  <a:gd name="connsiteX18" fmla="*/ 9809018 w 10368504"/>
                  <a:gd name="connsiteY18" fmla="*/ 2133600 h 7841672"/>
                  <a:gd name="connsiteX19" fmla="*/ 9060873 w 10368504"/>
                  <a:gd name="connsiteY19" fmla="*/ 1579418 h 7841672"/>
                  <a:gd name="connsiteX20" fmla="*/ 8312727 w 10368504"/>
                  <a:gd name="connsiteY20" fmla="*/ 942109 h 7841672"/>
                  <a:gd name="connsiteX21" fmla="*/ 6871855 w 10368504"/>
                  <a:gd name="connsiteY21" fmla="*/ 360218 h 7841672"/>
                  <a:gd name="connsiteX22" fmla="*/ 3796146 w 10368504"/>
                  <a:gd name="connsiteY22" fmla="*/ 304800 h 7841672"/>
                  <a:gd name="connsiteX23" fmla="*/ 3048000 w 10368504"/>
                  <a:gd name="connsiteY23" fmla="*/ 0 h 7841672"/>
                  <a:gd name="connsiteX24" fmla="*/ 2715491 w 10368504"/>
                  <a:gd name="connsiteY24" fmla="*/ 526472 h 7841672"/>
                  <a:gd name="connsiteX25" fmla="*/ 2133600 w 10368504"/>
                  <a:gd name="connsiteY25" fmla="*/ 1025236 h 7841672"/>
                  <a:gd name="connsiteX26" fmla="*/ 110836 w 10368504"/>
                  <a:gd name="connsiteY26" fmla="*/ 3297382 h 7841672"/>
                  <a:gd name="connsiteX27" fmla="*/ 0 w 10368504"/>
                  <a:gd name="connsiteY27" fmla="*/ 3685309 h 7841672"/>
                  <a:gd name="connsiteX28" fmla="*/ 360218 w 10368504"/>
                  <a:gd name="connsiteY28" fmla="*/ 4405745 h 7841672"/>
                  <a:gd name="connsiteX29" fmla="*/ 1025236 w 10368504"/>
                  <a:gd name="connsiteY29" fmla="*/ 7841672 h 7841672"/>
                  <a:gd name="connsiteX30" fmla="*/ 969818 w 10368504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33600 h 7841672"/>
                  <a:gd name="connsiteX19" fmla="*/ 90608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33600 h 7841672"/>
                  <a:gd name="connsiteX19" fmla="*/ 90608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33600 h 7841672"/>
                  <a:gd name="connsiteX19" fmla="*/ 90608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0608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0608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579418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665143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665143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665143 h 7841672"/>
                  <a:gd name="connsiteX20" fmla="*/ 8312727 w 10450775"/>
                  <a:gd name="connsiteY20" fmla="*/ 9421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665143 h 7841672"/>
                  <a:gd name="connsiteX20" fmla="*/ 8427027 w 10450775"/>
                  <a:gd name="connsiteY20" fmla="*/ 970684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62473 w 10450775"/>
                  <a:gd name="connsiteY19" fmla="*/ 1665143 h 7841672"/>
                  <a:gd name="connsiteX20" fmla="*/ 8427027 w 10450775"/>
                  <a:gd name="connsiteY20" fmla="*/ 970684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27027 w 10450775"/>
                  <a:gd name="connsiteY20" fmla="*/ 970684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93702 w 10450775"/>
                  <a:gd name="connsiteY20" fmla="*/ 9802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93702 w 10450775"/>
                  <a:gd name="connsiteY20" fmla="*/ 980209 h 7841672"/>
                  <a:gd name="connsiteX21" fmla="*/ 6871855 w 10450775"/>
                  <a:gd name="connsiteY21" fmla="*/ 36021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93702 w 10450775"/>
                  <a:gd name="connsiteY20" fmla="*/ 98020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93702 w 10450775"/>
                  <a:gd name="connsiteY20" fmla="*/ 98020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93702 w 10450775"/>
                  <a:gd name="connsiteY20" fmla="*/ 98020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36552 w 10450775"/>
                  <a:gd name="connsiteY20" fmla="*/ 98020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36552 w 10450775"/>
                  <a:gd name="connsiteY20" fmla="*/ 98020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62355 w 10450775"/>
                  <a:gd name="connsiteY21" fmla="*/ 407843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3796146 w 10450775"/>
                  <a:gd name="connsiteY22" fmla="*/ 30480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4215246 w 10450775"/>
                  <a:gd name="connsiteY22" fmla="*/ 9525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4005696 w 10450775"/>
                  <a:gd name="connsiteY22" fmla="*/ 28575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4005696 w 10450775"/>
                  <a:gd name="connsiteY22" fmla="*/ 28575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730836 h 7841672"/>
                  <a:gd name="connsiteX1" fmla="*/ 2012373 w 10450775"/>
                  <a:gd name="connsiteY1" fmla="*/ 7264688 h 7841672"/>
                  <a:gd name="connsiteX2" fmla="*/ 2280227 w 10450775"/>
                  <a:gd name="connsiteY2" fmla="*/ 5553652 h 7841672"/>
                  <a:gd name="connsiteX3" fmla="*/ 2718955 w 10450775"/>
                  <a:gd name="connsiteY3" fmla="*/ 4773583 h 7841672"/>
                  <a:gd name="connsiteX4" fmla="*/ 3703320 w 10450775"/>
                  <a:gd name="connsiteY4" fmla="*/ 4544291 h 7841672"/>
                  <a:gd name="connsiteX5" fmla="*/ 4350327 w 10450775"/>
                  <a:gd name="connsiteY5" fmla="*/ 4544291 h 7841672"/>
                  <a:gd name="connsiteX6" fmla="*/ 4793673 w 10450775"/>
                  <a:gd name="connsiteY6" fmla="*/ 4572000 h 7841672"/>
                  <a:gd name="connsiteX7" fmla="*/ 5257107 w 10450775"/>
                  <a:gd name="connsiteY7" fmla="*/ 4627418 h 7841672"/>
                  <a:gd name="connsiteX8" fmla="*/ 5952606 w 10450775"/>
                  <a:gd name="connsiteY8" fmla="*/ 4589318 h 7841672"/>
                  <a:gd name="connsiteX9" fmla="*/ 6499167 w 10450775"/>
                  <a:gd name="connsiteY9" fmla="*/ 4677294 h 7841672"/>
                  <a:gd name="connsiteX10" fmla="*/ 7138555 w 10450775"/>
                  <a:gd name="connsiteY10" fmla="*/ 4682143 h 7841672"/>
                  <a:gd name="connsiteX11" fmla="*/ 7696777 w 10450775"/>
                  <a:gd name="connsiteY11" fmla="*/ 4776932 h 7841672"/>
                  <a:gd name="connsiteX12" fmla="*/ 8022359 w 10450775"/>
                  <a:gd name="connsiteY12" fmla="*/ 4939145 h 7841672"/>
                  <a:gd name="connsiteX13" fmla="*/ 8432800 w 10450775"/>
                  <a:gd name="connsiteY13" fmla="*/ 5416261 h 7841672"/>
                  <a:gd name="connsiteX14" fmla="*/ 8763000 w 10450775"/>
                  <a:gd name="connsiteY14" fmla="*/ 7226877 h 7841672"/>
                  <a:gd name="connsiteX15" fmla="*/ 9537989 w 10450775"/>
                  <a:gd name="connsiteY15" fmla="*/ 7555922 h 7841672"/>
                  <a:gd name="connsiteX16" fmla="*/ 10296814 w 10450775"/>
                  <a:gd name="connsiteY16" fmla="*/ 3520786 h 7841672"/>
                  <a:gd name="connsiteX17" fmla="*/ 10311246 w 10450775"/>
                  <a:gd name="connsiteY17" fmla="*/ 2871354 h 7841672"/>
                  <a:gd name="connsiteX18" fmla="*/ 9809018 w 10450775"/>
                  <a:gd name="connsiteY18" fmla="*/ 2184400 h 7841672"/>
                  <a:gd name="connsiteX19" fmla="*/ 9124373 w 10450775"/>
                  <a:gd name="connsiteY19" fmla="*/ 1636568 h 7841672"/>
                  <a:gd name="connsiteX20" fmla="*/ 8474652 w 10450775"/>
                  <a:gd name="connsiteY20" fmla="*/ 999259 h 7841672"/>
                  <a:gd name="connsiteX21" fmla="*/ 7024255 w 10450775"/>
                  <a:gd name="connsiteY21" fmla="*/ 417368 h 7841672"/>
                  <a:gd name="connsiteX22" fmla="*/ 4005696 w 10450775"/>
                  <a:gd name="connsiteY22" fmla="*/ 285750 h 7841672"/>
                  <a:gd name="connsiteX23" fmla="*/ 3048000 w 10450775"/>
                  <a:gd name="connsiteY23" fmla="*/ 0 h 7841672"/>
                  <a:gd name="connsiteX24" fmla="*/ 2715491 w 10450775"/>
                  <a:gd name="connsiteY24" fmla="*/ 526472 h 7841672"/>
                  <a:gd name="connsiteX25" fmla="*/ 2133600 w 10450775"/>
                  <a:gd name="connsiteY25" fmla="*/ 1025236 h 7841672"/>
                  <a:gd name="connsiteX26" fmla="*/ 110836 w 10450775"/>
                  <a:gd name="connsiteY26" fmla="*/ 3297382 h 7841672"/>
                  <a:gd name="connsiteX27" fmla="*/ 0 w 10450775"/>
                  <a:gd name="connsiteY27" fmla="*/ 3685309 h 7841672"/>
                  <a:gd name="connsiteX28" fmla="*/ 360218 w 10450775"/>
                  <a:gd name="connsiteY28" fmla="*/ 4405745 h 7841672"/>
                  <a:gd name="connsiteX29" fmla="*/ 1025236 w 10450775"/>
                  <a:gd name="connsiteY29" fmla="*/ 7841672 h 7841672"/>
                  <a:gd name="connsiteX30" fmla="*/ 969818 w 10450775"/>
                  <a:gd name="connsiteY30" fmla="*/ 7730836 h 7841672"/>
                  <a:gd name="connsiteX0" fmla="*/ 969818 w 10450775"/>
                  <a:gd name="connsiteY0" fmla="*/ 7509281 h 7620117"/>
                  <a:gd name="connsiteX1" fmla="*/ 2012373 w 10450775"/>
                  <a:gd name="connsiteY1" fmla="*/ 7043133 h 7620117"/>
                  <a:gd name="connsiteX2" fmla="*/ 2280227 w 10450775"/>
                  <a:gd name="connsiteY2" fmla="*/ 5332097 h 7620117"/>
                  <a:gd name="connsiteX3" fmla="*/ 2718955 w 10450775"/>
                  <a:gd name="connsiteY3" fmla="*/ 4552028 h 7620117"/>
                  <a:gd name="connsiteX4" fmla="*/ 3703320 w 10450775"/>
                  <a:gd name="connsiteY4" fmla="*/ 4322736 h 7620117"/>
                  <a:gd name="connsiteX5" fmla="*/ 4350327 w 10450775"/>
                  <a:gd name="connsiteY5" fmla="*/ 4322736 h 7620117"/>
                  <a:gd name="connsiteX6" fmla="*/ 4793673 w 10450775"/>
                  <a:gd name="connsiteY6" fmla="*/ 4350445 h 7620117"/>
                  <a:gd name="connsiteX7" fmla="*/ 5257107 w 10450775"/>
                  <a:gd name="connsiteY7" fmla="*/ 4405863 h 7620117"/>
                  <a:gd name="connsiteX8" fmla="*/ 5952606 w 10450775"/>
                  <a:gd name="connsiteY8" fmla="*/ 4367763 h 7620117"/>
                  <a:gd name="connsiteX9" fmla="*/ 6499167 w 10450775"/>
                  <a:gd name="connsiteY9" fmla="*/ 4455739 h 7620117"/>
                  <a:gd name="connsiteX10" fmla="*/ 7138555 w 10450775"/>
                  <a:gd name="connsiteY10" fmla="*/ 4460588 h 7620117"/>
                  <a:gd name="connsiteX11" fmla="*/ 7696777 w 10450775"/>
                  <a:gd name="connsiteY11" fmla="*/ 4555377 h 7620117"/>
                  <a:gd name="connsiteX12" fmla="*/ 8022359 w 10450775"/>
                  <a:gd name="connsiteY12" fmla="*/ 4717590 h 7620117"/>
                  <a:gd name="connsiteX13" fmla="*/ 8432800 w 10450775"/>
                  <a:gd name="connsiteY13" fmla="*/ 5194706 h 7620117"/>
                  <a:gd name="connsiteX14" fmla="*/ 8763000 w 10450775"/>
                  <a:gd name="connsiteY14" fmla="*/ 7005322 h 7620117"/>
                  <a:gd name="connsiteX15" fmla="*/ 9537989 w 10450775"/>
                  <a:gd name="connsiteY15" fmla="*/ 7334367 h 7620117"/>
                  <a:gd name="connsiteX16" fmla="*/ 10296814 w 10450775"/>
                  <a:gd name="connsiteY16" fmla="*/ 3299231 h 7620117"/>
                  <a:gd name="connsiteX17" fmla="*/ 10311246 w 10450775"/>
                  <a:gd name="connsiteY17" fmla="*/ 2649799 h 7620117"/>
                  <a:gd name="connsiteX18" fmla="*/ 9809018 w 10450775"/>
                  <a:gd name="connsiteY18" fmla="*/ 1962845 h 7620117"/>
                  <a:gd name="connsiteX19" fmla="*/ 9124373 w 10450775"/>
                  <a:gd name="connsiteY19" fmla="*/ 1415013 h 7620117"/>
                  <a:gd name="connsiteX20" fmla="*/ 8474652 w 10450775"/>
                  <a:gd name="connsiteY20" fmla="*/ 777704 h 7620117"/>
                  <a:gd name="connsiteX21" fmla="*/ 7024255 w 10450775"/>
                  <a:gd name="connsiteY21" fmla="*/ 195813 h 7620117"/>
                  <a:gd name="connsiteX22" fmla="*/ 4005696 w 10450775"/>
                  <a:gd name="connsiteY22" fmla="*/ 64195 h 7620117"/>
                  <a:gd name="connsiteX23" fmla="*/ 2924175 w 10450775"/>
                  <a:gd name="connsiteY23" fmla="*/ 378520 h 7620117"/>
                  <a:gd name="connsiteX24" fmla="*/ 2715491 w 10450775"/>
                  <a:gd name="connsiteY24" fmla="*/ 304917 h 7620117"/>
                  <a:gd name="connsiteX25" fmla="*/ 2133600 w 10450775"/>
                  <a:gd name="connsiteY25" fmla="*/ 803681 h 7620117"/>
                  <a:gd name="connsiteX26" fmla="*/ 110836 w 10450775"/>
                  <a:gd name="connsiteY26" fmla="*/ 3075827 h 7620117"/>
                  <a:gd name="connsiteX27" fmla="*/ 0 w 10450775"/>
                  <a:gd name="connsiteY27" fmla="*/ 3463754 h 7620117"/>
                  <a:gd name="connsiteX28" fmla="*/ 360218 w 10450775"/>
                  <a:gd name="connsiteY28" fmla="*/ 4184190 h 7620117"/>
                  <a:gd name="connsiteX29" fmla="*/ 1025236 w 10450775"/>
                  <a:gd name="connsiteY29" fmla="*/ 7620117 h 7620117"/>
                  <a:gd name="connsiteX30" fmla="*/ 969818 w 10450775"/>
                  <a:gd name="connsiteY30" fmla="*/ 7509281 h 7620117"/>
                  <a:gd name="connsiteX0" fmla="*/ 969818 w 10450775"/>
                  <a:gd name="connsiteY0" fmla="*/ 7598136 h 7708972"/>
                  <a:gd name="connsiteX1" fmla="*/ 2012373 w 10450775"/>
                  <a:gd name="connsiteY1" fmla="*/ 7131988 h 7708972"/>
                  <a:gd name="connsiteX2" fmla="*/ 2280227 w 10450775"/>
                  <a:gd name="connsiteY2" fmla="*/ 5420952 h 7708972"/>
                  <a:gd name="connsiteX3" fmla="*/ 2718955 w 10450775"/>
                  <a:gd name="connsiteY3" fmla="*/ 4640883 h 7708972"/>
                  <a:gd name="connsiteX4" fmla="*/ 3703320 w 10450775"/>
                  <a:gd name="connsiteY4" fmla="*/ 4411591 h 7708972"/>
                  <a:gd name="connsiteX5" fmla="*/ 4350327 w 10450775"/>
                  <a:gd name="connsiteY5" fmla="*/ 4411591 h 7708972"/>
                  <a:gd name="connsiteX6" fmla="*/ 4793673 w 10450775"/>
                  <a:gd name="connsiteY6" fmla="*/ 4439300 h 7708972"/>
                  <a:gd name="connsiteX7" fmla="*/ 5257107 w 10450775"/>
                  <a:gd name="connsiteY7" fmla="*/ 4494718 h 7708972"/>
                  <a:gd name="connsiteX8" fmla="*/ 5952606 w 10450775"/>
                  <a:gd name="connsiteY8" fmla="*/ 4456618 h 7708972"/>
                  <a:gd name="connsiteX9" fmla="*/ 6499167 w 10450775"/>
                  <a:gd name="connsiteY9" fmla="*/ 4544594 h 7708972"/>
                  <a:gd name="connsiteX10" fmla="*/ 7138555 w 10450775"/>
                  <a:gd name="connsiteY10" fmla="*/ 4549443 h 7708972"/>
                  <a:gd name="connsiteX11" fmla="*/ 7696777 w 10450775"/>
                  <a:gd name="connsiteY11" fmla="*/ 4644232 h 7708972"/>
                  <a:gd name="connsiteX12" fmla="*/ 8022359 w 10450775"/>
                  <a:gd name="connsiteY12" fmla="*/ 4806445 h 7708972"/>
                  <a:gd name="connsiteX13" fmla="*/ 8432800 w 10450775"/>
                  <a:gd name="connsiteY13" fmla="*/ 5283561 h 7708972"/>
                  <a:gd name="connsiteX14" fmla="*/ 8763000 w 10450775"/>
                  <a:gd name="connsiteY14" fmla="*/ 7094177 h 7708972"/>
                  <a:gd name="connsiteX15" fmla="*/ 9537989 w 10450775"/>
                  <a:gd name="connsiteY15" fmla="*/ 7423222 h 7708972"/>
                  <a:gd name="connsiteX16" fmla="*/ 10296814 w 10450775"/>
                  <a:gd name="connsiteY16" fmla="*/ 3388086 h 7708972"/>
                  <a:gd name="connsiteX17" fmla="*/ 10311246 w 10450775"/>
                  <a:gd name="connsiteY17" fmla="*/ 2738654 h 7708972"/>
                  <a:gd name="connsiteX18" fmla="*/ 9809018 w 10450775"/>
                  <a:gd name="connsiteY18" fmla="*/ 2051700 h 7708972"/>
                  <a:gd name="connsiteX19" fmla="*/ 9124373 w 10450775"/>
                  <a:gd name="connsiteY19" fmla="*/ 1503868 h 7708972"/>
                  <a:gd name="connsiteX20" fmla="*/ 8474652 w 10450775"/>
                  <a:gd name="connsiteY20" fmla="*/ 866559 h 7708972"/>
                  <a:gd name="connsiteX21" fmla="*/ 7024255 w 10450775"/>
                  <a:gd name="connsiteY21" fmla="*/ 284668 h 7708972"/>
                  <a:gd name="connsiteX22" fmla="*/ 4005696 w 10450775"/>
                  <a:gd name="connsiteY22" fmla="*/ 153050 h 7708972"/>
                  <a:gd name="connsiteX23" fmla="*/ 2924175 w 10450775"/>
                  <a:gd name="connsiteY23" fmla="*/ 467375 h 7708972"/>
                  <a:gd name="connsiteX24" fmla="*/ 2715491 w 10450775"/>
                  <a:gd name="connsiteY24" fmla="*/ 393772 h 7708972"/>
                  <a:gd name="connsiteX25" fmla="*/ 2133600 w 10450775"/>
                  <a:gd name="connsiteY25" fmla="*/ 892536 h 7708972"/>
                  <a:gd name="connsiteX26" fmla="*/ 110836 w 10450775"/>
                  <a:gd name="connsiteY26" fmla="*/ 3164682 h 7708972"/>
                  <a:gd name="connsiteX27" fmla="*/ 0 w 10450775"/>
                  <a:gd name="connsiteY27" fmla="*/ 3552609 h 7708972"/>
                  <a:gd name="connsiteX28" fmla="*/ 360218 w 10450775"/>
                  <a:gd name="connsiteY28" fmla="*/ 4273045 h 7708972"/>
                  <a:gd name="connsiteX29" fmla="*/ 1025236 w 10450775"/>
                  <a:gd name="connsiteY29" fmla="*/ 7708972 h 7708972"/>
                  <a:gd name="connsiteX30" fmla="*/ 969818 w 10450775"/>
                  <a:gd name="connsiteY30" fmla="*/ 7598136 h 7708972"/>
                  <a:gd name="connsiteX0" fmla="*/ 969818 w 10450775"/>
                  <a:gd name="connsiteY0" fmla="*/ 7642838 h 7753674"/>
                  <a:gd name="connsiteX1" fmla="*/ 2012373 w 10450775"/>
                  <a:gd name="connsiteY1" fmla="*/ 7176690 h 7753674"/>
                  <a:gd name="connsiteX2" fmla="*/ 2280227 w 10450775"/>
                  <a:gd name="connsiteY2" fmla="*/ 5465654 h 7753674"/>
                  <a:gd name="connsiteX3" fmla="*/ 2718955 w 10450775"/>
                  <a:gd name="connsiteY3" fmla="*/ 4685585 h 7753674"/>
                  <a:gd name="connsiteX4" fmla="*/ 3703320 w 10450775"/>
                  <a:gd name="connsiteY4" fmla="*/ 4456293 h 7753674"/>
                  <a:gd name="connsiteX5" fmla="*/ 4350327 w 10450775"/>
                  <a:gd name="connsiteY5" fmla="*/ 4456293 h 7753674"/>
                  <a:gd name="connsiteX6" fmla="*/ 4793673 w 10450775"/>
                  <a:gd name="connsiteY6" fmla="*/ 4484002 h 7753674"/>
                  <a:gd name="connsiteX7" fmla="*/ 5257107 w 10450775"/>
                  <a:gd name="connsiteY7" fmla="*/ 4539420 h 7753674"/>
                  <a:gd name="connsiteX8" fmla="*/ 5952606 w 10450775"/>
                  <a:gd name="connsiteY8" fmla="*/ 4501320 h 7753674"/>
                  <a:gd name="connsiteX9" fmla="*/ 6499167 w 10450775"/>
                  <a:gd name="connsiteY9" fmla="*/ 4589296 h 7753674"/>
                  <a:gd name="connsiteX10" fmla="*/ 7138555 w 10450775"/>
                  <a:gd name="connsiteY10" fmla="*/ 4594145 h 7753674"/>
                  <a:gd name="connsiteX11" fmla="*/ 7696777 w 10450775"/>
                  <a:gd name="connsiteY11" fmla="*/ 4688934 h 7753674"/>
                  <a:gd name="connsiteX12" fmla="*/ 8022359 w 10450775"/>
                  <a:gd name="connsiteY12" fmla="*/ 4851147 h 7753674"/>
                  <a:gd name="connsiteX13" fmla="*/ 8432800 w 10450775"/>
                  <a:gd name="connsiteY13" fmla="*/ 5328263 h 7753674"/>
                  <a:gd name="connsiteX14" fmla="*/ 8763000 w 10450775"/>
                  <a:gd name="connsiteY14" fmla="*/ 7138879 h 7753674"/>
                  <a:gd name="connsiteX15" fmla="*/ 9537989 w 10450775"/>
                  <a:gd name="connsiteY15" fmla="*/ 7467924 h 7753674"/>
                  <a:gd name="connsiteX16" fmla="*/ 10296814 w 10450775"/>
                  <a:gd name="connsiteY16" fmla="*/ 3432788 h 7753674"/>
                  <a:gd name="connsiteX17" fmla="*/ 10311246 w 10450775"/>
                  <a:gd name="connsiteY17" fmla="*/ 2783356 h 7753674"/>
                  <a:gd name="connsiteX18" fmla="*/ 9809018 w 10450775"/>
                  <a:gd name="connsiteY18" fmla="*/ 2096402 h 7753674"/>
                  <a:gd name="connsiteX19" fmla="*/ 9124373 w 10450775"/>
                  <a:gd name="connsiteY19" fmla="*/ 1548570 h 7753674"/>
                  <a:gd name="connsiteX20" fmla="*/ 8474652 w 10450775"/>
                  <a:gd name="connsiteY20" fmla="*/ 911261 h 7753674"/>
                  <a:gd name="connsiteX21" fmla="*/ 7024255 w 10450775"/>
                  <a:gd name="connsiteY21" fmla="*/ 329370 h 7753674"/>
                  <a:gd name="connsiteX22" fmla="*/ 4005696 w 10450775"/>
                  <a:gd name="connsiteY22" fmla="*/ 197752 h 7753674"/>
                  <a:gd name="connsiteX23" fmla="*/ 2924175 w 10450775"/>
                  <a:gd name="connsiteY23" fmla="*/ 512077 h 7753674"/>
                  <a:gd name="connsiteX24" fmla="*/ 2715491 w 10450775"/>
                  <a:gd name="connsiteY24" fmla="*/ 438474 h 7753674"/>
                  <a:gd name="connsiteX25" fmla="*/ 2133600 w 10450775"/>
                  <a:gd name="connsiteY25" fmla="*/ 937238 h 7753674"/>
                  <a:gd name="connsiteX26" fmla="*/ 110836 w 10450775"/>
                  <a:gd name="connsiteY26" fmla="*/ 3209384 h 7753674"/>
                  <a:gd name="connsiteX27" fmla="*/ 0 w 10450775"/>
                  <a:gd name="connsiteY27" fmla="*/ 3597311 h 7753674"/>
                  <a:gd name="connsiteX28" fmla="*/ 360218 w 10450775"/>
                  <a:gd name="connsiteY28" fmla="*/ 4317747 h 7753674"/>
                  <a:gd name="connsiteX29" fmla="*/ 1025236 w 10450775"/>
                  <a:gd name="connsiteY29" fmla="*/ 7753674 h 7753674"/>
                  <a:gd name="connsiteX30" fmla="*/ 969818 w 10450775"/>
                  <a:gd name="connsiteY30" fmla="*/ 7642838 h 7753674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715491 w 10450775"/>
                  <a:gd name="connsiteY24" fmla="*/ 39978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456411 w 10450775"/>
                  <a:gd name="connsiteY24" fmla="*/ 104748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456411 w 10450775"/>
                  <a:gd name="connsiteY24" fmla="*/ 104748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456411 w 10450775"/>
                  <a:gd name="connsiteY24" fmla="*/ 104748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509751 w 10450775"/>
                  <a:gd name="connsiteY24" fmla="*/ 105510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509751 w 10450775"/>
                  <a:gd name="connsiteY24" fmla="*/ 105510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604144 h 7714980"/>
                  <a:gd name="connsiteX1" fmla="*/ 2012373 w 10450775"/>
                  <a:gd name="connsiteY1" fmla="*/ 7137996 h 7714980"/>
                  <a:gd name="connsiteX2" fmla="*/ 2280227 w 10450775"/>
                  <a:gd name="connsiteY2" fmla="*/ 5426960 h 7714980"/>
                  <a:gd name="connsiteX3" fmla="*/ 2718955 w 10450775"/>
                  <a:gd name="connsiteY3" fmla="*/ 4646891 h 7714980"/>
                  <a:gd name="connsiteX4" fmla="*/ 3703320 w 10450775"/>
                  <a:gd name="connsiteY4" fmla="*/ 4417599 h 7714980"/>
                  <a:gd name="connsiteX5" fmla="*/ 4350327 w 10450775"/>
                  <a:gd name="connsiteY5" fmla="*/ 4417599 h 7714980"/>
                  <a:gd name="connsiteX6" fmla="*/ 4793673 w 10450775"/>
                  <a:gd name="connsiteY6" fmla="*/ 4445308 h 7714980"/>
                  <a:gd name="connsiteX7" fmla="*/ 5257107 w 10450775"/>
                  <a:gd name="connsiteY7" fmla="*/ 4500726 h 7714980"/>
                  <a:gd name="connsiteX8" fmla="*/ 5952606 w 10450775"/>
                  <a:gd name="connsiteY8" fmla="*/ 4462626 h 7714980"/>
                  <a:gd name="connsiteX9" fmla="*/ 6499167 w 10450775"/>
                  <a:gd name="connsiteY9" fmla="*/ 4550602 h 7714980"/>
                  <a:gd name="connsiteX10" fmla="*/ 7138555 w 10450775"/>
                  <a:gd name="connsiteY10" fmla="*/ 4555451 h 7714980"/>
                  <a:gd name="connsiteX11" fmla="*/ 7696777 w 10450775"/>
                  <a:gd name="connsiteY11" fmla="*/ 4650240 h 7714980"/>
                  <a:gd name="connsiteX12" fmla="*/ 8022359 w 10450775"/>
                  <a:gd name="connsiteY12" fmla="*/ 4812453 h 7714980"/>
                  <a:gd name="connsiteX13" fmla="*/ 8432800 w 10450775"/>
                  <a:gd name="connsiteY13" fmla="*/ 5289569 h 7714980"/>
                  <a:gd name="connsiteX14" fmla="*/ 8763000 w 10450775"/>
                  <a:gd name="connsiteY14" fmla="*/ 7100185 h 7714980"/>
                  <a:gd name="connsiteX15" fmla="*/ 9537989 w 10450775"/>
                  <a:gd name="connsiteY15" fmla="*/ 7429230 h 7714980"/>
                  <a:gd name="connsiteX16" fmla="*/ 10296814 w 10450775"/>
                  <a:gd name="connsiteY16" fmla="*/ 3394094 h 7714980"/>
                  <a:gd name="connsiteX17" fmla="*/ 10311246 w 10450775"/>
                  <a:gd name="connsiteY17" fmla="*/ 2744662 h 7714980"/>
                  <a:gd name="connsiteX18" fmla="*/ 9809018 w 10450775"/>
                  <a:gd name="connsiteY18" fmla="*/ 2057708 h 7714980"/>
                  <a:gd name="connsiteX19" fmla="*/ 9124373 w 10450775"/>
                  <a:gd name="connsiteY19" fmla="*/ 1509876 h 7714980"/>
                  <a:gd name="connsiteX20" fmla="*/ 8474652 w 10450775"/>
                  <a:gd name="connsiteY20" fmla="*/ 872567 h 7714980"/>
                  <a:gd name="connsiteX21" fmla="*/ 7024255 w 10450775"/>
                  <a:gd name="connsiteY21" fmla="*/ 290676 h 7714980"/>
                  <a:gd name="connsiteX22" fmla="*/ 4005696 w 10450775"/>
                  <a:gd name="connsiteY22" fmla="*/ 159058 h 7714980"/>
                  <a:gd name="connsiteX23" fmla="*/ 2924175 w 10450775"/>
                  <a:gd name="connsiteY23" fmla="*/ 473383 h 7714980"/>
                  <a:gd name="connsiteX24" fmla="*/ 2509751 w 10450775"/>
                  <a:gd name="connsiteY24" fmla="*/ 1055100 h 7714980"/>
                  <a:gd name="connsiteX25" fmla="*/ 2133600 w 10450775"/>
                  <a:gd name="connsiteY25" fmla="*/ 898544 h 7714980"/>
                  <a:gd name="connsiteX26" fmla="*/ 110836 w 10450775"/>
                  <a:gd name="connsiteY26" fmla="*/ 3170690 h 7714980"/>
                  <a:gd name="connsiteX27" fmla="*/ 0 w 10450775"/>
                  <a:gd name="connsiteY27" fmla="*/ 3558617 h 7714980"/>
                  <a:gd name="connsiteX28" fmla="*/ 360218 w 10450775"/>
                  <a:gd name="connsiteY28" fmla="*/ 4279053 h 7714980"/>
                  <a:gd name="connsiteX29" fmla="*/ 1025236 w 10450775"/>
                  <a:gd name="connsiteY29" fmla="*/ 7714980 h 7714980"/>
                  <a:gd name="connsiteX30" fmla="*/ 969818 w 10450775"/>
                  <a:gd name="connsiteY30" fmla="*/ 7604144 h 7714980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2133600 w 10450775"/>
                  <a:gd name="connsiteY25" fmla="*/ 883387 h 7699823"/>
                  <a:gd name="connsiteX26" fmla="*/ 110836 w 10450775"/>
                  <a:gd name="connsiteY26" fmla="*/ 3155533 h 7699823"/>
                  <a:gd name="connsiteX27" fmla="*/ 0 w 10450775"/>
                  <a:gd name="connsiteY27" fmla="*/ 3543460 h 7699823"/>
                  <a:gd name="connsiteX28" fmla="*/ 360218 w 10450775"/>
                  <a:gd name="connsiteY28" fmla="*/ 4263896 h 7699823"/>
                  <a:gd name="connsiteX29" fmla="*/ 1025236 w 10450775"/>
                  <a:gd name="connsiteY29" fmla="*/ 7699823 h 7699823"/>
                  <a:gd name="connsiteX30" fmla="*/ 969818 w 10450775"/>
                  <a:gd name="connsiteY30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2133600 w 10450775"/>
                  <a:gd name="connsiteY25" fmla="*/ 883387 h 7699823"/>
                  <a:gd name="connsiteX26" fmla="*/ 110836 w 10450775"/>
                  <a:gd name="connsiteY26" fmla="*/ 3155533 h 7699823"/>
                  <a:gd name="connsiteX27" fmla="*/ 0 w 10450775"/>
                  <a:gd name="connsiteY27" fmla="*/ 3543460 h 7699823"/>
                  <a:gd name="connsiteX28" fmla="*/ 360218 w 10450775"/>
                  <a:gd name="connsiteY28" fmla="*/ 4263896 h 7699823"/>
                  <a:gd name="connsiteX29" fmla="*/ 1025236 w 10450775"/>
                  <a:gd name="connsiteY29" fmla="*/ 7699823 h 7699823"/>
                  <a:gd name="connsiteX30" fmla="*/ 969818 w 10450775"/>
                  <a:gd name="connsiteY30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110836 w 10450775"/>
                  <a:gd name="connsiteY25" fmla="*/ 315553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129886 w 10450775"/>
                  <a:gd name="connsiteY25" fmla="*/ 266023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815686 w 10450775"/>
                  <a:gd name="connsiteY25" fmla="*/ 256498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815686 w 10450775"/>
                  <a:gd name="connsiteY25" fmla="*/ 256498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1425286 w 10450775"/>
                  <a:gd name="connsiteY25" fmla="*/ 195538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1425286 w 10450775"/>
                  <a:gd name="connsiteY25" fmla="*/ 195538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969818 w 10450775"/>
                  <a:gd name="connsiteY0" fmla="*/ 7588987 h 7699823"/>
                  <a:gd name="connsiteX1" fmla="*/ 2012373 w 10450775"/>
                  <a:gd name="connsiteY1" fmla="*/ 7122839 h 7699823"/>
                  <a:gd name="connsiteX2" fmla="*/ 2280227 w 10450775"/>
                  <a:gd name="connsiteY2" fmla="*/ 5411803 h 7699823"/>
                  <a:gd name="connsiteX3" fmla="*/ 2718955 w 10450775"/>
                  <a:gd name="connsiteY3" fmla="*/ 4631734 h 7699823"/>
                  <a:gd name="connsiteX4" fmla="*/ 3703320 w 10450775"/>
                  <a:gd name="connsiteY4" fmla="*/ 4402442 h 7699823"/>
                  <a:gd name="connsiteX5" fmla="*/ 4350327 w 10450775"/>
                  <a:gd name="connsiteY5" fmla="*/ 4402442 h 7699823"/>
                  <a:gd name="connsiteX6" fmla="*/ 4793673 w 10450775"/>
                  <a:gd name="connsiteY6" fmla="*/ 4430151 h 7699823"/>
                  <a:gd name="connsiteX7" fmla="*/ 5257107 w 10450775"/>
                  <a:gd name="connsiteY7" fmla="*/ 4485569 h 7699823"/>
                  <a:gd name="connsiteX8" fmla="*/ 5952606 w 10450775"/>
                  <a:gd name="connsiteY8" fmla="*/ 4447469 h 7699823"/>
                  <a:gd name="connsiteX9" fmla="*/ 6499167 w 10450775"/>
                  <a:gd name="connsiteY9" fmla="*/ 4535445 h 7699823"/>
                  <a:gd name="connsiteX10" fmla="*/ 7138555 w 10450775"/>
                  <a:gd name="connsiteY10" fmla="*/ 4540294 h 7699823"/>
                  <a:gd name="connsiteX11" fmla="*/ 7696777 w 10450775"/>
                  <a:gd name="connsiteY11" fmla="*/ 4635083 h 7699823"/>
                  <a:gd name="connsiteX12" fmla="*/ 8022359 w 10450775"/>
                  <a:gd name="connsiteY12" fmla="*/ 4797296 h 7699823"/>
                  <a:gd name="connsiteX13" fmla="*/ 8432800 w 10450775"/>
                  <a:gd name="connsiteY13" fmla="*/ 5274412 h 7699823"/>
                  <a:gd name="connsiteX14" fmla="*/ 8763000 w 10450775"/>
                  <a:gd name="connsiteY14" fmla="*/ 7085028 h 7699823"/>
                  <a:gd name="connsiteX15" fmla="*/ 9537989 w 10450775"/>
                  <a:gd name="connsiteY15" fmla="*/ 7414073 h 7699823"/>
                  <a:gd name="connsiteX16" fmla="*/ 10296814 w 10450775"/>
                  <a:gd name="connsiteY16" fmla="*/ 3378937 h 7699823"/>
                  <a:gd name="connsiteX17" fmla="*/ 10311246 w 10450775"/>
                  <a:gd name="connsiteY17" fmla="*/ 2729505 h 7699823"/>
                  <a:gd name="connsiteX18" fmla="*/ 9809018 w 10450775"/>
                  <a:gd name="connsiteY18" fmla="*/ 2042551 h 7699823"/>
                  <a:gd name="connsiteX19" fmla="*/ 9124373 w 10450775"/>
                  <a:gd name="connsiteY19" fmla="*/ 1494719 h 7699823"/>
                  <a:gd name="connsiteX20" fmla="*/ 8474652 w 10450775"/>
                  <a:gd name="connsiteY20" fmla="*/ 857410 h 7699823"/>
                  <a:gd name="connsiteX21" fmla="*/ 7024255 w 10450775"/>
                  <a:gd name="connsiteY21" fmla="*/ 275519 h 7699823"/>
                  <a:gd name="connsiteX22" fmla="*/ 4005696 w 10450775"/>
                  <a:gd name="connsiteY22" fmla="*/ 143901 h 7699823"/>
                  <a:gd name="connsiteX23" fmla="*/ 2924175 w 10450775"/>
                  <a:gd name="connsiteY23" fmla="*/ 458226 h 7699823"/>
                  <a:gd name="connsiteX24" fmla="*/ 2509751 w 10450775"/>
                  <a:gd name="connsiteY24" fmla="*/ 1039943 h 7699823"/>
                  <a:gd name="connsiteX25" fmla="*/ 1425286 w 10450775"/>
                  <a:gd name="connsiteY25" fmla="*/ 1955383 h 7699823"/>
                  <a:gd name="connsiteX26" fmla="*/ 0 w 10450775"/>
                  <a:gd name="connsiteY26" fmla="*/ 3543460 h 7699823"/>
                  <a:gd name="connsiteX27" fmla="*/ 360218 w 10450775"/>
                  <a:gd name="connsiteY27" fmla="*/ 4263896 h 7699823"/>
                  <a:gd name="connsiteX28" fmla="*/ 1025236 w 10450775"/>
                  <a:gd name="connsiteY28" fmla="*/ 7699823 h 7699823"/>
                  <a:gd name="connsiteX29" fmla="*/ 969818 w 10450775"/>
                  <a:gd name="connsiteY29" fmla="*/ 7588987 h 7699823"/>
                  <a:gd name="connsiteX0" fmla="*/ 674543 w 10155500"/>
                  <a:gd name="connsiteY0" fmla="*/ 7588987 h 7699823"/>
                  <a:gd name="connsiteX1" fmla="*/ 1717098 w 10155500"/>
                  <a:gd name="connsiteY1" fmla="*/ 7122839 h 7699823"/>
                  <a:gd name="connsiteX2" fmla="*/ 1984952 w 10155500"/>
                  <a:gd name="connsiteY2" fmla="*/ 5411803 h 7699823"/>
                  <a:gd name="connsiteX3" fmla="*/ 2423680 w 10155500"/>
                  <a:gd name="connsiteY3" fmla="*/ 4631734 h 7699823"/>
                  <a:gd name="connsiteX4" fmla="*/ 3408045 w 10155500"/>
                  <a:gd name="connsiteY4" fmla="*/ 4402442 h 7699823"/>
                  <a:gd name="connsiteX5" fmla="*/ 4055052 w 10155500"/>
                  <a:gd name="connsiteY5" fmla="*/ 4402442 h 7699823"/>
                  <a:gd name="connsiteX6" fmla="*/ 4498398 w 10155500"/>
                  <a:gd name="connsiteY6" fmla="*/ 4430151 h 7699823"/>
                  <a:gd name="connsiteX7" fmla="*/ 4961832 w 10155500"/>
                  <a:gd name="connsiteY7" fmla="*/ 4485569 h 7699823"/>
                  <a:gd name="connsiteX8" fmla="*/ 5657331 w 10155500"/>
                  <a:gd name="connsiteY8" fmla="*/ 4447469 h 7699823"/>
                  <a:gd name="connsiteX9" fmla="*/ 6203892 w 10155500"/>
                  <a:gd name="connsiteY9" fmla="*/ 4535445 h 7699823"/>
                  <a:gd name="connsiteX10" fmla="*/ 6843280 w 10155500"/>
                  <a:gd name="connsiteY10" fmla="*/ 4540294 h 7699823"/>
                  <a:gd name="connsiteX11" fmla="*/ 7401502 w 10155500"/>
                  <a:gd name="connsiteY11" fmla="*/ 4635083 h 7699823"/>
                  <a:gd name="connsiteX12" fmla="*/ 7727084 w 10155500"/>
                  <a:gd name="connsiteY12" fmla="*/ 4797296 h 7699823"/>
                  <a:gd name="connsiteX13" fmla="*/ 8137525 w 10155500"/>
                  <a:gd name="connsiteY13" fmla="*/ 5274412 h 7699823"/>
                  <a:gd name="connsiteX14" fmla="*/ 8467725 w 10155500"/>
                  <a:gd name="connsiteY14" fmla="*/ 7085028 h 7699823"/>
                  <a:gd name="connsiteX15" fmla="*/ 9242714 w 10155500"/>
                  <a:gd name="connsiteY15" fmla="*/ 7414073 h 7699823"/>
                  <a:gd name="connsiteX16" fmla="*/ 10001539 w 10155500"/>
                  <a:gd name="connsiteY16" fmla="*/ 3378937 h 7699823"/>
                  <a:gd name="connsiteX17" fmla="*/ 10015971 w 10155500"/>
                  <a:gd name="connsiteY17" fmla="*/ 2729505 h 7699823"/>
                  <a:gd name="connsiteX18" fmla="*/ 9513743 w 10155500"/>
                  <a:gd name="connsiteY18" fmla="*/ 2042551 h 7699823"/>
                  <a:gd name="connsiteX19" fmla="*/ 8829098 w 10155500"/>
                  <a:gd name="connsiteY19" fmla="*/ 1494719 h 7699823"/>
                  <a:gd name="connsiteX20" fmla="*/ 8179377 w 10155500"/>
                  <a:gd name="connsiteY20" fmla="*/ 857410 h 7699823"/>
                  <a:gd name="connsiteX21" fmla="*/ 6728980 w 10155500"/>
                  <a:gd name="connsiteY21" fmla="*/ 275519 h 7699823"/>
                  <a:gd name="connsiteX22" fmla="*/ 3710421 w 10155500"/>
                  <a:gd name="connsiteY22" fmla="*/ 143901 h 7699823"/>
                  <a:gd name="connsiteX23" fmla="*/ 2628900 w 10155500"/>
                  <a:gd name="connsiteY23" fmla="*/ 458226 h 7699823"/>
                  <a:gd name="connsiteX24" fmla="*/ 2214476 w 10155500"/>
                  <a:gd name="connsiteY24" fmla="*/ 1039943 h 7699823"/>
                  <a:gd name="connsiteX25" fmla="*/ 1130011 w 10155500"/>
                  <a:gd name="connsiteY25" fmla="*/ 1955383 h 7699823"/>
                  <a:gd name="connsiteX26" fmla="*/ 0 w 10155500"/>
                  <a:gd name="connsiteY26" fmla="*/ 3486310 h 7699823"/>
                  <a:gd name="connsiteX27" fmla="*/ 64943 w 10155500"/>
                  <a:gd name="connsiteY27" fmla="*/ 4263896 h 7699823"/>
                  <a:gd name="connsiteX28" fmla="*/ 729961 w 10155500"/>
                  <a:gd name="connsiteY28" fmla="*/ 7699823 h 7699823"/>
                  <a:gd name="connsiteX29" fmla="*/ 674543 w 10155500"/>
                  <a:gd name="connsiteY29" fmla="*/ 7588987 h 7699823"/>
                  <a:gd name="connsiteX0" fmla="*/ 762107 w 10243064"/>
                  <a:gd name="connsiteY0" fmla="*/ 7588987 h 7699823"/>
                  <a:gd name="connsiteX1" fmla="*/ 1804662 w 10243064"/>
                  <a:gd name="connsiteY1" fmla="*/ 7122839 h 7699823"/>
                  <a:gd name="connsiteX2" fmla="*/ 2072516 w 10243064"/>
                  <a:gd name="connsiteY2" fmla="*/ 5411803 h 7699823"/>
                  <a:gd name="connsiteX3" fmla="*/ 2511244 w 10243064"/>
                  <a:gd name="connsiteY3" fmla="*/ 4631734 h 7699823"/>
                  <a:gd name="connsiteX4" fmla="*/ 3495609 w 10243064"/>
                  <a:gd name="connsiteY4" fmla="*/ 4402442 h 7699823"/>
                  <a:gd name="connsiteX5" fmla="*/ 4142616 w 10243064"/>
                  <a:gd name="connsiteY5" fmla="*/ 4402442 h 7699823"/>
                  <a:gd name="connsiteX6" fmla="*/ 4585962 w 10243064"/>
                  <a:gd name="connsiteY6" fmla="*/ 4430151 h 7699823"/>
                  <a:gd name="connsiteX7" fmla="*/ 5049396 w 10243064"/>
                  <a:gd name="connsiteY7" fmla="*/ 4485569 h 7699823"/>
                  <a:gd name="connsiteX8" fmla="*/ 5744895 w 10243064"/>
                  <a:gd name="connsiteY8" fmla="*/ 4447469 h 7699823"/>
                  <a:gd name="connsiteX9" fmla="*/ 6291456 w 10243064"/>
                  <a:gd name="connsiteY9" fmla="*/ 4535445 h 7699823"/>
                  <a:gd name="connsiteX10" fmla="*/ 6930844 w 10243064"/>
                  <a:gd name="connsiteY10" fmla="*/ 4540294 h 7699823"/>
                  <a:gd name="connsiteX11" fmla="*/ 7489066 w 10243064"/>
                  <a:gd name="connsiteY11" fmla="*/ 4635083 h 7699823"/>
                  <a:gd name="connsiteX12" fmla="*/ 7814648 w 10243064"/>
                  <a:gd name="connsiteY12" fmla="*/ 4797296 h 7699823"/>
                  <a:gd name="connsiteX13" fmla="*/ 8225089 w 10243064"/>
                  <a:gd name="connsiteY13" fmla="*/ 5274412 h 7699823"/>
                  <a:gd name="connsiteX14" fmla="*/ 8555289 w 10243064"/>
                  <a:gd name="connsiteY14" fmla="*/ 7085028 h 7699823"/>
                  <a:gd name="connsiteX15" fmla="*/ 9330278 w 10243064"/>
                  <a:gd name="connsiteY15" fmla="*/ 7414073 h 7699823"/>
                  <a:gd name="connsiteX16" fmla="*/ 10089103 w 10243064"/>
                  <a:gd name="connsiteY16" fmla="*/ 3378937 h 7699823"/>
                  <a:gd name="connsiteX17" fmla="*/ 10103535 w 10243064"/>
                  <a:gd name="connsiteY17" fmla="*/ 2729505 h 7699823"/>
                  <a:gd name="connsiteX18" fmla="*/ 9601307 w 10243064"/>
                  <a:gd name="connsiteY18" fmla="*/ 2042551 h 7699823"/>
                  <a:gd name="connsiteX19" fmla="*/ 8916662 w 10243064"/>
                  <a:gd name="connsiteY19" fmla="*/ 1494719 h 7699823"/>
                  <a:gd name="connsiteX20" fmla="*/ 8266941 w 10243064"/>
                  <a:gd name="connsiteY20" fmla="*/ 857410 h 7699823"/>
                  <a:gd name="connsiteX21" fmla="*/ 6816544 w 10243064"/>
                  <a:gd name="connsiteY21" fmla="*/ 275519 h 7699823"/>
                  <a:gd name="connsiteX22" fmla="*/ 3797985 w 10243064"/>
                  <a:gd name="connsiteY22" fmla="*/ 143901 h 7699823"/>
                  <a:gd name="connsiteX23" fmla="*/ 2716464 w 10243064"/>
                  <a:gd name="connsiteY23" fmla="*/ 458226 h 7699823"/>
                  <a:gd name="connsiteX24" fmla="*/ 2302040 w 10243064"/>
                  <a:gd name="connsiteY24" fmla="*/ 1039943 h 7699823"/>
                  <a:gd name="connsiteX25" fmla="*/ 1217575 w 10243064"/>
                  <a:gd name="connsiteY25" fmla="*/ 1955383 h 7699823"/>
                  <a:gd name="connsiteX26" fmla="*/ 87564 w 10243064"/>
                  <a:gd name="connsiteY26" fmla="*/ 3486310 h 7699823"/>
                  <a:gd name="connsiteX27" fmla="*/ 152507 w 10243064"/>
                  <a:gd name="connsiteY27" fmla="*/ 4263896 h 7699823"/>
                  <a:gd name="connsiteX28" fmla="*/ 817525 w 10243064"/>
                  <a:gd name="connsiteY28" fmla="*/ 7699823 h 7699823"/>
                  <a:gd name="connsiteX29" fmla="*/ 762107 w 10243064"/>
                  <a:gd name="connsiteY29" fmla="*/ 7588987 h 7699823"/>
                  <a:gd name="connsiteX0" fmla="*/ 770103 w 10251060"/>
                  <a:gd name="connsiteY0" fmla="*/ 7588987 h 7699823"/>
                  <a:gd name="connsiteX1" fmla="*/ 1812658 w 10251060"/>
                  <a:gd name="connsiteY1" fmla="*/ 7122839 h 7699823"/>
                  <a:gd name="connsiteX2" fmla="*/ 2080512 w 10251060"/>
                  <a:gd name="connsiteY2" fmla="*/ 5411803 h 7699823"/>
                  <a:gd name="connsiteX3" fmla="*/ 2519240 w 10251060"/>
                  <a:gd name="connsiteY3" fmla="*/ 4631734 h 7699823"/>
                  <a:gd name="connsiteX4" fmla="*/ 3503605 w 10251060"/>
                  <a:gd name="connsiteY4" fmla="*/ 4402442 h 7699823"/>
                  <a:gd name="connsiteX5" fmla="*/ 4150612 w 10251060"/>
                  <a:gd name="connsiteY5" fmla="*/ 4402442 h 7699823"/>
                  <a:gd name="connsiteX6" fmla="*/ 4593958 w 10251060"/>
                  <a:gd name="connsiteY6" fmla="*/ 4430151 h 7699823"/>
                  <a:gd name="connsiteX7" fmla="*/ 5057392 w 10251060"/>
                  <a:gd name="connsiteY7" fmla="*/ 4485569 h 7699823"/>
                  <a:gd name="connsiteX8" fmla="*/ 5752891 w 10251060"/>
                  <a:gd name="connsiteY8" fmla="*/ 4447469 h 7699823"/>
                  <a:gd name="connsiteX9" fmla="*/ 6299452 w 10251060"/>
                  <a:gd name="connsiteY9" fmla="*/ 4535445 h 7699823"/>
                  <a:gd name="connsiteX10" fmla="*/ 6938840 w 10251060"/>
                  <a:gd name="connsiteY10" fmla="*/ 4540294 h 7699823"/>
                  <a:gd name="connsiteX11" fmla="*/ 7497062 w 10251060"/>
                  <a:gd name="connsiteY11" fmla="*/ 4635083 h 7699823"/>
                  <a:gd name="connsiteX12" fmla="*/ 7822644 w 10251060"/>
                  <a:gd name="connsiteY12" fmla="*/ 4797296 h 7699823"/>
                  <a:gd name="connsiteX13" fmla="*/ 8233085 w 10251060"/>
                  <a:gd name="connsiteY13" fmla="*/ 5274412 h 7699823"/>
                  <a:gd name="connsiteX14" fmla="*/ 8563285 w 10251060"/>
                  <a:gd name="connsiteY14" fmla="*/ 7085028 h 7699823"/>
                  <a:gd name="connsiteX15" fmla="*/ 9338274 w 10251060"/>
                  <a:gd name="connsiteY15" fmla="*/ 7414073 h 7699823"/>
                  <a:gd name="connsiteX16" fmla="*/ 10097099 w 10251060"/>
                  <a:gd name="connsiteY16" fmla="*/ 3378937 h 7699823"/>
                  <a:gd name="connsiteX17" fmla="*/ 10111531 w 10251060"/>
                  <a:gd name="connsiteY17" fmla="*/ 2729505 h 7699823"/>
                  <a:gd name="connsiteX18" fmla="*/ 9609303 w 10251060"/>
                  <a:gd name="connsiteY18" fmla="*/ 2042551 h 7699823"/>
                  <a:gd name="connsiteX19" fmla="*/ 8924658 w 10251060"/>
                  <a:gd name="connsiteY19" fmla="*/ 1494719 h 7699823"/>
                  <a:gd name="connsiteX20" fmla="*/ 8274937 w 10251060"/>
                  <a:gd name="connsiteY20" fmla="*/ 857410 h 7699823"/>
                  <a:gd name="connsiteX21" fmla="*/ 6824540 w 10251060"/>
                  <a:gd name="connsiteY21" fmla="*/ 275519 h 7699823"/>
                  <a:gd name="connsiteX22" fmla="*/ 3805981 w 10251060"/>
                  <a:gd name="connsiteY22" fmla="*/ 143901 h 7699823"/>
                  <a:gd name="connsiteX23" fmla="*/ 2724460 w 10251060"/>
                  <a:gd name="connsiteY23" fmla="*/ 458226 h 7699823"/>
                  <a:gd name="connsiteX24" fmla="*/ 2310036 w 10251060"/>
                  <a:gd name="connsiteY24" fmla="*/ 1039943 h 7699823"/>
                  <a:gd name="connsiteX25" fmla="*/ 1225571 w 10251060"/>
                  <a:gd name="connsiteY25" fmla="*/ 1955383 h 7699823"/>
                  <a:gd name="connsiteX26" fmla="*/ 95560 w 10251060"/>
                  <a:gd name="connsiteY26" fmla="*/ 3486310 h 7699823"/>
                  <a:gd name="connsiteX27" fmla="*/ 160503 w 10251060"/>
                  <a:gd name="connsiteY27" fmla="*/ 4263896 h 7699823"/>
                  <a:gd name="connsiteX28" fmla="*/ 825521 w 10251060"/>
                  <a:gd name="connsiteY28" fmla="*/ 7699823 h 7699823"/>
                  <a:gd name="connsiteX29" fmla="*/ 770103 w 10251060"/>
                  <a:gd name="connsiteY29" fmla="*/ 7588987 h 7699823"/>
                  <a:gd name="connsiteX0" fmla="*/ 763717 w 10244674"/>
                  <a:gd name="connsiteY0" fmla="*/ 7588987 h 7699823"/>
                  <a:gd name="connsiteX1" fmla="*/ 1806272 w 10244674"/>
                  <a:gd name="connsiteY1" fmla="*/ 7122839 h 7699823"/>
                  <a:gd name="connsiteX2" fmla="*/ 2074126 w 10244674"/>
                  <a:gd name="connsiteY2" fmla="*/ 5411803 h 7699823"/>
                  <a:gd name="connsiteX3" fmla="*/ 2512854 w 10244674"/>
                  <a:gd name="connsiteY3" fmla="*/ 4631734 h 7699823"/>
                  <a:gd name="connsiteX4" fmla="*/ 3497219 w 10244674"/>
                  <a:gd name="connsiteY4" fmla="*/ 4402442 h 7699823"/>
                  <a:gd name="connsiteX5" fmla="*/ 4144226 w 10244674"/>
                  <a:gd name="connsiteY5" fmla="*/ 4402442 h 7699823"/>
                  <a:gd name="connsiteX6" fmla="*/ 4587572 w 10244674"/>
                  <a:gd name="connsiteY6" fmla="*/ 4430151 h 7699823"/>
                  <a:gd name="connsiteX7" fmla="*/ 5051006 w 10244674"/>
                  <a:gd name="connsiteY7" fmla="*/ 4485569 h 7699823"/>
                  <a:gd name="connsiteX8" fmla="*/ 5746505 w 10244674"/>
                  <a:gd name="connsiteY8" fmla="*/ 4447469 h 7699823"/>
                  <a:gd name="connsiteX9" fmla="*/ 6293066 w 10244674"/>
                  <a:gd name="connsiteY9" fmla="*/ 4535445 h 7699823"/>
                  <a:gd name="connsiteX10" fmla="*/ 6932454 w 10244674"/>
                  <a:gd name="connsiteY10" fmla="*/ 4540294 h 7699823"/>
                  <a:gd name="connsiteX11" fmla="*/ 7490676 w 10244674"/>
                  <a:gd name="connsiteY11" fmla="*/ 4635083 h 7699823"/>
                  <a:gd name="connsiteX12" fmla="*/ 7816258 w 10244674"/>
                  <a:gd name="connsiteY12" fmla="*/ 4797296 h 7699823"/>
                  <a:gd name="connsiteX13" fmla="*/ 8226699 w 10244674"/>
                  <a:gd name="connsiteY13" fmla="*/ 5274412 h 7699823"/>
                  <a:gd name="connsiteX14" fmla="*/ 8556899 w 10244674"/>
                  <a:gd name="connsiteY14" fmla="*/ 7085028 h 7699823"/>
                  <a:gd name="connsiteX15" fmla="*/ 9331888 w 10244674"/>
                  <a:gd name="connsiteY15" fmla="*/ 7414073 h 7699823"/>
                  <a:gd name="connsiteX16" fmla="*/ 10090713 w 10244674"/>
                  <a:gd name="connsiteY16" fmla="*/ 3378937 h 7699823"/>
                  <a:gd name="connsiteX17" fmla="*/ 10105145 w 10244674"/>
                  <a:gd name="connsiteY17" fmla="*/ 2729505 h 7699823"/>
                  <a:gd name="connsiteX18" fmla="*/ 9602917 w 10244674"/>
                  <a:gd name="connsiteY18" fmla="*/ 2042551 h 7699823"/>
                  <a:gd name="connsiteX19" fmla="*/ 8918272 w 10244674"/>
                  <a:gd name="connsiteY19" fmla="*/ 1494719 h 7699823"/>
                  <a:gd name="connsiteX20" fmla="*/ 8268551 w 10244674"/>
                  <a:gd name="connsiteY20" fmla="*/ 857410 h 7699823"/>
                  <a:gd name="connsiteX21" fmla="*/ 6818154 w 10244674"/>
                  <a:gd name="connsiteY21" fmla="*/ 275519 h 7699823"/>
                  <a:gd name="connsiteX22" fmla="*/ 3799595 w 10244674"/>
                  <a:gd name="connsiteY22" fmla="*/ 143901 h 7699823"/>
                  <a:gd name="connsiteX23" fmla="*/ 2718074 w 10244674"/>
                  <a:gd name="connsiteY23" fmla="*/ 458226 h 7699823"/>
                  <a:gd name="connsiteX24" fmla="*/ 2303650 w 10244674"/>
                  <a:gd name="connsiteY24" fmla="*/ 1039943 h 7699823"/>
                  <a:gd name="connsiteX25" fmla="*/ 1219185 w 10244674"/>
                  <a:gd name="connsiteY25" fmla="*/ 1955383 h 7699823"/>
                  <a:gd name="connsiteX26" fmla="*/ 89174 w 10244674"/>
                  <a:gd name="connsiteY26" fmla="*/ 3486310 h 7699823"/>
                  <a:gd name="connsiteX27" fmla="*/ 154117 w 10244674"/>
                  <a:gd name="connsiteY27" fmla="*/ 4263896 h 7699823"/>
                  <a:gd name="connsiteX28" fmla="*/ 819135 w 10244674"/>
                  <a:gd name="connsiteY28" fmla="*/ 7699823 h 7699823"/>
                  <a:gd name="connsiteX29" fmla="*/ 763717 w 10244674"/>
                  <a:gd name="connsiteY29" fmla="*/ 7588987 h 7699823"/>
                  <a:gd name="connsiteX0" fmla="*/ 772632 w 10253589"/>
                  <a:gd name="connsiteY0" fmla="*/ 7588987 h 7699823"/>
                  <a:gd name="connsiteX1" fmla="*/ 1815187 w 10253589"/>
                  <a:gd name="connsiteY1" fmla="*/ 7122839 h 7699823"/>
                  <a:gd name="connsiteX2" fmla="*/ 2083041 w 10253589"/>
                  <a:gd name="connsiteY2" fmla="*/ 5411803 h 7699823"/>
                  <a:gd name="connsiteX3" fmla="*/ 2521769 w 10253589"/>
                  <a:gd name="connsiteY3" fmla="*/ 4631734 h 7699823"/>
                  <a:gd name="connsiteX4" fmla="*/ 3506134 w 10253589"/>
                  <a:gd name="connsiteY4" fmla="*/ 4402442 h 7699823"/>
                  <a:gd name="connsiteX5" fmla="*/ 4153141 w 10253589"/>
                  <a:gd name="connsiteY5" fmla="*/ 4402442 h 7699823"/>
                  <a:gd name="connsiteX6" fmla="*/ 4596487 w 10253589"/>
                  <a:gd name="connsiteY6" fmla="*/ 4430151 h 7699823"/>
                  <a:gd name="connsiteX7" fmla="*/ 5059921 w 10253589"/>
                  <a:gd name="connsiteY7" fmla="*/ 4485569 h 7699823"/>
                  <a:gd name="connsiteX8" fmla="*/ 5755420 w 10253589"/>
                  <a:gd name="connsiteY8" fmla="*/ 4447469 h 7699823"/>
                  <a:gd name="connsiteX9" fmla="*/ 6301981 w 10253589"/>
                  <a:gd name="connsiteY9" fmla="*/ 4535445 h 7699823"/>
                  <a:gd name="connsiteX10" fmla="*/ 6941369 w 10253589"/>
                  <a:gd name="connsiteY10" fmla="*/ 4540294 h 7699823"/>
                  <a:gd name="connsiteX11" fmla="*/ 7499591 w 10253589"/>
                  <a:gd name="connsiteY11" fmla="*/ 4635083 h 7699823"/>
                  <a:gd name="connsiteX12" fmla="*/ 7825173 w 10253589"/>
                  <a:gd name="connsiteY12" fmla="*/ 4797296 h 7699823"/>
                  <a:gd name="connsiteX13" fmla="*/ 8235614 w 10253589"/>
                  <a:gd name="connsiteY13" fmla="*/ 5274412 h 7699823"/>
                  <a:gd name="connsiteX14" fmla="*/ 8565814 w 10253589"/>
                  <a:gd name="connsiteY14" fmla="*/ 7085028 h 7699823"/>
                  <a:gd name="connsiteX15" fmla="*/ 9340803 w 10253589"/>
                  <a:gd name="connsiteY15" fmla="*/ 7414073 h 7699823"/>
                  <a:gd name="connsiteX16" fmla="*/ 10099628 w 10253589"/>
                  <a:gd name="connsiteY16" fmla="*/ 3378937 h 7699823"/>
                  <a:gd name="connsiteX17" fmla="*/ 10114060 w 10253589"/>
                  <a:gd name="connsiteY17" fmla="*/ 2729505 h 7699823"/>
                  <a:gd name="connsiteX18" fmla="*/ 9611832 w 10253589"/>
                  <a:gd name="connsiteY18" fmla="*/ 2042551 h 7699823"/>
                  <a:gd name="connsiteX19" fmla="*/ 8927187 w 10253589"/>
                  <a:gd name="connsiteY19" fmla="*/ 1494719 h 7699823"/>
                  <a:gd name="connsiteX20" fmla="*/ 8277466 w 10253589"/>
                  <a:gd name="connsiteY20" fmla="*/ 857410 h 7699823"/>
                  <a:gd name="connsiteX21" fmla="*/ 6827069 w 10253589"/>
                  <a:gd name="connsiteY21" fmla="*/ 275519 h 7699823"/>
                  <a:gd name="connsiteX22" fmla="*/ 3808510 w 10253589"/>
                  <a:gd name="connsiteY22" fmla="*/ 143901 h 7699823"/>
                  <a:gd name="connsiteX23" fmla="*/ 2726989 w 10253589"/>
                  <a:gd name="connsiteY23" fmla="*/ 458226 h 7699823"/>
                  <a:gd name="connsiteX24" fmla="*/ 2312565 w 10253589"/>
                  <a:gd name="connsiteY24" fmla="*/ 1039943 h 7699823"/>
                  <a:gd name="connsiteX25" fmla="*/ 1228100 w 10253589"/>
                  <a:gd name="connsiteY25" fmla="*/ 1955383 h 7699823"/>
                  <a:gd name="connsiteX26" fmla="*/ 98089 w 10253589"/>
                  <a:gd name="connsiteY26" fmla="*/ 3486310 h 7699823"/>
                  <a:gd name="connsiteX27" fmla="*/ 163032 w 10253589"/>
                  <a:gd name="connsiteY27" fmla="*/ 4263896 h 7699823"/>
                  <a:gd name="connsiteX28" fmla="*/ 828050 w 10253589"/>
                  <a:gd name="connsiteY28" fmla="*/ 7699823 h 7699823"/>
                  <a:gd name="connsiteX29" fmla="*/ 772632 w 10253589"/>
                  <a:gd name="connsiteY29" fmla="*/ 7588987 h 7699823"/>
                  <a:gd name="connsiteX0" fmla="*/ 769361 w 10250318"/>
                  <a:gd name="connsiteY0" fmla="*/ 7588987 h 7699823"/>
                  <a:gd name="connsiteX1" fmla="*/ 1811916 w 10250318"/>
                  <a:gd name="connsiteY1" fmla="*/ 7122839 h 7699823"/>
                  <a:gd name="connsiteX2" fmla="*/ 2079770 w 10250318"/>
                  <a:gd name="connsiteY2" fmla="*/ 5411803 h 7699823"/>
                  <a:gd name="connsiteX3" fmla="*/ 2518498 w 10250318"/>
                  <a:gd name="connsiteY3" fmla="*/ 4631734 h 7699823"/>
                  <a:gd name="connsiteX4" fmla="*/ 3502863 w 10250318"/>
                  <a:gd name="connsiteY4" fmla="*/ 4402442 h 7699823"/>
                  <a:gd name="connsiteX5" fmla="*/ 4149870 w 10250318"/>
                  <a:gd name="connsiteY5" fmla="*/ 4402442 h 7699823"/>
                  <a:gd name="connsiteX6" fmla="*/ 4593216 w 10250318"/>
                  <a:gd name="connsiteY6" fmla="*/ 4430151 h 7699823"/>
                  <a:gd name="connsiteX7" fmla="*/ 5056650 w 10250318"/>
                  <a:gd name="connsiteY7" fmla="*/ 4485569 h 7699823"/>
                  <a:gd name="connsiteX8" fmla="*/ 5752149 w 10250318"/>
                  <a:gd name="connsiteY8" fmla="*/ 4447469 h 7699823"/>
                  <a:gd name="connsiteX9" fmla="*/ 6298710 w 10250318"/>
                  <a:gd name="connsiteY9" fmla="*/ 4535445 h 7699823"/>
                  <a:gd name="connsiteX10" fmla="*/ 6938098 w 10250318"/>
                  <a:gd name="connsiteY10" fmla="*/ 4540294 h 7699823"/>
                  <a:gd name="connsiteX11" fmla="*/ 7496320 w 10250318"/>
                  <a:gd name="connsiteY11" fmla="*/ 4635083 h 7699823"/>
                  <a:gd name="connsiteX12" fmla="*/ 7821902 w 10250318"/>
                  <a:gd name="connsiteY12" fmla="*/ 4797296 h 7699823"/>
                  <a:gd name="connsiteX13" fmla="*/ 8232343 w 10250318"/>
                  <a:gd name="connsiteY13" fmla="*/ 5274412 h 7699823"/>
                  <a:gd name="connsiteX14" fmla="*/ 8562543 w 10250318"/>
                  <a:gd name="connsiteY14" fmla="*/ 7085028 h 7699823"/>
                  <a:gd name="connsiteX15" fmla="*/ 9337532 w 10250318"/>
                  <a:gd name="connsiteY15" fmla="*/ 7414073 h 7699823"/>
                  <a:gd name="connsiteX16" fmla="*/ 10096357 w 10250318"/>
                  <a:gd name="connsiteY16" fmla="*/ 3378937 h 7699823"/>
                  <a:gd name="connsiteX17" fmla="*/ 10110789 w 10250318"/>
                  <a:gd name="connsiteY17" fmla="*/ 2729505 h 7699823"/>
                  <a:gd name="connsiteX18" fmla="*/ 9608561 w 10250318"/>
                  <a:gd name="connsiteY18" fmla="*/ 2042551 h 7699823"/>
                  <a:gd name="connsiteX19" fmla="*/ 8923916 w 10250318"/>
                  <a:gd name="connsiteY19" fmla="*/ 1494719 h 7699823"/>
                  <a:gd name="connsiteX20" fmla="*/ 8274195 w 10250318"/>
                  <a:gd name="connsiteY20" fmla="*/ 857410 h 7699823"/>
                  <a:gd name="connsiteX21" fmla="*/ 6823798 w 10250318"/>
                  <a:gd name="connsiteY21" fmla="*/ 275519 h 7699823"/>
                  <a:gd name="connsiteX22" fmla="*/ 3805239 w 10250318"/>
                  <a:gd name="connsiteY22" fmla="*/ 143901 h 7699823"/>
                  <a:gd name="connsiteX23" fmla="*/ 2723718 w 10250318"/>
                  <a:gd name="connsiteY23" fmla="*/ 458226 h 7699823"/>
                  <a:gd name="connsiteX24" fmla="*/ 2309294 w 10250318"/>
                  <a:gd name="connsiteY24" fmla="*/ 1039943 h 7699823"/>
                  <a:gd name="connsiteX25" fmla="*/ 1224829 w 10250318"/>
                  <a:gd name="connsiteY25" fmla="*/ 1955383 h 7699823"/>
                  <a:gd name="connsiteX26" fmla="*/ 94818 w 10250318"/>
                  <a:gd name="connsiteY26" fmla="*/ 3486310 h 7699823"/>
                  <a:gd name="connsiteX27" fmla="*/ 159761 w 10250318"/>
                  <a:gd name="connsiteY27" fmla="*/ 4263896 h 7699823"/>
                  <a:gd name="connsiteX28" fmla="*/ 824779 w 10250318"/>
                  <a:gd name="connsiteY28" fmla="*/ 7699823 h 7699823"/>
                  <a:gd name="connsiteX29" fmla="*/ 769361 w 10250318"/>
                  <a:gd name="connsiteY29" fmla="*/ 7588987 h 7699823"/>
                  <a:gd name="connsiteX0" fmla="*/ 987789 w 10468746"/>
                  <a:gd name="connsiteY0" fmla="*/ 7588987 h 7699823"/>
                  <a:gd name="connsiteX1" fmla="*/ 2030344 w 10468746"/>
                  <a:gd name="connsiteY1" fmla="*/ 7122839 h 7699823"/>
                  <a:gd name="connsiteX2" fmla="*/ 2298198 w 10468746"/>
                  <a:gd name="connsiteY2" fmla="*/ 5411803 h 7699823"/>
                  <a:gd name="connsiteX3" fmla="*/ 2736926 w 10468746"/>
                  <a:gd name="connsiteY3" fmla="*/ 4631734 h 7699823"/>
                  <a:gd name="connsiteX4" fmla="*/ 3721291 w 10468746"/>
                  <a:gd name="connsiteY4" fmla="*/ 4402442 h 7699823"/>
                  <a:gd name="connsiteX5" fmla="*/ 4368298 w 10468746"/>
                  <a:gd name="connsiteY5" fmla="*/ 4402442 h 7699823"/>
                  <a:gd name="connsiteX6" fmla="*/ 4811644 w 10468746"/>
                  <a:gd name="connsiteY6" fmla="*/ 4430151 h 7699823"/>
                  <a:gd name="connsiteX7" fmla="*/ 5275078 w 10468746"/>
                  <a:gd name="connsiteY7" fmla="*/ 4485569 h 7699823"/>
                  <a:gd name="connsiteX8" fmla="*/ 5970577 w 10468746"/>
                  <a:gd name="connsiteY8" fmla="*/ 4447469 h 7699823"/>
                  <a:gd name="connsiteX9" fmla="*/ 6517138 w 10468746"/>
                  <a:gd name="connsiteY9" fmla="*/ 4535445 h 7699823"/>
                  <a:gd name="connsiteX10" fmla="*/ 7156526 w 10468746"/>
                  <a:gd name="connsiteY10" fmla="*/ 4540294 h 7699823"/>
                  <a:gd name="connsiteX11" fmla="*/ 7714748 w 10468746"/>
                  <a:gd name="connsiteY11" fmla="*/ 4635083 h 7699823"/>
                  <a:gd name="connsiteX12" fmla="*/ 8040330 w 10468746"/>
                  <a:gd name="connsiteY12" fmla="*/ 4797296 h 7699823"/>
                  <a:gd name="connsiteX13" fmla="*/ 8450771 w 10468746"/>
                  <a:gd name="connsiteY13" fmla="*/ 5274412 h 7699823"/>
                  <a:gd name="connsiteX14" fmla="*/ 8780971 w 10468746"/>
                  <a:gd name="connsiteY14" fmla="*/ 7085028 h 7699823"/>
                  <a:gd name="connsiteX15" fmla="*/ 9555960 w 10468746"/>
                  <a:gd name="connsiteY15" fmla="*/ 7414073 h 7699823"/>
                  <a:gd name="connsiteX16" fmla="*/ 10314785 w 10468746"/>
                  <a:gd name="connsiteY16" fmla="*/ 3378937 h 7699823"/>
                  <a:gd name="connsiteX17" fmla="*/ 10329217 w 10468746"/>
                  <a:gd name="connsiteY17" fmla="*/ 2729505 h 7699823"/>
                  <a:gd name="connsiteX18" fmla="*/ 9826989 w 10468746"/>
                  <a:gd name="connsiteY18" fmla="*/ 2042551 h 7699823"/>
                  <a:gd name="connsiteX19" fmla="*/ 9142344 w 10468746"/>
                  <a:gd name="connsiteY19" fmla="*/ 1494719 h 7699823"/>
                  <a:gd name="connsiteX20" fmla="*/ 8492623 w 10468746"/>
                  <a:gd name="connsiteY20" fmla="*/ 857410 h 7699823"/>
                  <a:gd name="connsiteX21" fmla="*/ 7042226 w 10468746"/>
                  <a:gd name="connsiteY21" fmla="*/ 275519 h 7699823"/>
                  <a:gd name="connsiteX22" fmla="*/ 4023667 w 10468746"/>
                  <a:gd name="connsiteY22" fmla="*/ 143901 h 7699823"/>
                  <a:gd name="connsiteX23" fmla="*/ 2942146 w 10468746"/>
                  <a:gd name="connsiteY23" fmla="*/ 458226 h 7699823"/>
                  <a:gd name="connsiteX24" fmla="*/ 2527722 w 10468746"/>
                  <a:gd name="connsiteY24" fmla="*/ 1039943 h 7699823"/>
                  <a:gd name="connsiteX25" fmla="*/ 1443257 w 10468746"/>
                  <a:gd name="connsiteY25" fmla="*/ 1955383 h 7699823"/>
                  <a:gd name="connsiteX26" fmla="*/ 313246 w 10468746"/>
                  <a:gd name="connsiteY26" fmla="*/ 3486310 h 7699823"/>
                  <a:gd name="connsiteX27" fmla="*/ 378189 w 10468746"/>
                  <a:gd name="connsiteY27" fmla="*/ 4263896 h 7699823"/>
                  <a:gd name="connsiteX28" fmla="*/ 1043207 w 10468746"/>
                  <a:gd name="connsiteY28" fmla="*/ 7699823 h 7699823"/>
                  <a:gd name="connsiteX29" fmla="*/ 987789 w 10468746"/>
                  <a:gd name="connsiteY29" fmla="*/ 7588987 h 7699823"/>
                  <a:gd name="connsiteX0" fmla="*/ 990098 w 10471055"/>
                  <a:gd name="connsiteY0" fmla="*/ 7588987 h 7699823"/>
                  <a:gd name="connsiteX1" fmla="*/ 2032653 w 10471055"/>
                  <a:gd name="connsiteY1" fmla="*/ 7122839 h 7699823"/>
                  <a:gd name="connsiteX2" fmla="*/ 2300507 w 10471055"/>
                  <a:gd name="connsiteY2" fmla="*/ 5411803 h 7699823"/>
                  <a:gd name="connsiteX3" fmla="*/ 2739235 w 10471055"/>
                  <a:gd name="connsiteY3" fmla="*/ 4631734 h 7699823"/>
                  <a:gd name="connsiteX4" fmla="*/ 3723600 w 10471055"/>
                  <a:gd name="connsiteY4" fmla="*/ 4402442 h 7699823"/>
                  <a:gd name="connsiteX5" fmla="*/ 4370607 w 10471055"/>
                  <a:gd name="connsiteY5" fmla="*/ 4402442 h 7699823"/>
                  <a:gd name="connsiteX6" fmla="*/ 4813953 w 10471055"/>
                  <a:gd name="connsiteY6" fmla="*/ 4430151 h 7699823"/>
                  <a:gd name="connsiteX7" fmla="*/ 5277387 w 10471055"/>
                  <a:gd name="connsiteY7" fmla="*/ 4485569 h 7699823"/>
                  <a:gd name="connsiteX8" fmla="*/ 5972886 w 10471055"/>
                  <a:gd name="connsiteY8" fmla="*/ 4447469 h 7699823"/>
                  <a:gd name="connsiteX9" fmla="*/ 6519447 w 10471055"/>
                  <a:gd name="connsiteY9" fmla="*/ 4535445 h 7699823"/>
                  <a:gd name="connsiteX10" fmla="*/ 7158835 w 10471055"/>
                  <a:gd name="connsiteY10" fmla="*/ 4540294 h 7699823"/>
                  <a:gd name="connsiteX11" fmla="*/ 7717057 w 10471055"/>
                  <a:gd name="connsiteY11" fmla="*/ 4635083 h 7699823"/>
                  <a:gd name="connsiteX12" fmla="*/ 8042639 w 10471055"/>
                  <a:gd name="connsiteY12" fmla="*/ 4797296 h 7699823"/>
                  <a:gd name="connsiteX13" fmla="*/ 8453080 w 10471055"/>
                  <a:gd name="connsiteY13" fmla="*/ 5274412 h 7699823"/>
                  <a:gd name="connsiteX14" fmla="*/ 8783280 w 10471055"/>
                  <a:gd name="connsiteY14" fmla="*/ 7085028 h 7699823"/>
                  <a:gd name="connsiteX15" fmla="*/ 9558269 w 10471055"/>
                  <a:gd name="connsiteY15" fmla="*/ 7414073 h 7699823"/>
                  <a:gd name="connsiteX16" fmla="*/ 10317094 w 10471055"/>
                  <a:gd name="connsiteY16" fmla="*/ 3378937 h 7699823"/>
                  <a:gd name="connsiteX17" fmla="*/ 10331526 w 10471055"/>
                  <a:gd name="connsiteY17" fmla="*/ 2729505 h 7699823"/>
                  <a:gd name="connsiteX18" fmla="*/ 9829298 w 10471055"/>
                  <a:gd name="connsiteY18" fmla="*/ 2042551 h 7699823"/>
                  <a:gd name="connsiteX19" fmla="*/ 9144653 w 10471055"/>
                  <a:gd name="connsiteY19" fmla="*/ 1494719 h 7699823"/>
                  <a:gd name="connsiteX20" fmla="*/ 8494932 w 10471055"/>
                  <a:gd name="connsiteY20" fmla="*/ 857410 h 7699823"/>
                  <a:gd name="connsiteX21" fmla="*/ 7044535 w 10471055"/>
                  <a:gd name="connsiteY21" fmla="*/ 275519 h 7699823"/>
                  <a:gd name="connsiteX22" fmla="*/ 4025976 w 10471055"/>
                  <a:gd name="connsiteY22" fmla="*/ 143901 h 7699823"/>
                  <a:gd name="connsiteX23" fmla="*/ 2944455 w 10471055"/>
                  <a:gd name="connsiteY23" fmla="*/ 458226 h 7699823"/>
                  <a:gd name="connsiteX24" fmla="*/ 2530031 w 10471055"/>
                  <a:gd name="connsiteY24" fmla="*/ 1039943 h 7699823"/>
                  <a:gd name="connsiteX25" fmla="*/ 1445566 w 10471055"/>
                  <a:gd name="connsiteY25" fmla="*/ 1955383 h 7699823"/>
                  <a:gd name="connsiteX26" fmla="*/ 315555 w 10471055"/>
                  <a:gd name="connsiteY26" fmla="*/ 3486310 h 7699823"/>
                  <a:gd name="connsiteX27" fmla="*/ 370973 w 10471055"/>
                  <a:gd name="connsiteY27" fmla="*/ 4273421 h 7699823"/>
                  <a:gd name="connsiteX28" fmla="*/ 1045516 w 10471055"/>
                  <a:gd name="connsiteY28" fmla="*/ 7699823 h 7699823"/>
                  <a:gd name="connsiteX29" fmla="*/ 990098 w 10471055"/>
                  <a:gd name="connsiteY29" fmla="*/ 7588987 h 7699823"/>
                  <a:gd name="connsiteX0" fmla="*/ 986122 w 10467079"/>
                  <a:gd name="connsiteY0" fmla="*/ 7588987 h 7699823"/>
                  <a:gd name="connsiteX1" fmla="*/ 2028677 w 10467079"/>
                  <a:gd name="connsiteY1" fmla="*/ 7122839 h 7699823"/>
                  <a:gd name="connsiteX2" fmla="*/ 2296531 w 10467079"/>
                  <a:gd name="connsiteY2" fmla="*/ 5411803 h 7699823"/>
                  <a:gd name="connsiteX3" fmla="*/ 2735259 w 10467079"/>
                  <a:gd name="connsiteY3" fmla="*/ 4631734 h 7699823"/>
                  <a:gd name="connsiteX4" fmla="*/ 3719624 w 10467079"/>
                  <a:gd name="connsiteY4" fmla="*/ 4402442 h 7699823"/>
                  <a:gd name="connsiteX5" fmla="*/ 4366631 w 10467079"/>
                  <a:gd name="connsiteY5" fmla="*/ 4402442 h 7699823"/>
                  <a:gd name="connsiteX6" fmla="*/ 4809977 w 10467079"/>
                  <a:gd name="connsiteY6" fmla="*/ 4430151 h 7699823"/>
                  <a:gd name="connsiteX7" fmla="*/ 5273411 w 10467079"/>
                  <a:gd name="connsiteY7" fmla="*/ 4485569 h 7699823"/>
                  <a:gd name="connsiteX8" fmla="*/ 5968910 w 10467079"/>
                  <a:gd name="connsiteY8" fmla="*/ 4447469 h 7699823"/>
                  <a:gd name="connsiteX9" fmla="*/ 6515471 w 10467079"/>
                  <a:gd name="connsiteY9" fmla="*/ 4535445 h 7699823"/>
                  <a:gd name="connsiteX10" fmla="*/ 7154859 w 10467079"/>
                  <a:gd name="connsiteY10" fmla="*/ 4540294 h 7699823"/>
                  <a:gd name="connsiteX11" fmla="*/ 7713081 w 10467079"/>
                  <a:gd name="connsiteY11" fmla="*/ 4635083 h 7699823"/>
                  <a:gd name="connsiteX12" fmla="*/ 8038663 w 10467079"/>
                  <a:gd name="connsiteY12" fmla="*/ 4797296 h 7699823"/>
                  <a:gd name="connsiteX13" fmla="*/ 8449104 w 10467079"/>
                  <a:gd name="connsiteY13" fmla="*/ 5274412 h 7699823"/>
                  <a:gd name="connsiteX14" fmla="*/ 8779304 w 10467079"/>
                  <a:gd name="connsiteY14" fmla="*/ 7085028 h 7699823"/>
                  <a:gd name="connsiteX15" fmla="*/ 9554293 w 10467079"/>
                  <a:gd name="connsiteY15" fmla="*/ 7414073 h 7699823"/>
                  <a:gd name="connsiteX16" fmla="*/ 10313118 w 10467079"/>
                  <a:gd name="connsiteY16" fmla="*/ 3378937 h 7699823"/>
                  <a:gd name="connsiteX17" fmla="*/ 10327550 w 10467079"/>
                  <a:gd name="connsiteY17" fmla="*/ 2729505 h 7699823"/>
                  <a:gd name="connsiteX18" fmla="*/ 9825322 w 10467079"/>
                  <a:gd name="connsiteY18" fmla="*/ 2042551 h 7699823"/>
                  <a:gd name="connsiteX19" fmla="*/ 9140677 w 10467079"/>
                  <a:gd name="connsiteY19" fmla="*/ 1494719 h 7699823"/>
                  <a:gd name="connsiteX20" fmla="*/ 8490956 w 10467079"/>
                  <a:gd name="connsiteY20" fmla="*/ 857410 h 7699823"/>
                  <a:gd name="connsiteX21" fmla="*/ 7040559 w 10467079"/>
                  <a:gd name="connsiteY21" fmla="*/ 275519 h 7699823"/>
                  <a:gd name="connsiteX22" fmla="*/ 4022000 w 10467079"/>
                  <a:gd name="connsiteY22" fmla="*/ 143901 h 7699823"/>
                  <a:gd name="connsiteX23" fmla="*/ 2940479 w 10467079"/>
                  <a:gd name="connsiteY23" fmla="*/ 458226 h 7699823"/>
                  <a:gd name="connsiteX24" fmla="*/ 2526055 w 10467079"/>
                  <a:gd name="connsiteY24" fmla="*/ 1039943 h 7699823"/>
                  <a:gd name="connsiteX25" fmla="*/ 1441590 w 10467079"/>
                  <a:gd name="connsiteY25" fmla="*/ 1955383 h 7699823"/>
                  <a:gd name="connsiteX26" fmla="*/ 311579 w 10467079"/>
                  <a:gd name="connsiteY26" fmla="*/ 3486310 h 7699823"/>
                  <a:gd name="connsiteX27" fmla="*/ 366997 w 10467079"/>
                  <a:gd name="connsiteY27" fmla="*/ 4273421 h 7699823"/>
                  <a:gd name="connsiteX28" fmla="*/ 1041540 w 10467079"/>
                  <a:gd name="connsiteY28" fmla="*/ 7699823 h 7699823"/>
                  <a:gd name="connsiteX29" fmla="*/ 986122 w 10467079"/>
                  <a:gd name="connsiteY29" fmla="*/ 7588987 h 7699823"/>
                  <a:gd name="connsiteX0" fmla="*/ 986122 w 10467079"/>
                  <a:gd name="connsiteY0" fmla="*/ 7588987 h 7699823"/>
                  <a:gd name="connsiteX1" fmla="*/ 2028677 w 10467079"/>
                  <a:gd name="connsiteY1" fmla="*/ 7122839 h 7699823"/>
                  <a:gd name="connsiteX2" fmla="*/ 2296531 w 10467079"/>
                  <a:gd name="connsiteY2" fmla="*/ 5411803 h 7699823"/>
                  <a:gd name="connsiteX3" fmla="*/ 2735259 w 10467079"/>
                  <a:gd name="connsiteY3" fmla="*/ 4631734 h 7699823"/>
                  <a:gd name="connsiteX4" fmla="*/ 3719624 w 10467079"/>
                  <a:gd name="connsiteY4" fmla="*/ 4402442 h 7699823"/>
                  <a:gd name="connsiteX5" fmla="*/ 4366631 w 10467079"/>
                  <a:gd name="connsiteY5" fmla="*/ 4402442 h 7699823"/>
                  <a:gd name="connsiteX6" fmla="*/ 4809977 w 10467079"/>
                  <a:gd name="connsiteY6" fmla="*/ 4430151 h 7699823"/>
                  <a:gd name="connsiteX7" fmla="*/ 5273411 w 10467079"/>
                  <a:gd name="connsiteY7" fmla="*/ 4485569 h 7699823"/>
                  <a:gd name="connsiteX8" fmla="*/ 5968910 w 10467079"/>
                  <a:gd name="connsiteY8" fmla="*/ 4447469 h 7699823"/>
                  <a:gd name="connsiteX9" fmla="*/ 6515471 w 10467079"/>
                  <a:gd name="connsiteY9" fmla="*/ 4535445 h 7699823"/>
                  <a:gd name="connsiteX10" fmla="*/ 7154859 w 10467079"/>
                  <a:gd name="connsiteY10" fmla="*/ 4540294 h 7699823"/>
                  <a:gd name="connsiteX11" fmla="*/ 7713081 w 10467079"/>
                  <a:gd name="connsiteY11" fmla="*/ 4635083 h 7699823"/>
                  <a:gd name="connsiteX12" fmla="*/ 8038663 w 10467079"/>
                  <a:gd name="connsiteY12" fmla="*/ 4797296 h 7699823"/>
                  <a:gd name="connsiteX13" fmla="*/ 8449104 w 10467079"/>
                  <a:gd name="connsiteY13" fmla="*/ 5274412 h 7699823"/>
                  <a:gd name="connsiteX14" fmla="*/ 8779304 w 10467079"/>
                  <a:gd name="connsiteY14" fmla="*/ 7085028 h 7699823"/>
                  <a:gd name="connsiteX15" fmla="*/ 9554293 w 10467079"/>
                  <a:gd name="connsiteY15" fmla="*/ 7414073 h 7699823"/>
                  <a:gd name="connsiteX16" fmla="*/ 10313118 w 10467079"/>
                  <a:gd name="connsiteY16" fmla="*/ 3378937 h 7699823"/>
                  <a:gd name="connsiteX17" fmla="*/ 10327550 w 10467079"/>
                  <a:gd name="connsiteY17" fmla="*/ 2729505 h 7699823"/>
                  <a:gd name="connsiteX18" fmla="*/ 9825322 w 10467079"/>
                  <a:gd name="connsiteY18" fmla="*/ 2042551 h 7699823"/>
                  <a:gd name="connsiteX19" fmla="*/ 9140677 w 10467079"/>
                  <a:gd name="connsiteY19" fmla="*/ 1494719 h 7699823"/>
                  <a:gd name="connsiteX20" fmla="*/ 8490956 w 10467079"/>
                  <a:gd name="connsiteY20" fmla="*/ 857410 h 7699823"/>
                  <a:gd name="connsiteX21" fmla="*/ 7040559 w 10467079"/>
                  <a:gd name="connsiteY21" fmla="*/ 275519 h 7699823"/>
                  <a:gd name="connsiteX22" fmla="*/ 4022000 w 10467079"/>
                  <a:gd name="connsiteY22" fmla="*/ 143901 h 7699823"/>
                  <a:gd name="connsiteX23" fmla="*/ 2940479 w 10467079"/>
                  <a:gd name="connsiteY23" fmla="*/ 458226 h 7699823"/>
                  <a:gd name="connsiteX24" fmla="*/ 2526055 w 10467079"/>
                  <a:gd name="connsiteY24" fmla="*/ 1039943 h 7699823"/>
                  <a:gd name="connsiteX25" fmla="*/ 1441590 w 10467079"/>
                  <a:gd name="connsiteY25" fmla="*/ 1955383 h 7699823"/>
                  <a:gd name="connsiteX26" fmla="*/ 311579 w 10467079"/>
                  <a:gd name="connsiteY26" fmla="*/ 3486310 h 7699823"/>
                  <a:gd name="connsiteX27" fmla="*/ 366997 w 10467079"/>
                  <a:gd name="connsiteY27" fmla="*/ 4273421 h 7699823"/>
                  <a:gd name="connsiteX28" fmla="*/ 1041540 w 10467079"/>
                  <a:gd name="connsiteY28" fmla="*/ 7699823 h 7699823"/>
                  <a:gd name="connsiteX29" fmla="*/ 986122 w 10467079"/>
                  <a:gd name="connsiteY29" fmla="*/ 7588987 h 7699823"/>
                  <a:gd name="connsiteX0" fmla="*/ 1041540 w 10467079"/>
                  <a:gd name="connsiteY0" fmla="*/ 7699823 h 7699823"/>
                  <a:gd name="connsiteX1" fmla="*/ 2028677 w 10467079"/>
                  <a:gd name="connsiteY1" fmla="*/ 7122839 h 7699823"/>
                  <a:gd name="connsiteX2" fmla="*/ 2296531 w 10467079"/>
                  <a:gd name="connsiteY2" fmla="*/ 5411803 h 7699823"/>
                  <a:gd name="connsiteX3" fmla="*/ 2735259 w 10467079"/>
                  <a:gd name="connsiteY3" fmla="*/ 4631734 h 7699823"/>
                  <a:gd name="connsiteX4" fmla="*/ 3719624 w 10467079"/>
                  <a:gd name="connsiteY4" fmla="*/ 4402442 h 7699823"/>
                  <a:gd name="connsiteX5" fmla="*/ 4366631 w 10467079"/>
                  <a:gd name="connsiteY5" fmla="*/ 4402442 h 7699823"/>
                  <a:gd name="connsiteX6" fmla="*/ 4809977 w 10467079"/>
                  <a:gd name="connsiteY6" fmla="*/ 4430151 h 7699823"/>
                  <a:gd name="connsiteX7" fmla="*/ 5273411 w 10467079"/>
                  <a:gd name="connsiteY7" fmla="*/ 4485569 h 7699823"/>
                  <a:gd name="connsiteX8" fmla="*/ 5968910 w 10467079"/>
                  <a:gd name="connsiteY8" fmla="*/ 4447469 h 7699823"/>
                  <a:gd name="connsiteX9" fmla="*/ 6515471 w 10467079"/>
                  <a:gd name="connsiteY9" fmla="*/ 4535445 h 7699823"/>
                  <a:gd name="connsiteX10" fmla="*/ 7154859 w 10467079"/>
                  <a:gd name="connsiteY10" fmla="*/ 4540294 h 7699823"/>
                  <a:gd name="connsiteX11" fmla="*/ 7713081 w 10467079"/>
                  <a:gd name="connsiteY11" fmla="*/ 4635083 h 7699823"/>
                  <a:gd name="connsiteX12" fmla="*/ 8038663 w 10467079"/>
                  <a:gd name="connsiteY12" fmla="*/ 4797296 h 7699823"/>
                  <a:gd name="connsiteX13" fmla="*/ 8449104 w 10467079"/>
                  <a:gd name="connsiteY13" fmla="*/ 5274412 h 7699823"/>
                  <a:gd name="connsiteX14" fmla="*/ 8779304 w 10467079"/>
                  <a:gd name="connsiteY14" fmla="*/ 7085028 h 7699823"/>
                  <a:gd name="connsiteX15" fmla="*/ 9554293 w 10467079"/>
                  <a:gd name="connsiteY15" fmla="*/ 7414073 h 7699823"/>
                  <a:gd name="connsiteX16" fmla="*/ 10313118 w 10467079"/>
                  <a:gd name="connsiteY16" fmla="*/ 3378937 h 7699823"/>
                  <a:gd name="connsiteX17" fmla="*/ 10327550 w 10467079"/>
                  <a:gd name="connsiteY17" fmla="*/ 2729505 h 7699823"/>
                  <a:gd name="connsiteX18" fmla="*/ 9825322 w 10467079"/>
                  <a:gd name="connsiteY18" fmla="*/ 2042551 h 7699823"/>
                  <a:gd name="connsiteX19" fmla="*/ 9140677 w 10467079"/>
                  <a:gd name="connsiteY19" fmla="*/ 1494719 h 7699823"/>
                  <a:gd name="connsiteX20" fmla="*/ 8490956 w 10467079"/>
                  <a:gd name="connsiteY20" fmla="*/ 857410 h 7699823"/>
                  <a:gd name="connsiteX21" fmla="*/ 7040559 w 10467079"/>
                  <a:gd name="connsiteY21" fmla="*/ 275519 h 7699823"/>
                  <a:gd name="connsiteX22" fmla="*/ 4022000 w 10467079"/>
                  <a:gd name="connsiteY22" fmla="*/ 143901 h 7699823"/>
                  <a:gd name="connsiteX23" fmla="*/ 2940479 w 10467079"/>
                  <a:gd name="connsiteY23" fmla="*/ 458226 h 7699823"/>
                  <a:gd name="connsiteX24" fmla="*/ 2526055 w 10467079"/>
                  <a:gd name="connsiteY24" fmla="*/ 1039943 h 7699823"/>
                  <a:gd name="connsiteX25" fmla="*/ 1441590 w 10467079"/>
                  <a:gd name="connsiteY25" fmla="*/ 1955383 h 7699823"/>
                  <a:gd name="connsiteX26" fmla="*/ 311579 w 10467079"/>
                  <a:gd name="connsiteY26" fmla="*/ 3486310 h 7699823"/>
                  <a:gd name="connsiteX27" fmla="*/ 366997 w 10467079"/>
                  <a:gd name="connsiteY27" fmla="*/ 4273421 h 7699823"/>
                  <a:gd name="connsiteX28" fmla="*/ 1041540 w 10467079"/>
                  <a:gd name="connsiteY28" fmla="*/ 7699823 h 7699823"/>
                  <a:gd name="connsiteX0" fmla="*/ 889140 w 10467079"/>
                  <a:gd name="connsiteY0" fmla="*/ 7347398 h 7421579"/>
                  <a:gd name="connsiteX1" fmla="*/ 2028677 w 10467079"/>
                  <a:gd name="connsiteY1" fmla="*/ 7122839 h 7421579"/>
                  <a:gd name="connsiteX2" fmla="*/ 2296531 w 10467079"/>
                  <a:gd name="connsiteY2" fmla="*/ 5411803 h 7421579"/>
                  <a:gd name="connsiteX3" fmla="*/ 2735259 w 10467079"/>
                  <a:gd name="connsiteY3" fmla="*/ 4631734 h 7421579"/>
                  <a:gd name="connsiteX4" fmla="*/ 3719624 w 10467079"/>
                  <a:gd name="connsiteY4" fmla="*/ 4402442 h 7421579"/>
                  <a:gd name="connsiteX5" fmla="*/ 4366631 w 10467079"/>
                  <a:gd name="connsiteY5" fmla="*/ 4402442 h 7421579"/>
                  <a:gd name="connsiteX6" fmla="*/ 4809977 w 10467079"/>
                  <a:gd name="connsiteY6" fmla="*/ 4430151 h 7421579"/>
                  <a:gd name="connsiteX7" fmla="*/ 5273411 w 10467079"/>
                  <a:gd name="connsiteY7" fmla="*/ 4485569 h 7421579"/>
                  <a:gd name="connsiteX8" fmla="*/ 5968910 w 10467079"/>
                  <a:gd name="connsiteY8" fmla="*/ 4447469 h 7421579"/>
                  <a:gd name="connsiteX9" fmla="*/ 6515471 w 10467079"/>
                  <a:gd name="connsiteY9" fmla="*/ 4535445 h 7421579"/>
                  <a:gd name="connsiteX10" fmla="*/ 7154859 w 10467079"/>
                  <a:gd name="connsiteY10" fmla="*/ 4540294 h 7421579"/>
                  <a:gd name="connsiteX11" fmla="*/ 7713081 w 10467079"/>
                  <a:gd name="connsiteY11" fmla="*/ 4635083 h 7421579"/>
                  <a:gd name="connsiteX12" fmla="*/ 8038663 w 10467079"/>
                  <a:gd name="connsiteY12" fmla="*/ 4797296 h 7421579"/>
                  <a:gd name="connsiteX13" fmla="*/ 8449104 w 10467079"/>
                  <a:gd name="connsiteY13" fmla="*/ 5274412 h 7421579"/>
                  <a:gd name="connsiteX14" fmla="*/ 8779304 w 10467079"/>
                  <a:gd name="connsiteY14" fmla="*/ 7085028 h 7421579"/>
                  <a:gd name="connsiteX15" fmla="*/ 9554293 w 10467079"/>
                  <a:gd name="connsiteY15" fmla="*/ 7414073 h 7421579"/>
                  <a:gd name="connsiteX16" fmla="*/ 10313118 w 10467079"/>
                  <a:gd name="connsiteY16" fmla="*/ 3378937 h 7421579"/>
                  <a:gd name="connsiteX17" fmla="*/ 10327550 w 10467079"/>
                  <a:gd name="connsiteY17" fmla="*/ 2729505 h 7421579"/>
                  <a:gd name="connsiteX18" fmla="*/ 9825322 w 10467079"/>
                  <a:gd name="connsiteY18" fmla="*/ 2042551 h 7421579"/>
                  <a:gd name="connsiteX19" fmla="*/ 9140677 w 10467079"/>
                  <a:gd name="connsiteY19" fmla="*/ 1494719 h 7421579"/>
                  <a:gd name="connsiteX20" fmla="*/ 8490956 w 10467079"/>
                  <a:gd name="connsiteY20" fmla="*/ 857410 h 7421579"/>
                  <a:gd name="connsiteX21" fmla="*/ 7040559 w 10467079"/>
                  <a:gd name="connsiteY21" fmla="*/ 275519 h 7421579"/>
                  <a:gd name="connsiteX22" fmla="*/ 4022000 w 10467079"/>
                  <a:gd name="connsiteY22" fmla="*/ 143901 h 7421579"/>
                  <a:gd name="connsiteX23" fmla="*/ 2940479 w 10467079"/>
                  <a:gd name="connsiteY23" fmla="*/ 458226 h 7421579"/>
                  <a:gd name="connsiteX24" fmla="*/ 2526055 w 10467079"/>
                  <a:gd name="connsiteY24" fmla="*/ 1039943 h 7421579"/>
                  <a:gd name="connsiteX25" fmla="*/ 1441590 w 10467079"/>
                  <a:gd name="connsiteY25" fmla="*/ 1955383 h 7421579"/>
                  <a:gd name="connsiteX26" fmla="*/ 311579 w 10467079"/>
                  <a:gd name="connsiteY26" fmla="*/ 3486310 h 7421579"/>
                  <a:gd name="connsiteX27" fmla="*/ 366997 w 10467079"/>
                  <a:gd name="connsiteY27" fmla="*/ 4273421 h 7421579"/>
                  <a:gd name="connsiteX28" fmla="*/ 889140 w 10467079"/>
                  <a:gd name="connsiteY28" fmla="*/ 7347398 h 7421579"/>
                  <a:gd name="connsiteX0" fmla="*/ 889140 w 10467079"/>
                  <a:gd name="connsiteY0" fmla="*/ 7347398 h 7579018"/>
                  <a:gd name="connsiteX1" fmla="*/ 2028677 w 10467079"/>
                  <a:gd name="connsiteY1" fmla="*/ 7122839 h 7579018"/>
                  <a:gd name="connsiteX2" fmla="*/ 2296531 w 10467079"/>
                  <a:gd name="connsiteY2" fmla="*/ 5411803 h 7579018"/>
                  <a:gd name="connsiteX3" fmla="*/ 2735259 w 10467079"/>
                  <a:gd name="connsiteY3" fmla="*/ 4631734 h 7579018"/>
                  <a:gd name="connsiteX4" fmla="*/ 3719624 w 10467079"/>
                  <a:gd name="connsiteY4" fmla="*/ 4402442 h 7579018"/>
                  <a:gd name="connsiteX5" fmla="*/ 4366631 w 10467079"/>
                  <a:gd name="connsiteY5" fmla="*/ 4402442 h 7579018"/>
                  <a:gd name="connsiteX6" fmla="*/ 4809977 w 10467079"/>
                  <a:gd name="connsiteY6" fmla="*/ 4430151 h 7579018"/>
                  <a:gd name="connsiteX7" fmla="*/ 5273411 w 10467079"/>
                  <a:gd name="connsiteY7" fmla="*/ 4485569 h 7579018"/>
                  <a:gd name="connsiteX8" fmla="*/ 5968910 w 10467079"/>
                  <a:gd name="connsiteY8" fmla="*/ 4447469 h 7579018"/>
                  <a:gd name="connsiteX9" fmla="*/ 6515471 w 10467079"/>
                  <a:gd name="connsiteY9" fmla="*/ 4535445 h 7579018"/>
                  <a:gd name="connsiteX10" fmla="*/ 7154859 w 10467079"/>
                  <a:gd name="connsiteY10" fmla="*/ 4540294 h 7579018"/>
                  <a:gd name="connsiteX11" fmla="*/ 7713081 w 10467079"/>
                  <a:gd name="connsiteY11" fmla="*/ 4635083 h 7579018"/>
                  <a:gd name="connsiteX12" fmla="*/ 8038663 w 10467079"/>
                  <a:gd name="connsiteY12" fmla="*/ 4797296 h 7579018"/>
                  <a:gd name="connsiteX13" fmla="*/ 8449104 w 10467079"/>
                  <a:gd name="connsiteY13" fmla="*/ 5274412 h 7579018"/>
                  <a:gd name="connsiteX14" fmla="*/ 8779304 w 10467079"/>
                  <a:gd name="connsiteY14" fmla="*/ 7085028 h 7579018"/>
                  <a:gd name="connsiteX15" fmla="*/ 9554293 w 10467079"/>
                  <a:gd name="connsiteY15" fmla="*/ 7414073 h 7579018"/>
                  <a:gd name="connsiteX16" fmla="*/ 10313118 w 10467079"/>
                  <a:gd name="connsiteY16" fmla="*/ 3378937 h 7579018"/>
                  <a:gd name="connsiteX17" fmla="*/ 10327550 w 10467079"/>
                  <a:gd name="connsiteY17" fmla="*/ 2729505 h 7579018"/>
                  <a:gd name="connsiteX18" fmla="*/ 9825322 w 10467079"/>
                  <a:gd name="connsiteY18" fmla="*/ 2042551 h 7579018"/>
                  <a:gd name="connsiteX19" fmla="*/ 9140677 w 10467079"/>
                  <a:gd name="connsiteY19" fmla="*/ 1494719 h 7579018"/>
                  <a:gd name="connsiteX20" fmla="*/ 8490956 w 10467079"/>
                  <a:gd name="connsiteY20" fmla="*/ 857410 h 7579018"/>
                  <a:gd name="connsiteX21" fmla="*/ 7040559 w 10467079"/>
                  <a:gd name="connsiteY21" fmla="*/ 275519 h 7579018"/>
                  <a:gd name="connsiteX22" fmla="*/ 4022000 w 10467079"/>
                  <a:gd name="connsiteY22" fmla="*/ 143901 h 7579018"/>
                  <a:gd name="connsiteX23" fmla="*/ 2940479 w 10467079"/>
                  <a:gd name="connsiteY23" fmla="*/ 458226 h 7579018"/>
                  <a:gd name="connsiteX24" fmla="*/ 2526055 w 10467079"/>
                  <a:gd name="connsiteY24" fmla="*/ 1039943 h 7579018"/>
                  <a:gd name="connsiteX25" fmla="*/ 1441590 w 10467079"/>
                  <a:gd name="connsiteY25" fmla="*/ 1955383 h 7579018"/>
                  <a:gd name="connsiteX26" fmla="*/ 311579 w 10467079"/>
                  <a:gd name="connsiteY26" fmla="*/ 3486310 h 7579018"/>
                  <a:gd name="connsiteX27" fmla="*/ 366997 w 10467079"/>
                  <a:gd name="connsiteY27" fmla="*/ 4273421 h 7579018"/>
                  <a:gd name="connsiteX28" fmla="*/ 889140 w 10467079"/>
                  <a:gd name="connsiteY28" fmla="*/ 7347398 h 7579018"/>
                  <a:gd name="connsiteX0" fmla="*/ 889140 w 10467079"/>
                  <a:gd name="connsiteY0" fmla="*/ 7347398 h 7504703"/>
                  <a:gd name="connsiteX1" fmla="*/ 2028677 w 10467079"/>
                  <a:gd name="connsiteY1" fmla="*/ 7122839 h 7504703"/>
                  <a:gd name="connsiteX2" fmla="*/ 2296531 w 10467079"/>
                  <a:gd name="connsiteY2" fmla="*/ 5411803 h 7504703"/>
                  <a:gd name="connsiteX3" fmla="*/ 2735259 w 10467079"/>
                  <a:gd name="connsiteY3" fmla="*/ 4631734 h 7504703"/>
                  <a:gd name="connsiteX4" fmla="*/ 3719624 w 10467079"/>
                  <a:gd name="connsiteY4" fmla="*/ 4402442 h 7504703"/>
                  <a:gd name="connsiteX5" fmla="*/ 4366631 w 10467079"/>
                  <a:gd name="connsiteY5" fmla="*/ 4402442 h 7504703"/>
                  <a:gd name="connsiteX6" fmla="*/ 4809977 w 10467079"/>
                  <a:gd name="connsiteY6" fmla="*/ 4430151 h 7504703"/>
                  <a:gd name="connsiteX7" fmla="*/ 5273411 w 10467079"/>
                  <a:gd name="connsiteY7" fmla="*/ 4485569 h 7504703"/>
                  <a:gd name="connsiteX8" fmla="*/ 5968910 w 10467079"/>
                  <a:gd name="connsiteY8" fmla="*/ 4447469 h 7504703"/>
                  <a:gd name="connsiteX9" fmla="*/ 6515471 w 10467079"/>
                  <a:gd name="connsiteY9" fmla="*/ 4535445 h 7504703"/>
                  <a:gd name="connsiteX10" fmla="*/ 7154859 w 10467079"/>
                  <a:gd name="connsiteY10" fmla="*/ 4540294 h 7504703"/>
                  <a:gd name="connsiteX11" fmla="*/ 7713081 w 10467079"/>
                  <a:gd name="connsiteY11" fmla="*/ 4635083 h 7504703"/>
                  <a:gd name="connsiteX12" fmla="*/ 8038663 w 10467079"/>
                  <a:gd name="connsiteY12" fmla="*/ 4797296 h 7504703"/>
                  <a:gd name="connsiteX13" fmla="*/ 8449104 w 10467079"/>
                  <a:gd name="connsiteY13" fmla="*/ 5274412 h 7504703"/>
                  <a:gd name="connsiteX14" fmla="*/ 8779304 w 10467079"/>
                  <a:gd name="connsiteY14" fmla="*/ 7085028 h 7504703"/>
                  <a:gd name="connsiteX15" fmla="*/ 9554293 w 10467079"/>
                  <a:gd name="connsiteY15" fmla="*/ 7414073 h 7504703"/>
                  <a:gd name="connsiteX16" fmla="*/ 10313118 w 10467079"/>
                  <a:gd name="connsiteY16" fmla="*/ 3378937 h 7504703"/>
                  <a:gd name="connsiteX17" fmla="*/ 10327550 w 10467079"/>
                  <a:gd name="connsiteY17" fmla="*/ 2729505 h 7504703"/>
                  <a:gd name="connsiteX18" fmla="*/ 9825322 w 10467079"/>
                  <a:gd name="connsiteY18" fmla="*/ 2042551 h 7504703"/>
                  <a:gd name="connsiteX19" fmla="*/ 9140677 w 10467079"/>
                  <a:gd name="connsiteY19" fmla="*/ 1494719 h 7504703"/>
                  <a:gd name="connsiteX20" fmla="*/ 8490956 w 10467079"/>
                  <a:gd name="connsiteY20" fmla="*/ 857410 h 7504703"/>
                  <a:gd name="connsiteX21" fmla="*/ 7040559 w 10467079"/>
                  <a:gd name="connsiteY21" fmla="*/ 275519 h 7504703"/>
                  <a:gd name="connsiteX22" fmla="*/ 4022000 w 10467079"/>
                  <a:gd name="connsiteY22" fmla="*/ 143901 h 7504703"/>
                  <a:gd name="connsiteX23" fmla="*/ 2940479 w 10467079"/>
                  <a:gd name="connsiteY23" fmla="*/ 458226 h 7504703"/>
                  <a:gd name="connsiteX24" fmla="*/ 2526055 w 10467079"/>
                  <a:gd name="connsiteY24" fmla="*/ 1039943 h 7504703"/>
                  <a:gd name="connsiteX25" fmla="*/ 1441590 w 10467079"/>
                  <a:gd name="connsiteY25" fmla="*/ 1955383 h 7504703"/>
                  <a:gd name="connsiteX26" fmla="*/ 311579 w 10467079"/>
                  <a:gd name="connsiteY26" fmla="*/ 3486310 h 7504703"/>
                  <a:gd name="connsiteX27" fmla="*/ 366997 w 10467079"/>
                  <a:gd name="connsiteY27" fmla="*/ 4273421 h 7504703"/>
                  <a:gd name="connsiteX28" fmla="*/ 889140 w 10467079"/>
                  <a:gd name="connsiteY28" fmla="*/ 7347398 h 7504703"/>
                  <a:gd name="connsiteX0" fmla="*/ 889140 w 10467079"/>
                  <a:gd name="connsiteY0" fmla="*/ 7347398 h 7564687"/>
                  <a:gd name="connsiteX1" fmla="*/ 1990577 w 10467079"/>
                  <a:gd name="connsiteY1" fmla="*/ 7265714 h 7564687"/>
                  <a:gd name="connsiteX2" fmla="*/ 2296531 w 10467079"/>
                  <a:gd name="connsiteY2" fmla="*/ 5411803 h 7564687"/>
                  <a:gd name="connsiteX3" fmla="*/ 2735259 w 10467079"/>
                  <a:gd name="connsiteY3" fmla="*/ 4631734 h 7564687"/>
                  <a:gd name="connsiteX4" fmla="*/ 3719624 w 10467079"/>
                  <a:gd name="connsiteY4" fmla="*/ 4402442 h 7564687"/>
                  <a:gd name="connsiteX5" fmla="*/ 4366631 w 10467079"/>
                  <a:gd name="connsiteY5" fmla="*/ 4402442 h 7564687"/>
                  <a:gd name="connsiteX6" fmla="*/ 4809977 w 10467079"/>
                  <a:gd name="connsiteY6" fmla="*/ 4430151 h 7564687"/>
                  <a:gd name="connsiteX7" fmla="*/ 5273411 w 10467079"/>
                  <a:gd name="connsiteY7" fmla="*/ 4485569 h 7564687"/>
                  <a:gd name="connsiteX8" fmla="*/ 5968910 w 10467079"/>
                  <a:gd name="connsiteY8" fmla="*/ 4447469 h 7564687"/>
                  <a:gd name="connsiteX9" fmla="*/ 6515471 w 10467079"/>
                  <a:gd name="connsiteY9" fmla="*/ 4535445 h 7564687"/>
                  <a:gd name="connsiteX10" fmla="*/ 7154859 w 10467079"/>
                  <a:gd name="connsiteY10" fmla="*/ 4540294 h 7564687"/>
                  <a:gd name="connsiteX11" fmla="*/ 7713081 w 10467079"/>
                  <a:gd name="connsiteY11" fmla="*/ 4635083 h 7564687"/>
                  <a:gd name="connsiteX12" fmla="*/ 8038663 w 10467079"/>
                  <a:gd name="connsiteY12" fmla="*/ 4797296 h 7564687"/>
                  <a:gd name="connsiteX13" fmla="*/ 8449104 w 10467079"/>
                  <a:gd name="connsiteY13" fmla="*/ 5274412 h 7564687"/>
                  <a:gd name="connsiteX14" fmla="*/ 8779304 w 10467079"/>
                  <a:gd name="connsiteY14" fmla="*/ 7085028 h 7564687"/>
                  <a:gd name="connsiteX15" fmla="*/ 9554293 w 10467079"/>
                  <a:gd name="connsiteY15" fmla="*/ 7414073 h 7564687"/>
                  <a:gd name="connsiteX16" fmla="*/ 10313118 w 10467079"/>
                  <a:gd name="connsiteY16" fmla="*/ 3378937 h 7564687"/>
                  <a:gd name="connsiteX17" fmla="*/ 10327550 w 10467079"/>
                  <a:gd name="connsiteY17" fmla="*/ 2729505 h 7564687"/>
                  <a:gd name="connsiteX18" fmla="*/ 9825322 w 10467079"/>
                  <a:gd name="connsiteY18" fmla="*/ 2042551 h 7564687"/>
                  <a:gd name="connsiteX19" fmla="*/ 9140677 w 10467079"/>
                  <a:gd name="connsiteY19" fmla="*/ 1494719 h 7564687"/>
                  <a:gd name="connsiteX20" fmla="*/ 8490956 w 10467079"/>
                  <a:gd name="connsiteY20" fmla="*/ 857410 h 7564687"/>
                  <a:gd name="connsiteX21" fmla="*/ 7040559 w 10467079"/>
                  <a:gd name="connsiteY21" fmla="*/ 275519 h 7564687"/>
                  <a:gd name="connsiteX22" fmla="*/ 4022000 w 10467079"/>
                  <a:gd name="connsiteY22" fmla="*/ 143901 h 7564687"/>
                  <a:gd name="connsiteX23" fmla="*/ 2940479 w 10467079"/>
                  <a:gd name="connsiteY23" fmla="*/ 458226 h 7564687"/>
                  <a:gd name="connsiteX24" fmla="*/ 2526055 w 10467079"/>
                  <a:gd name="connsiteY24" fmla="*/ 1039943 h 7564687"/>
                  <a:gd name="connsiteX25" fmla="*/ 1441590 w 10467079"/>
                  <a:gd name="connsiteY25" fmla="*/ 1955383 h 7564687"/>
                  <a:gd name="connsiteX26" fmla="*/ 311579 w 10467079"/>
                  <a:gd name="connsiteY26" fmla="*/ 3486310 h 7564687"/>
                  <a:gd name="connsiteX27" fmla="*/ 366997 w 10467079"/>
                  <a:gd name="connsiteY27" fmla="*/ 4273421 h 7564687"/>
                  <a:gd name="connsiteX28" fmla="*/ 889140 w 10467079"/>
                  <a:gd name="connsiteY28" fmla="*/ 7347398 h 7564687"/>
                  <a:gd name="connsiteX0" fmla="*/ 889140 w 10467079"/>
                  <a:gd name="connsiteY0" fmla="*/ 7347398 h 7590944"/>
                  <a:gd name="connsiteX1" fmla="*/ 1990577 w 10467079"/>
                  <a:gd name="connsiteY1" fmla="*/ 7265714 h 7590944"/>
                  <a:gd name="connsiteX2" fmla="*/ 2296531 w 10467079"/>
                  <a:gd name="connsiteY2" fmla="*/ 5411803 h 7590944"/>
                  <a:gd name="connsiteX3" fmla="*/ 2735259 w 10467079"/>
                  <a:gd name="connsiteY3" fmla="*/ 4631734 h 7590944"/>
                  <a:gd name="connsiteX4" fmla="*/ 3719624 w 10467079"/>
                  <a:gd name="connsiteY4" fmla="*/ 4402442 h 7590944"/>
                  <a:gd name="connsiteX5" fmla="*/ 4366631 w 10467079"/>
                  <a:gd name="connsiteY5" fmla="*/ 4402442 h 7590944"/>
                  <a:gd name="connsiteX6" fmla="*/ 4809977 w 10467079"/>
                  <a:gd name="connsiteY6" fmla="*/ 4430151 h 7590944"/>
                  <a:gd name="connsiteX7" fmla="*/ 5273411 w 10467079"/>
                  <a:gd name="connsiteY7" fmla="*/ 4485569 h 7590944"/>
                  <a:gd name="connsiteX8" fmla="*/ 5968910 w 10467079"/>
                  <a:gd name="connsiteY8" fmla="*/ 4447469 h 7590944"/>
                  <a:gd name="connsiteX9" fmla="*/ 6515471 w 10467079"/>
                  <a:gd name="connsiteY9" fmla="*/ 4535445 h 7590944"/>
                  <a:gd name="connsiteX10" fmla="*/ 7154859 w 10467079"/>
                  <a:gd name="connsiteY10" fmla="*/ 4540294 h 7590944"/>
                  <a:gd name="connsiteX11" fmla="*/ 7713081 w 10467079"/>
                  <a:gd name="connsiteY11" fmla="*/ 4635083 h 7590944"/>
                  <a:gd name="connsiteX12" fmla="*/ 8038663 w 10467079"/>
                  <a:gd name="connsiteY12" fmla="*/ 4797296 h 7590944"/>
                  <a:gd name="connsiteX13" fmla="*/ 8449104 w 10467079"/>
                  <a:gd name="connsiteY13" fmla="*/ 5274412 h 7590944"/>
                  <a:gd name="connsiteX14" fmla="*/ 8779304 w 10467079"/>
                  <a:gd name="connsiteY14" fmla="*/ 7085028 h 7590944"/>
                  <a:gd name="connsiteX15" fmla="*/ 9554293 w 10467079"/>
                  <a:gd name="connsiteY15" fmla="*/ 7414073 h 7590944"/>
                  <a:gd name="connsiteX16" fmla="*/ 10313118 w 10467079"/>
                  <a:gd name="connsiteY16" fmla="*/ 3378937 h 7590944"/>
                  <a:gd name="connsiteX17" fmla="*/ 10327550 w 10467079"/>
                  <a:gd name="connsiteY17" fmla="*/ 2729505 h 7590944"/>
                  <a:gd name="connsiteX18" fmla="*/ 9825322 w 10467079"/>
                  <a:gd name="connsiteY18" fmla="*/ 2042551 h 7590944"/>
                  <a:gd name="connsiteX19" fmla="*/ 9140677 w 10467079"/>
                  <a:gd name="connsiteY19" fmla="*/ 1494719 h 7590944"/>
                  <a:gd name="connsiteX20" fmla="*/ 8490956 w 10467079"/>
                  <a:gd name="connsiteY20" fmla="*/ 857410 h 7590944"/>
                  <a:gd name="connsiteX21" fmla="*/ 7040559 w 10467079"/>
                  <a:gd name="connsiteY21" fmla="*/ 275519 h 7590944"/>
                  <a:gd name="connsiteX22" fmla="*/ 4022000 w 10467079"/>
                  <a:gd name="connsiteY22" fmla="*/ 143901 h 7590944"/>
                  <a:gd name="connsiteX23" fmla="*/ 2940479 w 10467079"/>
                  <a:gd name="connsiteY23" fmla="*/ 458226 h 7590944"/>
                  <a:gd name="connsiteX24" fmla="*/ 2526055 w 10467079"/>
                  <a:gd name="connsiteY24" fmla="*/ 1039943 h 7590944"/>
                  <a:gd name="connsiteX25" fmla="*/ 1441590 w 10467079"/>
                  <a:gd name="connsiteY25" fmla="*/ 1955383 h 7590944"/>
                  <a:gd name="connsiteX26" fmla="*/ 311579 w 10467079"/>
                  <a:gd name="connsiteY26" fmla="*/ 3486310 h 7590944"/>
                  <a:gd name="connsiteX27" fmla="*/ 366997 w 10467079"/>
                  <a:gd name="connsiteY27" fmla="*/ 4273421 h 7590944"/>
                  <a:gd name="connsiteX28" fmla="*/ 889140 w 10467079"/>
                  <a:gd name="connsiteY28" fmla="*/ 7347398 h 7590944"/>
                  <a:gd name="connsiteX0" fmla="*/ 889140 w 10467079"/>
                  <a:gd name="connsiteY0" fmla="*/ 7347398 h 7601523"/>
                  <a:gd name="connsiteX1" fmla="*/ 1990577 w 10467079"/>
                  <a:gd name="connsiteY1" fmla="*/ 7265714 h 7601523"/>
                  <a:gd name="connsiteX2" fmla="*/ 2296531 w 10467079"/>
                  <a:gd name="connsiteY2" fmla="*/ 5411803 h 7601523"/>
                  <a:gd name="connsiteX3" fmla="*/ 2735259 w 10467079"/>
                  <a:gd name="connsiteY3" fmla="*/ 4631734 h 7601523"/>
                  <a:gd name="connsiteX4" fmla="*/ 3719624 w 10467079"/>
                  <a:gd name="connsiteY4" fmla="*/ 4402442 h 7601523"/>
                  <a:gd name="connsiteX5" fmla="*/ 4366631 w 10467079"/>
                  <a:gd name="connsiteY5" fmla="*/ 4402442 h 7601523"/>
                  <a:gd name="connsiteX6" fmla="*/ 4809977 w 10467079"/>
                  <a:gd name="connsiteY6" fmla="*/ 4430151 h 7601523"/>
                  <a:gd name="connsiteX7" fmla="*/ 5273411 w 10467079"/>
                  <a:gd name="connsiteY7" fmla="*/ 4485569 h 7601523"/>
                  <a:gd name="connsiteX8" fmla="*/ 5968910 w 10467079"/>
                  <a:gd name="connsiteY8" fmla="*/ 4447469 h 7601523"/>
                  <a:gd name="connsiteX9" fmla="*/ 6515471 w 10467079"/>
                  <a:gd name="connsiteY9" fmla="*/ 4535445 h 7601523"/>
                  <a:gd name="connsiteX10" fmla="*/ 7154859 w 10467079"/>
                  <a:gd name="connsiteY10" fmla="*/ 4540294 h 7601523"/>
                  <a:gd name="connsiteX11" fmla="*/ 7713081 w 10467079"/>
                  <a:gd name="connsiteY11" fmla="*/ 4635083 h 7601523"/>
                  <a:gd name="connsiteX12" fmla="*/ 8038663 w 10467079"/>
                  <a:gd name="connsiteY12" fmla="*/ 4797296 h 7601523"/>
                  <a:gd name="connsiteX13" fmla="*/ 8449104 w 10467079"/>
                  <a:gd name="connsiteY13" fmla="*/ 5274412 h 7601523"/>
                  <a:gd name="connsiteX14" fmla="*/ 8779304 w 10467079"/>
                  <a:gd name="connsiteY14" fmla="*/ 7085028 h 7601523"/>
                  <a:gd name="connsiteX15" fmla="*/ 9554293 w 10467079"/>
                  <a:gd name="connsiteY15" fmla="*/ 7414073 h 7601523"/>
                  <a:gd name="connsiteX16" fmla="*/ 10313118 w 10467079"/>
                  <a:gd name="connsiteY16" fmla="*/ 3378937 h 7601523"/>
                  <a:gd name="connsiteX17" fmla="*/ 10327550 w 10467079"/>
                  <a:gd name="connsiteY17" fmla="*/ 2729505 h 7601523"/>
                  <a:gd name="connsiteX18" fmla="*/ 9825322 w 10467079"/>
                  <a:gd name="connsiteY18" fmla="*/ 2042551 h 7601523"/>
                  <a:gd name="connsiteX19" fmla="*/ 9140677 w 10467079"/>
                  <a:gd name="connsiteY19" fmla="*/ 1494719 h 7601523"/>
                  <a:gd name="connsiteX20" fmla="*/ 8490956 w 10467079"/>
                  <a:gd name="connsiteY20" fmla="*/ 857410 h 7601523"/>
                  <a:gd name="connsiteX21" fmla="*/ 7040559 w 10467079"/>
                  <a:gd name="connsiteY21" fmla="*/ 275519 h 7601523"/>
                  <a:gd name="connsiteX22" fmla="*/ 4022000 w 10467079"/>
                  <a:gd name="connsiteY22" fmla="*/ 143901 h 7601523"/>
                  <a:gd name="connsiteX23" fmla="*/ 2940479 w 10467079"/>
                  <a:gd name="connsiteY23" fmla="*/ 458226 h 7601523"/>
                  <a:gd name="connsiteX24" fmla="*/ 2526055 w 10467079"/>
                  <a:gd name="connsiteY24" fmla="*/ 1039943 h 7601523"/>
                  <a:gd name="connsiteX25" fmla="*/ 1441590 w 10467079"/>
                  <a:gd name="connsiteY25" fmla="*/ 1955383 h 7601523"/>
                  <a:gd name="connsiteX26" fmla="*/ 311579 w 10467079"/>
                  <a:gd name="connsiteY26" fmla="*/ 3486310 h 7601523"/>
                  <a:gd name="connsiteX27" fmla="*/ 366997 w 10467079"/>
                  <a:gd name="connsiteY27" fmla="*/ 4273421 h 7601523"/>
                  <a:gd name="connsiteX28" fmla="*/ 889140 w 10467079"/>
                  <a:gd name="connsiteY28" fmla="*/ 7347398 h 7601523"/>
                  <a:gd name="connsiteX0" fmla="*/ 889140 w 10467079"/>
                  <a:gd name="connsiteY0" fmla="*/ 7347398 h 7571602"/>
                  <a:gd name="connsiteX1" fmla="*/ 1990577 w 10467079"/>
                  <a:gd name="connsiteY1" fmla="*/ 7265714 h 7571602"/>
                  <a:gd name="connsiteX2" fmla="*/ 2296531 w 10467079"/>
                  <a:gd name="connsiteY2" fmla="*/ 5411803 h 7571602"/>
                  <a:gd name="connsiteX3" fmla="*/ 2735259 w 10467079"/>
                  <a:gd name="connsiteY3" fmla="*/ 4631734 h 7571602"/>
                  <a:gd name="connsiteX4" fmla="*/ 3719624 w 10467079"/>
                  <a:gd name="connsiteY4" fmla="*/ 4402442 h 7571602"/>
                  <a:gd name="connsiteX5" fmla="*/ 4366631 w 10467079"/>
                  <a:gd name="connsiteY5" fmla="*/ 4402442 h 7571602"/>
                  <a:gd name="connsiteX6" fmla="*/ 4809977 w 10467079"/>
                  <a:gd name="connsiteY6" fmla="*/ 4430151 h 7571602"/>
                  <a:gd name="connsiteX7" fmla="*/ 5273411 w 10467079"/>
                  <a:gd name="connsiteY7" fmla="*/ 4485569 h 7571602"/>
                  <a:gd name="connsiteX8" fmla="*/ 5968910 w 10467079"/>
                  <a:gd name="connsiteY8" fmla="*/ 4447469 h 7571602"/>
                  <a:gd name="connsiteX9" fmla="*/ 6515471 w 10467079"/>
                  <a:gd name="connsiteY9" fmla="*/ 4535445 h 7571602"/>
                  <a:gd name="connsiteX10" fmla="*/ 7154859 w 10467079"/>
                  <a:gd name="connsiteY10" fmla="*/ 4540294 h 7571602"/>
                  <a:gd name="connsiteX11" fmla="*/ 7713081 w 10467079"/>
                  <a:gd name="connsiteY11" fmla="*/ 4635083 h 7571602"/>
                  <a:gd name="connsiteX12" fmla="*/ 8038663 w 10467079"/>
                  <a:gd name="connsiteY12" fmla="*/ 4797296 h 7571602"/>
                  <a:gd name="connsiteX13" fmla="*/ 8449104 w 10467079"/>
                  <a:gd name="connsiteY13" fmla="*/ 5274412 h 7571602"/>
                  <a:gd name="connsiteX14" fmla="*/ 8779304 w 10467079"/>
                  <a:gd name="connsiteY14" fmla="*/ 7085028 h 7571602"/>
                  <a:gd name="connsiteX15" fmla="*/ 9554293 w 10467079"/>
                  <a:gd name="connsiteY15" fmla="*/ 7414073 h 7571602"/>
                  <a:gd name="connsiteX16" fmla="*/ 10313118 w 10467079"/>
                  <a:gd name="connsiteY16" fmla="*/ 3378937 h 7571602"/>
                  <a:gd name="connsiteX17" fmla="*/ 10327550 w 10467079"/>
                  <a:gd name="connsiteY17" fmla="*/ 2729505 h 7571602"/>
                  <a:gd name="connsiteX18" fmla="*/ 9825322 w 10467079"/>
                  <a:gd name="connsiteY18" fmla="*/ 2042551 h 7571602"/>
                  <a:gd name="connsiteX19" fmla="*/ 9140677 w 10467079"/>
                  <a:gd name="connsiteY19" fmla="*/ 1494719 h 7571602"/>
                  <a:gd name="connsiteX20" fmla="*/ 8490956 w 10467079"/>
                  <a:gd name="connsiteY20" fmla="*/ 857410 h 7571602"/>
                  <a:gd name="connsiteX21" fmla="*/ 7040559 w 10467079"/>
                  <a:gd name="connsiteY21" fmla="*/ 275519 h 7571602"/>
                  <a:gd name="connsiteX22" fmla="*/ 4022000 w 10467079"/>
                  <a:gd name="connsiteY22" fmla="*/ 143901 h 7571602"/>
                  <a:gd name="connsiteX23" fmla="*/ 2940479 w 10467079"/>
                  <a:gd name="connsiteY23" fmla="*/ 458226 h 7571602"/>
                  <a:gd name="connsiteX24" fmla="*/ 2526055 w 10467079"/>
                  <a:gd name="connsiteY24" fmla="*/ 1039943 h 7571602"/>
                  <a:gd name="connsiteX25" fmla="*/ 1441590 w 10467079"/>
                  <a:gd name="connsiteY25" fmla="*/ 1955383 h 7571602"/>
                  <a:gd name="connsiteX26" fmla="*/ 311579 w 10467079"/>
                  <a:gd name="connsiteY26" fmla="*/ 3486310 h 7571602"/>
                  <a:gd name="connsiteX27" fmla="*/ 366997 w 10467079"/>
                  <a:gd name="connsiteY27" fmla="*/ 4273421 h 7571602"/>
                  <a:gd name="connsiteX28" fmla="*/ 889140 w 10467079"/>
                  <a:gd name="connsiteY28" fmla="*/ 7347398 h 7571602"/>
                  <a:gd name="connsiteX0" fmla="*/ 889140 w 10467079"/>
                  <a:gd name="connsiteY0" fmla="*/ 7347398 h 7571713"/>
                  <a:gd name="connsiteX1" fmla="*/ 1990577 w 10467079"/>
                  <a:gd name="connsiteY1" fmla="*/ 7265714 h 7571713"/>
                  <a:gd name="connsiteX2" fmla="*/ 2296531 w 10467079"/>
                  <a:gd name="connsiteY2" fmla="*/ 5411803 h 7571713"/>
                  <a:gd name="connsiteX3" fmla="*/ 2735259 w 10467079"/>
                  <a:gd name="connsiteY3" fmla="*/ 4631734 h 7571713"/>
                  <a:gd name="connsiteX4" fmla="*/ 3719624 w 10467079"/>
                  <a:gd name="connsiteY4" fmla="*/ 4402442 h 7571713"/>
                  <a:gd name="connsiteX5" fmla="*/ 4366631 w 10467079"/>
                  <a:gd name="connsiteY5" fmla="*/ 4402442 h 7571713"/>
                  <a:gd name="connsiteX6" fmla="*/ 4809977 w 10467079"/>
                  <a:gd name="connsiteY6" fmla="*/ 4430151 h 7571713"/>
                  <a:gd name="connsiteX7" fmla="*/ 5273411 w 10467079"/>
                  <a:gd name="connsiteY7" fmla="*/ 4485569 h 7571713"/>
                  <a:gd name="connsiteX8" fmla="*/ 5968910 w 10467079"/>
                  <a:gd name="connsiteY8" fmla="*/ 4447469 h 7571713"/>
                  <a:gd name="connsiteX9" fmla="*/ 6515471 w 10467079"/>
                  <a:gd name="connsiteY9" fmla="*/ 4535445 h 7571713"/>
                  <a:gd name="connsiteX10" fmla="*/ 7154859 w 10467079"/>
                  <a:gd name="connsiteY10" fmla="*/ 4540294 h 7571713"/>
                  <a:gd name="connsiteX11" fmla="*/ 7713081 w 10467079"/>
                  <a:gd name="connsiteY11" fmla="*/ 4635083 h 7571713"/>
                  <a:gd name="connsiteX12" fmla="*/ 8038663 w 10467079"/>
                  <a:gd name="connsiteY12" fmla="*/ 4797296 h 7571713"/>
                  <a:gd name="connsiteX13" fmla="*/ 8449104 w 10467079"/>
                  <a:gd name="connsiteY13" fmla="*/ 5274412 h 7571713"/>
                  <a:gd name="connsiteX14" fmla="*/ 8779304 w 10467079"/>
                  <a:gd name="connsiteY14" fmla="*/ 7085028 h 7571713"/>
                  <a:gd name="connsiteX15" fmla="*/ 9554293 w 10467079"/>
                  <a:gd name="connsiteY15" fmla="*/ 7414073 h 7571713"/>
                  <a:gd name="connsiteX16" fmla="*/ 10313118 w 10467079"/>
                  <a:gd name="connsiteY16" fmla="*/ 3378937 h 7571713"/>
                  <a:gd name="connsiteX17" fmla="*/ 10327550 w 10467079"/>
                  <a:gd name="connsiteY17" fmla="*/ 2729505 h 7571713"/>
                  <a:gd name="connsiteX18" fmla="*/ 9825322 w 10467079"/>
                  <a:gd name="connsiteY18" fmla="*/ 2042551 h 7571713"/>
                  <a:gd name="connsiteX19" fmla="*/ 9140677 w 10467079"/>
                  <a:gd name="connsiteY19" fmla="*/ 1494719 h 7571713"/>
                  <a:gd name="connsiteX20" fmla="*/ 8490956 w 10467079"/>
                  <a:gd name="connsiteY20" fmla="*/ 857410 h 7571713"/>
                  <a:gd name="connsiteX21" fmla="*/ 7040559 w 10467079"/>
                  <a:gd name="connsiteY21" fmla="*/ 275519 h 7571713"/>
                  <a:gd name="connsiteX22" fmla="*/ 4022000 w 10467079"/>
                  <a:gd name="connsiteY22" fmla="*/ 143901 h 7571713"/>
                  <a:gd name="connsiteX23" fmla="*/ 2940479 w 10467079"/>
                  <a:gd name="connsiteY23" fmla="*/ 458226 h 7571713"/>
                  <a:gd name="connsiteX24" fmla="*/ 2526055 w 10467079"/>
                  <a:gd name="connsiteY24" fmla="*/ 1039943 h 7571713"/>
                  <a:gd name="connsiteX25" fmla="*/ 1441590 w 10467079"/>
                  <a:gd name="connsiteY25" fmla="*/ 1955383 h 7571713"/>
                  <a:gd name="connsiteX26" fmla="*/ 311579 w 10467079"/>
                  <a:gd name="connsiteY26" fmla="*/ 3486310 h 7571713"/>
                  <a:gd name="connsiteX27" fmla="*/ 366997 w 10467079"/>
                  <a:gd name="connsiteY27" fmla="*/ 4273421 h 7571713"/>
                  <a:gd name="connsiteX28" fmla="*/ 889140 w 10467079"/>
                  <a:gd name="connsiteY28" fmla="*/ 7347398 h 7571713"/>
                  <a:gd name="connsiteX0" fmla="*/ 889140 w 10467079"/>
                  <a:gd name="connsiteY0" fmla="*/ 7271198 h 7576186"/>
                  <a:gd name="connsiteX1" fmla="*/ 1990577 w 10467079"/>
                  <a:gd name="connsiteY1" fmla="*/ 7265714 h 7576186"/>
                  <a:gd name="connsiteX2" fmla="*/ 2296531 w 10467079"/>
                  <a:gd name="connsiteY2" fmla="*/ 5411803 h 7576186"/>
                  <a:gd name="connsiteX3" fmla="*/ 2735259 w 10467079"/>
                  <a:gd name="connsiteY3" fmla="*/ 4631734 h 7576186"/>
                  <a:gd name="connsiteX4" fmla="*/ 3719624 w 10467079"/>
                  <a:gd name="connsiteY4" fmla="*/ 4402442 h 7576186"/>
                  <a:gd name="connsiteX5" fmla="*/ 4366631 w 10467079"/>
                  <a:gd name="connsiteY5" fmla="*/ 4402442 h 7576186"/>
                  <a:gd name="connsiteX6" fmla="*/ 4809977 w 10467079"/>
                  <a:gd name="connsiteY6" fmla="*/ 4430151 h 7576186"/>
                  <a:gd name="connsiteX7" fmla="*/ 5273411 w 10467079"/>
                  <a:gd name="connsiteY7" fmla="*/ 4485569 h 7576186"/>
                  <a:gd name="connsiteX8" fmla="*/ 5968910 w 10467079"/>
                  <a:gd name="connsiteY8" fmla="*/ 4447469 h 7576186"/>
                  <a:gd name="connsiteX9" fmla="*/ 6515471 w 10467079"/>
                  <a:gd name="connsiteY9" fmla="*/ 4535445 h 7576186"/>
                  <a:gd name="connsiteX10" fmla="*/ 7154859 w 10467079"/>
                  <a:gd name="connsiteY10" fmla="*/ 4540294 h 7576186"/>
                  <a:gd name="connsiteX11" fmla="*/ 7713081 w 10467079"/>
                  <a:gd name="connsiteY11" fmla="*/ 4635083 h 7576186"/>
                  <a:gd name="connsiteX12" fmla="*/ 8038663 w 10467079"/>
                  <a:gd name="connsiteY12" fmla="*/ 4797296 h 7576186"/>
                  <a:gd name="connsiteX13" fmla="*/ 8449104 w 10467079"/>
                  <a:gd name="connsiteY13" fmla="*/ 5274412 h 7576186"/>
                  <a:gd name="connsiteX14" fmla="*/ 8779304 w 10467079"/>
                  <a:gd name="connsiteY14" fmla="*/ 7085028 h 7576186"/>
                  <a:gd name="connsiteX15" fmla="*/ 9554293 w 10467079"/>
                  <a:gd name="connsiteY15" fmla="*/ 7414073 h 7576186"/>
                  <a:gd name="connsiteX16" fmla="*/ 10313118 w 10467079"/>
                  <a:gd name="connsiteY16" fmla="*/ 3378937 h 7576186"/>
                  <a:gd name="connsiteX17" fmla="*/ 10327550 w 10467079"/>
                  <a:gd name="connsiteY17" fmla="*/ 2729505 h 7576186"/>
                  <a:gd name="connsiteX18" fmla="*/ 9825322 w 10467079"/>
                  <a:gd name="connsiteY18" fmla="*/ 2042551 h 7576186"/>
                  <a:gd name="connsiteX19" fmla="*/ 9140677 w 10467079"/>
                  <a:gd name="connsiteY19" fmla="*/ 1494719 h 7576186"/>
                  <a:gd name="connsiteX20" fmla="*/ 8490956 w 10467079"/>
                  <a:gd name="connsiteY20" fmla="*/ 857410 h 7576186"/>
                  <a:gd name="connsiteX21" fmla="*/ 7040559 w 10467079"/>
                  <a:gd name="connsiteY21" fmla="*/ 275519 h 7576186"/>
                  <a:gd name="connsiteX22" fmla="*/ 4022000 w 10467079"/>
                  <a:gd name="connsiteY22" fmla="*/ 143901 h 7576186"/>
                  <a:gd name="connsiteX23" fmla="*/ 2940479 w 10467079"/>
                  <a:gd name="connsiteY23" fmla="*/ 458226 h 7576186"/>
                  <a:gd name="connsiteX24" fmla="*/ 2526055 w 10467079"/>
                  <a:gd name="connsiteY24" fmla="*/ 1039943 h 7576186"/>
                  <a:gd name="connsiteX25" fmla="*/ 1441590 w 10467079"/>
                  <a:gd name="connsiteY25" fmla="*/ 1955383 h 7576186"/>
                  <a:gd name="connsiteX26" fmla="*/ 311579 w 10467079"/>
                  <a:gd name="connsiteY26" fmla="*/ 3486310 h 7576186"/>
                  <a:gd name="connsiteX27" fmla="*/ 366997 w 10467079"/>
                  <a:gd name="connsiteY27" fmla="*/ 4273421 h 7576186"/>
                  <a:gd name="connsiteX28" fmla="*/ 889140 w 10467079"/>
                  <a:gd name="connsiteY28" fmla="*/ 7271198 h 7576186"/>
                  <a:gd name="connsiteX0" fmla="*/ 889140 w 10467079"/>
                  <a:gd name="connsiteY0" fmla="*/ 7271198 h 7507510"/>
                  <a:gd name="connsiteX1" fmla="*/ 1990577 w 10467079"/>
                  <a:gd name="connsiteY1" fmla="*/ 7265714 h 7507510"/>
                  <a:gd name="connsiteX2" fmla="*/ 2296531 w 10467079"/>
                  <a:gd name="connsiteY2" fmla="*/ 5411803 h 7507510"/>
                  <a:gd name="connsiteX3" fmla="*/ 2735259 w 10467079"/>
                  <a:gd name="connsiteY3" fmla="*/ 4631734 h 7507510"/>
                  <a:gd name="connsiteX4" fmla="*/ 3719624 w 10467079"/>
                  <a:gd name="connsiteY4" fmla="*/ 4402442 h 7507510"/>
                  <a:gd name="connsiteX5" fmla="*/ 4366631 w 10467079"/>
                  <a:gd name="connsiteY5" fmla="*/ 4402442 h 7507510"/>
                  <a:gd name="connsiteX6" fmla="*/ 4809977 w 10467079"/>
                  <a:gd name="connsiteY6" fmla="*/ 4430151 h 7507510"/>
                  <a:gd name="connsiteX7" fmla="*/ 5273411 w 10467079"/>
                  <a:gd name="connsiteY7" fmla="*/ 4485569 h 7507510"/>
                  <a:gd name="connsiteX8" fmla="*/ 5968910 w 10467079"/>
                  <a:gd name="connsiteY8" fmla="*/ 4447469 h 7507510"/>
                  <a:gd name="connsiteX9" fmla="*/ 6515471 w 10467079"/>
                  <a:gd name="connsiteY9" fmla="*/ 4535445 h 7507510"/>
                  <a:gd name="connsiteX10" fmla="*/ 7154859 w 10467079"/>
                  <a:gd name="connsiteY10" fmla="*/ 4540294 h 7507510"/>
                  <a:gd name="connsiteX11" fmla="*/ 7713081 w 10467079"/>
                  <a:gd name="connsiteY11" fmla="*/ 4635083 h 7507510"/>
                  <a:gd name="connsiteX12" fmla="*/ 8038663 w 10467079"/>
                  <a:gd name="connsiteY12" fmla="*/ 4797296 h 7507510"/>
                  <a:gd name="connsiteX13" fmla="*/ 8449104 w 10467079"/>
                  <a:gd name="connsiteY13" fmla="*/ 5274412 h 7507510"/>
                  <a:gd name="connsiteX14" fmla="*/ 8779304 w 10467079"/>
                  <a:gd name="connsiteY14" fmla="*/ 7085028 h 7507510"/>
                  <a:gd name="connsiteX15" fmla="*/ 9554293 w 10467079"/>
                  <a:gd name="connsiteY15" fmla="*/ 7414073 h 7507510"/>
                  <a:gd name="connsiteX16" fmla="*/ 10313118 w 10467079"/>
                  <a:gd name="connsiteY16" fmla="*/ 3378937 h 7507510"/>
                  <a:gd name="connsiteX17" fmla="*/ 10327550 w 10467079"/>
                  <a:gd name="connsiteY17" fmla="*/ 2729505 h 7507510"/>
                  <a:gd name="connsiteX18" fmla="*/ 9825322 w 10467079"/>
                  <a:gd name="connsiteY18" fmla="*/ 2042551 h 7507510"/>
                  <a:gd name="connsiteX19" fmla="*/ 9140677 w 10467079"/>
                  <a:gd name="connsiteY19" fmla="*/ 1494719 h 7507510"/>
                  <a:gd name="connsiteX20" fmla="*/ 8490956 w 10467079"/>
                  <a:gd name="connsiteY20" fmla="*/ 857410 h 7507510"/>
                  <a:gd name="connsiteX21" fmla="*/ 7040559 w 10467079"/>
                  <a:gd name="connsiteY21" fmla="*/ 275519 h 7507510"/>
                  <a:gd name="connsiteX22" fmla="*/ 4022000 w 10467079"/>
                  <a:gd name="connsiteY22" fmla="*/ 143901 h 7507510"/>
                  <a:gd name="connsiteX23" fmla="*/ 2940479 w 10467079"/>
                  <a:gd name="connsiteY23" fmla="*/ 458226 h 7507510"/>
                  <a:gd name="connsiteX24" fmla="*/ 2526055 w 10467079"/>
                  <a:gd name="connsiteY24" fmla="*/ 1039943 h 7507510"/>
                  <a:gd name="connsiteX25" fmla="*/ 1441590 w 10467079"/>
                  <a:gd name="connsiteY25" fmla="*/ 1955383 h 7507510"/>
                  <a:gd name="connsiteX26" fmla="*/ 311579 w 10467079"/>
                  <a:gd name="connsiteY26" fmla="*/ 3486310 h 7507510"/>
                  <a:gd name="connsiteX27" fmla="*/ 366997 w 10467079"/>
                  <a:gd name="connsiteY27" fmla="*/ 4273421 h 7507510"/>
                  <a:gd name="connsiteX28" fmla="*/ 889140 w 10467079"/>
                  <a:gd name="connsiteY28" fmla="*/ 7271198 h 7507510"/>
                  <a:gd name="connsiteX0" fmla="*/ 993915 w 10467079"/>
                  <a:gd name="connsiteY0" fmla="*/ 7471223 h 7640687"/>
                  <a:gd name="connsiteX1" fmla="*/ 1990577 w 10467079"/>
                  <a:gd name="connsiteY1" fmla="*/ 7265714 h 7640687"/>
                  <a:gd name="connsiteX2" fmla="*/ 2296531 w 10467079"/>
                  <a:gd name="connsiteY2" fmla="*/ 5411803 h 7640687"/>
                  <a:gd name="connsiteX3" fmla="*/ 2735259 w 10467079"/>
                  <a:gd name="connsiteY3" fmla="*/ 4631734 h 7640687"/>
                  <a:gd name="connsiteX4" fmla="*/ 3719624 w 10467079"/>
                  <a:gd name="connsiteY4" fmla="*/ 4402442 h 7640687"/>
                  <a:gd name="connsiteX5" fmla="*/ 4366631 w 10467079"/>
                  <a:gd name="connsiteY5" fmla="*/ 4402442 h 7640687"/>
                  <a:gd name="connsiteX6" fmla="*/ 4809977 w 10467079"/>
                  <a:gd name="connsiteY6" fmla="*/ 4430151 h 7640687"/>
                  <a:gd name="connsiteX7" fmla="*/ 5273411 w 10467079"/>
                  <a:gd name="connsiteY7" fmla="*/ 4485569 h 7640687"/>
                  <a:gd name="connsiteX8" fmla="*/ 5968910 w 10467079"/>
                  <a:gd name="connsiteY8" fmla="*/ 4447469 h 7640687"/>
                  <a:gd name="connsiteX9" fmla="*/ 6515471 w 10467079"/>
                  <a:gd name="connsiteY9" fmla="*/ 4535445 h 7640687"/>
                  <a:gd name="connsiteX10" fmla="*/ 7154859 w 10467079"/>
                  <a:gd name="connsiteY10" fmla="*/ 4540294 h 7640687"/>
                  <a:gd name="connsiteX11" fmla="*/ 7713081 w 10467079"/>
                  <a:gd name="connsiteY11" fmla="*/ 4635083 h 7640687"/>
                  <a:gd name="connsiteX12" fmla="*/ 8038663 w 10467079"/>
                  <a:gd name="connsiteY12" fmla="*/ 4797296 h 7640687"/>
                  <a:gd name="connsiteX13" fmla="*/ 8449104 w 10467079"/>
                  <a:gd name="connsiteY13" fmla="*/ 5274412 h 7640687"/>
                  <a:gd name="connsiteX14" fmla="*/ 8779304 w 10467079"/>
                  <a:gd name="connsiteY14" fmla="*/ 7085028 h 7640687"/>
                  <a:gd name="connsiteX15" fmla="*/ 9554293 w 10467079"/>
                  <a:gd name="connsiteY15" fmla="*/ 7414073 h 7640687"/>
                  <a:gd name="connsiteX16" fmla="*/ 10313118 w 10467079"/>
                  <a:gd name="connsiteY16" fmla="*/ 3378937 h 7640687"/>
                  <a:gd name="connsiteX17" fmla="*/ 10327550 w 10467079"/>
                  <a:gd name="connsiteY17" fmla="*/ 2729505 h 7640687"/>
                  <a:gd name="connsiteX18" fmla="*/ 9825322 w 10467079"/>
                  <a:gd name="connsiteY18" fmla="*/ 2042551 h 7640687"/>
                  <a:gd name="connsiteX19" fmla="*/ 9140677 w 10467079"/>
                  <a:gd name="connsiteY19" fmla="*/ 1494719 h 7640687"/>
                  <a:gd name="connsiteX20" fmla="*/ 8490956 w 10467079"/>
                  <a:gd name="connsiteY20" fmla="*/ 857410 h 7640687"/>
                  <a:gd name="connsiteX21" fmla="*/ 7040559 w 10467079"/>
                  <a:gd name="connsiteY21" fmla="*/ 275519 h 7640687"/>
                  <a:gd name="connsiteX22" fmla="*/ 4022000 w 10467079"/>
                  <a:gd name="connsiteY22" fmla="*/ 143901 h 7640687"/>
                  <a:gd name="connsiteX23" fmla="*/ 2940479 w 10467079"/>
                  <a:gd name="connsiteY23" fmla="*/ 458226 h 7640687"/>
                  <a:gd name="connsiteX24" fmla="*/ 2526055 w 10467079"/>
                  <a:gd name="connsiteY24" fmla="*/ 1039943 h 7640687"/>
                  <a:gd name="connsiteX25" fmla="*/ 1441590 w 10467079"/>
                  <a:gd name="connsiteY25" fmla="*/ 1955383 h 7640687"/>
                  <a:gd name="connsiteX26" fmla="*/ 311579 w 10467079"/>
                  <a:gd name="connsiteY26" fmla="*/ 3486310 h 7640687"/>
                  <a:gd name="connsiteX27" fmla="*/ 366997 w 10467079"/>
                  <a:gd name="connsiteY27" fmla="*/ 4273421 h 7640687"/>
                  <a:gd name="connsiteX28" fmla="*/ 993915 w 10467079"/>
                  <a:gd name="connsiteY28" fmla="*/ 7471223 h 7640687"/>
                  <a:gd name="connsiteX0" fmla="*/ 993915 w 10467079"/>
                  <a:gd name="connsiteY0" fmla="*/ 7471223 h 7657273"/>
                  <a:gd name="connsiteX1" fmla="*/ 1990577 w 10467079"/>
                  <a:gd name="connsiteY1" fmla="*/ 7265714 h 7657273"/>
                  <a:gd name="connsiteX2" fmla="*/ 2296531 w 10467079"/>
                  <a:gd name="connsiteY2" fmla="*/ 5411803 h 7657273"/>
                  <a:gd name="connsiteX3" fmla="*/ 2735259 w 10467079"/>
                  <a:gd name="connsiteY3" fmla="*/ 4631734 h 7657273"/>
                  <a:gd name="connsiteX4" fmla="*/ 3719624 w 10467079"/>
                  <a:gd name="connsiteY4" fmla="*/ 4402442 h 7657273"/>
                  <a:gd name="connsiteX5" fmla="*/ 4366631 w 10467079"/>
                  <a:gd name="connsiteY5" fmla="*/ 4402442 h 7657273"/>
                  <a:gd name="connsiteX6" fmla="*/ 4809977 w 10467079"/>
                  <a:gd name="connsiteY6" fmla="*/ 4430151 h 7657273"/>
                  <a:gd name="connsiteX7" fmla="*/ 5273411 w 10467079"/>
                  <a:gd name="connsiteY7" fmla="*/ 4485569 h 7657273"/>
                  <a:gd name="connsiteX8" fmla="*/ 5968910 w 10467079"/>
                  <a:gd name="connsiteY8" fmla="*/ 4447469 h 7657273"/>
                  <a:gd name="connsiteX9" fmla="*/ 6515471 w 10467079"/>
                  <a:gd name="connsiteY9" fmla="*/ 4535445 h 7657273"/>
                  <a:gd name="connsiteX10" fmla="*/ 7154859 w 10467079"/>
                  <a:gd name="connsiteY10" fmla="*/ 4540294 h 7657273"/>
                  <a:gd name="connsiteX11" fmla="*/ 7713081 w 10467079"/>
                  <a:gd name="connsiteY11" fmla="*/ 4635083 h 7657273"/>
                  <a:gd name="connsiteX12" fmla="*/ 8038663 w 10467079"/>
                  <a:gd name="connsiteY12" fmla="*/ 4797296 h 7657273"/>
                  <a:gd name="connsiteX13" fmla="*/ 8449104 w 10467079"/>
                  <a:gd name="connsiteY13" fmla="*/ 5274412 h 7657273"/>
                  <a:gd name="connsiteX14" fmla="*/ 8779304 w 10467079"/>
                  <a:gd name="connsiteY14" fmla="*/ 7085028 h 7657273"/>
                  <a:gd name="connsiteX15" fmla="*/ 9554293 w 10467079"/>
                  <a:gd name="connsiteY15" fmla="*/ 7414073 h 7657273"/>
                  <a:gd name="connsiteX16" fmla="*/ 10313118 w 10467079"/>
                  <a:gd name="connsiteY16" fmla="*/ 3378937 h 7657273"/>
                  <a:gd name="connsiteX17" fmla="*/ 10327550 w 10467079"/>
                  <a:gd name="connsiteY17" fmla="*/ 2729505 h 7657273"/>
                  <a:gd name="connsiteX18" fmla="*/ 9825322 w 10467079"/>
                  <a:gd name="connsiteY18" fmla="*/ 2042551 h 7657273"/>
                  <a:gd name="connsiteX19" fmla="*/ 9140677 w 10467079"/>
                  <a:gd name="connsiteY19" fmla="*/ 1494719 h 7657273"/>
                  <a:gd name="connsiteX20" fmla="*/ 8490956 w 10467079"/>
                  <a:gd name="connsiteY20" fmla="*/ 857410 h 7657273"/>
                  <a:gd name="connsiteX21" fmla="*/ 7040559 w 10467079"/>
                  <a:gd name="connsiteY21" fmla="*/ 275519 h 7657273"/>
                  <a:gd name="connsiteX22" fmla="*/ 4022000 w 10467079"/>
                  <a:gd name="connsiteY22" fmla="*/ 143901 h 7657273"/>
                  <a:gd name="connsiteX23" fmla="*/ 2940479 w 10467079"/>
                  <a:gd name="connsiteY23" fmla="*/ 458226 h 7657273"/>
                  <a:gd name="connsiteX24" fmla="*/ 2526055 w 10467079"/>
                  <a:gd name="connsiteY24" fmla="*/ 1039943 h 7657273"/>
                  <a:gd name="connsiteX25" fmla="*/ 1441590 w 10467079"/>
                  <a:gd name="connsiteY25" fmla="*/ 1955383 h 7657273"/>
                  <a:gd name="connsiteX26" fmla="*/ 311579 w 10467079"/>
                  <a:gd name="connsiteY26" fmla="*/ 3486310 h 7657273"/>
                  <a:gd name="connsiteX27" fmla="*/ 366997 w 10467079"/>
                  <a:gd name="connsiteY27" fmla="*/ 4273421 h 7657273"/>
                  <a:gd name="connsiteX28" fmla="*/ 993915 w 10467079"/>
                  <a:gd name="connsiteY28" fmla="*/ 7471223 h 7657273"/>
                  <a:gd name="connsiteX0" fmla="*/ 993915 w 10467079"/>
                  <a:gd name="connsiteY0" fmla="*/ 7471223 h 7584243"/>
                  <a:gd name="connsiteX1" fmla="*/ 1990577 w 10467079"/>
                  <a:gd name="connsiteY1" fmla="*/ 7265714 h 7584243"/>
                  <a:gd name="connsiteX2" fmla="*/ 2296531 w 10467079"/>
                  <a:gd name="connsiteY2" fmla="*/ 5411803 h 7584243"/>
                  <a:gd name="connsiteX3" fmla="*/ 2735259 w 10467079"/>
                  <a:gd name="connsiteY3" fmla="*/ 4631734 h 7584243"/>
                  <a:gd name="connsiteX4" fmla="*/ 3719624 w 10467079"/>
                  <a:gd name="connsiteY4" fmla="*/ 4402442 h 7584243"/>
                  <a:gd name="connsiteX5" fmla="*/ 4366631 w 10467079"/>
                  <a:gd name="connsiteY5" fmla="*/ 4402442 h 7584243"/>
                  <a:gd name="connsiteX6" fmla="*/ 4809977 w 10467079"/>
                  <a:gd name="connsiteY6" fmla="*/ 4430151 h 7584243"/>
                  <a:gd name="connsiteX7" fmla="*/ 5273411 w 10467079"/>
                  <a:gd name="connsiteY7" fmla="*/ 4485569 h 7584243"/>
                  <a:gd name="connsiteX8" fmla="*/ 5968910 w 10467079"/>
                  <a:gd name="connsiteY8" fmla="*/ 4447469 h 7584243"/>
                  <a:gd name="connsiteX9" fmla="*/ 6515471 w 10467079"/>
                  <a:gd name="connsiteY9" fmla="*/ 4535445 h 7584243"/>
                  <a:gd name="connsiteX10" fmla="*/ 7154859 w 10467079"/>
                  <a:gd name="connsiteY10" fmla="*/ 4540294 h 7584243"/>
                  <a:gd name="connsiteX11" fmla="*/ 7713081 w 10467079"/>
                  <a:gd name="connsiteY11" fmla="*/ 4635083 h 7584243"/>
                  <a:gd name="connsiteX12" fmla="*/ 8038663 w 10467079"/>
                  <a:gd name="connsiteY12" fmla="*/ 4797296 h 7584243"/>
                  <a:gd name="connsiteX13" fmla="*/ 8449104 w 10467079"/>
                  <a:gd name="connsiteY13" fmla="*/ 5274412 h 7584243"/>
                  <a:gd name="connsiteX14" fmla="*/ 8779304 w 10467079"/>
                  <a:gd name="connsiteY14" fmla="*/ 7085028 h 7584243"/>
                  <a:gd name="connsiteX15" fmla="*/ 9554293 w 10467079"/>
                  <a:gd name="connsiteY15" fmla="*/ 7414073 h 7584243"/>
                  <a:gd name="connsiteX16" fmla="*/ 10313118 w 10467079"/>
                  <a:gd name="connsiteY16" fmla="*/ 3378937 h 7584243"/>
                  <a:gd name="connsiteX17" fmla="*/ 10327550 w 10467079"/>
                  <a:gd name="connsiteY17" fmla="*/ 2729505 h 7584243"/>
                  <a:gd name="connsiteX18" fmla="*/ 9825322 w 10467079"/>
                  <a:gd name="connsiteY18" fmla="*/ 2042551 h 7584243"/>
                  <a:gd name="connsiteX19" fmla="*/ 9140677 w 10467079"/>
                  <a:gd name="connsiteY19" fmla="*/ 1494719 h 7584243"/>
                  <a:gd name="connsiteX20" fmla="*/ 8490956 w 10467079"/>
                  <a:gd name="connsiteY20" fmla="*/ 857410 h 7584243"/>
                  <a:gd name="connsiteX21" fmla="*/ 7040559 w 10467079"/>
                  <a:gd name="connsiteY21" fmla="*/ 275519 h 7584243"/>
                  <a:gd name="connsiteX22" fmla="*/ 4022000 w 10467079"/>
                  <a:gd name="connsiteY22" fmla="*/ 143901 h 7584243"/>
                  <a:gd name="connsiteX23" fmla="*/ 2940479 w 10467079"/>
                  <a:gd name="connsiteY23" fmla="*/ 458226 h 7584243"/>
                  <a:gd name="connsiteX24" fmla="*/ 2526055 w 10467079"/>
                  <a:gd name="connsiteY24" fmla="*/ 1039943 h 7584243"/>
                  <a:gd name="connsiteX25" fmla="*/ 1441590 w 10467079"/>
                  <a:gd name="connsiteY25" fmla="*/ 1955383 h 7584243"/>
                  <a:gd name="connsiteX26" fmla="*/ 311579 w 10467079"/>
                  <a:gd name="connsiteY26" fmla="*/ 3486310 h 7584243"/>
                  <a:gd name="connsiteX27" fmla="*/ 366997 w 10467079"/>
                  <a:gd name="connsiteY27" fmla="*/ 4273421 h 7584243"/>
                  <a:gd name="connsiteX28" fmla="*/ 993915 w 10467079"/>
                  <a:gd name="connsiteY28" fmla="*/ 7471223 h 7584243"/>
                  <a:gd name="connsiteX0" fmla="*/ 993915 w 10467079"/>
                  <a:gd name="connsiteY0" fmla="*/ 7471223 h 7599066"/>
                  <a:gd name="connsiteX1" fmla="*/ 1990577 w 10467079"/>
                  <a:gd name="connsiteY1" fmla="*/ 7265714 h 7599066"/>
                  <a:gd name="connsiteX2" fmla="*/ 2296531 w 10467079"/>
                  <a:gd name="connsiteY2" fmla="*/ 5411803 h 7599066"/>
                  <a:gd name="connsiteX3" fmla="*/ 2735259 w 10467079"/>
                  <a:gd name="connsiteY3" fmla="*/ 4631734 h 7599066"/>
                  <a:gd name="connsiteX4" fmla="*/ 3719624 w 10467079"/>
                  <a:gd name="connsiteY4" fmla="*/ 4402442 h 7599066"/>
                  <a:gd name="connsiteX5" fmla="*/ 4366631 w 10467079"/>
                  <a:gd name="connsiteY5" fmla="*/ 4402442 h 7599066"/>
                  <a:gd name="connsiteX6" fmla="*/ 4809977 w 10467079"/>
                  <a:gd name="connsiteY6" fmla="*/ 4430151 h 7599066"/>
                  <a:gd name="connsiteX7" fmla="*/ 5273411 w 10467079"/>
                  <a:gd name="connsiteY7" fmla="*/ 4485569 h 7599066"/>
                  <a:gd name="connsiteX8" fmla="*/ 5968910 w 10467079"/>
                  <a:gd name="connsiteY8" fmla="*/ 4447469 h 7599066"/>
                  <a:gd name="connsiteX9" fmla="*/ 6515471 w 10467079"/>
                  <a:gd name="connsiteY9" fmla="*/ 4535445 h 7599066"/>
                  <a:gd name="connsiteX10" fmla="*/ 7154859 w 10467079"/>
                  <a:gd name="connsiteY10" fmla="*/ 4540294 h 7599066"/>
                  <a:gd name="connsiteX11" fmla="*/ 7713081 w 10467079"/>
                  <a:gd name="connsiteY11" fmla="*/ 4635083 h 7599066"/>
                  <a:gd name="connsiteX12" fmla="*/ 8038663 w 10467079"/>
                  <a:gd name="connsiteY12" fmla="*/ 4797296 h 7599066"/>
                  <a:gd name="connsiteX13" fmla="*/ 8449104 w 10467079"/>
                  <a:gd name="connsiteY13" fmla="*/ 5274412 h 7599066"/>
                  <a:gd name="connsiteX14" fmla="*/ 8779304 w 10467079"/>
                  <a:gd name="connsiteY14" fmla="*/ 7085028 h 7599066"/>
                  <a:gd name="connsiteX15" fmla="*/ 9554293 w 10467079"/>
                  <a:gd name="connsiteY15" fmla="*/ 7414073 h 7599066"/>
                  <a:gd name="connsiteX16" fmla="*/ 10313118 w 10467079"/>
                  <a:gd name="connsiteY16" fmla="*/ 3378937 h 7599066"/>
                  <a:gd name="connsiteX17" fmla="*/ 10327550 w 10467079"/>
                  <a:gd name="connsiteY17" fmla="*/ 2729505 h 7599066"/>
                  <a:gd name="connsiteX18" fmla="*/ 9825322 w 10467079"/>
                  <a:gd name="connsiteY18" fmla="*/ 2042551 h 7599066"/>
                  <a:gd name="connsiteX19" fmla="*/ 9140677 w 10467079"/>
                  <a:gd name="connsiteY19" fmla="*/ 1494719 h 7599066"/>
                  <a:gd name="connsiteX20" fmla="*/ 8490956 w 10467079"/>
                  <a:gd name="connsiteY20" fmla="*/ 857410 h 7599066"/>
                  <a:gd name="connsiteX21" fmla="*/ 7040559 w 10467079"/>
                  <a:gd name="connsiteY21" fmla="*/ 275519 h 7599066"/>
                  <a:gd name="connsiteX22" fmla="*/ 4022000 w 10467079"/>
                  <a:gd name="connsiteY22" fmla="*/ 143901 h 7599066"/>
                  <a:gd name="connsiteX23" fmla="*/ 2940479 w 10467079"/>
                  <a:gd name="connsiteY23" fmla="*/ 458226 h 7599066"/>
                  <a:gd name="connsiteX24" fmla="*/ 2526055 w 10467079"/>
                  <a:gd name="connsiteY24" fmla="*/ 1039943 h 7599066"/>
                  <a:gd name="connsiteX25" fmla="*/ 1441590 w 10467079"/>
                  <a:gd name="connsiteY25" fmla="*/ 1955383 h 7599066"/>
                  <a:gd name="connsiteX26" fmla="*/ 311579 w 10467079"/>
                  <a:gd name="connsiteY26" fmla="*/ 3486310 h 7599066"/>
                  <a:gd name="connsiteX27" fmla="*/ 366997 w 10467079"/>
                  <a:gd name="connsiteY27" fmla="*/ 4273421 h 7599066"/>
                  <a:gd name="connsiteX28" fmla="*/ 993915 w 10467079"/>
                  <a:gd name="connsiteY28" fmla="*/ 7471223 h 7599066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9624 w 10467079"/>
                  <a:gd name="connsiteY4" fmla="*/ 4402442 h 7599074"/>
                  <a:gd name="connsiteX5" fmla="*/ 4366631 w 10467079"/>
                  <a:gd name="connsiteY5" fmla="*/ 440244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9624 w 10467079"/>
                  <a:gd name="connsiteY4" fmla="*/ 4402442 h 7599074"/>
                  <a:gd name="connsiteX5" fmla="*/ 4366631 w 10467079"/>
                  <a:gd name="connsiteY5" fmla="*/ 440244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9624 w 10467079"/>
                  <a:gd name="connsiteY4" fmla="*/ 4402442 h 7599074"/>
                  <a:gd name="connsiteX5" fmla="*/ 4366631 w 10467079"/>
                  <a:gd name="connsiteY5" fmla="*/ 440244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66631 w 10467079"/>
                  <a:gd name="connsiteY5" fmla="*/ 440244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66631 w 10467079"/>
                  <a:gd name="connsiteY5" fmla="*/ 440244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809977 w 10467079"/>
                  <a:gd name="connsiteY6" fmla="*/ 4430151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73411 w 10467079"/>
                  <a:gd name="connsiteY7" fmla="*/ 4485569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68910 w 10467079"/>
                  <a:gd name="connsiteY8" fmla="*/ 4447469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15471 w 10467079"/>
                  <a:gd name="connsiteY9" fmla="*/ 45354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13081 w 10467079"/>
                  <a:gd name="connsiteY11" fmla="*/ 463508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40677 w 10467079"/>
                  <a:gd name="connsiteY19" fmla="*/ 14947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25322 w 10467079"/>
                  <a:gd name="connsiteY18" fmla="*/ 20425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789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471223 h 7599074"/>
                  <a:gd name="connsiteX1" fmla="*/ 1990577 w 10467079"/>
                  <a:gd name="connsiteY1" fmla="*/ 7265714 h 7599074"/>
                  <a:gd name="connsiteX2" fmla="*/ 2296531 w 10467079"/>
                  <a:gd name="connsiteY2" fmla="*/ 5411803 h 7599074"/>
                  <a:gd name="connsiteX3" fmla="*/ 2735259 w 10467079"/>
                  <a:gd name="connsiteY3" fmla="*/ 4631734 h 7599074"/>
                  <a:gd name="connsiteX4" fmla="*/ 3713274 w 10467079"/>
                  <a:gd name="connsiteY4" fmla="*/ 4405617 h 7599074"/>
                  <a:gd name="connsiteX5" fmla="*/ 4379331 w 10467079"/>
                  <a:gd name="connsiteY5" fmla="*/ 4370692 h 7599074"/>
                  <a:gd name="connsiteX6" fmla="*/ 4790927 w 10467079"/>
                  <a:gd name="connsiteY6" fmla="*/ 4407926 h 7599074"/>
                  <a:gd name="connsiteX7" fmla="*/ 5289286 w 10467079"/>
                  <a:gd name="connsiteY7" fmla="*/ 4469694 h 7599074"/>
                  <a:gd name="connsiteX8" fmla="*/ 5956210 w 10467079"/>
                  <a:gd name="connsiteY8" fmla="*/ 4437944 h 7599074"/>
                  <a:gd name="connsiteX9" fmla="*/ 6528171 w 10467079"/>
                  <a:gd name="connsiteY9" fmla="*/ 4522745 h 7599074"/>
                  <a:gd name="connsiteX10" fmla="*/ 7154859 w 10467079"/>
                  <a:gd name="connsiteY10" fmla="*/ 4540294 h 7599074"/>
                  <a:gd name="connsiteX11" fmla="*/ 7722606 w 10467079"/>
                  <a:gd name="connsiteY11" fmla="*/ 4628733 h 7599074"/>
                  <a:gd name="connsiteX12" fmla="*/ 8038663 w 10467079"/>
                  <a:gd name="connsiteY12" fmla="*/ 4797296 h 7599074"/>
                  <a:gd name="connsiteX13" fmla="*/ 8449104 w 10467079"/>
                  <a:gd name="connsiteY13" fmla="*/ 5274412 h 7599074"/>
                  <a:gd name="connsiteX14" fmla="*/ 8779304 w 10467079"/>
                  <a:gd name="connsiteY14" fmla="*/ 7085028 h 7599074"/>
                  <a:gd name="connsiteX15" fmla="*/ 9554293 w 10467079"/>
                  <a:gd name="connsiteY15" fmla="*/ 7414073 h 7599074"/>
                  <a:gd name="connsiteX16" fmla="*/ 10313118 w 10467079"/>
                  <a:gd name="connsiteY16" fmla="*/ 3353537 h 7599074"/>
                  <a:gd name="connsiteX17" fmla="*/ 10327550 w 10467079"/>
                  <a:gd name="connsiteY17" fmla="*/ 2729505 h 7599074"/>
                  <a:gd name="connsiteX18" fmla="*/ 9806272 w 10467079"/>
                  <a:gd name="connsiteY18" fmla="*/ 2055251 h 7599074"/>
                  <a:gd name="connsiteX19" fmla="*/ 9134327 w 10467079"/>
                  <a:gd name="connsiteY19" fmla="*/ 1520119 h 7599074"/>
                  <a:gd name="connsiteX20" fmla="*/ 8490956 w 10467079"/>
                  <a:gd name="connsiteY20" fmla="*/ 857410 h 7599074"/>
                  <a:gd name="connsiteX21" fmla="*/ 7040559 w 10467079"/>
                  <a:gd name="connsiteY21" fmla="*/ 275519 h 7599074"/>
                  <a:gd name="connsiteX22" fmla="*/ 4022000 w 10467079"/>
                  <a:gd name="connsiteY22" fmla="*/ 143901 h 7599074"/>
                  <a:gd name="connsiteX23" fmla="*/ 2940479 w 10467079"/>
                  <a:gd name="connsiteY23" fmla="*/ 458226 h 7599074"/>
                  <a:gd name="connsiteX24" fmla="*/ 2526055 w 10467079"/>
                  <a:gd name="connsiteY24" fmla="*/ 1039943 h 7599074"/>
                  <a:gd name="connsiteX25" fmla="*/ 1441590 w 10467079"/>
                  <a:gd name="connsiteY25" fmla="*/ 1955383 h 7599074"/>
                  <a:gd name="connsiteX26" fmla="*/ 311579 w 10467079"/>
                  <a:gd name="connsiteY26" fmla="*/ 3486310 h 7599074"/>
                  <a:gd name="connsiteX27" fmla="*/ 366997 w 10467079"/>
                  <a:gd name="connsiteY27" fmla="*/ 4273421 h 7599074"/>
                  <a:gd name="connsiteX28" fmla="*/ 993915 w 10467079"/>
                  <a:gd name="connsiteY28" fmla="*/ 7471223 h 7599074"/>
                  <a:gd name="connsiteX0" fmla="*/ 993915 w 10467079"/>
                  <a:gd name="connsiteY0" fmla="*/ 7504827 h 7632678"/>
                  <a:gd name="connsiteX1" fmla="*/ 1990577 w 10467079"/>
                  <a:gd name="connsiteY1" fmla="*/ 7299318 h 7632678"/>
                  <a:gd name="connsiteX2" fmla="*/ 2296531 w 10467079"/>
                  <a:gd name="connsiteY2" fmla="*/ 5445407 h 7632678"/>
                  <a:gd name="connsiteX3" fmla="*/ 2735259 w 10467079"/>
                  <a:gd name="connsiteY3" fmla="*/ 4665338 h 7632678"/>
                  <a:gd name="connsiteX4" fmla="*/ 3713274 w 10467079"/>
                  <a:gd name="connsiteY4" fmla="*/ 4439221 h 7632678"/>
                  <a:gd name="connsiteX5" fmla="*/ 4379331 w 10467079"/>
                  <a:gd name="connsiteY5" fmla="*/ 4404296 h 7632678"/>
                  <a:gd name="connsiteX6" fmla="*/ 4790927 w 10467079"/>
                  <a:gd name="connsiteY6" fmla="*/ 4441530 h 7632678"/>
                  <a:gd name="connsiteX7" fmla="*/ 5289286 w 10467079"/>
                  <a:gd name="connsiteY7" fmla="*/ 4503298 h 7632678"/>
                  <a:gd name="connsiteX8" fmla="*/ 5956210 w 10467079"/>
                  <a:gd name="connsiteY8" fmla="*/ 4471548 h 7632678"/>
                  <a:gd name="connsiteX9" fmla="*/ 6528171 w 10467079"/>
                  <a:gd name="connsiteY9" fmla="*/ 4556349 h 7632678"/>
                  <a:gd name="connsiteX10" fmla="*/ 7154859 w 10467079"/>
                  <a:gd name="connsiteY10" fmla="*/ 4573898 h 7632678"/>
                  <a:gd name="connsiteX11" fmla="*/ 7722606 w 10467079"/>
                  <a:gd name="connsiteY11" fmla="*/ 4662337 h 7632678"/>
                  <a:gd name="connsiteX12" fmla="*/ 8038663 w 10467079"/>
                  <a:gd name="connsiteY12" fmla="*/ 4830900 h 7632678"/>
                  <a:gd name="connsiteX13" fmla="*/ 8449104 w 10467079"/>
                  <a:gd name="connsiteY13" fmla="*/ 5308016 h 7632678"/>
                  <a:gd name="connsiteX14" fmla="*/ 8779304 w 10467079"/>
                  <a:gd name="connsiteY14" fmla="*/ 7118632 h 7632678"/>
                  <a:gd name="connsiteX15" fmla="*/ 9554293 w 10467079"/>
                  <a:gd name="connsiteY15" fmla="*/ 7447677 h 7632678"/>
                  <a:gd name="connsiteX16" fmla="*/ 10313118 w 10467079"/>
                  <a:gd name="connsiteY16" fmla="*/ 3387141 h 7632678"/>
                  <a:gd name="connsiteX17" fmla="*/ 10327550 w 10467079"/>
                  <a:gd name="connsiteY17" fmla="*/ 2763109 h 7632678"/>
                  <a:gd name="connsiteX18" fmla="*/ 9806272 w 10467079"/>
                  <a:gd name="connsiteY18" fmla="*/ 2088855 h 7632678"/>
                  <a:gd name="connsiteX19" fmla="*/ 9134327 w 10467079"/>
                  <a:gd name="connsiteY19" fmla="*/ 1553723 h 7632678"/>
                  <a:gd name="connsiteX20" fmla="*/ 8490956 w 10467079"/>
                  <a:gd name="connsiteY20" fmla="*/ 891014 h 7632678"/>
                  <a:gd name="connsiteX21" fmla="*/ 7040559 w 10467079"/>
                  <a:gd name="connsiteY21" fmla="*/ 309123 h 7632678"/>
                  <a:gd name="connsiteX22" fmla="*/ 4022000 w 10467079"/>
                  <a:gd name="connsiteY22" fmla="*/ 177505 h 7632678"/>
                  <a:gd name="connsiteX23" fmla="*/ 2940479 w 10467079"/>
                  <a:gd name="connsiteY23" fmla="*/ 491830 h 7632678"/>
                  <a:gd name="connsiteX24" fmla="*/ 2526055 w 10467079"/>
                  <a:gd name="connsiteY24" fmla="*/ 1073547 h 7632678"/>
                  <a:gd name="connsiteX25" fmla="*/ 1441590 w 10467079"/>
                  <a:gd name="connsiteY25" fmla="*/ 1988987 h 7632678"/>
                  <a:gd name="connsiteX26" fmla="*/ 311579 w 10467079"/>
                  <a:gd name="connsiteY26" fmla="*/ 3519914 h 7632678"/>
                  <a:gd name="connsiteX27" fmla="*/ 366997 w 10467079"/>
                  <a:gd name="connsiteY27" fmla="*/ 4307025 h 7632678"/>
                  <a:gd name="connsiteX28" fmla="*/ 993915 w 10467079"/>
                  <a:gd name="connsiteY28" fmla="*/ 7504827 h 7632678"/>
                  <a:gd name="connsiteX0" fmla="*/ 993915 w 10467079"/>
                  <a:gd name="connsiteY0" fmla="*/ 6953284 h 7462328"/>
                  <a:gd name="connsiteX1" fmla="*/ 1990577 w 10467079"/>
                  <a:gd name="connsiteY1" fmla="*/ 7299318 h 7462328"/>
                  <a:gd name="connsiteX2" fmla="*/ 2296531 w 10467079"/>
                  <a:gd name="connsiteY2" fmla="*/ 5445407 h 7462328"/>
                  <a:gd name="connsiteX3" fmla="*/ 2735259 w 10467079"/>
                  <a:gd name="connsiteY3" fmla="*/ 4665338 h 7462328"/>
                  <a:gd name="connsiteX4" fmla="*/ 3713274 w 10467079"/>
                  <a:gd name="connsiteY4" fmla="*/ 4439221 h 7462328"/>
                  <a:gd name="connsiteX5" fmla="*/ 4379331 w 10467079"/>
                  <a:gd name="connsiteY5" fmla="*/ 4404296 h 7462328"/>
                  <a:gd name="connsiteX6" fmla="*/ 4790927 w 10467079"/>
                  <a:gd name="connsiteY6" fmla="*/ 4441530 h 7462328"/>
                  <a:gd name="connsiteX7" fmla="*/ 5289286 w 10467079"/>
                  <a:gd name="connsiteY7" fmla="*/ 4503298 h 7462328"/>
                  <a:gd name="connsiteX8" fmla="*/ 5956210 w 10467079"/>
                  <a:gd name="connsiteY8" fmla="*/ 4471548 h 7462328"/>
                  <a:gd name="connsiteX9" fmla="*/ 6528171 w 10467079"/>
                  <a:gd name="connsiteY9" fmla="*/ 4556349 h 7462328"/>
                  <a:gd name="connsiteX10" fmla="*/ 7154859 w 10467079"/>
                  <a:gd name="connsiteY10" fmla="*/ 4573898 h 7462328"/>
                  <a:gd name="connsiteX11" fmla="*/ 7722606 w 10467079"/>
                  <a:gd name="connsiteY11" fmla="*/ 4662337 h 7462328"/>
                  <a:gd name="connsiteX12" fmla="*/ 8038663 w 10467079"/>
                  <a:gd name="connsiteY12" fmla="*/ 4830900 h 7462328"/>
                  <a:gd name="connsiteX13" fmla="*/ 8449104 w 10467079"/>
                  <a:gd name="connsiteY13" fmla="*/ 5308016 h 7462328"/>
                  <a:gd name="connsiteX14" fmla="*/ 8779304 w 10467079"/>
                  <a:gd name="connsiteY14" fmla="*/ 7118632 h 7462328"/>
                  <a:gd name="connsiteX15" fmla="*/ 9554293 w 10467079"/>
                  <a:gd name="connsiteY15" fmla="*/ 7447677 h 7462328"/>
                  <a:gd name="connsiteX16" fmla="*/ 10313118 w 10467079"/>
                  <a:gd name="connsiteY16" fmla="*/ 3387141 h 7462328"/>
                  <a:gd name="connsiteX17" fmla="*/ 10327550 w 10467079"/>
                  <a:gd name="connsiteY17" fmla="*/ 2763109 h 7462328"/>
                  <a:gd name="connsiteX18" fmla="*/ 9806272 w 10467079"/>
                  <a:gd name="connsiteY18" fmla="*/ 2088855 h 7462328"/>
                  <a:gd name="connsiteX19" fmla="*/ 9134327 w 10467079"/>
                  <a:gd name="connsiteY19" fmla="*/ 1553723 h 7462328"/>
                  <a:gd name="connsiteX20" fmla="*/ 8490956 w 10467079"/>
                  <a:gd name="connsiteY20" fmla="*/ 891014 h 7462328"/>
                  <a:gd name="connsiteX21" fmla="*/ 7040559 w 10467079"/>
                  <a:gd name="connsiteY21" fmla="*/ 309123 h 7462328"/>
                  <a:gd name="connsiteX22" fmla="*/ 4022000 w 10467079"/>
                  <a:gd name="connsiteY22" fmla="*/ 177505 h 7462328"/>
                  <a:gd name="connsiteX23" fmla="*/ 2940479 w 10467079"/>
                  <a:gd name="connsiteY23" fmla="*/ 491830 h 7462328"/>
                  <a:gd name="connsiteX24" fmla="*/ 2526055 w 10467079"/>
                  <a:gd name="connsiteY24" fmla="*/ 1073547 h 7462328"/>
                  <a:gd name="connsiteX25" fmla="*/ 1441590 w 10467079"/>
                  <a:gd name="connsiteY25" fmla="*/ 1988987 h 7462328"/>
                  <a:gd name="connsiteX26" fmla="*/ 311579 w 10467079"/>
                  <a:gd name="connsiteY26" fmla="*/ 3519914 h 7462328"/>
                  <a:gd name="connsiteX27" fmla="*/ 366997 w 10467079"/>
                  <a:gd name="connsiteY27" fmla="*/ 4307025 h 7462328"/>
                  <a:gd name="connsiteX28" fmla="*/ 993915 w 10467079"/>
                  <a:gd name="connsiteY28" fmla="*/ 6953284 h 7462328"/>
                  <a:gd name="connsiteX0" fmla="*/ 993915 w 10467079"/>
                  <a:gd name="connsiteY0" fmla="*/ 6953284 h 7462328"/>
                  <a:gd name="connsiteX1" fmla="*/ 1787377 w 10467079"/>
                  <a:gd name="connsiteY1" fmla="*/ 6863889 h 7462328"/>
                  <a:gd name="connsiteX2" fmla="*/ 2296531 w 10467079"/>
                  <a:gd name="connsiteY2" fmla="*/ 5445407 h 7462328"/>
                  <a:gd name="connsiteX3" fmla="*/ 2735259 w 10467079"/>
                  <a:gd name="connsiteY3" fmla="*/ 4665338 h 7462328"/>
                  <a:gd name="connsiteX4" fmla="*/ 3713274 w 10467079"/>
                  <a:gd name="connsiteY4" fmla="*/ 4439221 h 7462328"/>
                  <a:gd name="connsiteX5" fmla="*/ 4379331 w 10467079"/>
                  <a:gd name="connsiteY5" fmla="*/ 4404296 h 7462328"/>
                  <a:gd name="connsiteX6" fmla="*/ 4790927 w 10467079"/>
                  <a:gd name="connsiteY6" fmla="*/ 4441530 h 7462328"/>
                  <a:gd name="connsiteX7" fmla="*/ 5289286 w 10467079"/>
                  <a:gd name="connsiteY7" fmla="*/ 4503298 h 7462328"/>
                  <a:gd name="connsiteX8" fmla="*/ 5956210 w 10467079"/>
                  <a:gd name="connsiteY8" fmla="*/ 4471548 h 7462328"/>
                  <a:gd name="connsiteX9" fmla="*/ 6528171 w 10467079"/>
                  <a:gd name="connsiteY9" fmla="*/ 4556349 h 7462328"/>
                  <a:gd name="connsiteX10" fmla="*/ 7154859 w 10467079"/>
                  <a:gd name="connsiteY10" fmla="*/ 4573898 h 7462328"/>
                  <a:gd name="connsiteX11" fmla="*/ 7722606 w 10467079"/>
                  <a:gd name="connsiteY11" fmla="*/ 4662337 h 7462328"/>
                  <a:gd name="connsiteX12" fmla="*/ 8038663 w 10467079"/>
                  <a:gd name="connsiteY12" fmla="*/ 4830900 h 7462328"/>
                  <a:gd name="connsiteX13" fmla="*/ 8449104 w 10467079"/>
                  <a:gd name="connsiteY13" fmla="*/ 5308016 h 7462328"/>
                  <a:gd name="connsiteX14" fmla="*/ 8779304 w 10467079"/>
                  <a:gd name="connsiteY14" fmla="*/ 7118632 h 7462328"/>
                  <a:gd name="connsiteX15" fmla="*/ 9554293 w 10467079"/>
                  <a:gd name="connsiteY15" fmla="*/ 7447677 h 7462328"/>
                  <a:gd name="connsiteX16" fmla="*/ 10313118 w 10467079"/>
                  <a:gd name="connsiteY16" fmla="*/ 3387141 h 7462328"/>
                  <a:gd name="connsiteX17" fmla="*/ 10327550 w 10467079"/>
                  <a:gd name="connsiteY17" fmla="*/ 2763109 h 7462328"/>
                  <a:gd name="connsiteX18" fmla="*/ 9806272 w 10467079"/>
                  <a:gd name="connsiteY18" fmla="*/ 2088855 h 7462328"/>
                  <a:gd name="connsiteX19" fmla="*/ 9134327 w 10467079"/>
                  <a:gd name="connsiteY19" fmla="*/ 1553723 h 7462328"/>
                  <a:gd name="connsiteX20" fmla="*/ 8490956 w 10467079"/>
                  <a:gd name="connsiteY20" fmla="*/ 891014 h 7462328"/>
                  <a:gd name="connsiteX21" fmla="*/ 7040559 w 10467079"/>
                  <a:gd name="connsiteY21" fmla="*/ 309123 h 7462328"/>
                  <a:gd name="connsiteX22" fmla="*/ 4022000 w 10467079"/>
                  <a:gd name="connsiteY22" fmla="*/ 177505 h 7462328"/>
                  <a:gd name="connsiteX23" fmla="*/ 2940479 w 10467079"/>
                  <a:gd name="connsiteY23" fmla="*/ 491830 h 7462328"/>
                  <a:gd name="connsiteX24" fmla="*/ 2526055 w 10467079"/>
                  <a:gd name="connsiteY24" fmla="*/ 1073547 h 7462328"/>
                  <a:gd name="connsiteX25" fmla="*/ 1441590 w 10467079"/>
                  <a:gd name="connsiteY25" fmla="*/ 1988987 h 7462328"/>
                  <a:gd name="connsiteX26" fmla="*/ 311579 w 10467079"/>
                  <a:gd name="connsiteY26" fmla="*/ 3519914 h 7462328"/>
                  <a:gd name="connsiteX27" fmla="*/ 366997 w 10467079"/>
                  <a:gd name="connsiteY27" fmla="*/ 4307025 h 7462328"/>
                  <a:gd name="connsiteX28" fmla="*/ 993915 w 10467079"/>
                  <a:gd name="connsiteY28" fmla="*/ 6953284 h 7462328"/>
                  <a:gd name="connsiteX0" fmla="*/ 1298715 w 10467079"/>
                  <a:gd name="connsiteY0" fmla="*/ 6924256 h 7462328"/>
                  <a:gd name="connsiteX1" fmla="*/ 1787377 w 10467079"/>
                  <a:gd name="connsiteY1" fmla="*/ 6863889 h 7462328"/>
                  <a:gd name="connsiteX2" fmla="*/ 2296531 w 10467079"/>
                  <a:gd name="connsiteY2" fmla="*/ 5445407 h 7462328"/>
                  <a:gd name="connsiteX3" fmla="*/ 2735259 w 10467079"/>
                  <a:gd name="connsiteY3" fmla="*/ 4665338 h 7462328"/>
                  <a:gd name="connsiteX4" fmla="*/ 3713274 w 10467079"/>
                  <a:gd name="connsiteY4" fmla="*/ 4439221 h 7462328"/>
                  <a:gd name="connsiteX5" fmla="*/ 4379331 w 10467079"/>
                  <a:gd name="connsiteY5" fmla="*/ 4404296 h 7462328"/>
                  <a:gd name="connsiteX6" fmla="*/ 4790927 w 10467079"/>
                  <a:gd name="connsiteY6" fmla="*/ 4441530 h 7462328"/>
                  <a:gd name="connsiteX7" fmla="*/ 5289286 w 10467079"/>
                  <a:gd name="connsiteY7" fmla="*/ 4503298 h 7462328"/>
                  <a:gd name="connsiteX8" fmla="*/ 5956210 w 10467079"/>
                  <a:gd name="connsiteY8" fmla="*/ 4471548 h 7462328"/>
                  <a:gd name="connsiteX9" fmla="*/ 6528171 w 10467079"/>
                  <a:gd name="connsiteY9" fmla="*/ 4556349 h 7462328"/>
                  <a:gd name="connsiteX10" fmla="*/ 7154859 w 10467079"/>
                  <a:gd name="connsiteY10" fmla="*/ 4573898 h 7462328"/>
                  <a:gd name="connsiteX11" fmla="*/ 7722606 w 10467079"/>
                  <a:gd name="connsiteY11" fmla="*/ 4662337 h 7462328"/>
                  <a:gd name="connsiteX12" fmla="*/ 8038663 w 10467079"/>
                  <a:gd name="connsiteY12" fmla="*/ 4830900 h 7462328"/>
                  <a:gd name="connsiteX13" fmla="*/ 8449104 w 10467079"/>
                  <a:gd name="connsiteY13" fmla="*/ 5308016 h 7462328"/>
                  <a:gd name="connsiteX14" fmla="*/ 8779304 w 10467079"/>
                  <a:gd name="connsiteY14" fmla="*/ 7118632 h 7462328"/>
                  <a:gd name="connsiteX15" fmla="*/ 9554293 w 10467079"/>
                  <a:gd name="connsiteY15" fmla="*/ 7447677 h 7462328"/>
                  <a:gd name="connsiteX16" fmla="*/ 10313118 w 10467079"/>
                  <a:gd name="connsiteY16" fmla="*/ 3387141 h 7462328"/>
                  <a:gd name="connsiteX17" fmla="*/ 10327550 w 10467079"/>
                  <a:gd name="connsiteY17" fmla="*/ 2763109 h 7462328"/>
                  <a:gd name="connsiteX18" fmla="*/ 9806272 w 10467079"/>
                  <a:gd name="connsiteY18" fmla="*/ 2088855 h 7462328"/>
                  <a:gd name="connsiteX19" fmla="*/ 9134327 w 10467079"/>
                  <a:gd name="connsiteY19" fmla="*/ 1553723 h 7462328"/>
                  <a:gd name="connsiteX20" fmla="*/ 8490956 w 10467079"/>
                  <a:gd name="connsiteY20" fmla="*/ 891014 h 7462328"/>
                  <a:gd name="connsiteX21" fmla="*/ 7040559 w 10467079"/>
                  <a:gd name="connsiteY21" fmla="*/ 309123 h 7462328"/>
                  <a:gd name="connsiteX22" fmla="*/ 4022000 w 10467079"/>
                  <a:gd name="connsiteY22" fmla="*/ 177505 h 7462328"/>
                  <a:gd name="connsiteX23" fmla="*/ 2940479 w 10467079"/>
                  <a:gd name="connsiteY23" fmla="*/ 491830 h 7462328"/>
                  <a:gd name="connsiteX24" fmla="*/ 2526055 w 10467079"/>
                  <a:gd name="connsiteY24" fmla="*/ 1073547 h 7462328"/>
                  <a:gd name="connsiteX25" fmla="*/ 1441590 w 10467079"/>
                  <a:gd name="connsiteY25" fmla="*/ 1988987 h 7462328"/>
                  <a:gd name="connsiteX26" fmla="*/ 311579 w 10467079"/>
                  <a:gd name="connsiteY26" fmla="*/ 3519914 h 7462328"/>
                  <a:gd name="connsiteX27" fmla="*/ 366997 w 10467079"/>
                  <a:gd name="connsiteY27" fmla="*/ 4307025 h 7462328"/>
                  <a:gd name="connsiteX28" fmla="*/ 1298715 w 10467079"/>
                  <a:gd name="connsiteY28" fmla="*/ 6924256 h 7462328"/>
                  <a:gd name="connsiteX0" fmla="*/ 1298715 w 10467079"/>
                  <a:gd name="connsiteY0" fmla="*/ 6924256 h 7316742"/>
                  <a:gd name="connsiteX1" fmla="*/ 1787377 w 10467079"/>
                  <a:gd name="connsiteY1" fmla="*/ 6863889 h 7316742"/>
                  <a:gd name="connsiteX2" fmla="*/ 2296531 w 10467079"/>
                  <a:gd name="connsiteY2" fmla="*/ 5445407 h 7316742"/>
                  <a:gd name="connsiteX3" fmla="*/ 2735259 w 10467079"/>
                  <a:gd name="connsiteY3" fmla="*/ 4665338 h 7316742"/>
                  <a:gd name="connsiteX4" fmla="*/ 3713274 w 10467079"/>
                  <a:gd name="connsiteY4" fmla="*/ 4439221 h 7316742"/>
                  <a:gd name="connsiteX5" fmla="*/ 4379331 w 10467079"/>
                  <a:gd name="connsiteY5" fmla="*/ 4404296 h 7316742"/>
                  <a:gd name="connsiteX6" fmla="*/ 4790927 w 10467079"/>
                  <a:gd name="connsiteY6" fmla="*/ 4441530 h 7316742"/>
                  <a:gd name="connsiteX7" fmla="*/ 5289286 w 10467079"/>
                  <a:gd name="connsiteY7" fmla="*/ 4503298 h 7316742"/>
                  <a:gd name="connsiteX8" fmla="*/ 5956210 w 10467079"/>
                  <a:gd name="connsiteY8" fmla="*/ 4471548 h 7316742"/>
                  <a:gd name="connsiteX9" fmla="*/ 6528171 w 10467079"/>
                  <a:gd name="connsiteY9" fmla="*/ 4556349 h 7316742"/>
                  <a:gd name="connsiteX10" fmla="*/ 7154859 w 10467079"/>
                  <a:gd name="connsiteY10" fmla="*/ 4573898 h 7316742"/>
                  <a:gd name="connsiteX11" fmla="*/ 7722606 w 10467079"/>
                  <a:gd name="connsiteY11" fmla="*/ 4662337 h 7316742"/>
                  <a:gd name="connsiteX12" fmla="*/ 8038663 w 10467079"/>
                  <a:gd name="connsiteY12" fmla="*/ 4830900 h 7316742"/>
                  <a:gd name="connsiteX13" fmla="*/ 8449104 w 10467079"/>
                  <a:gd name="connsiteY13" fmla="*/ 5308016 h 7316742"/>
                  <a:gd name="connsiteX14" fmla="*/ 8779304 w 10467079"/>
                  <a:gd name="connsiteY14" fmla="*/ 7118632 h 7316742"/>
                  <a:gd name="connsiteX15" fmla="*/ 9192343 w 10467079"/>
                  <a:gd name="connsiteY15" fmla="*/ 7219077 h 7316742"/>
                  <a:gd name="connsiteX16" fmla="*/ 10313118 w 10467079"/>
                  <a:gd name="connsiteY16" fmla="*/ 3387141 h 7316742"/>
                  <a:gd name="connsiteX17" fmla="*/ 10327550 w 10467079"/>
                  <a:gd name="connsiteY17" fmla="*/ 2763109 h 7316742"/>
                  <a:gd name="connsiteX18" fmla="*/ 9806272 w 10467079"/>
                  <a:gd name="connsiteY18" fmla="*/ 2088855 h 7316742"/>
                  <a:gd name="connsiteX19" fmla="*/ 9134327 w 10467079"/>
                  <a:gd name="connsiteY19" fmla="*/ 1553723 h 7316742"/>
                  <a:gd name="connsiteX20" fmla="*/ 8490956 w 10467079"/>
                  <a:gd name="connsiteY20" fmla="*/ 891014 h 7316742"/>
                  <a:gd name="connsiteX21" fmla="*/ 7040559 w 10467079"/>
                  <a:gd name="connsiteY21" fmla="*/ 309123 h 7316742"/>
                  <a:gd name="connsiteX22" fmla="*/ 4022000 w 10467079"/>
                  <a:gd name="connsiteY22" fmla="*/ 177505 h 7316742"/>
                  <a:gd name="connsiteX23" fmla="*/ 2940479 w 10467079"/>
                  <a:gd name="connsiteY23" fmla="*/ 491830 h 7316742"/>
                  <a:gd name="connsiteX24" fmla="*/ 2526055 w 10467079"/>
                  <a:gd name="connsiteY24" fmla="*/ 1073547 h 7316742"/>
                  <a:gd name="connsiteX25" fmla="*/ 1441590 w 10467079"/>
                  <a:gd name="connsiteY25" fmla="*/ 1988987 h 7316742"/>
                  <a:gd name="connsiteX26" fmla="*/ 311579 w 10467079"/>
                  <a:gd name="connsiteY26" fmla="*/ 3519914 h 7316742"/>
                  <a:gd name="connsiteX27" fmla="*/ 366997 w 10467079"/>
                  <a:gd name="connsiteY27" fmla="*/ 4307025 h 7316742"/>
                  <a:gd name="connsiteX28" fmla="*/ 1298715 w 10467079"/>
                  <a:gd name="connsiteY28" fmla="*/ 6924256 h 7316742"/>
                  <a:gd name="connsiteX0" fmla="*/ 1298715 w 10467079"/>
                  <a:gd name="connsiteY0" fmla="*/ 6924256 h 7315982"/>
                  <a:gd name="connsiteX1" fmla="*/ 1787377 w 10467079"/>
                  <a:gd name="connsiteY1" fmla="*/ 6863889 h 7315982"/>
                  <a:gd name="connsiteX2" fmla="*/ 2296531 w 10467079"/>
                  <a:gd name="connsiteY2" fmla="*/ 5445407 h 7315982"/>
                  <a:gd name="connsiteX3" fmla="*/ 2735259 w 10467079"/>
                  <a:gd name="connsiteY3" fmla="*/ 4665338 h 7315982"/>
                  <a:gd name="connsiteX4" fmla="*/ 3713274 w 10467079"/>
                  <a:gd name="connsiteY4" fmla="*/ 4439221 h 7315982"/>
                  <a:gd name="connsiteX5" fmla="*/ 4379331 w 10467079"/>
                  <a:gd name="connsiteY5" fmla="*/ 4404296 h 7315982"/>
                  <a:gd name="connsiteX6" fmla="*/ 4790927 w 10467079"/>
                  <a:gd name="connsiteY6" fmla="*/ 4441530 h 7315982"/>
                  <a:gd name="connsiteX7" fmla="*/ 5289286 w 10467079"/>
                  <a:gd name="connsiteY7" fmla="*/ 4503298 h 7315982"/>
                  <a:gd name="connsiteX8" fmla="*/ 5956210 w 10467079"/>
                  <a:gd name="connsiteY8" fmla="*/ 4471548 h 7315982"/>
                  <a:gd name="connsiteX9" fmla="*/ 6528171 w 10467079"/>
                  <a:gd name="connsiteY9" fmla="*/ 4556349 h 7315982"/>
                  <a:gd name="connsiteX10" fmla="*/ 7154859 w 10467079"/>
                  <a:gd name="connsiteY10" fmla="*/ 4573898 h 7315982"/>
                  <a:gd name="connsiteX11" fmla="*/ 7722606 w 10467079"/>
                  <a:gd name="connsiteY11" fmla="*/ 4662337 h 7315982"/>
                  <a:gd name="connsiteX12" fmla="*/ 8038663 w 10467079"/>
                  <a:gd name="connsiteY12" fmla="*/ 4830900 h 7315982"/>
                  <a:gd name="connsiteX13" fmla="*/ 8449104 w 10467079"/>
                  <a:gd name="connsiteY13" fmla="*/ 5308016 h 7315982"/>
                  <a:gd name="connsiteX14" fmla="*/ 8779304 w 10467079"/>
                  <a:gd name="connsiteY14" fmla="*/ 7118632 h 7315982"/>
                  <a:gd name="connsiteX15" fmla="*/ 9192343 w 10467079"/>
                  <a:gd name="connsiteY15" fmla="*/ 7219077 h 7315982"/>
                  <a:gd name="connsiteX16" fmla="*/ 10313118 w 10467079"/>
                  <a:gd name="connsiteY16" fmla="*/ 3387141 h 7315982"/>
                  <a:gd name="connsiteX17" fmla="*/ 10327550 w 10467079"/>
                  <a:gd name="connsiteY17" fmla="*/ 2763109 h 7315982"/>
                  <a:gd name="connsiteX18" fmla="*/ 9806272 w 10467079"/>
                  <a:gd name="connsiteY18" fmla="*/ 2088855 h 7315982"/>
                  <a:gd name="connsiteX19" fmla="*/ 9134327 w 10467079"/>
                  <a:gd name="connsiteY19" fmla="*/ 1553723 h 7315982"/>
                  <a:gd name="connsiteX20" fmla="*/ 8490956 w 10467079"/>
                  <a:gd name="connsiteY20" fmla="*/ 891014 h 7315982"/>
                  <a:gd name="connsiteX21" fmla="*/ 7040559 w 10467079"/>
                  <a:gd name="connsiteY21" fmla="*/ 309123 h 7315982"/>
                  <a:gd name="connsiteX22" fmla="*/ 4022000 w 10467079"/>
                  <a:gd name="connsiteY22" fmla="*/ 177505 h 7315982"/>
                  <a:gd name="connsiteX23" fmla="*/ 2940479 w 10467079"/>
                  <a:gd name="connsiteY23" fmla="*/ 491830 h 7315982"/>
                  <a:gd name="connsiteX24" fmla="*/ 2526055 w 10467079"/>
                  <a:gd name="connsiteY24" fmla="*/ 1073547 h 7315982"/>
                  <a:gd name="connsiteX25" fmla="*/ 1441590 w 10467079"/>
                  <a:gd name="connsiteY25" fmla="*/ 1988987 h 7315982"/>
                  <a:gd name="connsiteX26" fmla="*/ 311579 w 10467079"/>
                  <a:gd name="connsiteY26" fmla="*/ 3519914 h 7315982"/>
                  <a:gd name="connsiteX27" fmla="*/ 366997 w 10467079"/>
                  <a:gd name="connsiteY27" fmla="*/ 4307025 h 7315982"/>
                  <a:gd name="connsiteX28" fmla="*/ 1298715 w 10467079"/>
                  <a:gd name="connsiteY28" fmla="*/ 6924256 h 7315982"/>
                  <a:gd name="connsiteX0" fmla="*/ 1024006 w 10192370"/>
                  <a:gd name="connsiteY0" fmla="*/ 6924256 h 7315982"/>
                  <a:gd name="connsiteX1" fmla="*/ 1512668 w 10192370"/>
                  <a:gd name="connsiteY1" fmla="*/ 6863889 h 7315982"/>
                  <a:gd name="connsiteX2" fmla="*/ 2021822 w 10192370"/>
                  <a:gd name="connsiteY2" fmla="*/ 5445407 h 7315982"/>
                  <a:gd name="connsiteX3" fmla="*/ 2460550 w 10192370"/>
                  <a:gd name="connsiteY3" fmla="*/ 4665338 h 7315982"/>
                  <a:gd name="connsiteX4" fmla="*/ 3438565 w 10192370"/>
                  <a:gd name="connsiteY4" fmla="*/ 4439221 h 7315982"/>
                  <a:gd name="connsiteX5" fmla="*/ 4104622 w 10192370"/>
                  <a:gd name="connsiteY5" fmla="*/ 4404296 h 7315982"/>
                  <a:gd name="connsiteX6" fmla="*/ 4516218 w 10192370"/>
                  <a:gd name="connsiteY6" fmla="*/ 4441530 h 7315982"/>
                  <a:gd name="connsiteX7" fmla="*/ 5014577 w 10192370"/>
                  <a:gd name="connsiteY7" fmla="*/ 4503298 h 7315982"/>
                  <a:gd name="connsiteX8" fmla="*/ 5681501 w 10192370"/>
                  <a:gd name="connsiteY8" fmla="*/ 4471548 h 7315982"/>
                  <a:gd name="connsiteX9" fmla="*/ 6253462 w 10192370"/>
                  <a:gd name="connsiteY9" fmla="*/ 4556349 h 7315982"/>
                  <a:gd name="connsiteX10" fmla="*/ 6880150 w 10192370"/>
                  <a:gd name="connsiteY10" fmla="*/ 4573898 h 7315982"/>
                  <a:gd name="connsiteX11" fmla="*/ 7447897 w 10192370"/>
                  <a:gd name="connsiteY11" fmla="*/ 4662337 h 7315982"/>
                  <a:gd name="connsiteX12" fmla="*/ 7763954 w 10192370"/>
                  <a:gd name="connsiteY12" fmla="*/ 4830900 h 7315982"/>
                  <a:gd name="connsiteX13" fmla="*/ 8174395 w 10192370"/>
                  <a:gd name="connsiteY13" fmla="*/ 5308016 h 7315982"/>
                  <a:gd name="connsiteX14" fmla="*/ 8504595 w 10192370"/>
                  <a:gd name="connsiteY14" fmla="*/ 7118632 h 7315982"/>
                  <a:gd name="connsiteX15" fmla="*/ 8917634 w 10192370"/>
                  <a:gd name="connsiteY15" fmla="*/ 7219077 h 7315982"/>
                  <a:gd name="connsiteX16" fmla="*/ 10038409 w 10192370"/>
                  <a:gd name="connsiteY16" fmla="*/ 3387141 h 7315982"/>
                  <a:gd name="connsiteX17" fmla="*/ 10052841 w 10192370"/>
                  <a:gd name="connsiteY17" fmla="*/ 2763109 h 7315982"/>
                  <a:gd name="connsiteX18" fmla="*/ 9531563 w 10192370"/>
                  <a:gd name="connsiteY18" fmla="*/ 2088855 h 7315982"/>
                  <a:gd name="connsiteX19" fmla="*/ 8859618 w 10192370"/>
                  <a:gd name="connsiteY19" fmla="*/ 1553723 h 7315982"/>
                  <a:gd name="connsiteX20" fmla="*/ 8216247 w 10192370"/>
                  <a:gd name="connsiteY20" fmla="*/ 891014 h 7315982"/>
                  <a:gd name="connsiteX21" fmla="*/ 6765850 w 10192370"/>
                  <a:gd name="connsiteY21" fmla="*/ 309123 h 7315982"/>
                  <a:gd name="connsiteX22" fmla="*/ 3747291 w 10192370"/>
                  <a:gd name="connsiteY22" fmla="*/ 177505 h 7315982"/>
                  <a:gd name="connsiteX23" fmla="*/ 2665770 w 10192370"/>
                  <a:gd name="connsiteY23" fmla="*/ 491830 h 7315982"/>
                  <a:gd name="connsiteX24" fmla="*/ 2251346 w 10192370"/>
                  <a:gd name="connsiteY24" fmla="*/ 1073547 h 7315982"/>
                  <a:gd name="connsiteX25" fmla="*/ 1166881 w 10192370"/>
                  <a:gd name="connsiteY25" fmla="*/ 1988987 h 7315982"/>
                  <a:gd name="connsiteX26" fmla="*/ 457784 w 10192370"/>
                  <a:gd name="connsiteY26" fmla="*/ 3418314 h 7315982"/>
                  <a:gd name="connsiteX27" fmla="*/ 92288 w 10192370"/>
                  <a:gd name="connsiteY27" fmla="*/ 4307025 h 7315982"/>
                  <a:gd name="connsiteX28" fmla="*/ 1024006 w 10192370"/>
                  <a:gd name="connsiteY28" fmla="*/ 6924256 h 7315982"/>
                  <a:gd name="connsiteX0" fmla="*/ 871015 w 10039379"/>
                  <a:gd name="connsiteY0" fmla="*/ 6924256 h 7315982"/>
                  <a:gd name="connsiteX1" fmla="*/ 1359677 w 10039379"/>
                  <a:gd name="connsiteY1" fmla="*/ 6863889 h 7315982"/>
                  <a:gd name="connsiteX2" fmla="*/ 1868831 w 10039379"/>
                  <a:gd name="connsiteY2" fmla="*/ 5445407 h 7315982"/>
                  <a:gd name="connsiteX3" fmla="*/ 2307559 w 10039379"/>
                  <a:gd name="connsiteY3" fmla="*/ 4665338 h 7315982"/>
                  <a:gd name="connsiteX4" fmla="*/ 3285574 w 10039379"/>
                  <a:gd name="connsiteY4" fmla="*/ 4439221 h 7315982"/>
                  <a:gd name="connsiteX5" fmla="*/ 3951631 w 10039379"/>
                  <a:gd name="connsiteY5" fmla="*/ 4404296 h 7315982"/>
                  <a:gd name="connsiteX6" fmla="*/ 4363227 w 10039379"/>
                  <a:gd name="connsiteY6" fmla="*/ 4441530 h 7315982"/>
                  <a:gd name="connsiteX7" fmla="*/ 4861586 w 10039379"/>
                  <a:gd name="connsiteY7" fmla="*/ 4503298 h 7315982"/>
                  <a:gd name="connsiteX8" fmla="*/ 5528510 w 10039379"/>
                  <a:gd name="connsiteY8" fmla="*/ 4471548 h 7315982"/>
                  <a:gd name="connsiteX9" fmla="*/ 6100471 w 10039379"/>
                  <a:gd name="connsiteY9" fmla="*/ 4556349 h 7315982"/>
                  <a:gd name="connsiteX10" fmla="*/ 6727159 w 10039379"/>
                  <a:gd name="connsiteY10" fmla="*/ 4573898 h 7315982"/>
                  <a:gd name="connsiteX11" fmla="*/ 7294906 w 10039379"/>
                  <a:gd name="connsiteY11" fmla="*/ 4662337 h 7315982"/>
                  <a:gd name="connsiteX12" fmla="*/ 7610963 w 10039379"/>
                  <a:gd name="connsiteY12" fmla="*/ 4830900 h 7315982"/>
                  <a:gd name="connsiteX13" fmla="*/ 8021404 w 10039379"/>
                  <a:gd name="connsiteY13" fmla="*/ 5308016 h 7315982"/>
                  <a:gd name="connsiteX14" fmla="*/ 8351604 w 10039379"/>
                  <a:gd name="connsiteY14" fmla="*/ 7118632 h 7315982"/>
                  <a:gd name="connsiteX15" fmla="*/ 8764643 w 10039379"/>
                  <a:gd name="connsiteY15" fmla="*/ 7219077 h 7315982"/>
                  <a:gd name="connsiteX16" fmla="*/ 9885418 w 10039379"/>
                  <a:gd name="connsiteY16" fmla="*/ 3387141 h 7315982"/>
                  <a:gd name="connsiteX17" fmla="*/ 9899850 w 10039379"/>
                  <a:gd name="connsiteY17" fmla="*/ 2763109 h 7315982"/>
                  <a:gd name="connsiteX18" fmla="*/ 9378572 w 10039379"/>
                  <a:gd name="connsiteY18" fmla="*/ 2088855 h 7315982"/>
                  <a:gd name="connsiteX19" fmla="*/ 8706627 w 10039379"/>
                  <a:gd name="connsiteY19" fmla="*/ 1553723 h 7315982"/>
                  <a:gd name="connsiteX20" fmla="*/ 8063256 w 10039379"/>
                  <a:gd name="connsiteY20" fmla="*/ 891014 h 7315982"/>
                  <a:gd name="connsiteX21" fmla="*/ 6612859 w 10039379"/>
                  <a:gd name="connsiteY21" fmla="*/ 309123 h 7315982"/>
                  <a:gd name="connsiteX22" fmla="*/ 3594300 w 10039379"/>
                  <a:gd name="connsiteY22" fmla="*/ 177505 h 7315982"/>
                  <a:gd name="connsiteX23" fmla="*/ 2512779 w 10039379"/>
                  <a:gd name="connsiteY23" fmla="*/ 491830 h 7315982"/>
                  <a:gd name="connsiteX24" fmla="*/ 2098355 w 10039379"/>
                  <a:gd name="connsiteY24" fmla="*/ 1073547 h 7315982"/>
                  <a:gd name="connsiteX25" fmla="*/ 1013890 w 10039379"/>
                  <a:gd name="connsiteY25" fmla="*/ 1988987 h 7315982"/>
                  <a:gd name="connsiteX26" fmla="*/ 304793 w 10039379"/>
                  <a:gd name="connsiteY26" fmla="*/ 3418314 h 7315982"/>
                  <a:gd name="connsiteX27" fmla="*/ 389239 w 10039379"/>
                  <a:gd name="connsiteY27" fmla="*/ 4234454 h 7315982"/>
                  <a:gd name="connsiteX28" fmla="*/ 871015 w 10039379"/>
                  <a:gd name="connsiteY28" fmla="*/ 6924256 h 7315982"/>
                  <a:gd name="connsiteX0" fmla="*/ 871015 w 9981509"/>
                  <a:gd name="connsiteY0" fmla="*/ 6924256 h 7544676"/>
                  <a:gd name="connsiteX1" fmla="*/ 1359677 w 9981509"/>
                  <a:gd name="connsiteY1" fmla="*/ 6863889 h 7544676"/>
                  <a:gd name="connsiteX2" fmla="*/ 1868831 w 9981509"/>
                  <a:gd name="connsiteY2" fmla="*/ 5445407 h 7544676"/>
                  <a:gd name="connsiteX3" fmla="*/ 2307559 w 9981509"/>
                  <a:gd name="connsiteY3" fmla="*/ 4665338 h 7544676"/>
                  <a:gd name="connsiteX4" fmla="*/ 3285574 w 9981509"/>
                  <a:gd name="connsiteY4" fmla="*/ 4439221 h 7544676"/>
                  <a:gd name="connsiteX5" fmla="*/ 3951631 w 9981509"/>
                  <a:gd name="connsiteY5" fmla="*/ 4404296 h 7544676"/>
                  <a:gd name="connsiteX6" fmla="*/ 4363227 w 9981509"/>
                  <a:gd name="connsiteY6" fmla="*/ 4441530 h 7544676"/>
                  <a:gd name="connsiteX7" fmla="*/ 4861586 w 9981509"/>
                  <a:gd name="connsiteY7" fmla="*/ 4503298 h 7544676"/>
                  <a:gd name="connsiteX8" fmla="*/ 5528510 w 9981509"/>
                  <a:gd name="connsiteY8" fmla="*/ 4471548 h 7544676"/>
                  <a:gd name="connsiteX9" fmla="*/ 6100471 w 9981509"/>
                  <a:gd name="connsiteY9" fmla="*/ 4556349 h 7544676"/>
                  <a:gd name="connsiteX10" fmla="*/ 6727159 w 9981509"/>
                  <a:gd name="connsiteY10" fmla="*/ 4573898 h 7544676"/>
                  <a:gd name="connsiteX11" fmla="*/ 7294906 w 9981509"/>
                  <a:gd name="connsiteY11" fmla="*/ 4662337 h 7544676"/>
                  <a:gd name="connsiteX12" fmla="*/ 7610963 w 9981509"/>
                  <a:gd name="connsiteY12" fmla="*/ 4830900 h 7544676"/>
                  <a:gd name="connsiteX13" fmla="*/ 8021404 w 9981509"/>
                  <a:gd name="connsiteY13" fmla="*/ 5308016 h 7544676"/>
                  <a:gd name="connsiteX14" fmla="*/ 8351604 w 9981509"/>
                  <a:gd name="connsiteY14" fmla="*/ 7118632 h 7544676"/>
                  <a:gd name="connsiteX15" fmla="*/ 8764643 w 9981509"/>
                  <a:gd name="connsiteY15" fmla="*/ 7219077 h 7544676"/>
                  <a:gd name="connsiteX16" fmla="*/ 9691454 w 9981509"/>
                  <a:gd name="connsiteY16" fmla="*/ 3387141 h 7544676"/>
                  <a:gd name="connsiteX17" fmla="*/ 9899850 w 9981509"/>
                  <a:gd name="connsiteY17" fmla="*/ 2763109 h 7544676"/>
                  <a:gd name="connsiteX18" fmla="*/ 9378572 w 9981509"/>
                  <a:gd name="connsiteY18" fmla="*/ 2088855 h 7544676"/>
                  <a:gd name="connsiteX19" fmla="*/ 8706627 w 9981509"/>
                  <a:gd name="connsiteY19" fmla="*/ 1553723 h 7544676"/>
                  <a:gd name="connsiteX20" fmla="*/ 8063256 w 9981509"/>
                  <a:gd name="connsiteY20" fmla="*/ 891014 h 7544676"/>
                  <a:gd name="connsiteX21" fmla="*/ 6612859 w 9981509"/>
                  <a:gd name="connsiteY21" fmla="*/ 309123 h 7544676"/>
                  <a:gd name="connsiteX22" fmla="*/ 3594300 w 9981509"/>
                  <a:gd name="connsiteY22" fmla="*/ 177505 h 7544676"/>
                  <a:gd name="connsiteX23" fmla="*/ 2512779 w 9981509"/>
                  <a:gd name="connsiteY23" fmla="*/ 491830 h 7544676"/>
                  <a:gd name="connsiteX24" fmla="*/ 2098355 w 9981509"/>
                  <a:gd name="connsiteY24" fmla="*/ 1073547 h 7544676"/>
                  <a:gd name="connsiteX25" fmla="*/ 1013890 w 9981509"/>
                  <a:gd name="connsiteY25" fmla="*/ 1988987 h 7544676"/>
                  <a:gd name="connsiteX26" fmla="*/ 304793 w 9981509"/>
                  <a:gd name="connsiteY26" fmla="*/ 3418314 h 7544676"/>
                  <a:gd name="connsiteX27" fmla="*/ 389239 w 9981509"/>
                  <a:gd name="connsiteY27" fmla="*/ 4234454 h 7544676"/>
                  <a:gd name="connsiteX28" fmla="*/ 871015 w 9981509"/>
                  <a:gd name="connsiteY28" fmla="*/ 6924256 h 7544676"/>
                  <a:gd name="connsiteX0" fmla="*/ 871015 w 9771769"/>
                  <a:gd name="connsiteY0" fmla="*/ 6924256 h 7544676"/>
                  <a:gd name="connsiteX1" fmla="*/ 1359677 w 9771769"/>
                  <a:gd name="connsiteY1" fmla="*/ 6863889 h 7544676"/>
                  <a:gd name="connsiteX2" fmla="*/ 1868831 w 9771769"/>
                  <a:gd name="connsiteY2" fmla="*/ 5445407 h 7544676"/>
                  <a:gd name="connsiteX3" fmla="*/ 2307559 w 9771769"/>
                  <a:gd name="connsiteY3" fmla="*/ 4665338 h 7544676"/>
                  <a:gd name="connsiteX4" fmla="*/ 3285574 w 9771769"/>
                  <a:gd name="connsiteY4" fmla="*/ 4439221 h 7544676"/>
                  <a:gd name="connsiteX5" fmla="*/ 3951631 w 9771769"/>
                  <a:gd name="connsiteY5" fmla="*/ 4404296 h 7544676"/>
                  <a:gd name="connsiteX6" fmla="*/ 4363227 w 9771769"/>
                  <a:gd name="connsiteY6" fmla="*/ 4441530 h 7544676"/>
                  <a:gd name="connsiteX7" fmla="*/ 4861586 w 9771769"/>
                  <a:gd name="connsiteY7" fmla="*/ 4503298 h 7544676"/>
                  <a:gd name="connsiteX8" fmla="*/ 5528510 w 9771769"/>
                  <a:gd name="connsiteY8" fmla="*/ 4471548 h 7544676"/>
                  <a:gd name="connsiteX9" fmla="*/ 6100471 w 9771769"/>
                  <a:gd name="connsiteY9" fmla="*/ 4556349 h 7544676"/>
                  <a:gd name="connsiteX10" fmla="*/ 6727159 w 9771769"/>
                  <a:gd name="connsiteY10" fmla="*/ 4573898 h 7544676"/>
                  <a:gd name="connsiteX11" fmla="*/ 7294906 w 9771769"/>
                  <a:gd name="connsiteY11" fmla="*/ 4662337 h 7544676"/>
                  <a:gd name="connsiteX12" fmla="*/ 7610963 w 9771769"/>
                  <a:gd name="connsiteY12" fmla="*/ 4830900 h 7544676"/>
                  <a:gd name="connsiteX13" fmla="*/ 8021404 w 9771769"/>
                  <a:gd name="connsiteY13" fmla="*/ 5308016 h 7544676"/>
                  <a:gd name="connsiteX14" fmla="*/ 8351604 w 9771769"/>
                  <a:gd name="connsiteY14" fmla="*/ 7118632 h 7544676"/>
                  <a:gd name="connsiteX15" fmla="*/ 8764643 w 9771769"/>
                  <a:gd name="connsiteY15" fmla="*/ 7219077 h 7544676"/>
                  <a:gd name="connsiteX16" fmla="*/ 9691454 w 9771769"/>
                  <a:gd name="connsiteY16" fmla="*/ 3387141 h 7544676"/>
                  <a:gd name="connsiteX17" fmla="*/ 9511923 w 9771769"/>
                  <a:gd name="connsiteY17" fmla="*/ 2818527 h 7544676"/>
                  <a:gd name="connsiteX18" fmla="*/ 9378572 w 9771769"/>
                  <a:gd name="connsiteY18" fmla="*/ 2088855 h 7544676"/>
                  <a:gd name="connsiteX19" fmla="*/ 8706627 w 9771769"/>
                  <a:gd name="connsiteY19" fmla="*/ 1553723 h 7544676"/>
                  <a:gd name="connsiteX20" fmla="*/ 8063256 w 9771769"/>
                  <a:gd name="connsiteY20" fmla="*/ 891014 h 7544676"/>
                  <a:gd name="connsiteX21" fmla="*/ 6612859 w 9771769"/>
                  <a:gd name="connsiteY21" fmla="*/ 309123 h 7544676"/>
                  <a:gd name="connsiteX22" fmla="*/ 3594300 w 9771769"/>
                  <a:gd name="connsiteY22" fmla="*/ 177505 h 7544676"/>
                  <a:gd name="connsiteX23" fmla="*/ 2512779 w 9771769"/>
                  <a:gd name="connsiteY23" fmla="*/ 491830 h 7544676"/>
                  <a:gd name="connsiteX24" fmla="*/ 2098355 w 9771769"/>
                  <a:gd name="connsiteY24" fmla="*/ 1073547 h 7544676"/>
                  <a:gd name="connsiteX25" fmla="*/ 1013890 w 9771769"/>
                  <a:gd name="connsiteY25" fmla="*/ 1988987 h 7544676"/>
                  <a:gd name="connsiteX26" fmla="*/ 304793 w 9771769"/>
                  <a:gd name="connsiteY26" fmla="*/ 3418314 h 7544676"/>
                  <a:gd name="connsiteX27" fmla="*/ 389239 w 9771769"/>
                  <a:gd name="connsiteY27" fmla="*/ 4234454 h 7544676"/>
                  <a:gd name="connsiteX28" fmla="*/ 871015 w 9771769"/>
                  <a:gd name="connsiteY28" fmla="*/ 6924256 h 7544676"/>
                  <a:gd name="connsiteX0" fmla="*/ 871015 w 9838965"/>
                  <a:gd name="connsiteY0" fmla="*/ 6924256 h 7514417"/>
                  <a:gd name="connsiteX1" fmla="*/ 1359677 w 9838965"/>
                  <a:gd name="connsiteY1" fmla="*/ 6863889 h 7514417"/>
                  <a:gd name="connsiteX2" fmla="*/ 1868831 w 9838965"/>
                  <a:gd name="connsiteY2" fmla="*/ 5445407 h 7514417"/>
                  <a:gd name="connsiteX3" fmla="*/ 2307559 w 9838965"/>
                  <a:gd name="connsiteY3" fmla="*/ 4665338 h 7514417"/>
                  <a:gd name="connsiteX4" fmla="*/ 3285574 w 9838965"/>
                  <a:gd name="connsiteY4" fmla="*/ 4439221 h 7514417"/>
                  <a:gd name="connsiteX5" fmla="*/ 3951631 w 9838965"/>
                  <a:gd name="connsiteY5" fmla="*/ 4404296 h 7514417"/>
                  <a:gd name="connsiteX6" fmla="*/ 4363227 w 9838965"/>
                  <a:gd name="connsiteY6" fmla="*/ 4441530 h 7514417"/>
                  <a:gd name="connsiteX7" fmla="*/ 4861586 w 9838965"/>
                  <a:gd name="connsiteY7" fmla="*/ 4503298 h 7514417"/>
                  <a:gd name="connsiteX8" fmla="*/ 5528510 w 9838965"/>
                  <a:gd name="connsiteY8" fmla="*/ 4471548 h 7514417"/>
                  <a:gd name="connsiteX9" fmla="*/ 6100471 w 9838965"/>
                  <a:gd name="connsiteY9" fmla="*/ 4556349 h 7514417"/>
                  <a:gd name="connsiteX10" fmla="*/ 6727159 w 9838965"/>
                  <a:gd name="connsiteY10" fmla="*/ 4573898 h 7514417"/>
                  <a:gd name="connsiteX11" fmla="*/ 7294906 w 9838965"/>
                  <a:gd name="connsiteY11" fmla="*/ 4662337 h 7514417"/>
                  <a:gd name="connsiteX12" fmla="*/ 7610963 w 9838965"/>
                  <a:gd name="connsiteY12" fmla="*/ 4830900 h 7514417"/>
                  <a:gd name="connsiteX13" fmla="*/ 8021404 w 9838965"/>
                  <a:gd name="connsiteY13" fmla="*/ 5308016 h 7514417"/>
                  <a:gd name="connsiteX14" fmla="*/ 8351604 w 9838965"/>
                  <a:gd name="connsiteY14" fmla="*/ 7118632 h 7514417"/>
                  <a:gd name="connsiteX15" fmla="*/ 8764643 w 9838965"/>
                  <a:gd name="connsiteY15" fmla="*/ 7219077 h 7514417"/>
                  <a:gd name="connsiteX16" fmla="*/ 9774582 w 9838965"/>
                  <a:gd name="connsiteY16" fmla="*/ 3802778 h 7514417"/>
                  <a:gd name="connsiteX17" fmla="*/ 9511923 w 9838965"/>
                  <a:gd name="connsiteY17" fmla="*/ 2818527 h 7514417"/>
                  <a:gd name="connsiteX18" fmla="*/ 9378572 w 9838965"/>
                  <a:gd name="connsiteY18" fmla="*/ 2088855 h 7514417"/>
                  <a:gd name="connsiteX19" fmla="*/ 8706627 w 9838965"/>
                  <a:gd name="connsiteY19" fmla="*/ 1553723 h 7514417"/>
                  <a:gd name="connsiteX20" fmla="*/ 8063256 w 9838965"/>
                  <a:gd name="connsiteY20" fmla="*/ 891014 h 7514417"/>
                  <a:gd name="connsiteX21" fmla="*/ 6612859 w 9838965"/>
                  <a:gd name="connsiteY21" fmla="*/ 309123 h 7514417"/>
                  <a:gd name="connsiteX22" fmla="*/ 3594300 w 9838965"/>
                  <a:gd name="connsiteY22" fmla="*/ 177505 h 7514417"/>
                  <a:gd name="connsiteX23" fmla="*/ 2512779 w 9838965"/>
                  <a:gd name="connsiteY23" fmla="*/ 491830 h 7514417"/>
                  <a:gd name="connsiteX24" fmla="*/ 2098355 w 9838965"/>
                  <a:gd name="connsiteY24" fmla="*/ 1073547 h 7514417"/>
                  <a:gd name="connsiteX25" fmla="*/ 1013890 w 9838965"/>
                  <a:gd name="connsiteY25" fmla="*/ 1988987 h 7514417"/>
                  <a:gd name="connsiteX26" fmla="*/ 304793 w 9838965"/>
                  <a:gd name="connsiteY26" fmla="*/ 3418314 h 7514417"/>
                  <a:gd name="connsiteX27" fmla="*/ 389239 w 9838965"/>
                  <a:gd name="connsiteY27" fmla="*/ 4234454 h 7514417"/>
                  <a:gd name="connsiteX28" fmla="*/ 871015 w 9838965"/>
                  <a:gd name="connsiteY28" fmla="*/ 6924256 h 7514417"/>
                  <a:gd name="connsiteX0" fmla="*/ 871015 w 9695049"/>
                  <a:gd name="connsiteY0" fmla="*/ 6924256 h 7514417"/>
                  <a:gd name="connsiteX1" fmla="*/ 1359677 w 9695049"/>
                  <a:gd name="connsiteY1" fmla="*/ 6863889 h 7514417"/>
                  <a:gd name="connsiteX2" fmla="*/ 1868831 w 9695049"/>
                  <a:gd name="connsiteY2" fmla="*/ 5445407 h 7514417"/>
                  <a:gd name="connsiteX3" fmla="*/ 2307559 w 9695049"/>
                  <a:gd name="connsiteY3" fmla="*/ 4665338 h 7514417"/>
                  <a:gd name="connsiteX4" fmla="*/ 3285574 w 9695049"/>
                  <a:gd name="connsiteY4" fmla="*/ 4439221 h 7514417"/>
                  <a:gd name="connsiteX5" fmla="*/ 3951631 w 9695049"/>
                  <a:gd name="connsiteY5" fmla="*/ 4404296 h 7514417"/>
                  <a:gd name="connsiteX6" fmla="*/ 4363227 w 9695049"/>
                  <a:gd name="connsiteY6" fmla="*/ 4441530 h 7514417"/>
                  <a:gd name="connsiteX7" fmla="*/ 4861586 w 9695049"/>
                  <a:gd name="connsiteY7" fmla="*/ 4503298 h 7514417"/>
                  <a:gd name="connsiteX8" fmla="*/ 5528510 w 9695049"/>
                  <a:gd name="connsiteY8" fmla="*/ 4471548 h 7514417"/>
                  <a:gd name="connsiteX9" fmla="*/ 6100471 w 9695049"/>
                  <a:gd name="connsiteY9" fmla="*/ 4556349 h 7514417"/>
                  <a:gd name="connsiteX10" fmla="*/ 6727159 w 9695049"/>
                  <a:gd name="connsiteY10" fmla="*/ 4573898 h 7514417"/>
                  <a:gd name="connsiteX11" fmla="*/ 7294906 w 9695049"/>
                  <a:gd name="connsiteY11" fmla="*/ 4662337 h 7514417"/>
                  <a:gd name="connsiteX12" fmla="*/ 7610963 w 9695049"/>
                  <a:gd name="connsiteY12" fmla="*/ 4830900 h 7514417"/>
                  <a:gd name="connsiteX13" fmla="*/ 8021404 w 9695049"/>
                  <a:gd name="connsiteY13" fmla="*/ 5308016 h 7514417"/>
                  <a:gd name="connsiteX14" fmla="*/ 8351604 w 9695049"/>
                  <a:gd name="connsiteY14" fmla="*/ 7118632 h 7514417"/>
                  <a:gd name="connsiteX15" fmla="*/ 8764643 w 9695049"/>
                  <a:gd name="connsiteY15" fmla="*/ 7219077 h 7514417"/>
                  <a:gd name="connsiteX16" fmla="*/ 9580618 w 9695049"/>
                  <a:gd name="connsiteY16" fmla="*/ 3802778 h 7514417"/>
                  <a:gd name="connsiteX17" fmla="*/ 9511923 w 9695049"/>
                  <a:gd name="connsiteY17" fmla="*/ 2818527 h 7514417"/>
                  <a:gd name="connsiteX18" fmla="*/ 9378572 w 9695049"/>
                  <a:gd name="connsiteY18" fmla="*/ 2088855 h 7514417"/>
                  <a:gd name="connsiteX19" fmla="*/ 8706627 w 9695049"/>
                  <a:gd name="connsiteY19" fmla="*/ 1553723 h 7514417"/>
                  <a:gd name="connsiteX20" fmla="*/ 8063256 w 9695049"/>
                  <a:gd name="connsiteY20" fmla="*/ 891014 h 7514417"/>
                  <a:gd name="connsiteX21" fmla="*/ 6612859 w 9695049"/>
                  <a:gd name="connsiteY21" fmla="*/ 309123 h 7514417"/>
                  <a:gd name="connsiteX22" fmla="*/ 3594300 w 9695049"/>
                  <a:gd name="connsiteY22" fmla="*/ 177505 h 7514417"/>
                  <a:gd name="connsiteX23" fmla="*/ 2512779 w 9695049"/>
                  <a:gd name="connsiteY23" fmla="*/ 491830 h 7514417"/>
                  <a:gd name="connsiteX24" fmla="*/ 2098355 w 9695049"/>
                  <a:gd name="connsiteY24" fmla="*/ 1073547 h 7514417"/>
                  <a:gd name="connsiteX25" fmla="*/ 1013890 w 9695049"/>
                  <a:gd name="connsiteY25" fmla="*/ 1988987 h 7514417"/>
                  <a:gd name="connsiteX26" fmla="*/ 304793 w 9695049"/>
                  <a:gd name="connsiteY26" fmla="*/ 3418314 h 7514417"/>
                  <a:gd name="connsiteX27" fmla="*/ 389239 w 9695049"/>
                  <a:gd name="connsiteY27" fmla="*/ 4234454 h 7514417"/>
                  <a:gd name="connsiteX28" fmla="*/ 871015 w 9695049"/>
                  <a:gd name="connsiteY28" fmla="*/ 6924256 h 7514417"/>
                  <a:gd name="connsiteX0" fmla="*/ 871015 w 9654918"/>
                  <a:gd name="connsiteY0" fmla="*/ 6924256 h 7514417"/>
                  <a:gd name="connsiteX1" fmla="*/ 1359677 w 9654918"/>
                  <a:gd name="connsiteY1" fmla="*/ 6863889 h 7514417"/>
                  <a:gd name="connsiteX2" fmla="*/ 1868831 w 9654918"/>
                  <a:gd name="connsiteY2" fmla="*/ 5445407 h 7514417"/>
                  <a:gd name="connsiteX3" fmla="*/ 2307559 w 9654918"/>
                  <a:gd name="connsiteY3" fmla="*/ 4665338 h 7514417"/>
                  <a:gd name="connsiteX4" fmla="*/ 3285574 w 9654918"/>
                  <a:gd name="connsiteY4" fmla="*/ 4439221 h 7514417"/>
                  <a:gd name="connsiteX5" fmla="*/ 3951631 w 9654918"/>
                  <a:gd name="connsiteY5" fmla="*/ 4404296 h 7514417"/>
                  <a:gd name="connsiteX6" fmla="*/ 4363227 w 9654918"/>
                  <a:gd name="connsiteY6" fmla="*/ 4441530 h 7514417"/>
                  <a:gd name="connsiteX7" fmla="*/ 4861586 w 9654918"/>
                  <a:gd name="connsiteY7" fmla="*/ 4503298 h 7514417"/>
                  <a:gd name="connsiteX8" fmla="*/ 5528510 w 9654918"/>
                  <a:gd name="connsiteY8" fmla="*/ 4471548 h 7514417"/>
                  <a:gd name="connsiteX9" fmla="*/ 6100471 w 9654918"/>
                  <a:gd name="connsiteY9" fmla="*/ 4556349 h 7514417"/>
                  <a:gd name="connsiteX10" fmla="*/ 6727159 w 9654918"/>
                  <a:gd name="connsiteY10" fmla="*/ 4573898 h 7514417"/>
                  <a:gd name="connsiteX11" fmla="*/ 7294906 w 9654918"/>
                  <a:gd name="connsiteY11" fmla="*/ 4662337 h 7514417"/>
                  <a:gd name="connsiteX12" fmla="*/ 7610963 w 9654918"/>
                  <a:gd name="connsiteY12" fmla="*/ 4830900 h 7514417"/>
                  <a:gd name="connsiteX13" fmla="*/ 8021404 w 9654918"/>
                  <a:gd name="connsiteY13" fmla="*/ 5308016 h 7514417"/>
                  <a:gd name="connsiteX14" fmla="*/ 8351604 w 9654918"/>
                  <a:gd name="connsiteY14" fmla="*/ 7118632 h 7514417"/>
                  <a:gd name="connsiteX15" fmla="*/ 8764643 w 9654918"/>
                  <a:gd name="connsiteY15" fmla="*/ 7219077 h 7514417"/>
                  <a:gd name="connsiteX16" fmla="*/ 9580618 w 9654918"/>
                  <a:gd name="connsiteY16" fmla="*/ 3802778 h 7514417"/>
                  <a:gd name="connsiteX17" fmla="*/ 9373377 w 9654918"/>
                  <a:gd name="connsiteY17" fmla="*/ 2818527 h 7514417"/>
                  <a:gd name="connsiteX18" fmla="*/ 9378572 w 9654918"/>
                  <a:gd name="connsiteY18" fmla="*/ 2088855 h 7514417"/>
                  <a:gd name="connsiteX19" fmla="*/ 8706627 w 9654918"/>
                  <a:gd name="connsiteY19" fmla="*/ 1553723 h 7514417"/>
                  <a:gd name="connsiteX20" fmla="*/ 8063256 w 9654918"/>
                  <a:gd name="connsiteY20" fmla="*/ 891014 h 7514417"/>
                  <a:gd name="connsiteX21" fmla="*/ 6612859 w 9654918"/>
                  <a:gd name="connsiteY21" fmla="*/ 309123 h 7514417"/>
                  <a:gd name="connsiteX22" fmla="*/ 3594300 w 9654918"/>
                  <a:gd name="connsiteY22" fmla="*/ 177505 h 7514417"/>
                  <a:gd name="connsiteX23" fmla="*/ 2512779 w 9654918"/>
                  <a:gd name="connsiteY23" fmla="*/ 491830 h 7514417"/>
                  <a:gd name="connsiteX24" fmla="*/ 2098355 w 9654918"/>
                  <a:gd name="connsiteY24" fmla="*/ 1073547 h 7514417"/>
                  <a:gd name="connsiteX25" fmla="*/ 1013890 w 9654918"/>
                  <a:gd name="connsiteY25" fmla="*/ 1988987 h 7514417"/>
                  <a:gd name="connsiteX26" fmla="*/ 304793 w 9654918"/>
                  <a:gd name="connsiteY26" fmla="*/ 3418314 h 7514417"/>
                  <a:gd name="connsiteX27" fmla="*/ 389239 w 9654918"/>
                  <a:gd name="connsiteY27" fmla="*/ 4234454 h 7514417"/>
                  <a:gd name="connsiteX28" fmla="*/ 871015 w 9654918"/>
                  <a:gd name="connsiteY28" fmla="*/ 6924256 h 7514417"/>
                  <a:gd name="connsiteX0" fmla="*/ 871015 w 9654918"/>
                  <a:gd name="connsiteY0" fmla="*/ 6924256 h 7514417"/>
                  <a:gd name="connsiteX1" fmla="*/ 1359677 w 9654918"/>
                  <a:gd name="connsiteY1" fmla="*/ 6863889 h 7514417"/>
                  <a:gd name="connsiteX2" fmla="*/ 1868831 w 9654918"/>
                  <a:gd name="connsiteY2" fmla="*/ 5445407 h 7514417"/>
                  <a:gd name="connsiteX3" fmla="*/ 2307559 w 9654918"/>
                  <a:gd name="connsiteY3" fmla="*/ 4665338 h 7514417"/>
                  <a:gd name="connsiteX4" fmla="*/ 3285574 w 9654918"/>
                  <a:gd name="connsiteY4" fmla="*/ 4439221 h 7514417"/>
                  <a:gd name="connsiteX5" fmla="*/ 3951631 w 9654918"/>
                  <a:gd name="connsiteY5" fmla="*/ 4404296 h 7514417"/>
                  <a:gd name="connsiteX6" fmla="*/ 4363227 w 9654918"/>
                  <a:gd name="connsiteY6" fmla="*/ 4441530 h 7514417"/>
                  <a:gd name="connsiteX7" fmla="*/ 4861586 w 9654918"/>
                  <a:gd name="connsiteY7" fmla="*/ 4503298 h 7514417"/>
                  <a:gd name="connsiteX8" fmla="*/ 5528510 w 9654918"/>
                  <a:gd name="connsiteY8" fmla="*/ 4471548 h 7514417"/>
                  <a:gd name="connsiteX9" fmla="*/ 6100471 w 9654918"/>
                  <a:gd name="connsiteY9" fmla="*/ 4556349 h 7514417"/>
                  <a:gd name="connsiteX10" fmla="*/ 6727159 w 9654918"/>
                  <a:gd name="connsiteY10" fmla="*/ 4573898 h 7514417"/>
                  <a:gd name="connsiteX11" fmla="*/ 7294906 w 9654918"/>
                  <a:gd name="connsiteY11" fmla="*/ 4662337 h 7514417"/>
                  <a:gd name="connsiteX12" fmla="*/ 7610963 w 9654918"/>
                  <a:gd name="connsiteY12" fmla="*/ 4830900 h 7514417"/>
                  <a:gd name="connsiteX13" fmla="*/ 8021404 w 9654918"/>
                  <a:gd name="connsiteY13" fmla="*/ 5308016 h 7514417"/>
                  <a:gd name="connsiteX14" fmla="*/ 8351604 w 9654918"/>
                  <a:gd name="connsiteY14" fmla="*/ 7118632 h 7514417"/>
                  <a:gd name="connsiteX15" fmla="*/ 8764643 w 9654918"/>
                  <a:gd name="connsiteY15" fmla="*/ 7219077 h 7514417"/>
                  <a:gd name="connsiteX16" fmla="*/ 9580618 w 9654918"/>
                  <a:gd name="connsiteY16" fmla="*/ 3802778 h 7514417"/>
                  <a:gd name="connsiteX17" fmla="*/ 9373377 w 9654918"/>
                  <a:gd name="connsiteY17" fmla="*/ 2818527 h 7514417"/>
                  <a:gd name="connsiteX18" fmla="*/ 9073772 w 9654918"/>
                  <a:gd name="connsiteY18" fmla="*/ 2116564 h 7514417"/>
                  <a:gd name="connsiteX19" fmla="*/ 8706627 w 9654918"/>
                  <a:gd name="connsiteY19" fmla="*/ 1553723 h 7514417"/>
                  <a:gd name="connsiteX20" fmla="*/ 8063256 w 9654918"/>
                  <a:gd name="connsiteY20" fmla="*/ 891014 h 7514417"/>
                  <a:gd name="connsiteX21" fmla="*/ 6612859 w 9654918"/>
                  <a:gd name="connsiteY21" fmla="*/ 309123 h 7514417"/>
                  <a:gd name="connsiteX22" fmla="*/ 3594300 w 9654918"/>
                  <a:gd name="connsiteY22" fmla="*/ 177505 h 7514417"/>
                  <a:gd name="connsiteX23" fmla="*/ 2512779 w 9654918"/>
                  <a:gd name="connsiteY23" fmla="*/ 491830 h 7514417"/>
                  <a:gd name="connsiteX24" fmla="*/ 2098355 w 9654918"/>
                  <a:gd name="connsiteY24" fmla="*/ 1073547 h 7514417"/>
                  <a:gd name="connsiteX25" fmla="*/ 1013890 w 9654918"/>
                  <a:gd name="connsiteY25" fmla="*/ 1988987 h 7514417"/>
                  <a:gd name="connsiteX26" fmla="*/ 304793 w 9654918"/>
                  <a:gd name="connsiteY26" fmla="*/ 3418314 h 7514417"/>
                  <a:gd name="connsiteX27" fmla="*/ 389239 w 9654918"/>
                  <a:gd name="connsiteY27" fmla="*/ 4234454 h 7514417"/>
                  <a:gd name="connsiteX28" fmla="*/ 871015 w 9654918"/>
                  <a:gd name="connsiteY28" fmla="*/ 6924256 h 7514417"/>
                  <a:gd name="connsiteX0" fmla="*/ 871015 w 9654918"/>
                  <a:gd name="connsiteY0" fmla="*/ 6924256 h 7514417"/>
                  <a:gd name="connsiteX1" fmla="*/ 1359677 w 9654918"/>
                  <a:gd name="connsiteY1" fmla="*/ 6863889 h 7514417"/>
                  <a:gd name="connsiteX2" fmla="*/ 1868831 w 9654918"/>
                  <a:gd name="connsiteY2" fmla="*/ 5445407 h 7514417"/>
                  <a:gd name="connsiteX3" fmla="*/ 2307559 w 9654918"/>
                  <a:gd name="connsiteY3" fmla="*/ 4665338 h 7514417"/>
                  <a:gd name="connsiteX4" fmla="*/ 3285574 w 9654918"/>
                  <a:gd name="connsiteY4" fmla="*/ 4439221 h 7514417"/>
                  <a:gd name="connsiteX5" fmla="*/ 3951631 w 9654918"/>
                  <a:gd name="connsiteY5" fmla="*/ 4404296 h 7514417"/>
                  <a:gd name="connsiteX6" fmla="*/ 4363227 w 9654918"/>
                  <a:gd name="connsiteY6" fmla="*/ 4441530 h 7514417"/>
                  <a:gd name="connsiteX7" fmla="*/ 4861586 w 9654918"/>
                  <a:gd name="connsiteY7" fmla="*/ 4503298 h 7514417"/>
                  <a:gd name="connsiteX8" fmla="*/ 5528510 w 9654918"/>
                  <a:gd name="connsiteY8" fmla="*/ 4471548 h 7514417"/>
                  <a:gd name="connsiteX9" fmla="*/ 6100471 w 9654918"/>
                  <a:gd name="connsiteY9" fmla="*/ 4556349 h 7514417"/>
                  <a:gd name="connsiteX10" fmla="*/ 6727159 w 9654918"/>
                  <a:gd name="connsiteY10" fmla="*/ 4573898 h 7514417"/>
                  <a:gd name="connsiteX11" fmla="*/ 7294906 w 9654918"/>
                  <a:gd name="connsiteY11" fmla="*/ 4662337 h 7514417"/>
                  <a:gd name="connsiteX12" fmla="*/ 7610963 w 9654918"/>
                  <a:gd name="connsiteY12" fmla="*/ 4830900 h 7514417"/>
                  <a:gd name="connsiteX13" fmla="*/ 8021404 w 9654918"/>
                  <a:gd name="connsiteY13" fmla="*/ 5308016 h 7514417"/>
                  <a:gd name="connsiteX14" fmla="*/ 8351604 w 9654918"/>
                  <a:gd name="connsiteY14" fmla="*/ 7118632 h 7514417"/>
                  <a:gd name="connsiteX15" fmla="*/ 8764643 w 9654918"/>
                  <a:gd name="connsiteY15" fmla="*/ 7219077 h 7514417"/>
                  <a:gd name="connsiteX16" fmla="*/ 9580618 w 9654918"/>
                  <a:gd name="connsiteY16" fmla="*/ 3802778 h 7514417"/>
                  <a:gd name="connsiteX17" fmla="*/ 9373377 w 9654918"/>
                  <a:gd name="connsiteY17" fmla="*/ 2818527 h 7514417"/>
                  <a:gd name="connsiteX18" fmla="*/ 9073772 w 9654918"/>
                  <a:gd name="connsiteY18" fmla="*/ 2116564 h 7514417"/>
                  <a:gd name="connsiteX19" fmla="*/ 8623500 w 9654918"/>
                  <a:gd name="connsiteY19" fmla="*/ 1526014 h 7514417"/>
                  <a:gd name="connsiteX20" fmla="*/ 8063256 w 9654918"/>
                  <a:gd name="connsiteY20" fmla="*/ 891014 h 7514417"/>
                  <a:gd name="connsiteX21" fmla="*/ 6612859 w 9654918"/>
                  <a:gd name="connsiteY21" fmla="*/ 309123 h 7514417"/>
                  <a:gd name="connsiteX22" fmla="*/ 3594300 w 9654918"/>
                  <a:gd name="connsiteY22" fmla="*/ 177505 h 7514417"/>
                  <a:gd name="connsiteX23" fmla="*/ 2512779 w 9654918"/>
                  <a:gd name="connsiteY23" fmla="*/ 491830 h 7514417"/>
                  <a:gd name="connsiteX24" fmla="*/ 2098355 w 9654918"/>
                  <a:gd name="connsiteY24" fmla="*/ 1073547 h 7514417"/>
                  <a:gd name="connsiteX25" fmla="*/ 1013890 w 9654918"/>
                  <a:gd name="connsiteY25" fmla="*/ 1988987 h 7514417"/>
                  <a:gd name="connsiteX26" fmla="*/ 304793 w 9654918"/>
                  <a:gd name="connsiteY26" fmla="*/ 3418314 h 7514417"/>
                  <a:gd name="connsiteX27" fmla="*/ 389239 w 9654918"/>
                  <a:gd name="connsiteY27" fmla="*/ 4234454 h 7514417"/>
                  <a:gd name="connsiteX28" fmla="*/ 871015 w 9654918"/>
                  <a:gd name="connsiteY28" fmla="*/ 6924256 h 7514417"/>
                  <a:gd name="connsiteX0" fmla="*/ 871015 w 9684732"/>
                  <a:gd name="connsiteY0" fmla="*/ 6924256 h 7514417"/>
                  <a:gd name="connsiteX1" fmla="*/ 1359677 w 9684732"/>
                  <a:gd name="connsiteY1" fmla="*/ 6863889 h 7514417"/>
                  <a:gd name="connsiteX2" fmla="*/ 1868831 w 9684732"/>
                  <a:gd name="connsiteY2" fmla="*/ 5445407 h 7514417"/>
                  <a:gd name="connsiteX3" fmla="*/ 2307559 w 9684732"/>
                  <a:gd name="connsiteY3" fmla="*/ 4665338 h 7514417"/>
                  <a:gd name="connsiteX4" fmla="*/ 3285574 w 9684732"/>
                  <a:gd name="connsiteY4" fmla="*/ 4439221 h 7514417"/>
                  <a:gd name="connsiteX5" fmla="*/ 3951631 w 9684732"/>
                  <a:gd name="connsiteY5" fmla="*/ 4404296 h 7514417"/>
                  <a:gd name="connsiteX6" fmla="*/ 4363227 w 9684732"/>
                  <a:gd name="connsiteY6" fmla="*/ 4441530 h 7514417"/>
                  <a:gd name="connsiteX7" fmla="*/ 4861586 w 9684732"/>
                  <a:gd name="connsiteY7" fmla="*/ 4503298 h 7514417"/>
                  <a:gd name="connsiteX8" fmla="*/ 5528510 w 9684732"/>
                  <a:gd name="connsiteY8" fmla="*/ 4471548 h 7514417"/>
                  <a:gd name="connsiteX9" fmla="*/ 6100471 w 9684732"/>
                  <a:gd name="connsiteY9" fmla="*/ 4556349 h 7514417"/>
                  <a:gd name="connsiteX10" fmla="*/ 6727159 w 9684732"/>
                  <a:gd name="connsiteY10" fmla="*/ 4573898 h 7514417"/>
                  <a:gd name="connsiteX11" fmla="*/ 7294906 w 9684732"/>
                  <a:gd name="connsiteY11" fmla="*/ 4662337 h 7514417"/>
                  <a:gd name="connsiteX12" fmla="*/ 7610963 w 9684732"/>
                  <a:gd name="connsiteY12" fmla="*/ 4830900 h 7514417"/>
                  <a:gd name="connsiteX13" fmla="*/ 8021404 w 9684732"/>
                  <a:gd name="connsiteY13" fmla="*/ 5308016 h 7514417"/>
                  <a:gd name="connsiteX14" fmla="*/ 8351604 w 9684732"/>
                  <a:gd name="connsiteY14" fmla="*/ 7118632 h 7514417"/>
                  <a:gd name="connsiteX15" fmla="*/ 8764643 w 9684732"/>
                  <a:gd name="connsiteY15" fmla="*/ 7219077 h 7514417"/>
                  <a:gd name="connsiteX16" fmla="*/ 9580618 w 9684732"/>
                  <a:gd name="connsiteY16" fmla="*/ 3802778 h 7514417"/>
                  <a:gd name="connsiteX17" fmla="*/ 9484214 w 9684732"/>
                  <a:gd name="connsiteY17" fmla="*/ 2790818 h 7514417"/>
                  <a:gd name="connsiteX18" fmla="*/ 9073772 w 9684732"/>
                  <a:gd name="connsiteY18" fmla="*/ 2116564 h 7514417"/>
                  <a:gd name="connsiteX19" fmla="*/ 8623500 w 9684732"/>
                  <a:gd name="connsiteY19" fmla="*/ 1526014 h 7514417"/>
                  <a:gd name="connsiteX20" fmla="*/ 8063256 w 9684732"/>
                  <a:gd name="connsiteY20" fmla="*/ 891014 h 7514417"/>
                  <a:gd name="connsiteX21" fmla="*/ 6612859 w 9684732"/>
                  <a:gd name="connsiteY21" fmla="*/ 309123 h 7514417"/>
                  <a:gd name="connsiteX22" fmla="*/ 3594300 w 9684732"/>
                  <a:gd name="connsiteY22" fmla="*/ 177505 h 7514417"/>
                  <a:gd name="connsiteX23" fmla="*/ 2512779 w 9684732"/>
                  <a:gd name="connsiteY23" fmla="*/ 491830 h 7514417"/>
                  <a:gd name="connsiteX24" fmla="*/ 2098355 w 9684732"/>
                  <a:gd name="connsiteY24" fmla="*/ 1073547 h 7514417"/>
                  <a:gd name="connsiteX25" fmla="*/ 1013890 w 9684732"/>
                  <a:gd name="connsiteY25" fmla="*/ 1988987 h 7514417"/>
                  <a:gd name="connsiteX26" fmla="*/ 304793 w 9684732"/>
                  <a:gd name="connsiteY26" fmla="*/ 3418314 h 7514417"/>
                  <a:gd name="connsiteX27" fmla="*/ 389239 w 9684732"/>
                  <a:gd name="connsiteY27" fmla="*/ 4234454 h 7514417"/>
                  <a:gd name="connsiteX28" fmla="*/ 871015 w 9684732"/>
                  <a:gd name="connsiteY28" fmla="*/ 6924256 h 7514417"/>
                  <a:gd name="connsiteX0" fmla="*/ 871015 w 9684732"/>
                  <a:gd name="connsiteY0" fmla="*/ 6924256 h 7514417"/>
                  <a:gd name="connsiteX1" fmla="*/ 1359677 w 9684732"/>
                  <a:gd name="connsiteY1" fmla="*/ 6863889 h 7514417"/>
                  <a:gd name="connsiteX2" fmla="*/ 1564031 w 9684732"/>
                  <a:gd name="connsiteY2" fmla="*/ 5306862 h 7514417"/>
                  <a:gd name="connsiteX3" fmla="*/ 2307559 w 9684732"/>
                  <a:gd name="connsiteY3" fmla="*/ 4665338 h 7514417"/>
                  <a:gd name="connsiteX4" fmla="*/ 3285574 w 9684732"/>
                  <a:gd name="connsiteY4" fmla="*/ 4439221 h 7514417"/>
                  <a:gd name="connsiteX5" fmla="*/ 3951631 w 9684732"/>
                  <a:gd name="connsiteY5" fmla="*/ 4404296 h 7514417"/>
                  <a:gd name="connsiteX6" fmla="*/ 4363227 w 9684732"/>
                  <a:gd name="connsiteY6" fmla="*/ 4441530 h 7514417"/>
                  <a:gd name="connsiteX7" fmla="*/ 4861586 w 9684732"/>
                  <a:gd name="connsiteY7" fmla="*/ 4503298 h 7514417"/>
                  <a:gd name="connsiteX8" fmla="*/ 5528510 w 9684732"/>
                  <a:gd name="connsiteY8" fmla="*/ 4471548 h 7514417"/>
                  <a:gd name="connsiteX9" fmla="*/ 6100471 w 9684732"/>
                  <a:gd name="connsiteY9" fmla="*/ 4556349 h 7514417"/>
                  <a:gd name="connsiteX10" fmla="*/ 6727159 w 9684732"/>
                  <a:gd name="connsiteY10" fmla="*/ 4573898 h 7514417"/>
                  <a:gd name="connsiteX11" fmla="*/ 7294906 w 9684732"/>
                  <a:gd name="connsiteY11" fmla="*/ 4662337 h 7514417"/>
                  <a:gd name="connsiteX12" fmla="*/ 7610963 w 9684732"/>
                  <a:gd name="connsiteY12" fmla="*/ 4830900 h 7514417"/>
                  <a:gd name="connsiteX13" fmla="*/ 8021404 w 9684732"/>
                  <a:gd name="connsiteY13" fmla="*/ 5308016 h 7514417"/>
                  <a:gd name="connsiteX14" fmla="*/ 8351604 w 9684732"/>
                  <a:gd name="connsiteY14" fmla="*/ 7118632 h 7514417"/>
                  <a:gd name="connsiteX15" fmla="*/ 8764643 w 9684732"/>
                  <a:gd name="connsiteY15" fmla="*/ 7219077 h 7514417"/>
                  <a:gd name="connsiteX16" fmla="*/ 9580618 w 9684732"/>
                  <a:gd name="connsiteY16" fmla="*/ 3802778 h 7514417"/>
                  <a:gd name="connsiteX17" fmla="*/ 9484214 w 9684732"/>
                  <a:gd name="connsiteY17" fmla="*/ 2790818 h 7514417"/>
                  <a:gd name="connsiteX18" fmla="*/ 9073772 w 9684732"/>
                  <a:gd name="connsiteY18" fmla="*/ 2116564 h 7514417"/>
                  <a:gd name="connsiteX19" fmla="*/ 8623500 w 9684732"/>
                  <a:gd name="connsiteY19" fmla="*/ 1526014 h 7514417"/>
                  <a:gd name="connsiteX20" fmla="*/ 8063256 w 9684732"/>
                  <a:gd name="connsiteY20" fmla="*/ 891014 h 7514417"/>
                  <a:gd name="connsiteX21" fmla="*/ 6612859 w 9684732"/>
                  <a:gd name="connsiteY21" fmla="*/ 309123 h 7514417"/>
                  <a:gd name="connsiteX22" fmla="*/ 3594300 w 9684732"/>
                  <a:gd name="connsiteY22" fmla="*/ 177505 h 7514417"/>
                  <a:gd name="connsiteX23" fmla="*/ 2512779 w 9684732"/>
                  <a:gd name="connsiteY23" fmla="*/ 491830 h 7514417"/>
                  <a:gd name="connsiteX24" fmla="*/ 2098355 w 9684732"/>
                  <a:gd name="connsiteY24" fmla="*/ 1073547 h 7514417"/>
                  <a:gd name="connsiteX25" fmla="*/ 1013890 w 9684732"/>
                  <a:gd name="connsiteY25" fmla="*/ 1988987 h 7514417"/>
                  <a:gd name="connsiteX26" fmla="*/ 304793 w 9684732"/>
                  <a:gd name="connsiteY26" fmla="*/ 3418314 h 7514417"/>
                  <a:gd name="connsiteX27" fmla="*/ 389239 w 9684732"/>
                  <a:gd name="connsiteY27" fmla="*/ 4234454 h 7514417"/>
                  <a:gd name="connsiteX28" fmla="*/ 871015 w 9684732"/>
                  <a:gd name="connsiteY28" fmla="*/ 6924256 h 7514417"/>
                  <a:gd name="connsiteX0" fmla="*/ 871015 w 9684732"/>
                  <a:gd name="connsiteY0" fmla="*/ 6924256 h 7519576"/>
                  <a:gd name="connsiteX1" fmla="*/ 1359677 w 9684732"/>
                  <a:gd name="connsiteY1" fmla="*/ 6863889 h 7519576"/>
                  <a:gd name="connsiteX2" fmla="*/ 1564031 w 9684732"/>
                  <a:gd name="connsiteY2" fmla="*/ 5306862 h 7519576"/>
                  <a:gd name="connsiteX3" fmla="*/ 2307559 w 9684732"/>
                  <a:gd name="connsiteY3" fmla="*/ 4665338 h 7519576"/>
                  <a:gd name="connsiteX4" fmla="*/ 3285574 w 9684732"/>
                  <a:gd name="connsiteY4" fmla="*/ 4439221 h 7519576"/>
                  <a:gd name="connsiteX5" fmla="*/ 3951631 w 9684732"/>
                  <a:gd name="connsiteY5" fmla="*/ 4404296 h 7519576"/>
                  <a:gd name="connsiteX6" fmla="*/ 4363227 w 9684732"/>
                  <a:gd name="connsiteY6" fmla="*/ 4441530 h 7519576"/>
                  <a:gd name="connsiteX7" fmla="*/ 4861586 w 9684732"/>
                  <a:gd name="connsiteY7" fmla="*/ 4503298 h 7519576"/>
                  <a:gd name="connsiteX8" fmla="*/ 5528510 w 9684732"/>
                  <a:gd name="connsiteY8" fmla="*/ 4471548 h 7519576"/>
                  <a:gd name="connsiteX9" fmla="*/ 6100471 w 9684732"/>
                  <a:gd name="connsiteY9" fmla="*/ 4556349 h 7519576"/>
                  <a:gd name="connsiteX10" fmla="*/ 6727159 w 9684732"/>
                  <a:gd name="connsiteY10" fmla="*/ 4573898 h 7519576"/>
                  <a:gd name="connsiteX11" fmla="*/ 7294906 w 9684732"/>
                  <a:gd name="connsiteY11" fmla="*/ 4662337 h 7519576"/>
                  <a:gd name="connsiteX12" fmla="*/ 7610963 w 9684732"/>
                  <a:gd name="connsiteY12" fmla="*/ 4830900 h 7519576"/>
                  <a:gd name="connsiteX13" fmla="*/ 8298495 w 9684732"/>
                  <a:gd name="connsiteY13" fmla="*/ 5197180 h 7519576"/>
                  <a:gd name="connsiteX14" fmla="*/ 8351604 w 9684732"/>
                  <a:gd name="connsiteY14" fmla="*/ 7118632 h 7519576"/>
                  <a:gd name="connsiteX15" fmla="*/ 8764643 w 9684732"/>
                  <a:gd name="connsiteY15" fmla="*/ 7219077 h 7519576"/>
                  <a:gd name="connsiteX16" fmla="*/ 9580618 w 9684732"/>
                  <a:gd name="connsiteY16" fmla="*/ 3802778 h 7519576"/>
                  <a:gd name="connsiteX17" fmla="*/ 9484214 w 9684732"/>
                  <a:gd name="connsiteY17" fmla="*/ 2790818 h 7519576"/>
                  <a:gd name="connsiteX18" fmla="*/ 9073772 w 9684732"/>
                  <a:gd name="connsiteY18" fmla="*/ 2116564 h 7519576"/>
                  <a:gd name="connsiteX19" fmla="*/ 8623500 w 9684732"/>
                  <a:gd name="connsiteY19" fmla="*/ 1526014 h 7519576"/>
                  <a:gd name="connsiteX20" fmla="*/ 8063256 w 9684732"/>
                  <a:gd name="connsiteY20" fmla="*/ 891014 h 7519576"/>
                  <a:gd name="connsiteX21" fmla="*/ 6612859 w 9684732"/>
                  <a:gd name="connsiteY21" fmla="*/ 309123 h 7519576"/>
                  <a:gd name="connsiteX22" fmla="*/ 3594300 w 9684732"/>
                  <a:gd name="connsiteY22" fmla="*/ 177505 h 7519576"/>
                  <a:gd name="connsiteX23" fmla="*/ 2512779 w 9684732"/>
                  <a:gd name="connsiteY23" fmla="*/ 491830 h 7519576"/>
                  <a:gd name="connsiteX24" fmla="*/ 2098355 w 9684732"/>
                  <a:gd name="connsiteY24" fmla="*/ 1073547 h 7519576"/>
                  <a:gd name="connsiteX25" fmla="*/ 1013890 w 9684732"/>
                  <a:gd name="connsiteY25" fmla="*/ 1988987 h 7519576"/>
                  <a:gd name="connsiteX26" fmla="*/ 304793 w 9684732"/>
                  <a:gd name="connsiteY26" fmla="*/ 3418314 h 7519576"/>
                  <a:gd name="connsiteX27" fmla="*/ 389239 w 9684732"/>
                  <a:gd name="connsiteY27" fmla="*/ 4234454 h 7519576"/>
                  <a:gd name="connsiteX28" fmla="*/ 871015 w 9684732"/>
                  <a:gd name="connsiteY28" fmla="*/ 6924256 h 7519576"/>
                  <a:gd name="connsiteX0" fmla="*/ 871015 w 9684732"/>
                  <a:gd name="connsiteY0" fmla="*/ 6924256 h 7497448"/>
                  <a:gd name="connsiteX1" fmla="*/ 1359677 w 9684732"/>
                  <a:gd name="connsiteY1" fmla="*/ 6863889 h 7497448"/>
                  <a:gd name="connsiteX2" fmla="*/ 1564031 w 9684732"/>
                  <a:gd name="connsiteY2" fmla="*/ 5306862 h 7497448"/>
                  <a:gd name="connsiteX3" fmla="*/ 2307559 w 9684732"/>
                  <a:gd name="connsiteY3" fmla="*/ 4665338 h 7497448"/>
                  <a:gd name="connsiteX4" fmla="*/ 3285574 w 9684732"/>
                  <a:gd name="connsiteY4" fmla="*/ 4439221 h 7497448"/>
                  <a:gd name="connsiteX5" fmla="*/ 3951631 w 9684732"/>
                  <a:gd name="connsiteY5" fmla="*/ 4404296 h 7497448"/>
                  <a:gd name="connsiteX6" fmla="*/ 4363227 w 9684732"/>
                  <a:gd name="connsiteY6" fmla="*/ 4441530 h 7497448"/>
                  <a:gd name="connsiteX7" fmla="*/ 4861586 w 9684732"/>
                  <a:gd name="connsiteY7" fmla="*/ 4503298 h 7497448"/>
                  <a:gd name="connsiteX8" fmla="*/ 5528510 w 9684732"/>
                  <a:gd name="connsiteY8" fmla="*/ 4471548 h 7497448"/>
                  <a:gd name="connsiteX9" fmla="*/ 6100471 w 9684732"/>
                  <a:gd name="connsiteY9" fmla="*/ 4556349 h 7497448"/>
                  <a:gd name="connsiteX10" fmla="*/ 6727159 w 9684732"/>
                  <a:gd name="connsiteY10" fmla="*/ 4573898 h 7497448"/>
                  <a:gd name="connsiteX11" fmla="*/ 7294906 w 9684732"/>
                  <a:gd name="connsiteY11" fmla="*/ 4662337 h 7497448"/>
                  <a:gd name="connsiteX12" fmla="*/ 7610963 w 9684732"/>
                  <a:gd name="connsiteY12" fmla="*/ 4830900 h 7497448"/>
                  <a:gd name="connsiteX13" fmla="*/ 8298495 w 9684732"/>
                  <a:gd name="connsiteY13" fmla="*/ 5197180 h 7497448"/>
                  <a:gd name="connsiteX14" fmla="*/ 8490150 w 9684732"/>
                  <a:gd name="connsiteY14" fmla="*/ 7063214 h 7497448"/>
                  <a:gd name="connsiteX15" fmla="*/ 8764643 w 9684732"/>
                  <a:gd name="connsiteY15" fmla="*/ 7219077 h 7497448"/>
                  <a:gd name="connsiteX16" fmla="*/ 9580618 w 9684732"/>
                  <a:gd name="connsiteY16" fmla="*/ 3802778 h 7497448"/>
                  <a:gd name="connsiteX17" fmla="*/ 9484214 w 9684732"/>
                  <a:gd name="connsiteY17" fmla="*/ 2790818 h 7497448"/>
                  <a:gd name="connsiteX18" fmla="*/ 9073772 w 9684732"/>
                  <a:gd name="connsiteY18" fmla="*/ 2116564 h 7497448"/>
                  <a:gd name="connsiteX19" fmla="*/ 8623500 w 9684732"/>
                  <a:gd name="connsiteY19" fmla="*/ 1526014 h 7497448"/>
                  <a:gd name="connsiteX20" fmla="*/ 8063256 w 9684732"/>
                  <a:gd name="connsiteY20" fmla="*/ 891014 h 7497448"/>
                  <a:gd name="connsiteX21" fmla="*/ 6612859 w 9684732"/>
                  <a:gd name="connsiteY21" fmla="*/ 309123 h 7497448"/>
                  <a:gd name="connsiteX22" fmla="*/ 3594300 w 9684732"/>
                  <a:gd name="connsiteY22" fmla="*/ 177505 h 7497448"/>
                  <a:gd name="connsiteX23" fmla="*/ 2512779 w 9684732"/>
                  <a:gd name="connsiteY23" fmla="*/ 491830 h 7497448"/>
                  <a:gd name="connsiteX24" fmla="*/ 2098355 w 9684732"/>
                  <a:gd name="connsiteY24" fmla="*/ 1073547 h 7497448"/>
                  <a:gd name="connsiteX25" fmla="*/ 1013890 w 9684732"/>
                  <a:gd name="connsiteY25" fmla="*/ 1988987 h 7497448"/>
                  <a:gd name="connsiteX26" fmla="*/ 304793 w 9684732"/>
                  <a:gd name="connsiteY26" fmla="*/ 3418314 h 7497448"/>
                  <a:gd name="connsiteX27" fmla="*/ 389239 w 9684732"/>
                  <a:gd name="connsiteY27" fmla="*/ 4234454 h 7497448"/>
                  <a:gd name="connsiteX28" fmla="*/ 871015 w 9684732"/>
                  <a:gd name="connsiteY28" fmla="*/ 6924256 h 7497448"/>
                  <a:gd name="connsiteX0" fmla="*/ 871015 w 9684732"/>
                  <a:gd name="connsiteY0" fmla="*/ 6924256 h 7497448"/>
                  <a:gd name="connsiteX1" fmla="*/ 1304259 w 9684732"/>
                  <a:gd name="connsiteY1" fmla="*/ 6753052 h 7497448"/>
                  <a:gd name="connsiteX2" fmla="*/ 1564031 w 9684732"/>
                  <a:gd name="connsiteY2" fmla="*/ 5306862 h 7497448"/>
                  <a:gd name="connsiteX3" fmla="*/ 2307559 w 9684732"/>
                  <a:gd name="connsiteY3" fmla="*/ 4665338 h 7497448"/>
                  <a:gd name="connsiteX4" fmla="*/ 3285574 w 9684732"/>
                  <a:gd name="connsiteY4" fmla="*/ 4439221 h 7497448"/>
                  <a:gd name="connsiteX5" fmla="*/ 3951631 w 9684732"/>
                  <a:gd name="connsiteY5" fmla="*/ 4404296 h 7497448"/>
                  <a:gd name="connsiteX6" fmla="*/ 4363227 w 9684732"/>
                  <a:gd name="connsiteY6" fmla="*/ 4441530 h 7497448"/>
                  <a:gd name="connsiteX7" fmla="*/ 4861586 w 9684732"/>
                  <a:gd name="connsiteY7" fmla="*/ 4503298 h 7497448"/>
                  <a:gd name="connsiteX8" fmla="*/ 5528510 w 9684732"/>
                  <a:gd name="connsiteY8" fmla="*/ 4471548 h 7497448"/>
                  <a:gd name="connsiteX9" fmla="*/ 6100471 w 9684732"/>
                  <a:gd name="connsiteY9" fmla="*/ 4556349 h 7497448"/>
                  <a:gd name="connsiteX10" fmla="*/ 6727159 w 9684732"/>
                  <a:gd name="connsiteY10" fmla="*/ 4573898 h 7497448"/>
                  <a:gd name="connsiteX11" fmla="*/ 7294906 w 9684732"/>
                  <a:gd name="connsiteY11" fmla="*/ 4662337 h 7497448"/>
                  <a:gd name="connsiteX12" fmla="*/ 7610963 w 9684732"/>
                  <a:gd name="connsiteY12" fmla="*/ 4830900 h 7497448"/>
                  <a:gd name="connsiteX13" fmla="*/ 8298495 w 9684732"/>
                  <a:gd name="connsiteY13" fmla="*/ 5197180 h 7497448"/>
                  <a:gd name="connsiteX14" fmla="*/ 8490150 w 9684732"/>
                  <a:gd name="connsiteY14" fmla="*/ 7063214 h 7497448"/>
                  <a:gd name="connsiteX15" fmla="*/ 8764643 w 9684732"/>
                  <a:gd name="connsiteY15" fmla="*/ 7219077 h 7497448"/>
                  <a:gd name="connsiteX16" fmla="*/ 9580618 w 9684732"/>
                  <a:gd name="connsiteY16" fmla="*/ 3802778 h 7497448"/>
                  <a:gd name="connsiteX17" fmla="*/ 9484214 w 9684732"/>
                  <a:gd name="connsiteY17" fmla="*/ 2790818 h 7497448"/>
                  <a:gd name="connsiteX18" fmla="*/ 9073772 w 9684732"/>
                  <a:gd name="connsiteY18" fmla="*/ 2116564 h 7497448"/>
                  <a:gd name="connsiteX19" fmla="*/ 8623500 w 9684732"/>
                  <a:gd name="connsiteY19" fmla="*/ 1526014 h 7497448"/>
                  <a:gd name="connsiteX20" fmla="*/ 8063256 w 9684732"/>
                  <a:gd name="connsiteY20" fmla="*/ 891014 h 7497448"/>
                  <a:gd name="connsiteX21" fmla="*/ 6612859 w 9684732"/>
                  <a:gd name="connsiteY21" fmla="*/ 309123 h 7497448"/>
                  <a:gd name="connsiteX22" fmla="*/ 3594300 w 9684732"/>
                  <a:gd name="connsiteY22" fmla="*/ 177505 h 7497448"/>
                  <a:gd name="connsiteX23" fmla="*/ 2512779 w 9684732"/>
                  <a:gd name="connsiteY23" fmla="*/ 491830 h 7497448"/>
                  <a:gd name="connsiteX24" fmla="*/ 2098355 w 9684732"/>
                  <a:gd name="connsiteY24" fmla="*/ 1073547 h 7497448"/>
                  <a:gd name="connsiteX25" fmla="*/ 1013890 w 9684732"/>
                  <a:gd name="connsiteY25" fmla="*/ 1988987 h 7497448"/>
                  <a:gd name="connsiteX26" fmla="*/ 304793 w 9684732"/>
                  <a:gd name="connsiteY26" fmla="*/ 3418314 h 7497448"/>
                  <a:gd name="connsiteX27" fmla="*/ 389239 w 9684732"/>
                  <a:gd name="connsiteY27" fmla="*/ 4234454 h 7497448"/>
                  <a:gd name="connsiteX28" fmla="*/ 871015 w 9684732"/>
                  <a:gd name="connsiteY28" fmla="*/ 6924256 h 7497448"/>
                  <a:gd name="connsiteX0" fmla="*/ 871015 w 9684732"/>
                  <a:gd name="connsiteY0" fmla="*/ 6924256 h 7493883"/>
                  <a:gd name="connsiteX1" fmla="*/ 1304259 w 9684732"/>
                  <a:gd name="connsiteY1" fmla="*/ 6753052 h 7493883"/>
                  <a:gd name="connsiteX2" fmla="*/ 1564031 w 9684732"/>
                  <a:gd name="connsiteY2" fmla="*/ 5306862 h 7493883"/>
                  <a:gd name="connsiteX3" fmla="*/ 2307559 w 9684732"/>
                  <a:gd name="connsiteY3" fmla="*/ 4665338 h 7493883"/>
                  <a:gd name="connsiteX4" fmla="*/ 3285574 w 9684732"/>
                  <a:gd name="connsiteY4" fmla="*/ 4439221 h 7493883"/>
                  <a:gd name="connsiteX5" fmla="*/ 3951631 w 9684732"/>
                  <a:gd name="connsiteY5" fmla="*/ 4404296 h 7493883"/>
                  <a:gd name="connsiteX6" fmla="*/ 4363227 w 9684732"/>
                  <a:gd name="connsiteY6" fmla="*/ 4441530 h 7493883"/>
                  <a:gd name="connsiteX7" fmla="*/ 4861586 w 9684732"/>
                  <a:gd name="connsiteY7" fmla="*/ 4503298 h 7493883"/>
                  <a:gd name="connsiteX8" fmla="*/ 5528510 w 9684732"/>
                  <a:gd name="connsiteY8" fmla="*/ 4471548 h 7493883"/>
                  <a:gd name="connsiteX9" fmla="*/ 6100471 w 9684732"/>
                  <a:gd name="connsiteY9" fmla="*/ 4556349 h 7493883"/>
                  <a:gd name="connsiteX10" fmla="*/ 6727159 w 9684732"/>
                  <a:gd name="connsiteY10" fmla="*/ 4573898 h 7493883"/>
                  <a:gd name="connsiteX11" fmla="*/ 7294906 w 9684732"/>
                  <a:gd name="connsiteY11" fmla="*/ 4662337 h 7493883"/>
                  <a:gd name="connsiteX12" fmla="*/ 7610963 w 9684732"/>
                  <a:gd name="connsiteY12" fmla="*/ 4830900 h 7493883"/>
                  <a:gd name="connsiteX13" fmla="*/ 8270786 w 9684732"/>
                  <a:gd name="connsiteY13" fmla="*/ 5280307 h 7493883"/>
                  <a:gd name="connsiteX14" fmla="*/ 8490150 w 9684732"/>
                  <a:gd name="connsiteY14" fmla="*/ 7063214 h 7493883"/>
                  <a:gd name="connsiteX15" fmla="*/ 8764643 w 9684732"/>
                  <a:gd name="connsiteY15" fmla="*/ 7219077 h 7493883"/>
                  <a:gd name="connsiteX16" fmla="*/ 9580618 w 9684732"/>
                  <a:gd name="connsiteY16" fmla="*/ 3802778 h 7493883"/>
                  <a:gd name="connsiteX17" fmla="*/ 9484214 w 9684732"/>
                  <a:gd name="connsiteY17" fmla="*/ 2790818 h 7493883"/>
                  <a:gd name="connsiteX18" fmla="*/ 9073772 w 9684732"/>
                  <a:gd name="connsiteY18" fmla="*/ 2116564 h 7493883"/>
                  <a:gd name="connsiteX19" fmla="*/ 8623500 w 9684732"/>
                  <a:gd name="connsiteY19" fmla="*/ 1526014 h 7493883"/>
                  <a:gd name="connsiteX20" fmla="*/ 8063256 w 9684732"/>
                  <a:gd name="connsiteY20" fmla="*/ 891014 h 7493883"/>
                  <a:gd name="connsiteX21" fmla="*/ 6612859 w 9684732"/>
                  <a:gd name="connsiteY21" fmla="*/ 309123 h 7493883"/>
                  <a:gd name="connsiteX22" fmla="*/ 3594300 w 9684732"/>
                  <a:gd name="connsiteY22" fmla="*/ 177505 h 7493883"/>
                  <a:gd name="connsiteX23" fmla="*/ 2512779 w 9684732"/>
                  <a:gd name="connsiteY23" fmla="*/ 491830 h 7493883"/>
                  <a:gd name="connsiteX24" fmla="*/ 2098355 w 9684732"/>
                  <a:gd name="connsiteY24" fmla="*/ 1073547 h 7493883"/>
                  <a:gd name="connsiteX25" fmla="*/ 1013890 w 9684732"/>
                  <a:gd name="connsiteY25" fmla="*/ 1988987 h 7493883"/>
                  <a:gd name="connsiteX26" fmla="*/ 304793 w 9684732"/>
                  <a:gd name="connsiteY26" fmla="*/ 3418314 h 7493883"/>
                  <a:gd name="connsiteX27" fmla="*/ 389239 w 9684732"/>
                  <a:gd name="connsiteY27" fmla="*/ 4234454 h 7493883"/>
                  <a:gd name="connsiteX28" fmla="*/ 871015 w 9684732"/>
                  <a:gd name="connsiteY28" fmla="*/ 6924256 h 7493883"/>
                  <a:gd name="connsiteX0" fmla="*/ 871015 w 9684732"/>
                  <a:gd name="connsiteY0" fmla="*/ 6924256 h 7493883"/>
                  <a:gd name="connsiteX1" fmla="*/ 1304259 w 9684732"/>
                  <a:gd name="connsiteY1" fmla="*/ 6753052 h 7493883"/>
                  <a:gd name="connsiteX2" fmla="*/ 1564031 w 9684732"/>
                  <a:gd name="connsiteY2" fmla="*/ 5389989 h 7493883"/>
                  <a:gd name="connsiteX3" fmla="*/ 2307559 w 9684732"/>
                  <a:gd name="connsiteY3" fmla="*/ 4665338 h 7493883"/>
                  <a:gd name="connsiteX4" fmla="*/ 3285574 w 9684732"/>
                  <a:gd name="connsiteY4" fmla="*/ 4439221 h 7493883"/>
                  <a:gd name="connsiteX5" fmla="*/ 3951631 w 9684732"/>
                  <a:gd name="connsiteY5" fmla="*/ 4404296 h 7493883"/>
                  <a:gd name="connsiteX6" fmla="*/ 4363227 w 9684732"/>
                  <a:gd name="connsiteY6" fmla="*/ 4441530 h 7493883"/>
                  <a:gd name="connsiteX7" fmla="*/ 4861586 w 9684732"/>
                  <a:gd name="connsiteY7" fmla="*/ 4503298 h 7493883"/>
                  <a:gd name="connsiteX8" fmla="*/ 5528510 w 9684732"/>
                  <a:gd name="connsiteY8" fmla="*/ 4471548 h 7493883"/>
                  <a:gd name="connsiteX9" fmla="*/ 6100471 w 9684732"/>
                  <a:gd name="connsiteY9" fmla="*/ 4556349 h 7493883"/>
                  <a:gd name="connsiteX10" fmla="*/ 6727159 w 9684732"/>
                  <a:gd name="connsiteY10" fmla="*/ 4573898 h 7493883"/>
                  <a:gd name="connsiteX11" fmla="*/ 7294906 w 9684732"/>
                  <a:gd name="connsiteY11" fmla="*/ 4662337 h 7493883"/>
                  <a:gd name="connsiteX12" fmla="*/ 7610963 w 9684732"/>
                  <a:gd name="connsiteY12" fmla="*/ 4830900 h 7493883"/>
                  <a:gd name="connsiteX13" fmla="*/ 8270786 w 9684732"/>
                  <a:gd name="connsiteY13" fmla="*/ 5280307 h 7493883"/>
                  <a:gd name="connsiteX14" fmla="*/ 8490150 w 9684732"/>
                  <a:gd name="connsiteY14" fmla="*/ 7063214 h 7493883"/>
                  <a:gd name="connsiteX15" fmla="*/ 8764643 w 9684732"/>
                  <a:gd name="connsiteY15" fmla="*/ 7219077 h 7493883"/>
                  <a:gd name="connsiteX16" fmla="*/ 9580618 w 9684732"/>
                  <a:gd name="connsiteY16" fmla="*/ 3802778 h 7493883"/>
                  <a:gd name="connsiteX17" fmla="*/ 9484214 w 9684732"/>
                  <a:gd name="connsiteY17" fmla="*/ 2790818 h 7493883"/>
                  <a:gd name="connsiteX18" fmla="*/ 9073772 w 9684732"/>
                  <a:gd name="connsiteY18" fmla="*/ 2116564 h 7493883"/>
                  <a:gd name="connsiteX19" fmla="*/ 8623500 w 9684732"/>
                  <a:gd name="connsiteY19" fmla="*/ 1526014 h 7493883"/>
                  <a:gd name="connsiteX20" fmla="*/ 8063256 w 9684732"/>
                  <a:gd name="connsiteY20" fmla="*/ 891014 h 7493883"/>
                  <a:gd name="connsiteX21" fmla="*/ 6612859 w 9684732"/>
                  <a:gd name="connsiteY21" fmla="*/ 309123 h 7493883"/>
                  <a:gd name="connsiteX22" fmla="*/ 3594300 w 9684732"/>
                  <a:gd name="connsiteY22" fmla="*/ 177505 h 7493883"/>
                  <a:gd name="connsiteX23" fmla="*/ 2512779 w 9684732"/>
                  <a:gd name="connsiteY23" fmla="*/ 491830 h 7493883"/>
                  <a:gd name="connsiteX24" fmla="*/ 2098355 w 9684732"/>
                  <a:gd name="connsiteY24" fmla="*/ 1073547 h 7493883"/>
                  <a:gd name="connsiteX25" fmla="*/ 1013890 w 9684732"/>
                  <a:gd name="connsiteY25" fmla="*/ 1988987 h 7493883"/>
                  <a:gd name="connsiteX26" fmla="*/ 304793 w 9684732"/>
                  <a:gd name="connsiteY26" fmla="*/ 3418314 h 7493883"/>
                  <a:gd name="connsiteX27" fmla="*/ 389239 w 9684732"/>
                  <a:gd name="connsiteY27" fmla="*/ 4234454 h 7493883"/>
                  <a:gd name="connsiteX28" fmla="*/ 871015 w 9684732"/>
                  <a:gd name="connsiteY28" fmla="*/ 6924256 h 749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684732" h="7493883">
                    <a:moveTo>
                      <a:pt x="871015" y="6924256"/>
                    </a:moveTo>
                    <a:cubicBezTo>
                      <a:pt x="1036837" y="7251521"/>
                      <a:pt x="1188756" y="7008763"/>
                      <a:pt x="1304259" y="6753052"/>
                    </a:cubicBezTo>
                    <a:cubicBezTo>
                      <a:pt x="1419762" y="6497341"/>
                      <a:pt x="1468492" y="5724211"/>
                      <a:pt x="1564031" y="5389989"/>
                    </a:cubicBezTo>
                    <a:cubicBezTo>
                      <a:pt x="1630995" y="5093867"/>
                      <a:pt x="1569288" y="5100225"/>
                      <a:pt x="2307559" y="4665338"/>
                    </a:cubicBezTo>
                    <a:cubicBezTo>
                      <a:pt x="2573075" y="4865160"/>
                      <a:pt x="2909192" y="4544227"/>
                      <a:pt x="3285574" y="4439221"/>
                    </a:cubicBezTo>
                    <a:cubicBezTo>
                      <a:pt x="3592683" y="4606861"/>
                      <a:pt x="3799462" y="4429696"/>
                      <a:pt x="3951631" y="4404296"/>
                    </a:cubicBezTo>
                    <a:cubicBezTo>
                      <a:pt x="4154658" y="4569107"/>
                      <a:pt x="4237670" y="4505954"/>
                      <a:pt x="4363227" y="4441530"/>
                    </a:cubicBezTo>
                    <a:cubicBezTo>
                      <a:pt x="4550725" y="4642883"/>
                      <a:pt x="4733143" y="4567375"/>
                      <a:pt x="4861586" y="4503298"/>
                    </a:cubicBezTo>
                    <a:cubicBezTo>
                      <a:pt x="5048334" y="4745233"/>
                      <a:pt x="5227462" y="4653158"/>
                      <a:pt x="5528510" y="4471548"/>
                    </a:cubicBezTo>
                    <a:cubicBezTo>
                      <a:pt x="5758957" y="4635493"/>
                      <a:pt x="5870024" y="4621004"/>
                      <a:pt x="6100471" y="4556349"/>
                    </a:cubicBezTo>
                    <a:cubicBezTo>
                      <a:pt x="6293280" y="4659565"/>
                      <a:pt x="6269555" y="4758972"/>
                      <a:pt x="6727159" y="4573898"/>
                    </a:cubicBezTo>
                    <a:cubicBezTo>
                      <a:pt x="6896300" y="4874311"/>
                      <a:pt x="7179740" y="4720699"/>
                      <a:pt x="7294906" y="4662337"/>
                    </a:cubicBezTo>
                    <a:cubicBezTo>
                      <a:pt x="7343108" y="4719583"/>
                      <a:pt x="7388136" y="4853029"/>
                      <a:pt x="7610963" y="4830900"/>
                    </a:cubicBezTo>
                    <a:cubicBezTo>
                      <a:pt x="7718143" y="5033330"/>
                      <a:pt x="8033046" y="5013318"/>
                      <a:pt x="8270786" y="5280307"/>
                    </a:cubicBezTo>
                    <a:cubicBezTo>
                      <a:pt x="8435706" y="5531991"/>
                      <a:pt x="8407841" y="6740086"/>
                      <a:pt x="8490150" y="7063214"/>
                    </a:cubicBezTo>
                    <a:cubicBezTo>
                      <a:pt x="8572459" y="7386342"/>
                      <a:pt x="8582898" y="7762483"/>
                      <a:pt x="8764643" y="7219077"/>
                    </a:cubicBezTo>
                    <a:cubicBezTo>
                      <a:pt x="8946388" y="6675671"/>
                      <a:pt x="9536619" y="5216147"/>
                      <a:pt x="9580618" y="3802778"/>
                    </a:cubicBezTo>
                    <a:cubicBezTo>
                      <a:pt x="9760851" y="3520176"/>
                      <a:pt x="9693187" y="2958612"/>
                      <a:pt x="9484214" y="2790818"/>
                    </a:cubicBezTo>
                    <a:cubicBezTo>
                      <a:pt x="9647005" y="2367100"/>
                      <a:pt x="9406281" y="2273582"/>
                      <a:pt x="9073772" y="2116564"/>
                    </a:cubicBezTo>
                    <a:cubicBezTo>
                      <a:pt x="9383190" y="1565653"/>
                      <a:pt x="9018932" y="1499075"/>
                      <a:pt x="8623500" y="1526014"/>
                    </a:cubicBezTo>
                    <a:cubicBezTo>
                      <a:pt x="8660926" y="567453"/>
                      <a:pt x="8451280" y="598625"/>
                      <a:pt x="8063256" y="891014"/>
                    </a:cubicBezTo>
                    <a:cubicBezTo>
                      <a:pt x="7786165" y="528775"/>
                      <a:pt x="7156650" y="-233513"/>
                      <a:pt x="6612859" y="309123"/>
                    </a:cubicBezTo>
                    <a:cubicBezTo>
                      <a:pt x="5727323" y="-80825"/>
                      <a:pt x="4822736" y="243603"/>
                      <a:pt x="3594300" y="177505"/>
                    </a:cubicBezTo>
                    <a:cubicBezTo>
                      <a:pt x="3138543" y="139405"/>
                      <a:pt x="2402751" y="-353990"/>
                      <a:pt x="2512779" y="491830"/>
                    </a:cubicBezTo>
                    <a:cubicBezTo>
                      <a:pt x="2303518" y="515556"/>
                      <a:pt x="1781836" y="485941"/>
                      <a:pt x="2098355" y="1073547"/>
                    </a:cubicBezTo>
                    <a:cubicBezTo>
                      <a:pt x="1733692" y="1277094"/>
                      <a:pt x="1550003" y="1356815"/>
                      <a:pt x="1013890" y="1988987"/>
                    </a:cubicBezTo>
                    <a:cubicBezTo>
                      <a:pt x="465770" y="2842196"/>
                      <a:pt x="-99587" y="2850855"/>
                      <a:pt x="304793" y="3418314"/>
                    </a:cubicBezTo>
                    <a:cubicBezTo>
                      <a:pt x="-426034" y="4020409"/>
                      <a:pt x="386641" y="4261009"/>
                      <a:pt x="389239" y="4234454"/>
                    </a:cubicBezTo>
                    <a:cubicBezTo>
                      <a:pt x="433112" y="5881413"/>
                      <a:pt x="614562" y="6418122"/>
                      <a:pt x="871015" y="6924256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DF7B14AE-F55F-4A8E-9BA5-E42D1336C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2214" y="8821101"/>
                <a:ext cx="631866" cy="292120"/>
              </a:xfrm>
              <a:custGeom>
                <a:avLst/>
                <a:gdLst>
                  <a:gd name="T0" fmla="*/ 127 w 370"/>
                  <a:gd name="T1" fmla="*/ 150 h 153"/>
                  <a:gd name="T2" fmla="*/ 79 w 370"/>
                  <a:gd name="T3" fmla="*/ 143 h 153"/>
                  <a:gd name="T4" fmla="*/ 65 w 370"/>
                  <a:gd name="T5" fmla="*/ 138 h 153"/>
                  <a:gd name="T6" fmla="*/ 8 w 370"/>
                  <a:gd name="T7" fmla="*/ 89 h 153"/>
                  <a:gd name="T8" fmla="*/ 4 w 370"/>
                  <a:gd name="T9" fmla="*/ 72 h 153"/>
                  <a:gd name="T10" fmla="*/ 10 w 370"/>
                  <a:gd name="T11" fmla="*/ 48 h 153"/>
                  <a:gd name="T12" fmla="*/ 34 w 370"/>
                  <a:gd name="T13" fmla="*/ 34 h 153"/>
                  <a:gd name="T14" fmla="*/ 64 w 370"/>
                  <a:gd name="T15" fmla="*/ 52 h 153"/>
                  <a:gd name="T16" fmla="*/ 168 w 370"/>
                  <a:gd name="T17" fmla="*/ 87 h 153"/>
                  <a:gd name="T18" fmla="*/ 248 w 370"/>
                  <a:gd name="T19" fmla="*/ 77 h 153"/>
                  <a:gd name="T20" fmla="*/ 300 w 370"/>
                  <a:gd name="T21" fmla="*/ 29 h 153"/>
                  <a:gd name="T22" fmla="*/ 319 w 370"/>
                  <a:gd name="T23" fmla="*/ 10 h 153"/>
                  <a:gd name="T24" fmla="*/ 365 w 370"/>
                  <a:gd name="T25" fmla="*/ 40 h 153"/>
                  <a:gd name="T26" fmla="*/ 332 w 370"/>
                  <a:gd name="T27" fmla="*/ 102 h 153"/>
                  <a:gd name="T28" fmla="*/ 282 w 370"/>
                  <a:gd name="T29" fmla="*/ 136 h 153"/>
                  <a:gd name="T30" fmla="*/ 260 w 370"/>
                  <a:gd name="T31" fmla="*/ 144 h 153"/>
                  <a:gd name="T32" fmla="*/ 127 w 370"/>
                  <a:gd name="T33" fmla="*/ 150 h 153"/>
                  <a:gd name="connsiteX0" fmla="*/ 3392 w 9841"/>
                  <a:gd name="connsiteY0" fmla="*/ 9342 h 9418"/>
                  <a:gd name="connsiteX1" fmla="*/ 1717 w 9841"/>
                  <a:gd name="connsiteY1" fmla="*/ 8558 h 9418"/>
                  <a:gd name="connsiteX2" fmla="*/ 176 w 9841"/>
                  <a:gd name="connsiteY2" fmla="*/ 5355 h 9418"/>
                  <a:gd name="connsiteX3" fmla="*/ 68 w 9841"/>
                  <a:gd name="connsiteY3" fmla="*/ 4244 h 9418"/>
                  <a:gd name="connsiteX4" fmla="*/ 230 w 9841"/>
                  <a:gd name="connsiteY4" fmla="*/ 2675 h 9418"/>
                  <a:gd name="connsiteX5" fmla="*/ 879 w 9841"/>
                  <a:gd name="connsiteY5" fmla="*/ 1760 h 9418"/>
                  <a:gd name="connsiteX6" fmla="*/ 1690 w 9841"/>
                  <a:gd name="connsiteY6" fmla="*/ 2937 h 9418"/>
                  <a:gd name="connsiteX7" fmla="*/ 4501 w 9841"/>
                  <a:gd name="connsiteY7" fmla="*/ 5224 h 9418"/>
                  <a:gd name="connsiteX8" fmla="*/ 6663 w 9841"/>
                  <a:gd name="connsiteY8" fmla="*/ 4571 h 9418"/>
                  <a:gd name="connsiteX9" fmla="*/ 8068 w 9841"/>
                  <a:gd name="connsiteY9" fmla="*/ 1433 h 9418"/>
                  <a:gd name="connsiteX10" fmla="*/ 8582 w 9841"/>
                  <a:gd name="connsiteY10" fmla="*/ 192 h 9418"/>
                  <a:gd name="connsiteX11" fmla="*/ 9825 w 9841"/>
                  <a:gd name="connsiteY11" fmla="*/ 2152 h 9418"/>
                  <a:gd name="connsiteX12" fmla="*/ 8933 w 9841"/>
                  <a:gd name="connsiteY12" fmla="*/ 6205 h 9418"/>
                  <a:gd name="connsiteX13" fmla="*/ 7582 w 9841"/>
                  <a:gd name="connsiteY13" fmla="*/ 8427 h 9418"/>
                  <a:gd name="connsiteX14" fmla="*/ 6987 w 9841"/>
                  <a:gd name="connsiteY14" fmla="*/ 8950 h 9418"/>
                  <a:gd name="connsiteX15" fmla="*/ 3392 w 9841"/>
                  <a:gd name="connsiteY15" fmla="*/ 9342 h 9418"/>
                  <a:gd name="connsiteX0" fmla="*/ 3447 w 10001"/>
                  <a:gd name="connsiteY0" fmla="*/ 9919 h 10000"/>
                  <a:gd name="connsiteX1" fmla="*/ 1745 w 10001"/>
                  <a:gd name="connsiteY1" fmla="*/ 9087 h 10000"/>
                  <a:gd name="connsiteX2" fmla="*/ 179 w 10001"/>
                  <a:gd name="connsiteY2" fmla="*/ 5686 h 10000"/>
                  <a:gd name="connsiteX3" fmla="*/ 69 w 10001"/>
                  <a:gd name="connsiteY3" fmla="*/ 4506 h 10000"/>
                  <a:gd name="connsiteX4" fmla="*/ 234 w 10001"/>
                  <a:gd name="connsiteY4" fmla="*/ 2840 h 10000"/>
                  <a:gd name="connsiteX5" fmla="*/ 893 w 10001"/>
                  <a:gd name="connsiteY5" fmla="*/ 1869 h 10000"/>
                  <a:gd name="connsiteX6" fmla="*/ 1717 w 10001"/>
                  <a:gd name="connsiteY6" fmla="*/ 3118 h 10000"/>
                  <a:gd name="connsiteX7" fmla="*/ 4574 w 10001"/>
                  <a:gd name="connsiteY7" fmla="*/ 5547 h 10000"/>
                  <a:gd name="connsiteX8" fmla="*/ 6771 w 10001"/>
                  <a:gd name="connsiteY8" fmla="*/ 4853 h 10000"/>
                  <a:gd name="connsiteX9" fmla="*/ 8198 w 10001"/>
                  <a:gd name="connsiteY9" fmla="*/ 1522 h 10000"/>
                  <a:gd name="connsiteX10" fmla="*/ 8721 w 10001"/>
                  <a:gd name="connsiteY10" fmla="*/ 204 h 10000"/>
                  <a:gd name="connsiteX11" fmla="*/ 9984 w 10001"/>
                  <a:gd name="connsiteY11" fmla="*/ 2285 h 10000"/>
                  <a:gd name="connsiteX12" fmla="*/ 9077 w 10001"/>
                  <a:gd name="connsiteY12" fmla="*/ 6588 h 10000"/>
                  <a:gd name="connsiteX13" fmla="*/ 7100 w 10001"/>
                  <a:gd name="connsiteY13" fmla="*/ 9503 h 10000"/>
                  <a:gd name="connsiteX14" fmla="*/ 3447 w 10001"/>
                  <a:gd name="connsiteY14" fmla="*/ 9919 h 10000"/>
                  <a:gd name="connsiteX0" fmla="*/ 3393 w 9947"/>
                  <a:gd name="connsiteY0" fmla="*/ 9919 h 10000"/>
                  <a:gd name="connsiteX1" fmla="*/ 1691 w 9947"/>
                  <a:gd name="connsiteY1" fmla="*/ 9087 h 10000"/>
                  <a:gd name="connsiteX2" fmla="*/ 125 w 9947"/>
                  <a:gd name="connsiteY2" fmla="*/ 5686 h 10000"/>
                  <a:gd name="connsiteX3" fmla="*/ 180 w 9947"/>
                  <a:gd name="connsiteY3" fmla="*/ 2840 h 10000"/>
                  <a:gd name="connsiteX4" fmla="*/ 839 w 9947"/>
                  <a:gd name="connsiteY4" fmla="*/ 1869 h 10000"/>
                  <a:gd name="connsiteX5" fmla="*/ 1663 w 9947"/>
                  <a:gd name="connsiteY5" fmla="*/ 3118 h 10000"/>
                  <a:gd name="connsiteX6" fmla="*/ 4520 w 9947"/>
                  <a:gd name="connsiteY6" fmla="*/ 5547 h 10000"/>
                  <a:gd name="connsiteX7" fmla="*/ 6717 w 9947"/>
                  <a:gd name="connsiteY7" fmla="*/ 4853 h 10000"/>
                  <a:gd name="connsiteX8" fmla="*/ 8144 w 9947"/>
                  <a:gd name="connsiteY8" fmla="*/ 1522 h 10000"/>
                  <a:gd name="connsiteX9" fmla="*/ 8667 w 9947"/>
                  <a:gd name="connsiteY9" fmla="*/ 204 h 10000"/>
                  <a:gd name="connsiteX10" fmla="*/ 9930 w 9947"/>
                  <a:gd name="connsiteY10" fmla="*/ 2285 h 10000"/>
                  <a:gd name="connsiteX11" fmla="*/ 9023 w 9947"/>
                  <a:gd name="connsiteY11" fmla="*/ 6588 h 10000"/>
                  <a:gd name="connsiteX12" fmla="*/ 7046 w 9947"/>
                  <a:gd name="connsiteY12" fmla="*/ 9503 h 10000"/>
                  <a:gd name="connsiteX13" fmla="*/ 3393 w 9947"/>
                  <a:gd name="connsiteY13" fmla="*/ 9919 h 10000"/>
                  <a:gd name="connsiteX0" fmla="*/ 3411 w 10000"/>
                  <a:gd name="connsiteY0" fmla="*/ 10233 h 10280"/>
                  <a:gd name="connsiteX1" fmla="*/ 1700 w 10000"/>
                  <a:gd name="connsiteY1" fmla="*/ 9087 h 10280"/>
                  <a:gd name="connsiteX2" fmla="*/ 126 w 10000"/>
                  <a:gd name="connsiteY2" fmla="*/ 5686 h 10280"/>
                  <a:gd name="connsiteX3" fmla="*/ 181 w 10000"/>
                  <a:gd name="connsiteY3" fmla="*/ 2840 h 10280"/>
                  <a:gd name="connsiteX4" fmla="*/ 843 w 10000"/>
                  <a:gd name="connsiteY4" fmla="*/ 1869 h 10280"/>
                  <a:gd name="connsiteX5" fmla="*/ 1672 w 10000"/>
                  <a:gd name="connsiteY5" fmla="*/ 3118 h 10280"/>
                  <a:gd name="connsiteX6" fmla="*/ 4544 w 10000"/>
                  <a:gd name="connsiteY6" fmla="*/ 5547 h 10280"/>
                  <a:gd name="connsiteX7" fmla="*/ 6753 w 10000"/>
                  <a:gd name="connsiteY7" fmla="*/ 4853 h 10280"/>
                  <a:gd name="connsiteX8" fmla="*/ 8187 w 10000"/>
                  <a:gd name="connsiteY8" fmla="*/ 1522 h 10280"/>
                  <a:gd name="connsiteX9" fmla="*/ 8713 w 10000"/>
                  <a:gd name="connsiteY9" fmla="*/ 204 h 10280"/>
                  <a:gd name="connsiteX10" fmla="*/ 9983 w 10000"/>
                  <a:gd name="connsiteY10" fmla="*/ 2285 h 10280"/>
                  <a:gd name="connsiteX11" fmla="*/ 9071 w 10000"/>
                  <a:gd name="connsiteY11" fmla="*/ 6588 h 10280"/>
                  <a:gd name="connsiteX12" fmla="*/ 7084 w 10000"/>
                  <a:gd name="connsiteY12" fmla="*/ 9503 h 10280"/>
                  <a:gd name="connsiteX13" fmla="*/ 3411 w 10000"/>
                  <a:gd name="connsiteY13" fmla="*/ 10233 h 10280"/>
                  <a:gd name="connsiteX0" fmla="*/ 3411 w 10000"/>
                  <a:gd name="connsiteY0" fmla="*/ 10233 h 10280"/>
                  <a:gd name="connsiteX1" fmla="*/ 1700 w 10000"/>
                  <a:gd name="connsiteY1" fmla="*/ 9087 h 10280"/>
                  <a:gd name="connsiteX2" fmla="*/ 126 w 10000"/>
                  <a:gd name="connsiteY2" fmla="*/ 5686 h 10280"/>
                  <a:gd name="connsiteX3" fmla="*/ 181 w 10000"/>
                  <a:gd name="connsiteY3" fmla="*/ 2840 h 10280"/>
                  <a:gd name="connsiteX4" fmla="*/ 843 w 10000"/>
                  <a:gd name="connsiteY4" fmla="*/ 1869 h 10280"/>
                  <a:gd name="connsiteX5" fmla="*/ 1672 w 10000"/>
                  <a:gd name="connsiteY5" fmla="*/ 3118 h 10280"/>
                  <a:gd name="connsiteX6" fmla="*/ 4490 w 10000"/>
                  <a:gd name="connsiteY6" fmla="*/ 6176 h 10280"/>
                  <a:gd name="connsiteX7" fmla="*/ 6753 w 10000"/>
                  <a:gd name="connsiteY7" fmla="*/ 4853 h 10280"/>
                  <a:gd name="connsiteX8" fmla="*/ 8187 w 10000"/>
                  <a:gd name="connsiteY8" fmla="*/ 1522 h 10280"/>
                  <a:gd name="connsiteX9" fmla="*/ 8713 w 10000"/>
                  <a:gd name="connsiteY9" fmla="*/ 204 h 10280"/>
                  <a:gd name="connsiteX10" fmla="*/ 9983 w 10000"/>
                  <a:gd name="connsiteY10" fmla="*/ 2285 h 10280"/>
                  <a:gd name="connsiteX11" fmla="*/ 9071 w 10000"/>
                  <a:gd name="connsiteY11" fmla="*/ 6588 h 10280"/>
                  <a:gd name="connsiteX12" fmla="*/ 7084 w 10000"/>
                  <a:gd name="connsiteY12" fmla="*/ 9503 h 10280"/>
                  <a:gd name="connsiteX13" fmla="*/ 3411 w 10000"/>
                  <a:gd name="connsiteY13" fmla="*/ 10233 h 10280"/>
                  <a:gd name="connsiteX0" fmla="*/ 3411 w 10000"/>
                  <a:gd name="connsiteY0" fmla="*/ 10233 h 10280"/>
                  <a:gd name="connsiteX1" fmla="*/ 1700 w 10000"/>
                  <a:gd name="connsiteY1" fmla="*/ 9087 h 10280"/>
                  <a:gd name="connsiteX2" fmla="*/ 126 w 10000"/>
                  <a:gd name="connsiteY2" fmla="*/ 5686 h 10280"/>
                  <a:gd name="connsiteX3" fmla="*/ 181 w 10000"/>
                  <a:gd name="connsiteY3" fmla="*/ 2840 h 10280"/>
                  <a:gd name="connsiteX4" fmla="*/ 843 w 10000"/>
                  <a:gd name="connsiteY4" fmla="*/ 1869 h 10280"/>
                  <a:gd name="connsiteX5" fmla="*/ 1672 w 10000"/>
                  <a:gd name="connsiteY5" fmla="*/ 3118 h 10280"/>
                  <a:gd name="connsiteX6" fmla="*/ 4490 w 10000"/>
                  <a:gd name="connsiteY6" fmla="*/ 6176 h 10280"/>
                  <a:gd name="connsiteX7" fmla="*/ 6808 w 10000"/>
                  <a:gd name="connsiteY7" fmla="*/ 5042 h 10280"/>
                  <a:gd name="connsiteX8" fmla="*/ 8187 w 10000"/>
                  <a:gd name="connsiteY8" fmla="*/ 1522 h 10280"/>
                  <a:gd name="connsiteX9" fmla="*/ 8713 w 10000"/>
                  <a:gd name="connsiteY9" fmla="*/ 204 h 10280"/>
                  <a:gd name="connsiteX10" fmla="*/ 9983 w 10000"/>
                  <a:gd name="connsiteY10" fmla="*/ 2285 h 10280"/>
                  <a:gd name="connsiteX11" fmla="*/ 9071 w 10000"/>
                  <a:gd name="connsiteY11" fmla="*/ 6588 h 10280"/>
                  <a:gd name="connsiteX12" fmla="*/ 7084 w 10000"/>
                  <a:gd name="connsiteY12" fmla="*/ 9503 h 10280"/>
                  <a:gd name="connsiteX13" fmla="*/ 3411 w 10000"/>
                  <a:gd name="connsiteY13" fmla="*/ 10233 h 10280"/>
                  <a:gd name="connsiteX0" fmla="*/ 3656 w 10000"/>
                  <a:gd name="connsiteY0" fmla="*/ 10485 h 10519"/>
                  <a:gd name="connsiteX1" fmla="*/ 1700 w 10000"/>
                  <a:gd name="connsiteY1" fmla="*/ 9087 h 10519"/>
                  <a:gd name="connsiteX2" fmla="*/ 126 w 10000"/>
                  <a:gd name="connsiteY2" fmla="*/ 5686 h 10519"/>
                  <a:gd name="connsiteX3" fmla="*/ 181 w 10000"/>
                  <a:gd name="connsiteY3" fmla="*/ 2840 h 10519"/>
                  <a:gd name="connsiteX4" fmla="*/ 843 w 10000"/>
                  <a:gd name="connsiteY4" fmla="*/ 1869 h 10519"/>
                  <a:gd name="connsiteX5" fmla="*/ 1672 w 10000"/>
                  <a:gd name="connsiteY5" fmla="*/ 3118 h 10519"/>
                  <a:gd name="connsiteX6" fmla="*/ 4490 w 10000"/>
                  <a:gd name="connsiteY6" fmla="*/ 6176 h 10519"/>
                  <a:gd name="connsiteX7" fmla="*/ 6808 w 10000"/>
                  <a:gd name="connsiteY7" fmla="*/ 5042 h 10519"/>
                  <a:gd name="connsiteX8" fmla="*/ 8187 w 10000"/>
                  <a:gd name="connsiteY8" fmla="*/ 1522 h 10519"/>
                  <a:gd name="connsiteX9" fmla="*/ 8713 w 10000"/>
                  <a:gd name="connsiteY9" fmla="*/ 204 h 10519"/>
                  <a:gd name="connsiteX10" fmla="*/ 9983 w 10000"/>
                  <a:gd name="connsiteY10" fmla="*/ 2285 h 10519"/>
                  <a:gd name="connsiteX11" fmla="*/ 9071 w 10000"/>
                  <a:gd name="connsiteY11" fmla="*/ 6588 h 10519"/>
                  <a:gd name="connsiteX12" fmla="*/ 7084 w 10000"/>
                  <a:gd name="connsiteY12" fmla="*/ 9503 h 10519"/>
                  <a:gd name="connsiteX13" fmla="*/ 3656 w 10000"/>
                  <a:gd name="connsiteY13" fmla="*/ 10485 h 10519"/>
                  <a:gd name="connsiteX0" fmla="*/ 3656 w 10000"/>
                  <a:gd name="connsiteY0" fmla="*/ 10485 h 10671"/>
                  <a:gd name="connsiteX1" fmla="*/ 1700 w 10000"/>
                  <a:gd name="connsiteY1" fmla="*/ 9087 h 10671"/>
                  <a:gd name="connsiteX2" fmla="*/ 126 w 10000"/>
                  <a:gd name="connsiteY2" fmla="*/ 5686 h 10671"/>
                  <a:gd name="connsiteX3" fmla="*/ 181 w 10000"/>
                  <a:gd name="connsiteY3" fmla="*/ 2840 h 10671"/>
                  <a:gd name="connsiteX4" fmla="*/ 843 w 10000"/>
                  <a:gd name="connsiteY4" fmla="*/ 1869 h 10671"/>
                  <a:gd name="connsiteX5" fmla="*/ 1672 w 10000"/>
                  <a:gd name="connsiteY5" fmla="*/ 3118 h 10671"/>
                  <a:gd name="connsiteX6" fmla="*/ 4490 w 10000"/>
                  <a:gd name="connsiteY6" fmla="*/ 6176 h 10671"/>
                  <a:gd name="connsiteX7" fmla="*/ 6808 w 10000"/>
                  <a:gd name="connsiteY7" fmla="*/ 5042 h 10671"/>
                  <a:gd name="connsiteX8" fmla="*/ 8187 w 10000"/>
                  <a:gd name="connsiteY8" fmla="*/ 1522 h 10671"/>
                  <a:gd name="connsiteX9" fmla="*/ 8713 w 10000"/>
                  <a:gd name="connsiteY9" fmla="*/ 204 h 10671"/>
                  <a:gd name="connsiteX10" fmla="*/ 9983 w 10000"/>
                  <a:gd name="connsiteY10" fmla="*/ 2285 h 10671"/>
                  <a:gd name="connsiteX11" fmla="*/ 9071 w 10000"/>
                  <a:gd name="connsiteY11" fmla="*/ 6588 h 10671"/>
                  <a:gd name="connsiteX12" fmla="*/ 7084 w 10000"/>
                  <a:gd name="connsiteY12" fmla="*/ 9503 h 10671"/>
                  <a:gd name="connsiteX13" fmla="*/ 3656 w 10000"/>
                  <a:gd name="connsiteY13" fmla="*/ 10485 h 1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671">
                    <a:moveTo>
                      <a:pt x="3656" y="10485"/>
                    </a:moveTo>
                    <a:cubicBezTo>
                      <a:pt x="2759" y="10416"/>
                      <a:pt x="2288" y="9887"/>
                      <a:pt x="1700" y="9087"/>
                    </a:cubicBezTo>
                    <a:cubicBezTo>
                      <a:pt x="1112" y="8287"/>
                      <a:pt x="379" y="6727"/>
                      <a:pt x="126" y="5686"/>
                    </a:cubicBezTo>
                    <a:cubicBezTo>
                      <a:pt x="-128" y="4645"/>
                      <a:pt x="61" y="3476"/>
                      <a:pt x="181" y="2840"/>
                    </a:cubicBezTo>
                    <a:cubicBezTo>
                      <a:pt x="301" y="2204"/>
                      <a:pt x="540" y="1869"/>
                      <a:pt x="843" y="1869"/>
                    </a:cubicBezTo>
                    <a:cubicBezTo>
                      <a:pt x="1147" y="1869"/>
                      <a:pt x="1285" y="2077"/>
                      <a:pt x="1672" y="3118"/>
                    </a:cubicBezTo>
                    <a:cubicBezTo>
                      <a:pt x="2417" y="5339"/>
                      <a:pt x="3634" y="5855"/>
                      <a:pt x="4490" y="6176"/>
                    </a:cubicBezTo>
                    <a:cubicBezTo>
                      <a:pt x="5346" y="6497"/>
                      <a:pt x="6255" y="5667"/>
                      <a:pt x="6808" y="5042"/>
                    </a:cubicBezTo>
                    <a:cubicBezTo>
                      <a:pt x="7497" y="4279"/>
                      <a:pt x="7912" y="3048"/>
                      <a:pt x="8187" y="1522"/>
                    </a:cubicBezTo>
                    <a:cubicBezTo>
                      <a:pt x="8326" y="897"/>
                      <a:pt x="8546" y="342"/>
                      <a:pt x="8713" y="204"/>
                    </a:cubicBezTo>
                    <a:cubicBezTo>
                      <a:pt x="9403" y="-491"/>
                      <a:pt x="10121" y="689"/>
                      <a:pt x="9983" y="2285"/>
                    </a:cubicBezTo>
                    <a:cubicBezTo>
                      <a:pt x="9899" y="3257"/>
                      <a:pt x="9348" y="6033"/>
                      <a:pt x="9071" y="6588"/>
                    </a:cubicBezTo>
                    <a:cubicBezTo>
                      <a:pt x="8588" y="7791"/>
                      <a:pt x="8027" y="8948"/>
                      <a:pt x="7084" y="9503"/>
                    </a:cubicBezTo>
                    <a:cubicBezTo>
                      <a:pt x="6753" y="9919"/>
                      <a:pt x="5667" y="11133"/>
                      <a:pt x="3656" y="10485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85F5163-08E8-4205-A2F0-217124E8A102}"/>
              </a:ext>
            </a:extLst>
          </p:cNvPr>
          <p:cNvGrpSpPr/>
          <p:nvPr/>
        </p:nvGrpSpPr>
        <p:grpSpPr>
          <a:xfrm>
            <a:off x="9393255" y="3239426"/>
            <a:ext cx="1215816" cy="1215816"/>
            <a:chOff x="9165326" y="3035395"/>
            <a:chExt cx="1443745" cy="1443745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B620885-ADB2-417C-A01A-F8A72AB11154}"/>
                </a:ext>
              </a:extLst>
            </p:cNvPr>
            <p:cNvSpPr/>
            <p:nvPr/>
          </p:nvSpPr>
          <p:spPr>
            <a:xfrm>
              <a:off x="9165326" y="3035395"/>
              <a:ext cx="1443745" cy="1443745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 descr="图片包含 室内, 纵横字谜, 文字&#10;&#10;描述已自动生成">
              <a:extLst>
                <a:ext uri="{FF2B5EF4-FFF2-40B4-BE49-F238E27FC236}">
                  <a16:creationId xmlns:a16="http://schemas.microsoft.com/office/drawing/2014/main" id="{D7CCF85C-31F6-4247-B000-A6F3839C5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456" y="3056525"/>
              <a:ext cx="1401485" cy="14014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9A03827-DBFC-419B-B963-CBE81440F45F}"/>
              </a:ext>
            </a:extLst>
          </p:cNvPr>
          <p:cNvSpPr txBox="1"/>
          <p:nvPr/>
        </p:nvSpPr>
        <p:spPr>
          <a:xfrm>
            <a:off x="3747164" y="3288564"/>
            <a:ext cx="2028119" cy="369332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十八线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玩家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70FA7DC-33B9-458B-AE27-448457A020E5}"/>
              </a:ext>
            </a:extLst>
          </p:cNvPr>
          <p:cNvSpPr txBox="1"/>
          <p:nvPr/>
        </p:nvSpPr>
        <p:spPr>
          <a:xfrm>
            <a:off x="3747164" y="2340209"/>
            <a:ext cx="907621" cy="52322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@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妙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670514B-9562-4528-A42B-AEB6EB413C76}"/>
              </a:ext>
            </a:extLst>
          </p:cNvPr>
          <p:cNvSpPr txBox="1"/>
          <p:nvPr/>
        </p:nvSpPr>
        <p:spPr>
          <a:xfrm>
            <a:off x="4798390" y="2340209"/>
            <a:ext cx="1261884" cy="52322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谢海龙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E704740-28B4-4556-B265-BA3C456FEF66}"/>
              </a:ext>
            </a:extLst>
          </p:cNvPr>
          <p:cNvCxnSpPr>
            <a:cxnSpLocks/>
          </p:cNvCxnSpPr>
          <p:nvPr/>
        </p:nvCxnSpPr>
        <p:spPr>
          <a:xfrm>
            <a:off x="4726588" y="2445662"/>
            <a:ext cx="0" cy="31231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D1429024-3494-4A54-A8F5-6B6534B766E3}"/>
              </a:ext>
            </a:extLst>
          </p:cNvPr>
          <p:cNvSpPr txBox="1"/>
          <p:nvPr/>
        </p:nvSpPr>
        <p:spPr>
          <a:xfrm>
            <a:off x="3747164" y="3718511"/>
            <a:ext cx="4777270" cy="369332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教育学院、教师教育学院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2019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届小学教育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5610EBD-5726-409F-B5D7-AEB4D130B670}"/>
              </a:ext>
            </a:extLst>
          </p:cNvPr>
          <p:cNvSpPr/>
          <p:nvPr/>
        </p:nvSpPr>
        <p:spPr>
          <a:xfrm>
            <a:off x="3747164" y="4148458"/>
            <a:ext cx="5364289" cy="369332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站酷主页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https://www.zcool.com.cn/u/15608784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2A0F9B7-F2C8-48F9-9BD6-E5D70C2C4519}"/>
              </a:ext>
            </a:extLst>
          </p:cNvPr>
          <p:cNvCxnSpPr>
            <a:cxnSpLocks/>
          </p:cNvCxnSpPr>
          <p:nvPr/>
        </p:nvCxnSpPr>
        <p:spPr>
          <a:xfrm>
            <a:off x="3817459" y="2916066"/>
            <a:ext cx="6791612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330FB7F2-2E59-4BD0-96B4-F567171F4696}"/>
              </a:ext>
            </a:extLst>
          </p:cNvPr>
          <p:cNvSpPr txBox="1"/>
          <p:nvPr/>
        </p:nvSpPr>
        <p:spPr>
          <a:xfrm>
            <a:off x="9332757" y="3002102"/>
            <a:ext cx="1340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+mn-ea"/>
              </a:rPr>
              <a:t>（内含课件制作案例）</a:t>
            </a:r>
          </a:p>
        </p:txBody>
      </p:sp>
    </p:spTree>
    <p:extLst>
      <p:ext uri="{BB962C8B-B14F-4D97-AF65-F5344CB8AC3E}">
        <p14:creationId xmlns:p14="http://schemas.microsoft.com/office/powerpoint/2010/main" val="26192512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谢海龙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福建师范大学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80972EA-6DED-44D8-B54F-E2BF8FA9BD59}"/>
              </a:ext>
            </a:extLst>
          </p:cNvPr>
          <p:cNvSpPr/>
          <p:nvPr/>
        </p:nvSpPr>
        <p:spPr>
          <a:xfrm>
            <a:off x="0" y="6481762"/>
            <a:ext cx="12192000" cy="351870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5000"/>
            </a:schemeClr>
          </a:soli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22543FB-32D4-4382-931B-9390DA9F2DFA}"/>
              </a:ext>
            </a:extLst>
          </p:cNvPr>
          <p:cNvSpPr/>
          <p:nvPr/>
        </p:nvSpPr>
        <p:spPr>
          <a:xfrm>
            <a:off x="0" y="6637646"/>
            <a:ext cx="12192000" cy="220354"/>
          </a:xfrm>
          <a:custGeom>
            <a:avLst/>
            <a:gdLst>
              <a:gd name="connsiteX0" fmla="*/ 0 w 12192000"/>
              <a:gd name="connsiteY0" fmla="*/ 0 h 951362"/>
              <a:gd name="connsiteX1" fmla="*/ 244582 w 12192000"/>
              <a:gd name="connsiteY1" fmla="*/ 60400 h 951362"/>
              <a:gd name="connsiteX2" fmla="*/ 6096000 w 12192000"/>
              <a:gd name="connsiteY2" fmla="*/ 659263 h 951362"/>
              <a:gd name="connsiteX3" fmla="*/ 11947418 w 12192000"/>
              <a:gd name="connsiteY3" fmla="*/ 60400 h 951362"/>
              <a:gd name="connsiteX4" fmla="*/ 12192000 w 12192000"/>
              <a:gd name="connsiteY4" fmla="*/ 0 h 951362"/>
              <a:gd name="connsiteX5" fmla="*/ 12192000 w 12192000"/>
              <a:gd name="connsiteY5" fmla="*/ 951362 h 951362"/>
              <a:gd name="connsiteX6" fmla="*/ 0 w 12192000"/>
              <a:gd name="connsiteY6" fmla="*/ 951362 h 951362"/>
              <a:gd name="connsiteX7" fmla="*/ 0 w 12192000"/>
              <a:gd name="connsiteY7" fmla="*/ 0 h 95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51362">
                <a:moveTo>
                  <a:pt x="0" y="0"/>
                </a:moveTo>
                <a:lnTo>
                  <a:pt x="244582" y="60400"/>
                </a:lnTo>
                <a:cubicBezTo>
                  <a:pt x="1834712" y="434522"/>
                  <a:pt x="3873296" y="659263"/>
                  <a:pt x="6096000" y="659263"/>
                </a:cubicBezTo>
                <a:cubicBezTo>
                  <a:pt x="8318705" y="659263"/>
                  <a:pt x="10357288" y="434522"/>
                  <a:pt x="11947418" y="60400"/>
                </a:cubicBezTo>
                <a:lnTo>
                  <a:pt x="12192000" y="0"/>
                </a:lnTo>
                <a:lnTo>
                  <a:pt x="12192000" y="951362"/>
                </a:lnTo>
                <a:lnTo>
                  <a:pt x="0" y="95136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6000">
                <a:schemeClr val="accent1"/>
              </a:gs>
            </a:gsLst>
            <a:lin ang="0" scaled="1"/>
            <a:tileRect/>
          </a:gradFill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9" name="图片 8" descr="图片包含 黑色, 文字&#10;&#10;描述已自动生成">
            <a:extLst>
              <a:ext uri="{FF2B5EF4-FFF2-40B4-BE49-F238E27FC236}">
                <a16:creationId xmlns:a16="http://schemas.microsoft.com/office/drawing/2014/main" id="{AB27E09B-9465-413F-9CF7-2A3DB2E8E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097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60F86D-FEB4-4F92-8A95-AE7FD3F78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584" y="3670478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天空, 户外, 建筑物, 道路&#10;&#10;描述已自动生成">
            <a:extLst>
              <a:ext uri="{FF2B5EF4-FFF2-40B4-BE49-F238E27FC236}">
                <a16:creationId xmlns:a16="http://schemas.microsoft.com/office/drawing/2014/main" id="{8702A728-A5D5-485D-A72E-D34A12BC074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B608098F-8204-4C42-A6B4-A6B8C40E0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福建师范大学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B4B58C-89A8-42F1-8C6E-98DFEB3A5B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福建师范大学坐落于素有“海滨邹鲁”之誉的历史文化名城福州，是一所历史悠久、声誉斐然的百年省属高等学府。学校肇始于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1907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年清朝帝师陈宝琛先生创办的“福建优级师范学堂”，后由华南女子文理学院、福建协和大学、福建省立师范专科学校等单位几经调整合并，于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1953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年成立福建师范学院，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1972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年易名为福建师范大学并沿用至今。</a:t>
            </a: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82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树, 天空, 户外, 道路&#10;&#10;描述已自动生成">
            <a:extLst>
              <a:ext uri="{FF2B5EF4-FFF2-40B4-BE49-F238E27FC236}">
                <a16:creationId xmlns:a16="http://schemas.microsoft.com/office/drawing/2014/main" id="{585630E9-8B4C-461B-8832-4D27D372F90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399" y="1313824"/>
            <a:ext cx="3994151" cy="4809786"/>
          </a:xfrm>
        </p:spPr>
      </p:pic>
      <p:sp>
        <p:nvSpPr>
          <p:cNvPr id="10" name="标题 9">
            <a:extLst>
              <a:ext uri="{FF2B5EF4-FFF2-40B4-BE49-F238E27FC236}">
                <a16:creationId xmlns:a16="http://schemas.microsoft.com/office/drawing/2014/main" id="{19EBF332-6CA1-480E-811A-3B2C2AB4E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89AF07-28C5-498C-8DA0-B6CFFF368AF5}"/>
              </a:ext>
            </a:extLst>
          </p:cNvPr>
          <p:cNvGrpSpPr/>
          <p:nvPr/>
        </p:nvGrpSpPr>
        <p:grpSpPr>
          <a:xfrm>
            <a:off x="5207000" y="1304925"/>
            <a:ext cx="6361113" cy="1217804"/>
            <a:chOff x="3798997" y="5086635"/>
            <a:chExt cx="6361113" cy="1217804"/>
          </a:xfrm>
        </p:grpSpPr>
        <p:sp>
          <p:nvSpPr>
            <p:cNvPr id="13" name="bookmark-black-shape_37403">
              <a:extLst>
                <a:ext uri="{FF2B5EF4-FFF2-40B4-BE49-F238E27FC236}">
                  <a16:creationId xmlns:a16="http://schemas.microsoft.com/office/drawing/2014/main" id="{9CD0B8E6-1BB7-4299-AD40-8A1FA137C4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161CF77-5910-4A2C-995D-3F26D381745C}"/>
                </a:ext>
              </a:extLst>
            </p:cNvPr>
            <p:cNvSpPr/>
            <p:nvPr/>
          </p:nvSpPr>
          <p:spPr>
            <a:xfrm>
              <a:off x="3798997" y="5589587"/>
              <a:ext cx="6361113" cy="71485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叶圣陶、郭绍虞、董作宾、林兰英、郑作新、黄维垣、唐仲璋、唐崇惕、姚建年等诸多蜚声海内外的大师巨匠曾在学校任教。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BA59C69-AD94-4EDE-91C7-F7E1C8EEF567}"/>
                </a:ext>
              </a:extLst>
            </p:cNvPr>
            <p:cNvSpPr txBox="1"/>
            <p:nvPr/>
          </p:nvSpPr>
          <p:spPr>
            <a:xfrm>
              <a:off x="4147612" y="5106087"/>
              <a:ext cx="60124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76EBB17-D867-448A-AA6E-E6AE1D47E46F}"/>
              </a:ext>
            </a:extLst>
          </p:cNvPr>
          <p:cNvGrpSpPr/>
          <p:nvPr/>
        </p:nvGrpSpPr>
        <p:grpSpPr>
          <a:xfrm>
            <a:off x="5207000" y="3146320"/>
            <a:ext cx="6361113" cy="1217804"/>
            <a:chOff x="3798997" y="5086635"/>
            <a:chExt cx="6361113" cy="1217804"/>
          </a:xfrm>
        </p:grpSpPr>
        <p:sp>
          <p:nvSpPr>
            <p:cNvPr id="51" name="bookmark-black-shape_37403">
              <a:extLst>
                <a:ext uri="{FF2B5EF4-FFF2-40B4-BE49-F238E27FC236}">
                  <a16:creationId xmlns:a16="http://schemas.microsoft.com/office/drawing/2014/main" id="{E8EB0F26-AB01-4914-87AE-2ECFF5D13ED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B2BF5BC-D191-465D-86BB-F9B76ACB11F7}"/>
                </a:ext>
              </a:extLst>
            </p:cNvPr>
            <p:cNvSpPr/>
            <p:nvPr/>
          </p:nvSpPr>
          <p:spPr>
            <a:xfrm>
              <a:off x="3798997" y="5589587"/>
              <a:ext cx="6361113" cy="71485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叶圣陶、郭绍虞、董作宾、林兰英、郑作新、黄维垣、唐仲璋、唐崇惕、姚建年等诸多蜚声海内外的大师巨匠曾在学校任教。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9DEBAA2-173D-40A8-A5C0-40082F3482FE}"/>
                </a:ext>
              </a:extLst>
            </p:cNvPr>
            <p:cNvSpPr txBox="1"/>
            <p:nvPr/>
          </p:nvSpPr>
          <p:spPr>
            <a:xfrm>
              <a:off x="4147612" y="5106087"/>
              <a:ext cx="60124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C6C7476-5DFD-4804-B064-2B60F6682F44}"/>
              </a:ext>
            </a:extLst>
          </p:cNvPr>
          <p:cNvGrpSpPr/>
          <p:nvPr/>
        </p:nvGrpSpPr>
        <p:grpSpPr>
          <a:xfrm>
            <a:off x="5207000" y="4987715"/>
            <a:ext cx="6361113" cy="1217804"/>
            <a:chOff x="3798997" y="5086635"/>
            <a:chExt cx="6361113" cy="1217804"/>
          </a:xfrm>
        </p:grpSpPr>
        <p:sp>
          <p:nvSpPr>
            <p:cNvPr id="55" name="bookmark-black-shape_37403">
              <a:extLst>
                <a:ext uri="{FF2B5EF4-FFF2-40B4-BE49-F238E27FC236}">
                  <a16:creationId xmlns:a16="http://schemas.microsoft.com/office/drawing/2014/main" id="{A9A92524-482F-40AD-B32C-EB7F460CE2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07CAC47E-10BE-43E4-A902-0F4018996839}"/>
                </a:ext>
              </a:extLst>
            </p:cNvPr>
            <p:cNvSpPr/>
            <p:nvPr/>
          </p:nvSpPr>
          <p:spPr>
            <a:xfrm>
              <a:off x="3798997" y="5589587"/>
              <a:ext cx="6361113" cy="71485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叶圣陶、郭绍虞、董作宾、林兰英、郑作新、黄维垣、唐仲璋、唐崇惕、姚建年等诸多蜚声海内外的大师巨匠曾在学校任教。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50DD0FA-8475-4B9F-BAC4-F98FEEDEEFA5}"/>
                </a:ext>
              </a:extLst>
            </p:cNvPr>
            <p:cNvSpPr txBox="1"/>
            <p:nvPr/>
          </p:nvSpPr>
          <p:spPr>
            <a:xfrm>
              <a:off x="4147612" y="5106087"/>
              <a:ext cx="60124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534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6A0197E0-564F-4354-A5C9-0ABF5D1E2D9B}"/>
              </a:ext>
            </a:extLst>
          </p:cNvPr>
          <p:cNvSpPr/>
          <p:nvPr/>
        </p:nvSpPr>
        <p:spPr>
          <a:xfrm>
            <a:off x="4827145" y="1310369"/>
            <a:ext cx="6691755" cy="23023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20" name="图片占位符 19" descr="图片包含 水, 户外, 建筑物, 天空&#10;&#10;描述已自动生成">
            <a:extLst>
              <a:ext uri="{FF2B5EF4-FFF2-40B4-BE49-F238E27FC236}">
                <a16:creationId xmlns:a16="http://schemas.microsoft.com/office/drawing/2014/main" id="{22F00C59-D8F7-4FE2-BD1C-B295E6FBF9E7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 descr="图片包含 天空, 户外, 道路, 建筑物&#10;&#10;描述已自动生成">
            <a:extLst>
              <a:ext uri="{FF2B5EF4-FFF2-40B4-BE49-F238E27FC236}">
                <a16:creationId xmlns:a16="http://schemas.microsoft.com/office/drawing/2014/main" id="{63A7CE3F-ABD5-459D-9E98-A90289EE81F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4D8633FC-FD77-4D7F-8227-FA2DE7A46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92F4DC-AF48-4A6C-A546-7DBEE52D7189}"/>
              </a:ext>
            </a:extLst>
          </p:cNvPr>
          <p:cNvSpPr/>
          <p:nvPr/>
        </p:nvSpPr>
        <p:spPr>
          <a:xfrm>
            <a:off x="660400" y="3831770"/>
            <a:ext cx="6691755" cy="23023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15C2DE-B001-481B-99F9-79254B2C4CAC}"/>
              </a:ext>
            </a:extLst>
          </p:cNvPr>
          <p:cNvGrpSpPr/>
          <p:nvPr/>
        </p:nvGrpSpPr>
        <p:grpSpPr>
          <a:xfrm>
            <a:off x="5187728" y="1506499"/>
            <a:ext cx="6019800" cy="1910068"/>
            <a:chOff x="3798997" y="5086635"/>
            <a:chExt cx="6019800" cy="1910068"/>
          </a:xfrm>
        </p:grpSpPr>
        <p:sp>
          <p:nvSpPr>
            <p:cNvPr id="9" name="bookmark-black-shape_37403">
              <a:extLst>
                <a:ext uri="{FF2B5EF4-FFF2-40B4-BE49-F238E27FC236}">
                  <a16:creationId xmlns:a16="http://schemas.microsoft.com/office/drawing/2014/main" id="{2C4BB96D-1DDC-4796-AAD3-15DEAA5E8D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AD144C6-B1BA-4F47-AE60-18BC653536EB}"/>
                </a:ext>
              </a:extLst>
            </p:cNvPr>
            <p:cNvSpPr/>
            <p:nvPr/>
          </p:nvSpPr>
          <p:spPr>
            <a:xfrm>
              <a:off x="3798997" y="5589587"/>
              <a:ext cx="6019800" cy="140711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经过一代又一代师大人的传承创新，学校砥砺出“知明行笃，立诚致广”的校训精神，孕育了“重教、勤学、求实、创新”的优良校风，推动学校各项事业不断向前发展，荣获“全国文明单位”“全国文明校园”等一大批高级别荣誉称号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4C2FE34-E7AE-4A63-B83E-6C34DA90D37B}"/>
                </a:ext>
              </a:extLst>
            </p:cNvPr>
            <p:cNvSpPr txBox="1"/>
            <p:nvPr/>
          </p:nvSpPr>
          <p:spPr>
            <a:xfrm>
              <a:off x="4147612" y="5106087"/>
              <a:ext cx="567118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8C49D65-62D7-4B1D-A6D2-092F5EDA0237}"/>
              </a:ext>
            </a:extLst>
          </p:cNvPr>
          <p:cNvGrpSpPr/>
          <p:nvPr/>
        </p:nvGrpSpPr>
        <p:grpSpPr>
          <a:xfrm>
            <a:off x="996377" y="4027900"/>
            <a:ext cx="6019800" cy="1910068"/>
            <a:chOff x="3798997" y="5086635"/>
            <a:chExt cx="6019800" cy="1910068"/>
          </a:xfrm>
        </p:grpSpPr>
        <p:sp>
          <p:nvSpPr>
            <p:cNvPr id="13" name="bookmark-black-shape_37403">
              <a:extLst>
                <a:ext uri="{FF2B5EF4-FFF2-40B4-BE49-F238E27FC236}">
                  <a16:creationId xmlns:a16="http://schemas.microsoft.com/office/drawing/2014/main" id="{E552C03E-FC92-4652-8B76-23BD9A1103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33699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6C9126E-0DB8-412A-BB64-AD91FFBC1819}"/>
                </a:ext>
              </a:extLst>
            </p:cNvPr>
            <p:cNvSpPr/>
            <p:nvPr/>
          </p:nvSpPr>
          <p:spPr>
            <a:xfrm>
              <a:off x="3798997" y="5589587"/>
              <a:ext cx="6019800" cy="140711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经过一代又一代师大人的传承创新，学校砥砺出“知明行笃，立诚致广”的校训精神，孕育了“重教、勤学、求实、创新”的优良校风，推动学校各项事业不断向前发展，荣获“全国文明单位”“全国文明校园”等一大批高级别荣誉称号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607FA14-E9D2-420D-9C6B-B253477D5DA8}"/>
                </a:ext>
              </a:extLst>
            </p:cNvPr>
            <p:cNvSpPr txBox="1"/>
            <p:nvPr/>
          </p:nvSpPr>
          <p:spPr>
            <a:xfrm>
              <a:off x="4147612" y="5106087"/>
              <a:ext cx="567118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121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E903401-89A7-4EC8-86BE-4EADA52B94E0}"/>
              </a:ext>
            </a:extLst>
          </p:cNvPr>
          <p:cNvSpPr/>
          <p:nvPr/>
        </p:nvSpPr>
        <p:spPr>
          <a:xfrm>
            <a:off x="4413250" y="4075891"/>
            <a:ext cx="3365500" cy="503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8C1D656-C81B-4EAC-B726-2E23B8AE1679}"/>
              </a:ext>
            </a:extLst>
          </p:cNvPr>
          <p:cNvSpPr/>
          <p:nvPr/>
        </p:nvSpPr>
        <p:spPr>
          <a:xfrm>
            <a:off x="660401" y="4075891"/>
            <a:ext cx="3365500" cy="503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A3C7D6E-B945-48E9-809E-5AD452B637A0}"/>
              </a:ext>
            </a:extLst>
          </p:cNvPr>
          <p:cNvSpPr/>
          <p:nvPr/>
        </p:nvSpPr>
        <p:spPr>
          <a:xfrm>
            <a:off x="8166099" y="4075891"/>
            <a:ext cx="3365500" cy="503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5" name="图片占位符 34" descr="图片包含 天空, 户外, 水, 自然&#10;&#10;描述已自动生成">
            <a:extLst>
              <a:ext uri="{FF2B5EF4-FFF2-40B4-BE49-F238E27FC236}">
                <a16:creationId xmlns:a16="http://schemas.microsoft.com/office/drawing/2014/main" id="{B95C8FA7-1FFC-4438-8521-F02F08B91D4E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 descr="图片包含 水, 户外, 天空, 船&#10;&#10;描述已自动生成">
            <a:extLst>
              <a:ext uri="{FF2B5EF4-FFF2-40B4-BE49-F238E27FC236}">
                <a16:creationId xmlns:a16="http://schemas.microsoft.com/office/drawing/2014/main" id="{B0B62686-E57D-4CDB-BCAB-FE0BCD1BEEC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 descr="图片包含 树, 天空, 户外, 道路&#10;&#10;描述已自动生成">
            <a:extLst>
              <a:ext uri="{FF2B5EF4-FFF2-40B4-BE49-F238E27FC236}">
                <a16:creationId xmlns:a16="http://schemas.microsoft.com/office/drawing/2014/main" id="{B6B311EA-A61D-4ECE-9798-7D1B1163253A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50086FB-B0E5-47A5-99D3-68BF1EB1CD66}"/>
              </a:ext>
            </a:extLst>
          </p:cNvPr>
          <p:cNvSpPr/>
          <p:nvPr/>
        </p:nvSpPr>
        <p:spPr>
          <a:xfrm>
            <a:off x="4413250" y="4559390"/>
            <a:ext cx="3365500" cy="15747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AE5966F-7046-443D-AFE0-39371468E0DB}"/>
              </a:ext>
            </a:extLst>
          </p:cNvPr>
          <p:cNvSpPr/>
          <p:nvPr/>
        </p:nvSpPr>
        <p:spPr>
          <a:xfrm>
            <a:off x="660401" y="4559390"/>
            <a:ext cx="3365500" cy="15747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9682D0C-A884-46D9-8C08-0C3D26465EF7}"/>
              </a:ext>
            </a:extLst>
          </p:cNvPr>
          <p:cNvSpPr/>
          <p:nvPr/>
        </p:nvSpPr>
        <p:spPr>
          <a:xfrm>
            <a:off x="8166099" y="4559390"/>
            <a:ext cx="3365500" cy="15747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821D1C-2EFE-4D05-8BD0-08F520049173}"/>
              </a:ext>
            </a:extLst>
          </p:cNvPr>
          <p:cNvGrpSpPr/>
          <p:nvPr/>
        </p:nvGrpSpPr>
        <p:grpSpPr>
          <a:xfrm>
            <a:off x="913195" y="4130555"/>
            <a:ext cx="2859913" cy="1960002"/>
            <a:chOff x="3798997" y="5086635"/>
            <a:chExt cx="2859913" cy="1960002"/>
          </a:xfrm>
        </p:grpSpPr>
        <p:sp>
          <p:nvSpPr>
            <p:cNvPr id="11" name="bookmark-black-shape_37403">
              <a:extLst>
                <a:ext uri="{FF2B5EF4-FFF2-40B4-BE49-F238E27FC236}">
                  <a16:creationId xmlns:a16="http://schemas.microsoft.com/office/drawing/2014/main" id="{6A666749-C18F-451A-BF87-13F0C591ADE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65534EF-6A2C-4383-B641-55817F6ADB6C}"/>
                </a:ext>
              </a:extLst>
            </p:cNvPr>
            <p:cNvSpPr/>
            <p:nvPr/>
          </p:nvSpPr>
          <p:spPr>
            <a:xfrm>
              <a:off x="3798997" y="5589587"/>
              <a:ext cx="2859913" cy="145705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EF87C0C-7774-4160-A268-1306F69408D0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3F27257-26CD-4D02-BB37-CD27D7B3FA70}"/>
              </a:ext>
            </a:extLst>
          </p:cNvPr>
          <p:cNvGrpSpPr/>
          <p:nvPr/>
        </p:nvGrpSpPr>
        <p:grpSpPr>
          <a:xfrm>
            <a:off x="4666044" y="4130555"/>
            <a:ext cx="2859913" cy="1960002"/>
            <a:chOff x="3798997" y="5086635"/>
            <a:chExt cx="2859913" cy="1960002"/>
          </a:xfrm>
        </p:grpSpPr>
        <p:sp>
          <p:nvSpPr>
            <p:cNvPr id="18" name="bookmark-black-shape_37403">
              <a:extLst>
                <a:ext uri="{FF2B5EF4-FFF2-40B4-BE49-F238E27FC236}">
                  <a16:creationId xmlns:a16="http://schemas.microsoft.com/office/drawing/2014/main" id="{F0E43C48-0152-4591-A5B8-C5AC04AB72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DD45C6C-5D36-4F69-A202-AA3D9FDF6B39}"/>
                </a:ext>
              </a:extLst>
            </p:cNvPr>
            <p:cNvSpPr/>
            <p:nvPr/>
          </p:nvSpPr>
          <p:spPr>
            <a:xfrm>
              <a:off x="3798997" y="5589587"/>
              <a:ext cx="2859913" cy="145705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BF1983F-DC28-4469-BABA-CAED49560044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B4183F-02A0-4B48-A02E-BEBB43B8D5AE}"/>
              </a:ext>
            </a:extLst>
          </p:cNvPr>
          <p:cNvGrpSpPr/>
          <p:nvPr/>
        </p:nvGrpSpPr>
        <p:grpSpPr>
          <a:xfrm>
            <a:off x="8418893" y="4130555"/>
            <a:ext cx="2859913" cy="1960002"/>
            <a:chOff x="3798997" y="5086635"/>
            <a:chExt cx="2859913" cy="1960002"/>
          </a:xfrm>
        </p:grpSpPr>
        <p:sp>
          <p:nvSpPr>
            <p:cNvPr id="22" name="bookmark-black-shape_37403">
              <a:extLst>
                <a:ext uri="{FF2B5EF4-FFF2-40B4-BE49-F238E27FC236}">
                  <a16:creationId xmlns:a16="http://schemas.microsoft.com/office/drawing/2014/main" id="{31D79CED-8926-46B4-9A22-080D6331E6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E3D626A-83D3-4EA9-B645-B3E5AA86D5B1}"/>
                </a:ext>
              </a:extLst>
            </p:cNvPr>
            <p:cNvSpPr/>
            <p:nvPr/>
          </p:nvSpPr>
          <p:spPr>
            <a:xfrm>
              <a:off x="3798997" y="5589587"/>
              <a:ext cx="2859913" cy="1457050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基本形成了综合性大学的学科布局，涵盖文、史、哲、理、工、教、经、法、管、农、艺等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个学科门类。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BCC0C2-3BFA-40AC-84D0-784726701E37}"/>
                </a:ext>
              </a:extLst>
            </p:cNvPr>
            <p:cNvSpPr txBox="1"/>
            <p:nvPr/>
          </p:nvSpPr>
          <p:spPr>
            <a:xfrm>
              <a:off x="4147612" y="5106087"/>
              <a:ext cx="251129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6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水, 户外, 天空, 房屋&#10;&#10;描述已自动生成">
            <a:extLst>
              <a:ext uri="{FF2B5EF4-FFF2-40B4-BE49-F238E27FC236}">
                <a16:creationId xmlns:a16="http://schemas.microsoft.com/office/drawing/2014/main" id="{98ED7636-D688-452A-9D0F-97B3233633A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876800"/>
          </a:xfr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4EDD5A1-3E4B-4759-84A1-9B6075F7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22EE7-0582-4C74-BAB0-D5DE0434A8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250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6718A8B2-13F8-4415-866F-F461598131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6006364"/>
              </p:ext>
            </p:extLst>
          </p:nvPr>
        </p:nvGraphicFramePr>
        <p:xfrm>
          <a:off x="660401" y="1304924"/>
          <a:ext cx="414020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标题 3">
            <a:extLst>
              <a:ext uri="{FF2B5EF4-FFF2-40B4-BE49-F238E27FC236}">
                <a16:creationId xmlns:a16="http://schemas.microsoft.com/office/drawing/2014/main" id="{E70B66B5-C4E3-4D47-8979-9957AC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单击此处添加观点或论点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1158267-CA42-48B9-A9EB-CAA65B474CE2}"/>
              </a:ext>
            </a:extLst>
          </p:cNvPr>
          <p:cNvGrpSpPr/>
          <p:nvPr/>
        </p:nvGrpSpPr>
        <p:grpSpPr>
          <a:xfrm>
            <a:off x="5575300" y="1606835"/>
            <a:ext cx="5956299" cy="1189871"/>
            <a:chOff x="3798997" y="5086635"/>
            <a:chExt cx="5956299" cy="1189871"/>
          </a:xfrm>
        </p:grpSpPr>
        <p:sp>
          <p:nvSpPr>
            <p:cNvPr id="6" name="bookmark-black-shape_37403">
              <a:extLst>
                <a:ext uri="{FF2B5EF4-FFF2-40B4-BE49-F238E27FC236}">
                  <a16:creationId xmlns:a16="http://schemas.microsoft.com/office/drawing/2014/main" id="{2BE6FECF-E93F-4E91-A5EF-521EADB7EF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CD962D4-4A6B-440D-9358-EEC68BEC2A4C}"/>
                </a:ext>
              </a:extLst>
            </p:cNvPr>
            <p:cNvSpPr/>
            <p:nvPr/>
          </p:nvSpPr>
          <p:spPr>
            <a:xfrm>
              <a:off x="3798997" y="5589587"/>
              <a:ext cx="5956299" cy="68691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342044-58C9-4157-9E66-BE20B4C29C20}"/>
                </a:ext>
              </a:extLst>
            </p:cNvPr>
            <p:cNvSpPr txBox="1"/>
            <p:nvPr/>
          </p:nvSpPr>
          <p:spPr>
            <a:xfrm>
              <a:off x="4147612" y="5106087"/>
              <a:ext cx="559498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B025221-9176-4979-95FD-35BFA6907B4C}"/>
              </a:ext>
            </a:extLst>
          </p:cNvPr>
          <p:cNvGrpSpPr/>
          <p:nvPr/>
        </p:nvGrpSpPr>
        <p:grpSpPr>
          <a:xfrm>
            <a:off x="5575300" y="3275532"/>
            <a:ext cx="5956299" cy="1189871"/>
            <a:chOff x="3798997" y="5086635"/>
            <a:chExt cx="5956299" cy="1189871"/>
          </a:xfrm>
        </p:grpSpPr>
        <p:sp>
          <p:nvSpPr>
            <p:cNvPr id="10" name="bookmark-black-shape_37403">
              <a:extLst>
                <a:ext uri="{FF2B5EF4-FFF2-40B4-BE49-F238E27FC236}">
                  <a16:creationId xmlns:a16="http://schemas.microsoft.com/office/drawing/2014/main" id="{22F2BCF8-C34C-4C4B-91E6-5ADBEC8B80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7D985E9-2C88-4B0B-BE95-CFB713454188}"/>
                </a:ext>
              </a:extLst>
            </p:cNvPr>
            <p:cNvSpPr/>
            <p:nvPr/>
          </p:nvSpPr>
          <p:spPr>
            <a:xfrm>
              <a:off x="3798997" y="5589587"/>
              <a:ext cx="5956299" cy="68691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9F135AF-DCEA-496C-A912-CF8C02F67490}"/>
                </a:ext>
              </a:extLst>
            </p:cNvPr>
            <p:cNvSpPr txBox="1"/>
            <p:nvPr/>
          </p:nvSpPr>
          <p:spPr>
            <a:xfrm>
              <a:off x="4147612" y="5106087"/>
              <a:ext cx="5594985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523CA76-29C0-45AC-BD86-782193CF76E3}"/>
              </a:ext>
            </a:extLst>
          </p:cNvPr>
          <p:cNvGrpSpPr/>
          <p:nvPr/>
        </p:nvGrpSpPr>
        <p:grpSpPr>
          <a:xfrm>
            <a:off x="5575300" y="4944228"/>
            <a:ext cx="5956299" cy="1189871"/>
            <a:chOff x="3798997" y="5086635"/>
            <a:chExt cx="5956299" cy="1189871"/>
          </a:xfrm>
        </p:grpSpPr>
        <p:sp>
          <p:nvSpPr>
            <p:cNvPr id="14" name="bookmark-black-shape_37403">
              <a:extLst>
                <a:ext uri="{FF2B5EF4-FFF2-40B4-BE49-F238E27FC236}">
                  <a16:creationId xmlns:a16="http://schemas.microsoft.com/office/drawing/2014/main" id="{4C9668CE-FCB6-4956-BA77-4299C4CF30F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9185" y="5086635"/>
              <a:ext cx="177264" cy="404813"/>
            </a:xfrm>
            <a:custGeom>
              <a:avLst/>
              <a:gdLst>
                <a:gd name="T0" fmla="*/ 2947 w 3129"/>
                <a:gd name="T1" fmla="*/ 0 h 7156"/>
                <a:gd name="T2" fmla="*/ 182 w 3129"/>
                <a:gd name="T3" fmla="*/ 0 h 7156"/>
                <a:gd name="T4" fmla="*/ 0 w 3129"/>
                <a:gd name="T5" fmla="*/ 181 h 7156"/>
                <a:gd name="T6" fmla="*/ 0 w 3129"/>
                <a:gd name="T7" fmla="*/ 6973 h 7156"/>
                <a:gd name="T8" fmla="*/ 103 w 3129"/>
                <a:gd name="T9" fmla="*/ 7136 h 7156"/>
                <a:gd name="T10" fmla="*/ 243 w 3129"/>
                <a:gd name="T11" fmla="*/ 7101 h 7156"/>
                <a:gd name="T12" fmla="*/ 1564 w 3129"/>
                <a:gd name="T13" fmla="*/ 5953 h 7156"/>
                <a:gd name="T14" fmla="*/ 2886 w 3129"/>
                <a:gd name="T15" fmla="*/ 7101 h 7156"/>
                <a:gd name="T16" fmla="*/ 3026 w 3129"/>
                <a:gd name="T17" fmla="*/ 7136 h 7156"/>
                <a:gd name="T18" fmla="*/ 3128 w 3129"/>
                <a:gd name="T19" fmla="*/ 6973 h 7156"/>
                <a:gd name="T20" fmla="*/ 3128 w 3129"/>
                <a:gd name="T21" fmla="*/ 181 h 7156"/>
                <a:gd name="T22" fmla="*/ 2947 w 3129"/>
                <a:gd name="T23" fmla="*/ 0 h 7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9" h="7156">
                  <a:moveTo>
                    <a:pt x="2947" y="0"/>
                  </a:moveTo>
                  <a:lnTo>
                    <a:pt x="182" y="0"/>
                  </a:lnTo>
                  <a:cubicBezTo>
                    <a:pt x="82" y="0"/>
                    <a:pt x="0" y="81"/>
                    <a:pt x="0" y="181"/>
                  </a:cubicBezTo>
                  <a:lnTo>
                    <a:pt x="0" y="6973"/>
                  </a:lnTo>
                  <a:cubicBezTo>
                    <a:pt x="0" y="7045"/>
                    <a:pt x="42" y="7107"/>
                    <a:pt x="103" y="7136"/>
                  </a:cubicBezTo>
                  <a:cubicBezTo>
                    <a:pt x="143" y="7156"/>
                    <a:pt x="209" y="7130"/>
                    <a:pt x="243" y="7101"/>
                  </a:cubicBezTo>
                  <a:lnTo>
                    <a:pt x="1564" y="5953"/>
                  </a:lnTo>
                  <a:lnTo>
                    <a:pt x="2886" y="7101"/>
                  </a:lnTo>
                  <a:cubicBezTo>
                    <a:pt x="2920" y="7130"/>
                    <a:pt x="2985" y="7156"/>
                    <a:pt x="3026" y="7136"/>
                  </a:cubicBezTo>
                  <a:cubicBezTo>
                    <a:pt x="3087" y="7107"/>
                    <a:pt x="3128" y="7045"/>
                    <a:pt x="3128" y="6973"/>
                  </a:cubicBezTo>
                  <a:lnTo>
                    <a:pt x="3128" y="181"/>
                  </a:lnTo>
                  <a:cubicBezTo>
                    <a:pt x="3129" y="81"/>
                    <a:pt x="3047" y="0"/>
                    <a:pt x="29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 anchorCtr="1">
              <a:norm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B42C03C-61F4-40DB-AD12-5FDE22BED283}"/>
                </a:ext>
              </a:extLst>
            </p:cNvPr>
            <p:cNvSpPr/>
            <p:nvPr/>
          </p:nvSpPr>
          <p:spPr>
            <a:xfrm>
              <a:off x="3798997" y="5589587"/>
              <a:ext cx="5956299" cy="68691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学校肇始于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1907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年清朝帝师陈宝琛先生创办的“福建优级师范学堂”，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2BDB877-1F63-456F-9F3F-B102C34EC73B}"/>
                </a:ext>
              </a:extLst>
            </p:cNvPr>
            <p:cNvSpPr txBox="1"/>
            <p:nvPr/>
          </p:nvSpPr>
          <p:spPr>
            <a:xfrm>
              <a:off x="4147612" y="5106087"/>
              <a:ext cx="560768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这是分论点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D3C60E6-AD35-4C00-9093-136E90BAFE65}"/>
              </a:ext>
            </a:extLst>
          </p:cNvPr>
          <p:cNvGrpSpPr/>
          <p:nvPr/>
        </p:nvGrpSpPr>
        <p:grpSpPr>
          <a:xfrm>
            <a:off x="3457575" y="1817173"/>
            <a:ext cx="1991295" cy="1035839"/>
            <a:chOff x="2697962" y="1781175"/>
            <a:chExt cx="1991295" cy="103583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45B7A77-75DB-468F-AD57-93D1FE2396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800" y="1781175"/>
              <a:ext cx="95545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B01A124-169B-482E-95E5-AB5DC0CAF7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7962" y="1781176"/>
              <a:ext cx="1035841" cy="103583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3668584-D053-4266-A62C-C141395CBA50}"/>
              </a:ext>
            </a:extLst>
          </p:cNvPr>
          <p:cNvGrpSpPr/>
          <p:nvPr/>
        </p:nvGrpSpPr>
        <p:grpSpPr>
          <a:xfrm>
            <a:off x="4081463" y="3475673"/>
            <a:ext cx="1367407" cy="735583"/>
            <a:chOff x="2998218" y="1781175"/>
            <a:chExt cx="1367407" cy="735583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55E9043-B66A-4CC1-AFD5-E86F8BF5C8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801" y="1781175"/>
              <a:ext cx="63182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E1AA164-72F9-4AAA-88BB-4454C4CACA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98218" y="1781176"/>
              <a:ext cx="735585" cy="73558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0043F53-635D-4E11-A022-C9316354C091}"/>
              </a:ext>
            </a:extLst>
          </p:cNvPr>
          <p:cNvGrpSpPr/>
          <p:nvPr/>
        </p:nvGrpSpPr>
        <p:grpSpPr>
          <a:xfrm>
            <a:off x="4657725" y="5146634"/>
            <a:ext cx="791145" cy="414908"/>
            <a:chOff x="3318893" y="1781175"/>
            <a:chExt cx="791145" cy="41490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58C71C9-9F6B-45D3-B8FE-7EB3A3E3DE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801" y="1781175"/>
              <a:ext cx="3762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58347D99-B962-41DA-BE96-43C85FFB28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8893" y="1781176"/>
              <a:ext cx="414909" cy="41490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77677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福建师范大学PPT模板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7E0001"/>
      </a:accent1>
      <a:accent2>
        <a:srgbClr val="CD9933"/>
      </a:accent2>
      <a:accent3>
        <a:srgbClr val="FF3600"/>
      </a:accent3>
      <a:accent4>
        <a:srgbClr val="EAE4DA"/>
      </a:accent4>
      <a:accent5>
        <a:srgbClr val="999999"/>
      </a:accent5>
      <a:accent6>
        <a:srgbClr val="EAE4DA"/>
      </a:accent6>
      <a:hlink>
        <a:srgbClr val="6B9F25"/>
      </a:hlink>
      <a:folHlink>
        <a:srgbClr val="8C8C8C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1827</Words>
  <Application>Microsoft Office PowerPoint</Application>
  <PresentationFormat>宽屏</PresentationFormat>
  <Paragraphs>250</Paragraphs>
  <Slides>35</Slides>
  <Notes>19</Notes>
  <HiddenSlides>8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Segoe UI</vt:lpstr>
      <vt:lpstr>Century Gothic</vt:lpstr>
      <vt:lpstr>等线</vt:lpstr>
      <vt:lpstr>Calibri</vt:lpstr>
      <vt:lpstr>-DB Surawong</vt:lpstr>
      <vt:lpstr>微软雅黑 Light</vt:lpstr>
      <vt:lpstr>微软雅黑</vt:lpstr>
      <vt:lpstr>Arial</vt:lpstr>
      <vt:lpstr>Impact</vt:lpstr>
      <vt:lpstr>Segoe UI Light</vt:lpstr>
      <vt:lpstr>Office 主题​​</vt:lpstr>
      <vt:lpstr>1_OfficePLUS</vt:lpstr>
      <vt:lpstr>福建师范大学PPT模板</vt:lpstr>
      <vt:lpstr>目录</vt:lpstr>
      <vt:lpstr>单击此处添加文本</vt:lpstr>
      <vt:lpstr>福建师范大学</vt:lpstr>
      <vt:lpstr>单击此处添加观点或论点</vt:lpstr>
      <vt:lpstr>单击此处添加观点或论点</vt:lpstr>
      <vt:lpstr>单击此处添加观点或论点</vt:lpstr>
      <vt:lpstr>单击此处添加文本</vt:lpstr>
      <vt:lpstr>单击此处添加观点或论点</vt:lpstr>
      <vt:lpstr>单击此处添加观点或论点</vt:lpstr>
      <vt:lpstr>单击此处添加观点或论点</vt:lpstr>
      <vt:lpstr>单击此处添加文本</vt:lpstr>
      <vt:lpstr>单击此处添加观点或论点</vt:lpstr>
      <vt:lpstr>单击此处添加文本</vt:lpstr>
      <vt:lpstr>单击此处添加观点或论点</vt:lpstr>
      <vt:lpstr>单击此处添加观点或论点</vt:lpstr>
      <vt:lpstr>单击此处添加观点或论点</vt:lpstr>
      <vt:lpstr>PowerPoint 演示文稿</vt:lpstr>
      <vt:lpstr>单击此处添加文本</vt:lpstr>
      <vt:lpstr>单击此处添加观点或论点</vt:lpstr>
      <vt:lpstr>单击此处添加观点或论点</vt:lpstr>
      <vt:lpstr>单击此处添加观点或论点</vt:lpstr>
      <vt:lpstr>单击此处添加观点或论点</vt:lpstr>
      <vt:lpstr>感谢倾听</vt:lpstr>
      <vt:lpstr>贴心小教程 1 _替换照片后显示范围不佳，怎么办？</vt:lpstr>
      <vt:lpstr>贴心小教程 1 _替换照片后显示范围不佳，怎么办？</vt:lpstr>
      <vt:lpstr>贴心小教程 1 _替换照片后显示范围不佳，怎么办？</vt:lpstr>
      <vt:lpstr>贴心小教程 2 _不小心移动页面元素，乱糟糟的，怎么办？</vt:lpstr>
      <vt:lpstr>贴心小教程 2 _不小心移动页面元素，乱糟糟的，怎么办？</vt:lpstr>
      <vt:lpstr>设计规范</vt:lpstr>
      <vt:lpstr>素材来源</vt:lpstr>
      <vt:lpstr>关于作者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板凳</dc:creator>
  <cp:lastModifiedBy>Yunxuan Liu</cp:lastModifiedBy>
  <cp:revision>260</cp:revision>
  <dcterms:created xsi:type="dcterms:W3CDTF">2019-04-06T10:08:56Z</dcterms:created>
  <dcterms:modified xsi:type="dcterms:W3CDTF">2019-04-13T10:11:58Z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2019-04-13T10:11:54.7375115Z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98133709-6925-4eb5-9c7d-09c97407f2ff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