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7"/>
  </p:notesMasterIdLst>
  <p:sldIdLst>
    <p:sldId id="363" r:id="rId3"/>
    <p:sldId id="328" r:id="rId4"/>
    <p:sldId id="355" r:id="rId5"/>
    <p:sldId id="349" r:id="rId6"/>
    <p:sldId id="347" r:id="rId7"/>
    <p:sldId id="299" r:id="rId8"/>
    <p:sldId id="319" r:id="rId9"/>
    <p:sldId id="348" r:id="rId10"/>
    <p:sldId id="297" r:id="rId11"/>
    <p:sldId id="296" r:id="rId12"/>
    <p:sldId id="339" r:id="rId13"/>
    <p:sldId id="302" r:id="rId14"/>
    <p:sldId id="303" r:id="rId15"/>
    <p:sldId id="300" r:id="rId16"/>
    <p:sldId id="315" r:id="rId17"/>
    <p:sldId id="301" r:id="rId18"/>
    <p:sldId id="351" r:id="rId19"/>
    <p:sldId id="340" r:id="rId20"/>
    <p:sldId id="304" r:id="rId21"/>
    <p:sldId id="318" r:id="rId22"/>
    <p:sldId id="272" r:id="rId23"/>
    <p:sldId id="273" r:id="rId24"/>
    <p:sldId id="305" r:id="rId25"/>
    <p:sldId id="306" r:id="rId26"/>
    <p:sldId id="341" r:id="rId27"/>
    <p:sldId id="350" r:id="rId28"/>
    <p:sldId id="313" r:id="rId29"/>
    <p:sldId id="279" r:id="rId30"/>
    <p:sldId id="281" r:id="rId31"/>
    <p:sldId id="282" r:id="rId32"/>
    <p:sldId id="352" r:id="rId33"/>
    <p:sldId id="342" r:id="rId34"/>
    <p:sldId id="309" r:id="rId35"/>
    <p:sldId id="317" r:id="rId36"/>
    <p:sldId id="284" r:id="rId37"/>
    <p:sldId id="311" r:id="rId38"/>
    <p:sldId id="310" r:id="rId39"/>
    <p:sldId id="312" r:id="rId40"/>
    <p:sldId id="353" r:id="rId41"/>
    <p:sldId id="356" r:id="rId42"/>
    <p:sldId id="358" r:id="rId43"/>
    <p:sldId id="364" r:id="rId44"/>
    <p:sldId id="365" r:id="rId45"/>
    <p:sldId id="366" r:id="rId4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504D"/>
    <a:srgbClr val="9BBB59"/>
    <a:srgbClr val="8064A2"/>
    <a:srgbClr val="4F81BD"/>
    <a:srgbClr val="FF9900"/>
    <a:srgbClr val="4BACC6"/>
    <a:srgbClr val="0070C0"/>
    <a:srgbClr val="FAC90F"/>
    <a:srgbClr val="00B0F0"/>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754" y="82"/>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lumMod val="75000"/>
              </a:schemeClr>
            </a:solidFill>
            <a:ln w="25400">
              <a:noFill/>
            </a:ln>
            <a:effectLst/>
          </c:spPr>
          <c:invertIfNegative val="0"/>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ser>
          <c:idx val="1"/>
          <c:order val="1"/>
          <c:tx>
            <c:strRef>
              <c:f>Sheet1!$C$1</c:f>
              <c:strCache>
                <c:ptCount val="1"/>
                <c:pt idx="0">
                  <c:v>Series 2</c:v>
                </c:pt>
              </c:strCache>
            </c:strRef>
          </c:tx>
          <c:spPr>
            <a:solidFill>
              <a:schemeClr val="bg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dLbls>
          <c:showLegendKey val="0"/>
          <c:showVal val="0"/>
          <c:showCatName val="0"/>
          <c:showSerName val="0"/>
          <c:showPercent val="0"/>
          <c:showBubbleSize val="0"/>
        </c:dLbls>
        <c:gapWidth val="20"/>
        <c:axId val="1045381280"/>
        <c:axId val="1045379040"/>
      </c:barChart>
      <c:catAx>
        <c:axId val="1045381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1045379040"/>
        <c:crosses val="autoZero"/>
        <c:auto val="1"/>
        <c:lblAlgn val="ctr"/>
        <c:lblOffset val="100"/>
        <c:noMultiLvlLbl val="0"/>
      </c:catAx>
      <c:valAx>
        <c:axId val="1045379040"/>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0453812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pPr/>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pPr/>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42</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5</a:t>
            </a:fld>
            <a:endParaRPr lang="zh-CN" altLang="en-US"/>
          </a:p>
        </p:txBody>
      </p:sp>
    </p:spTree>
    <p:extLst>
      <p:ext uri="{BB962C8B-B14F-4D97-AF65-F5344CB8AC3E}">
        <p14:creationId xmlns:p14="http://schemas.microsoft.com/office/powerpoint/2010/main" val="2570351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10</a:t>
            </a:fld>
            <a:endParaRPr lang="zh-CN" altLang="en-US"/>
          </a:p>
        </p:txBody>
      </p:sp>
    </p:spTree>
    <p:extLst>
      <p:ext uri="{BB962C8B-B14F-4D97-AF65-F5344CB8AC3E}">
        <p14:creationId xmlns:p14="http://schemas.microsoft.com/office/powerpoint/2010/main" val="276645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15</a:t>
            </a:fld>
            <a:endParaRPr lang="zh-CN" altLang="en-US"/>
          </a:p>
        </p:txBody>
      </p:sp>
    </p:spTree>
    <p:extLst>
      <p:ext uri="{BB962C8B-B14F-4D97-AF65-F5344CB8AC3E}">
        <p14:creationId xmlns:p14="http://schemas.microsoft.com/office/powerpoint/2010/main" val="1404041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19</a:t>
            </a:fld>
            <a:endParaRPr lang="zh-CN" altLang="en-US"/>
          </a:p>
        </p:txBody>
      </p:sp>
    </p:spTree>
    <p:extLst>
      <p:ext uri="{BB962C8B-B14F-4D97-AF65-F5344CB8AC3E}">
        <p14:creationId xmlns:p14="http://schemas.microsoft.com/office/powerpoint/2010/main" val="2091959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24</a:t>
            </a:fld>
            <a:endParaRPr lang="zh-CN" altLang="en-US"/>
          </a:p>
        </p:txBody>
      </p:sp>
    </p:spTree>
    <p:extLst>
      <p:ext uri="{BB962C8B-B14F-4D97-AF65-F5344CB8AC3E}">
        <p14:creationId xmlns:p14="http://schemas.microsoft.com/office/powerpoint/2010/main" val="4020497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28</a:t>
            </a:fld>
            <a:endParaRPr lang="zh-CN" altLang="en-US"/>
          </a:p>
        </p:txBody>
      </p:sp>
    </p:spTree>
    <p:extLst>
      <p:ext uri="{BB962C8B-B14F-4D97-AF65-F5344CB8AC3E}">
        <p14:creationId xmlns:p14="http://schemas.microsoft.com/office/powerpoint/2010/main" val="3226045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34</a:t>
            </a:fld>
            <a:endParaRPr lang="zh-CN" altLang="en-US"/>
          </a:p>
        </p:txBody>
      </p:sp>
    </p:spTree>
    <p:extLst>
      <p:ext uri="{BB962C8B-B14F-4D97-AF65-F5344CB8AC3E}">
        <p14:creationId xmlns:p14="http://schemas.microsoft.com/office/powerpoint/2010/main" val="4160622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39</a:t>
            </a:fld>
            <a:endParaRPr lang="zh-CN" altLang="en-US"/>
          </a:p>
        </p:txBody>
      </p:sp>
    </p:spTree>
    <p:extLst>
      <p:ext uri="{BB962C8B-B14F-4D97-AF65-F5344CB8AC3E}">
        <p14:creationId xmlns:p14="http://schemas.microsoft.com/office/powerpoint/2010/main" val="168946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1046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1829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4047664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8512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4412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61229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31336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84964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50848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46849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4273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38632780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13596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59863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7783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232619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214071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12499751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pPr/>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4473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2441651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60476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833469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pPr/>
              <a:t>2016/11/6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pPr/>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22903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png"/><Relationship Id="rId7"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 Id="rId9"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20.png"/><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1.png"/><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22.pn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udiomachine - Breath And Life - 呼吸与生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8600" y="2256816"/>
            <a:ext cx="609600" cy="609600"/>
          </a:xfrm>
          <a:prstGeom prst="rect">
            <a:avLst/>
          </a:prstGeom>
        </p:spPr>
      </p:pic>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611065" cy="1107996"/>
          </a:xfrm>
          <a:prstGeom prst="rect">
            <a:avLst/>
          </a:prstGeom>
          <a:noFill/>
        </p:spPr>
        <p:txBody>
          <a:bodyPr wrap="none" rtlCol="0">
            <a:spAutoFit/>
          </a:bodyPr>
          <a:lstStyle/>
          <a:p>
            <a:r>
              <a:rPr lang="en-US" altLang="zh-CN" sz="6600" b="1" dirty="0" smtClean="0">
                <a:solidFill>
                  <a:srgbClr val="4F81BD"/>
                </a:solidFill>
                <a:latin typeface="方正正大黑简体" pitchFamily="2" charset="-122"/>
                <a:ea typeface="方正正大黑简体" pitchFamily="2" charset="-122"/>
              </a:rPr>
              <a:t>2</a:t>
            </a:r>
            <a:endParaRPr lang="zh-CN" altLang="en-US" sz="6600" b="1"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611065" cy="1107996"/>
          </a:xfrm>
          <a:prstGeom prst="rect">
            <a:avLst/>
          </a:prstGeom>
          <a:noFill/>
        </p:spPr>
        <p:txBody>
          <a:bodyPr wrap="none" rtlCol="0">
            <a:spAutoFit/>
          </a:bodyPr>
          <a:lstStyle/>
          <a:p>
            <a:r>
              <a:rPr lang="en-US" altLang="zh-CN" sz="6600" b="1" dirty="0" smtClean="0">
                <a:solidFill>
                  <a:srgbClr val="C0504D"/>
                </a:solidFill>
                <a:latin typeface="方正正大黑简体" pitchFamily="2" charset="-122"/>
                <a:ea typeface="方正正大黑简体" pitchFamily="2" charset="-122"/>
              </a:rPr>
              <a:t>0</a:t>
            </a:r>
            <a:endParaRPr lang="zh-CN" altLang="en-US" sz="6600" b="1"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11065" cy="1107996"/>
          </a:xfrm>
          <a:prstGeom prst="rect">
            <a:avLst/>
          </a:prstGeom>
          <a:noFill/>
        </p:spPr>
        <p:txBody>
          <a:bodyPr wrap="none" rtlCol="0">
            <a:spAutoFit/>
          </a:bodyPr>
          <a:lstStyle/>
          <a:p>
            <a:r>
              <a:rPr lang="en-US" altLang="zh-CN" sz="6600" b="1" dirty="0" smtClean="0">
                <a:solidFill>
                  <a:srgbClr val="8064A2"/>
                </a:solidFill>
                <a:latin typeface="方正正大黑简体" pitchFamily="2" charset="-122"/>
                <a:ea typeface="方正正大黑简体" pitchFamily="2" charset="-122"/>
              </a:rPr>
              <a:t>1</a:t>
            </a:r>
            <a:endParaRPr lang="zh-CN" altLang="en-US" sz="6600" b="1"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607859" cy="1107996"/>
          </a:xfrm>
          <a:prstGeom prst="rect">
            <a:avLst/>
          </a:prstGeom>
          <a:noFill/>
        </p:spPr>
        <p:txBody>
          <a:bodyPr wrap="none" rtlCol="0">
            <a:spAutoFit/>
          </a:bodyPr>
          <a:lstStyle/>
          <a:p>
            <a:r>
              <a:rPr lang="en-US" altLang="zh-CN" sz="6600" b="1" dirty="0" smtClean="0">
                <a:solidFill>
                  <a:srgbClr val="9BBB59"/>
                </a:solidFill>
                <a:latin typeface="方正正大黑简体" pitchFamily="2" charset="-122"/>
                <a:ea typeface="方正正大黑简体" pitchFamily="2" charset="-122"/>
              </a:rPr>
              <a:t>7</a:t>
            </a:r>
            <a:endParaRPr lang="zh-CN" altLang="en-US" sz="6600" b="1"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956797" y="3132956"/>
            <a:ext cx="5211683" cy="523220"/>
          </a:xfrm>
          <a:prstGeom prst="rect">
            <a:avLst/>
          </a:prstGeom>
          <a:noFill/>
        </p:spPr>
        <p:txBody>
          <a:bodyPr wrap="non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框架完整的</a:t>
            </a:r>
            <a:r>
              <a:rPr lang="zh-CN" altLang="en-US" sz="2800" dirty="0" smtClean="0">
                <a:solidFill>
                  <a:schemeClr val="tx1">
                    <a:lumMod val="65000"/>
                    <a:lumOff val="35000"/>
                  </a:schemeClr>
                </a:solidFill>
                <a:latin typeface="微软雅黑" pitchFamily="34" charset="-122"/>
                <a:ea typeface="微软雅黑" pitchFamily="34" charset="-122"/>
              </a:rPr>
              <a:t>年终总结暨新年计划</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6"/>
          <a:srcRect/>
          <a:stretch>
            <a:fillRect/>
          </a:stretch>
        </p:blipFill>
        <p:spPr bwMode="auto">
          <a:xfrm flipH="1">
            <a:off x="1572529" y="3219822"/>
            <a:ext cx="2959860" cy="2876318"/>
          </a:xfrm>
          <a:prstGeom prst="rect">
            <a:avLst/>
          </a:prstGeom>
          <a:noFill/>
        </p:spPr>
      </p:pic>
    </p:spTree>
    <p:extLst>
      <p:ext uri="{BB962C8B-B14F-4D97-AF65-F5344CB8AC3E}">
        <p14:creationId xmlns:p14="http://schemas.microsoft.com/office/powerpoint/2010/main" val="257949915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animEffect transition="in" filter="fade">
                                      <p:cBhvr>
                                        <p:cTn id="9" dur="1500"/>
                                        <p:tgtEl>
                                          <p:spTgt spid="63"/>
                                        </p:tgtEl>
                                      </p:cBhvr>
                                    </p:animEffect>
                                  </p:childTnLst>
                                </p:cTn>
                              </p:par>
                              <p:par>
                                <p:cTn id="10" presetID="8" presetClass="emph" presetSubtype="0" decel="58000" fill="hold" grpId="1" nodeType="withEffect">
                                  <p:stCondLst>
                                    <p:cond delay="0"/>
                                  </p:stCondLst>
                                  <p:childTnLst>
                                    <p:animRot by="-21600000">
                                      <p:cBhvr>
                                        <p:cTn id="11" dur="1500" fill="hold"/>
                                        <p:tgtEl>
                                          <p:spTgt spid="63"/>
                                        </p:tgtEl>
                                        <p:attrNameLst>
                                          <p:attrName>r</p:attrName>
                                        </p:attrNameLst>
                                      </p:cBhvr>
                                    </p:animRot>
                                  </p:childTnLst>
                                </p:cTn>
                              </p:par>
                              <p:par>
                                <p:cTn id="12"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3" dur="1500" fill="hold"/>
                                        <p:tgtEl>
                                          <p:spTgt spid="63"/>
                                        </p:tgtEl>
                                        <p:attrNameLst>
                                          <p:attrName>ppt_x</p:attrName>
                                          <p:attrName>ppt_y</p:attrName>
                                        </p:attrNameLst>
                                      </p:cBhvr>
                                    </p:animMotion>
                                  </p:childTnLst>
                                </p:cTn>
                              </p:par>
                              <p:par>
                                <p:cTn id="14" presetID="10" presetClass="entr" presetSubtype="0" fill="hold" grpId="0" nodeType="with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1500"/>
                                        <p:tgtEl>
                                          <p:spTgt spid="99"/>
                                        </p:tgtEl>
                                      </p:cBhvr>
                                    </p:animEffect>
                                  </p:childTnLst>
                                </p:cTn>
                              </p:par>
                              <p:par>
                                <p:cTn id="17" presetID="8" presetClass="emph" presetSubtype="0" decel="58000" fill="hold" grpId="1" nodeType="withEffect">
                                  <p:stCondLst>
                                    <p:cond delay="0"/>
                                  </p:stCondLst>
                                  <p:childTnLst>
                                    <p:animRot by="21600000">
                                      <p:cBhvr>
                                        <p:cTn id="18" dur="1500" fill="hold"/>
                                        <p:tgtEl>
                                          <p:spTgt spid="99"/>
                                        </p:tgtEl>
                                        <p:attrNameLst>
                                          <p:attrName>r</p:attrName>
                                        </p:attrNameLst>
                                      </p:cBhvr>
                                    </p:animRot>
                                  </p:childTnLst>
                                </p:cTn>
                              </p:par>
                              <p:par>
                                <p:cTn id="19"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20" dur="1500" fill="hold"/>
                                        <p:tgtEl>
                                          <p:spTgt spid="99"/>
                                        </p:tgtEl>
                                        <p:attrNameLst>
                                          <p:attrName>ppt_x</p:attrName>
                                          <p:attrName>ppt_y</p:attrName>
                                        </p:attrNameLst>
                                      </p:cBhvr>
                                    </p:animMotion>
                                  </p:childTnLst>
                                </p:cTn>
                              </p:par>
                              <p:par>
                                <p:cTn id="21" presetID="10"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fade">
                                      <p:cBhvr>
                                        <p:cTn id="23" dur="1500"/>
                                        <p:tgtEl>
                                          <p:spTgt spid="101"/>
                                        </p:tgtEl>
                                      </p:cBhvr>
                                    </p:animEffect>
                                  </p:childTnLst>
                                </p:cTn>
                              </p:par>
                              <p:par>
                                <p:cTn id="24" presetID="8" presetClass="emph" presetSubtype="0" decel="58000" fill="hold" grpId="1" nodeType="withEffect">
                                  <p:stCondLst>
                                    <p:cond delay="0"/>
                                  </p:stCondLst>
                                  <p:childTnLst>
                                    <p:animRot by="-21600000">
                                      <p:cBhvr>
                                        <p:cTn id="25" dur="1500" fill="hold"/>
                                        <p:tgtEl>
                                          <p:spTgt spid="101"/>
                                        </p:tgtEl>
                                        <p:attrNameLst>
                                          <p:attrName>r</p:attrName>
                                        </p:attrNameLst>
                                      </p:cBhvr>
                                    </p:animRot>
                                  </p:childTnLst>
                                </p:cTn>
                              </p:par>
                              <p:par>
                                <p:cTn id="26"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7" dur="1500" fill="hold"/>
                                        <p:tgtEl>
                                          <p:spTgt spid="101"/>
                                        </p:tgtEl>
                                        <p:attrNameLst>
                                          <p:attrName>ppt_x</p:attrName>
                                          <p:attrName>ppt_y</p:attrName>
                                        </p:attrNameLst>
                                      </p:cBhvr>
                                    </p:animMotion>
                                  </p:childTnLst>
                                </p:cTn>
                              </p:par>
                              <p:par>
                                <p:cTn id="28" presetID="10" presetClass="entr" presetSubtype="0"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1500"/>
                                        <p:tgtEl>
                                          <p:spTgt spid="103"/>
                                        </p:tgtEl>
                                      </p:cBhvr>
                                    </p:animEffect>
                                  </p:childTnLst>
                                </p:cTn>
                              </p:par>
                              <p:par>
                                <p:cTn id="31" presetID="8" presetClass="emph" presetSubtype="0" decel="58000" fill="hold" grpId="1" nodeType="withEffect">
                                  <p:stCondLst>
                                    <p:cond delay="0"/>
                                  </p:stCondLst>
                                  <p:childTnLst>
                                    <p:animRot by="-21600000">
                                      <p:cBhvr>
                                        <p:cTn id="32" dur="1500" fill="hold"/>
                                        <p:tgtEl>
                                          <p:spTgt spid="103"/>
                                        </p:tgtEl>
                                        <p:attrNameLst>
                                          <p:attrName>r</p:attrName>
                                        </p:attrNameLst>
                                      </p:cBhvr>
                                    </p:animRot>
                                  </p:childTnLst>
                                </p:cTn>
                              </p:par>
                              <p:par>
                                <p:cTn id="33"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4" dur="1500" fill="hold"/>
                                        <p:tgtEl>
                                          <p:spTgt spid="103"/>
                                        </p:tgtEl>
                                        <p:attrNameLst>
                                          <p:attrName>ppt_x</p:attrName>
                                          <p:attrName>ppt_y</p:attrName>
                                        </p:attrNameLst>
                                      </p:cBhvr>
                                    </p:animMotion>
                                  </p:childTnLst>
                                </p:cTn>
                              </p:par>
                            </p:childTnLst>
                          </p:cTn>
                        </p:par>
                        <p:par>
                          <p:cTn id="35" fill="hold">
                            <p:stCondLst>
                              <p:cond delay="1500"/>
                            </p:stCondLst>
                            <p:childTnLst>
                              <p:par>
                                <p:cTn id="36" presetID="10" presetClass="entr" presetSubtype="0" fill="hold" grpId="1"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500"/>
                                        <p:tgtEl>
                                          <p:spTgt spid="61"/>
                                        </p:tgtEl>
                                      </p:cBhvr>
                                    </p:animEffect>
                                  </p:childTnLst>
                                </p:cTn>
                              </p:par>
                              <p:par>
                                <p:cTn id="39" presetID="64" presetClass="path" presetSubtype="0" accel="50000" decel="50000" fill="hold" grpId="0" nodeType="withEffect">
                                  <p:stCondLst>
                                    <p:cond delay="0"/>
                                  </p:stCondLst>
                                  <p:childTnLst>
                                    <p:animMotion origin="layout" path="M -3.05556E-6 0.03612 L -3.05556E-6 -4.19753E-6 " pathEditMode="relative" rAng="0" ptsTypes="AA">
                                      <p:cBhvr>
                                        <p:cTn id="40" dur="750" fill="hold"/>
                                        <p:tgtEl>
                                          <p:spTgt spid="61"/>
                                        </p:tgtEl>
                                        <p:attrNameLst>
                                          <p:attrName>ppt_x</p:attrName>
                                          <p:attrName>ppt_y</p:attrName>
                                        </p:attrNameLst>
                                      </p:cBhvr>
                                      <p:rCtr x="0" y="-1821"/>
                                    </p:animMotion>
                                  </p:childTnLst>
                                </p:cTn>
                              </p:par>
                              <p:par>
                                <p:cTn id="41" presetID="10" presetClass="entr" presetSubtype="0" fill="hold" grpId="0" nodeType="withEffect">
                                  <p:stCondLst>
                                    <p:cond delay="250"/>
                                  </p:stCondLst>
                                  <p:childTnLst>
                                    <p:set>
                                      <p:cBhvr>
                                        <p:cTn id="42" dur="1" fill="hold">
                                          <p:stCondLst>
                                            <p:cond delay="0"/>
                                          </p:stCondLst>
                                        </p:cTn>
                                        <p:tgtEl>
                                          <p:spTgt spid="94"/>
                                        </p:tgtEl>
                                        <p:attrNameLst>
                                          <p:attrName>style.visibility</p:attrName>
                                        </p:attrNameLst>
                                      </p:cBhvr>
                                      <p:to>
                                        <p:strVal val="visible"/>
                                      </p:to>
                                    </p:set>
                                    <p:animEffect transition="in" filter="fade">
                                      <p:cBhvr>
                                        <p:cTn id="43" dur="500"/>
                                        <p:tgtEl>
                                          <p:spTgt spid="94"/>
                                        </p:tgtEl>
                                      </p:cBhvr>
                                    </p:animEffect>
                                  </p:childTnLst>
                                </p:cTn>
                              </p:par>
                              <p:par>
                                <p:cTn id="44" presetID="10" presetClass="entr" presetSubtype="0" fill="hold" grpId="1" nodeType="withEffect">
                                  <p:stCondLst>
                                    <p:cond delay="25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par>
                                <p:cTn id="47" presetID="64" presetClass="path" presetSubtype="0" accel="50000" decel="50000" fill="hold" grpId="0" nodeType="withEffect">
                                  <p:stCondLst>
                                    <p:cond delay="250"/>
                                  </p:stCondLst>
                                  <p:childTnLst>
                                    <p:animMotion origin="layout" path="M -3.05556E-6 0.03612 L -3.05556E-6 -4.19753E-6 " pathEditMode="relative" rAng="0" ptsTypes="AA">
                                      <p:cBhvr>
                                        <p:cTn id="48" dur="750" fill="hold"/>
                                        <p:tgtEl>
                                          <p:spTgt spid="98"/>
                                        </p:tgtEl>
                                        <p:attrNameLst>
                                          <p:attrName>ppt_x</p:attrName>
                                          <p:attrName>ppt_y</p:attrName>
                                        </p:attrNameLst>
                                      </p:cBhvr>
                                      <p:rCtr x="0" y="-1821"/>
                                    </p:animMotion>
                                  </p:childTnLst>
                                </p:cTn>
                              </p:par>
                              <p:par>
                                <p:cTn id="49" presetID="10" presetClass="entr" presetSubtype="0" fill="hold" grpId="0" nodeType="withEffect">
                                  <p:stCondLst>
                                    <p:cond delay="50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1" nodeType="withEffect">
                                  <p:stCondLst>
                                    <p:cond delay="500"/>
                                  </p:stCondLst>
                                  <p:childTnLst>
                                    <p:set>
                                      <p:cBhvr>
                                        <p:cTn id="53" dur="1" fill="hold">
                                          <p:stCondLst>
                                            <p:cond delay="0"/>
                                          </p:stCondLst>
                                        </p:cTn>
                                        <p:tgtEl>
                                          <p:spTgt spid="100"/>
                                        </p:tgtEl>
                                        <p:attrNameLst>
                                          <p:attrName>style.visibility</p:attrName>
                                        </p:attrNameLst>
                                      </p:cBhvr>
                                      <p:to>
                                        <p:strVal val="visible"/>
                                      </p:to>
                                    </p:set>
                                    <p:animEffect transition="in" filter="fade">
                                      <p:cBhvr>
                                        <p:cTn id="54" dur="500"/>
                                        <p:tgtEl>
                                          <p:spTgt spid="100"/>
                                        </p:tgtEl>
                                      </p:cBhvr>
                                    </p:animEffect>
                                  </p:childTnLst>
                                </p:cTn>
                              </p:par>
                              <p:par>
                                <p:cTn id="55" presetID="64" presetClass="path" presetSubtype="0" accel="50000" decel="50000" fill="hold" grpId="0" nodeType="withEffect">
                                  <p:stCondLst>
                                    <p:cond delay="500"/>
                                  </p:stCondLst>
                                  <p:childTnLst>
                                    <p:animMotion origin="layout" path="M -3.05556E-6 0.03612 L -3.05556E-6 -4.19753E-6 " pathEditMode="relative" rAng="0" ptsTypes="AA">
                                      <p:cBhvr>
                                        <p:cTn id="56" dur="750" fill="hold"/>
                                        <p:tgtEl>
                                          <p:spTgt spid="100"/>
                                        </p:tgtEl>
                                        <p:attrNameLst>
                                          <p:attrName>ppt_x</p:attrName>
                                          <p:attrName>ppt_y</p:attrName>
                                        </p:attrNameLst>
                                      </p:cBhvr>
                                      <p:rCtr x="0" y="-1821"/>
                                    </p:animMotion>
                                  </p:childTnLst>
                                </p:cTn>
                              </p:par>
                              <p:par>
                                <p:cTn id="57" presetID="10" presetClass="entr" presetSubtype="0" fill="hold" grpId="0" nodeType="withEffect">
                                  <p:stCondLst>
                                    <p:cond delay="750"/>
                                  </p:stCondLst>
                                  <p:childTnLst>
                                    <p:set>
                                      <p:cBhvr>
                                        <p:cTn id="58" dur="1" fill="hold">
                                          <p:stCondLst>
                                            <p:cond delay="0"/>
                                          </p:stCondLst>
                                        </p:cTn>
                                        <p:tgtEl>
                                          <p:spTgt spid="105"/>
                                        </p:tgtEl>
                                        <p:attrNameLst>
                                          <p:attrName>style.visibility</p:attrName>
                                        </p:attrNameLst>
                                      </p:cBhvr>
                                      <p:to>
                                        <p:strVal val="visible"/>
                                      </p:to>
                                    </p:set>
                                    <p:animEffect transition="in" filter="fade">
                                      <p:cBhvr>
                                        <p:cTn id="59" dur="500"/>
                                        <p:tgtEl>
                                          <p:spTgt spid="105"/>
                                        </p:tgtEl>
                                      </p:cBhvr>
                                    </p:animEffect>
                                  </p:childTnLst>
                                </p:cTn>
                              </p:par>
                              <p:par>
                                <p:cTn id="60" presetID="10" presetClass="entr" presetSubtype="0" fill="hold" grpId="1" nodeType="withEffect">
                                  <p:stCondLst>
                                    <p:cond delay="75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500"/>
                                        <p:tgtEl>
                                          <p:spTgt spid="102"/>
                                        </p:tgtEl>
                                      </p:cBhvr>
                                    </p:animEffect>
                                  </p:childTnLst>
                                </p:cTn>
                              </p:par>
                              <p:par>
                                <p:cTn id="63" presetID="64" presetClass="path" presetSubtype="0" accel="50000" decel="50000" fill="hold" grpId="0" nodeType="withEffect">
                                  <p:stCondLst>
                                    <p:cond delay="750"/>
                                  </p:stCondLst>
                                  <p:childTnLst>
                                    <p:animMotion origin="layout" path="M -3.05556E-6 0.03612 L -3.05556E-6 -4.19753E-6 " pathEditMode="relative" rAng="0" ptsTypes="AA">
                                      <p:cBhvr>
                                        <p:cTn id="64" dur="750" fill="hold"/>
                                        <p:tgtEl>
                                          <p:spTgt spid="102"/>
                                        </p:tgtEl>
                                        <p:attrNameLst>
                                          <p:attrName>ppt_x</p:attrName>
                                          <p:attrName>ppt_y</p:attrName>
                                        </p:attrNameLst>
                                      </p:cBhvr>
                                      <p:rCtr x="0" y="-1821"/>
                                    </p:animMotion>
                                  </p:childTnLst>
                                </p:cTn>
                              </p:par>
                              <p:par>
                                <p:cTn id="65" presetID="10" presetClass="entr" presetSubtype="0" fill="hold" grpId="0" nodeType="withEffect">
                                  <p:stCondLst>
                                    <p:cond delay="1000"/>
                                  </p:stCondLst>
                                  <p:childTnLst>
                                    <p:set>
                                      <p:cBhvr>
                                        <p:cTn id="66" dur="1" fill="hold">
                                          <p:stCondLst>
                                            <p:cond delay="0"/>
                                          </p:stCondLst>
                                        </p:cTn>
                                        <p:tgtEl>
                                          <p:spTgt spid="106"/>
                                        </p:tgtEl>
                                        <p:attrNameLst>
                                          <p:attrName>style.visibility</p:attrName>
                                        </p:attrNameLst>
                                      </p:cBhvr>
                                      <p:to>
                                        <p:strVal val="visible"/>
                                      </p:to>
                                    </p:set>
                                    <p:animEffect transition="in" filter="fade">
                                      <p:cBhvr>
                                        <p:cTn id="67" dur="500"/>
                                        <p:tgtEl>
                                          <p:spTgt spid="106"/>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par>
                                <p:cTn id="72" presetID="10" presetClass="entr" presetSubtype="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par>
                          <p:cTn id="75" fill="hold">
                            <p:stCondLst>
                              <p:cond delay="3500"/>
                            </p:stCondLst>
                            <p:childTnLst>
                              <p:par>
                                <p:cTn id="76" presetID="1" presetClass="entr" presetSubtype="0" fill="hold" nodeType="afterEffect">
                                  <p:stCondLst>
                                    <p:cond delay="0"/>
                                  </p:stCondLst>
                                  <p:childTnLst>
                                    <p:set>
                                      <p:cBhvr>
                                        <p:cTn id="77" dur="1" fill="hold">
                                          <p:stCondLst>
                                            <p:cond delay="0"/>
                                          </p:stCondLst>
                                        </p:cTn>
                                        <p:tgtEl>
                                          <p:spTgt spid="27"/>
                                        </p:tgtEl>
                                        <p:attrNameLst>
                                          <p:attrName>style.visibility</p:attrName>
                                        </p:attrNameLst>
                                      </p:cBhvr>
                                      <p:to>
                                        <p:strVal val="visible"/>
                                      </p:to>
                                    </p:set>
                                  </p:childTnLst>
                                </p:cTn>
                              </p:par>
                              <p:par>
                                <p:cTn id="78" presetID="63" presetClass="path" presetSubtype="0" accel="50000" decel="50000" fill="hold" nodeType="withEffect">
                                  <p:stCondLst>
                                    <p:cond delay="0"/>
                                  </p:stCondLst>
                                  <p:childTnLst>
                                    <p:animMotion origin="layout" path="M 4.44444E-6 -4.78691E-6 L 0.575 -4.78691E-6 " pathEditMode="relative" rAng="0" ptsTypes="AA">
                                      <p:cBhvr>
                                        <p:cTn id="79" dur="2000" fill="hold"/>
                                        <p:tgtEl>
                                          <p:spTgt spid="27"/>
                                        </p:tgtEl>
                                        <p:attrNameLst>
                                          <p:attrName>ppt_x</p:attrName>
                                          <p:attrName>ppt_y</p:attrName>
                                        </p:attrNameLst>
                                      </p:cBhvr>
                                      <p:rCtr x="28750" y="0"/>
                                    </p:animMotion>
                                  </p:childTnLst>
                                </p:cTn>
                              </p:par>
                              <p:par>
                                <p:cTn id="80" presetID="22" presetClass="entr" presetSubtype="8" fill="hold" grpId="0" nodeType="withEffect">
                                  <p:stCondLst>
                                    <p:cond delay="25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1750"/>
                                        <p:tgtEl>
                                          <p:spTgt spid="26"/>
                                        </p:tgtEl>
                                      </p:cBhvr>
                                    </p:animEffect>
                                  </p:childTnLst>
                                </p:cTn>
                              </p:par>
                              <p:par>
                                <p:cTn id="83" presetID="1" presetClass="entr" presetSubtype="0" fill="hold" nodeType="with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par>
                                <p:cTn id="85" presetID="63" presetClass="path" presetSubtype="0" accel="50000" decel="50000" fill="hold" nodeType="withEffect">
                                  <p:stCondLst>
                                    <p:cond delay="0"/>
                                  </p:stCondLst>
                                  <p:childTnLst>
                                    <p:animMotion origin="layout" path="M -4.16667E-6 4.93827E-6 L 0.58351 4.93827E-6 " pathEditMode="relative" rAng="0" ptsTypes="AA">
                                      <p:cBhvr>
                                        <p:cTn id="86" dur="2000" fill="hold"/>
                                        <p:tgtEl>
                                          <p:spTgt spid="39"/>
                                        </p:tgtEl>
                                        <p:attrNameLst>
                                          <p:attrName>ppt_x</p:attrName>
                                          <p:attrName>ppt_y</p:attrName>
                                        </p:attrNameLst>
                                      </p:cBhvr>
                                      <p:rCtr x="29167" y="0"/>
                                    </p:animMotion>
                                  </p:childTnLst>
                                </p:cTn>
                              </p:par>
                            </p:childTnLst>
                          </p:cTn>
                        </p:par>
                        <p:par>
                          <p:cTn id="87" fill="hold">
                            <p:stCondLst>
                              <p:cond delay="550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par>
                                <p:cTn id="93" presetID="42" presetClass="exit" presetSubtype="0" fill="hold" nodeType="withEffect">
                                  <p:stCondLst>
                                    <p:cond delay="0"/>
                                  </p:stCondLst>
                                  <p:childTnLst>
                                    <p:animEffect transition="out" filter="fade">
                                      <p:cBhvr>
                                        <p:cTn id="94" dur="1000"/>
                                        <p:tgtEl>
                                          <p:spTgt spid="39"/>
                                        </p:tgtEl>
                                      </p:cBhvr>
                                    </p:animEffect>
                                    <p:anim calcmode="lin" valueType="num">
                                      <p:cBhvr>
                                        <p:cTn id="95" dur="1000"/>
                                        <p:tgtEl>
                                          <p:spTgt spid="39"/>
                                        </p:tgtEl>
                                        <p:attrNameLst>
                                          <p:attrName>ppt_x</p:attrName>
                                        </p:attrNameLst>
                                      </p:cBhvr>
                                      <p:tavLst>
                                        <p:tav tm="0">
                                          <p:val>
                                            <p:strVal val="ppt_x"/>
                                          </p:val>
                                        </p:tav>
                                        <p:tav tm="100000">
                                          <p:val>
                                            <p:strVal val="ppt_x"/>
                                          </p:val>
                                        </p:tav>
                                      </p:tavLst>
                                    </p:anim>
                                    <p:anim calcmode="lin" valueType="num">
                                      <p:cBhvr>
                                        <p:cTn id="96" dur="1000"/>
                                        <p:tgtEl>
                                          <p:spTgt spid="39"/>
                                        </p:tgtEl>
                                        <p:attrNameLst>
                                          <p:attrName>ppt_y</p:attrName>
                                        </p:attrNameLst>
                                      </p:cBhvr>
                                      <p:tavLst>
                                        <p:tav tm="0">
                                          <p:val>
                                            <p:strVal val="ppt_y"/>
                                          </p:val>
                                        </p:tav>
                                        <p:tav tm="100000">
                                          <p:val>
                                            <p:strVal val="ppt_y+.1"/>
                                          </p:val>
                                        </p:tav>
                                      </p:tavLst>
                                    </p:anim>
                                    <p:set>
                                      <p:cBhvr>
                                        <p:cTn id="97" dur="1" fill="hold">
                                          <p:stCondLst>
                                            <p:cond delay="999"/>
                                          </p:stCondLst>
                                        </p:cTn>
                                        <p:tgtEl>
                                          <p:spTgt spid="39"/>
                                        </p:tgtEl>
                                        <p:attrNameLst>
                                          <p:attrName>style.visibility</p:attrName>
                                        </p:attrNameLst>
                                      </p:cBhvr>
                                      <p:to>
                                        <p:strVal val="hidden"/>
                                      </p:to>
                                    </p:se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2" repeatCount="indefinite" fill="hold" display="0">
                  <p:stCondLst>
                    <p:cond delay="indefinite"/>
                  </p:stCondLst>
                  <p:endCondLst>
                    <p:cond evt="onStopAudio" delay="0">
                      <p:tgtEl>
                        <p:sldTgt/>
                      </p:tgtEl>
                    </p:cond>
                  </p:endCondLst>
                </p:cTn>
                <p:tgtEl>
                  <p:spTgt spid="2"/>
                </p:tgtEl>
              </p:cMediaNode>
            </p:audio>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1"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504D"/>
                  </a:solidFill>
                  <a:latin typeface="微软雅黑" pitchFamily="34" charset="-122"/>
                  <a:ea typeface="微软雅黑" pitchFamily="34" charset="-122"/>
                </a:rPr>
                <a:t>职位名称</a:t>
              </a:r>
              <a:endParaRPr lang="zh-CN" altLang="en-US" sz="1600" b="1" dirty="0">
                <a:solidFill>
                  <a:srgbClr val="C0504D"/>
                </a:solidFill>
                <a:latin typeface="微软雅黑" pitchFamily="34" charset="-122"/>
                <a:ea typeface="微软雅黑" pitchFamily="34" charset="-122"/>
              </a:endParaRPr>
            </a:p>
          </p:txBody>
        </p:sp>
      </p:grpSp>
      <p:grpSp>
        <p:nvGrpSpPr>
          <p:cNvPr id="23" name="组合 22"/>
          <p:cNvGrpSpPr/>
          <p:nvPr/>
        </p:nvGrpSpPr>
        <p:grpSpPr>
          <a:xfrm>
            <a:off x="2817608" y="3179909"/>
            <a:ext cx="1487487" cy="363538"/>
            <a:chOff x="852265" y="3147814"/>
            <a:chExt cx="1487487" cy="363538"/>
          </a:xfrm>
        </p:grpSpPr>
        <p:sp>
          <p:nvSpPr>
            <p:cNvPr id="24"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5"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4F81BD"/>
                  </a:solidFill>
                  <a:latin typeface="微软雅黑" pitchFamily="34" charset="-122"/>
                  <a:ea typeface="微软雅黑" pitchFamily="34" charset="-122"/>
                </a:rPr>
                <a:t>职位名称</a:t>
              </a:r>
              <a:endParaRPr lang="zh-CN" altLang="en-US" sz="1600" b="1" dirty="0">
                <a:solidFill>
                  <a:srgbClr val="4F81BD"/>
                </a:solidFill>
                <a:latin typeface="微软雅黑" pitchFamily="34" charset="-122"/>
                <a:ea typeface="微软雅黑" pitchFamily="34" charset="-122"/>
              </a:endParaRPr>
            </a:p>
          </p:txBody>
        </p:sp>
      </p:grpSp>
      <p:grpSp>
        <p:nvGrpSpPr>
          <p:cNvPr id="27" name="组合 26"/>
          <p:cNvGrpSpPr/>
          <p:nvPr/>
        </p:nvGrpSpPr>
        <p:grpSpPr>
          <a:xfrm>
            <a:off x="4815728" y="3179909"/>
            <a:ext cx="1487487" cy="363538"/>
            <a:chOff x="852265" y="3147814"/>
            <a:chExt cx="1487487" cy="363538"/>
          </a:xfrm>
        </p:grpSpPr>
        <p:sp>
          <p:nvSpPr>
            <p:cNvPr id="2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8064A2"/>
                  </a:solidFill>
                  <a:latin typeface="微软雅黑" pitchFamily="34" charset="-122"/>
                  <a:ea typeface="微软雅黑" pitchFamily="34" charset="-122"/>
                </a:rPr>
                <a:t>职位名称</a:t>
              </a:r>
              <a:endParaRPr lang="zh-CN" altLang="en-US" sz="1600" b="1" dirty="0">
                <a:solidFill>
                  <a:srgbClr val="8064A2"/>
                </a:solidFill>
                <a:latin typeface="微软雅黑" pitchFamily="34" charset="-122"/>
                <a:ea typeface="微软雅黑" pitchFamily="34" charset="-122"/>
              </a:endParaRPr>
            </a:p>
          </p:txBody>
        </p:sp>
      </p:grpSp>
      <p:grpSp>
        <p:nvGrpSpPr>
          <p:cNvPr id="31" name="组合 30"/>
          <p:cNvGrpSpPr/>
          <p:nvPr/>
        </p:nvGrpSpPr>
        <p:grpSpPr>
          <a:xfrm>
            <a:off x="6804248" y="3179909"/>
            <a:ext cx="1487487" cy="363538"/>
            <a:chOff x="852265" y="3147814"/>
            <a:chExt cx="1487487" cy="363538"/>
          </a:xfrm>
        </p:grpSpPr>
        <p:sp>
          <p:nvSpPr>
            <p:cNvPr id="3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9BBB59"/>
                  </a:solidFill>
                  <a:latin typeface="微软雅黑" pitchFamily="34" charset="-122"/>
                  <a:ea typeface="微软雅黑" pitchFamily="34" charset="-122"/>
                </a:rPr>
                <a:t>职位名称</a:t>
              </a:r>
              <a:endParaRPr lang="zh-CN" altLang="en-US" sz="1600" b="1" dirty="0">
                <a:solidFill>
                  <a:srgbClr val="9BBB5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C0504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504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504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2</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C0504D"/>
                </a:solidFill>
                <a:latin typeface="微软雅黑" pitchFamily="34" charset="-122"/>
                <a:ea typeface="微软雅黑" pitchFamily="34" charset="-122"/>
              </a:rPr>
              <a:t>工作完成情况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言简意赅的描述本章节的基本内容即可锐旗设计在此</a:t>
            </a:r>
            <a:r>
              <a:rPr lang="zh-CN" altLang="en-US" sz="1400" dirty="0">
                <a:solidFill>
                  <a:schemeClr val="tx1">
                    <a:lumMod val="75000"/>
                    <a:lumOff val="25000"/>
                  </a:schemeClr>
                </a:solidFill>
                <a:latin typeface="微软雅黑" pitchFamily="34" charset="-122"/>
                <a:ea typeface="微软雅黑" pitchFamily="34" charset="-122"/>
              </a:rPr>
              <a:t>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可锐旗设计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82033011"/>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2014</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工作</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2015</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年</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solidFill>
              <a:srgbClr val="4BACC6"/>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000" b="1" dirty="0" smtClean="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8" name="Freeform 47"/>
            <p:cNvSpPr>
              <a:spLocks/>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0" name="Freeform 49"/>
            <p:cNvSpPr>
              <a:spLocks/>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51"/>
            <p:cNvSpPr>
              <a:spLocks/>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52"/>
            <p:cNvSpPr>
              <a:spLocks/>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54"/>
            <p:cNvSpPr>
              <a:spLocks/>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55"/>
            <p:cNvSpPr>
              <a:spLocks/>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56"/>
            <p:cNvSpPr>
              <a:spLocks/>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57"/>
            <p:cNvSpPr>
              <a:spLocks/>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58"/>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59"/>
            <p:cNvSpPr>
              <a:spLocks/>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60"/>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62"/>
            <p:cNvSpPr>
              <a:spLocks/>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63"/>
            <p:cNvSpPr>
              <a:spLocks/>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64"/>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65"/>
            <p:cNvSpPr>
              <a:spLocks/>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66"/>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70"/>
            <p:cNvSpPr>
              <a:spLocks/>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71"/>
            <p:cNvSpPr>
              <a:spLocks/>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72"/>
            <p:cNvSpPr>
              <a:spLocks/>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73"/>
            <p:cNvSpPr>
              <a:spLocks/>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74"/>
            <p:cNvSpPr>
              <a:spLocks/>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75"/>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76"/>
            <p:cNvSpPr>
              <a:spLocks/>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77"/>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79"/>
            <p:cNvSpPr>
              <a:spLocks/>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80"/>
            <p:cNvSpPr>
              <a:spLocks/>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81"/>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82"/>
            <p:cNvSpPr>
              <a:spLocks/>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83"/>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050" dirty="0" smtClean="0">
                <a:solidFill>
                  <a:schemeClr val="tx1">
                    <a:lumMod val="65000"/>
                    <a:lumOff val="35000"/>
                  </a:schemeClr>
                </a:solidFill>
                <a:latin typeface="微软雅黑" pitchFamily="34" charset="-122"/>
                <a:ea typeface="微软雅黑" pitchFamily="34" charset="-122"/>
              </a:rPr>
              <a:t>内容锐旗设计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a:t>
            </a:r>
            <a:r>
              <a:rPr lang="zh-CN" altLang="en-US" sz="1050" dirty="0" smtClean="0">
                <a:solidFill>
                  <a:schemeClr val="tx1">
                    <a:lumMod val="65000"/>
                    <a:lumOff val="35000"/>
                  </a:schemeClr>
                </a:solidFill>
                <a:latin typeface="微软雅黑" pitchFamily="34" charset="-122"/>
                <a:ea typeface="微软雅黑" pitchFamily="34" charset="-122"/>
              </a:rPr>
              <a:t>内容锐旗设计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a:t>
            </a:r>
            <a:r>
              <a:rPr lang="zh-CN" altLang="en-US" sz="1050" dirty="0" smtClean="0">
                <a:solidFill>
                  <a:schemeClr val="tx1">
                    <a:lumMod val="65000"/>
                    <a:lumOff val="35000"/>
                  </a:schemeClr>
                </a:solidFill>
                <a:latin typeface="微软雅黑" pitchFamily="34" charset="-122"/>
                <a:ea typeface="微软雅黑" pitchFamily="34" charset="-122"/>
              </a:rPr>
              <a:t>内容锐旗设计</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0084" y="1311660"/>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5352098" y="226120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979320" y="309207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6604828" y="412075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75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35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425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3" name="Group 3"/>
          <p:cNvGrpSpPr/>
          <p:nvPr/>
        </p:nvGrpSpPr>
        <p:grpSpPr>
          <a:xfrm>
            <a:off x="4283819" y="1263888"/>
            <a:ext cx="521594" cy="3612118"/>
            <a:chOff x="4160049" y="1274619"/>
            <a:chExt cx="695459" cy="4816157"/>
          </a:xfrm>
        </p:grpSpPr>
        <p:sp>
          <p:nvSpPr>
            <p:cNvPr id="4" name="Rectangle 4"/>
            <p:cNvSpPr/>
            <p:nvPr/>
          </p:nvSpPr>
          <p:spPr>
            <a:xfrm>
              <a:off x="4160049" y="1274619"/>
              <a:ext cx="695459" cy="40597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75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25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175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25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275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25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375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完成中的四个问题</a:t>
            </a:r>
            <a:endParaRPr lang="zh-CN" altLang="en-US" dirty="0"/>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solidFill>
            <a:schemeClr val="accent5"/>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solidFill>
            <a:schemeClr val="accent1"/>
          </a:soli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1</a:t>
            </a:r>
            <a:endParaRPr lang="en-GB" altLang="en-US" sz="1800" b="1">
              <a:solidFill>
                <a:schemeClr val="tx1">
                  <a:lumMod val="65000"/>
                  <a:lumOff val="35000"/>
                </a:schemeClr>
              </a:solidFill>
            </a:endParaRPr>
          </a:p>
        </p:txBody>
      </p:sp>
      <p:sp>
        <p:nvSpPr>
          <p:cNvPr id="32" name="同心圆 59"/>
          <p:cNvSpPr/>
          <p:nvPr/>
        </p:nvSpPr>
        <p:spPr bwMode="auto">
          <a:xfrm>
            <a:off x="3243812" y="2062314"/>
            <a:ext cx="691645" cy="691646"/>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2</a:t>
            </a:r>
            <a:endParaRPr lang="en-GB" altLang="en-US" sz="1800" b="1">
              <a:solidFill>
                <a:schemeClr val="tx1">
                  <a:lumMod val="65000"/>
                  <a:lumOff val="35000"/>
                </a:schemeClr>
              </a:solidFill>
            </a:endParaRPr>
          </a:p>
        </p:txBody>
      </p:sp>
      <p:sp>
        <p:nvSpPr>
          <p:cNvPr id="35" name="同心圆 66"/>
          <p:cNvSpPr/>
          <p:nvPr/>
        </p:nvSpPr>
        <p:spPr bwMode="auto">
          <a:xfrm>
            <a:off x="3021923" y="3107899"/>
            <a:ext cx="691646" cy="691646"/>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7801"/>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3</a:t>
            </a:r>
            <a:endParaRPr lang="en-GB" altLang="en-US" sz="1800" b="1">
              <a:solidFill>
                <a:schemeClr val="tx1">
                  <a:lumMod val="65000"/>
                  <a:lumOff val="35000"/>
                </a:schemeClr>
              </a:solidFill>
            </a:endParaRPr>
          </a:p>
        </p:txBody>
      </p:sp>
      <p:sp>
        <p:nvSpPr>
          <p:cNvPr id="38" name="同心圆 73"/>
          <p:cNvSpPr/>
          <p:nvPr/>
        </p:nvSpPr>
        <p:spPr bwMode="auto">
          <a:xfrm>
            <a:off x="1819392" y="3911029"/>
            <a:ext cx="691645" cy="691646"/>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4</a:t>
            </a:r>
            <a:endParaRPr lang="en-GB" altLang="en-US" sz="1800" b="1">
              <a:solidFill>
                <a:schemeClr val="tx1">
                  <a:lumMod val="65000"/>
                  <a:lumOff val="3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smtClean="0">
                <a:solidFill>
                  <a:schemeClr val="tx1">
                    <a:lumMod val="65000"/>
                    <a:lumOff val="35000"/>
                  </a:schemeClr>
                </a:solidFill>
                <a:latin typeface="微软雅黑" pitchFamily="34" charset="-122"/>
                <a:ea typeface="微软雅黑" pitchFamily="34" charset="-122"/>
              </a:rPr>
              <a:t>添加</a:t>
            </a:r>
            <a:r>
              <a:rPr lang="zh-CN" altLang="en-US" b="1" dirty="0">
                <a:solidFill>
                  <a:schemeClr val="tx1">
                    <a:lumMod val="65000"/>
                    <a:lumOff val="35000"/>
                  </a:schemeClr>
                </a:solidFill>
                <a:latin typeface="微软雅黑" pitchFamily="34" charset="-122"/>
                <a:ea typeface="微软雅黑" pitchFamily="34" charset="-122"/>
              </a:rPr>
              <a:t>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5" name="Rectangle 66"/>
          <p:cNvSpPr/>
          <p:nvPr/>
        </p:nvSpPr>
        <p:spPr>
          <a:xfrm>
            <a:off x="3750711" y="3189170"/>
            <a:ext cx="225267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44985281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30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35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40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45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50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55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575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625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6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7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725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75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80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a:t>
            </a:r>
            <a:r>
              <a:rPr lang="zh-CN" altLang="en-US" dirty="0"/>
              <a:t>中的四</a:t>
            </a:r>
            <a:r>
              <a:rPr lang="zh-CN" altLang="en-US" dirty="0" smtClean="0"/>
              <a:t>个提升</a:t>
            </a:r>
            <a:endParaRPr lang="zh-CN" altLang="en-US" dirty="0"/>
          </a:p>
        </p:txBody>
      </p:sp>
      <p:grpSp>
        <p:nvGrpSpPr>
          <p:cNvPr id="6" name="组合 5"/>
          <p:cNvGrpSpPr/>
          <p:nvPr/>
        </p:nvGrpSpPr>
        <p:grpSpPr>
          <a:xfrm>
            <a:off x="6518260" y="1252165"/>
            <a:ext cx="1023937" cy="2614612"/>
            <a:chOff x="6518260" y="1252165"/>
            <a:chExt cx="1023937" cy="2614612"/>
          </a:xfrm>
          <a:solidFill>
            <a:srgbClr val="4F81BD"/>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9BBB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协调能力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管理能力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执行能力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合作能力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点击此处添加标题</a:t>
            </a:r>
            <a:endParaRPr lang="zh-CN" altLang="en-US" dirty="0"/>
          </a:p>
        </p:txBody>
      </p:sp>
      <p:grpSp>
        <p:nvGrpSpPr>
          <p:cNvPr id="95" name="组合 208"/>
          <p:cNvGrpSpPr/>
          <p:nvPr/>
        </p:nvGrpSpPr>
        <p:grpSpPr>
          <a:xfrm>
            <a:off x="4520803" y="3479686"/>
            <a:ext cx="138113" cy="483394"/>
            <a:chOff x="2752726" y="4344988"/>
            <a:chExt cx="184150" cy="644525"/>
          </a:xfrm>
          <a:solidFill>
            <a:schemeClr val="accent6"/>
          </a:solidFill>
        </p:grpSpPr>
        <p:sp>
          <p:nvSpPr>
            <p:cNvPr id="96" name="Freeform 101"/>
            <p:cNvSpPr>
              <a:spLocks/>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2"/>
            <p:cNvSpPr>
              <a:spLocks/>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3"/>
            <p:cNvSpPr>
              <a:spLocks/>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4"/>
            <p:cNvSpPr>
              <a:spLocks/>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a:spLocks/>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
            <p:cNvSpPr>
              <a:spLocks/>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
            <p:cNvSpPr>
              <a:spLocks/>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
            <p:cNvSpPr>
              <a:spLocks/>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
            <p:cNvSpPr>
              <a:spLocks/>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
            <p:cNvSpPr>
              <a:spLocks/>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
            <p:cNvSpPr>
              <a:spLocks/>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
            <p:cNvSpPr>
              <a:spLocks/>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3"/>
            <p:cNvSpPr>
              <a:spLocks/>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4"/>
            <p:cNvSpPr>
              <a:spLocks/>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5"/>
            <p:cNvSpPr>
              <a:spLocks/>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6"/>
            <p:cNvSpPr>
              <a:spLocks/>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p:cNvSpPr>
              <a:spLocks/>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8"/>
            <p:cNvSpPr>
              <a:spLocks/>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9"/>
            <p:cNvSpPr>
              <a:spLocks/>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0"/>
            <p:cNvSpPr>
              <a:spLocks/>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1"/>
            <p:cNvSpPr>
              <a:spLocks/>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2"/>
            <p:cNvSpPr>
              <a:spLocks/>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3"/>
            <p:cNvSpPr>
              <a:spLocks/>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4"/>
            <p:cNvSpPr>
              <a:spLocks/>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5"/>
            <p:cNvSpPr>
              <a:spLocks/>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6"/>
            <p:cNvSpPr>
              <a:spLocks/>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7"/>
            <p:cNvSpPr>
              <a:spLocks/>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8"/>
            <p:cNvSpPr>
              <a:spLocks/>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9"/>
            <p:cNvSpPr>
              <a:spLocks/>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
            <p:cNvSpPr>
              <a:spLocks/>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1"/>
            <p:cNvSpPr>
              <a:spLocks/>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2"/>
            <p:cNvSpPr>
              <a:spLocks/>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3"/>
            <p:cNvSpPr>
              <a:spLocks/>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4"/>
            <p:cNvSpPr>
              <a:spLocks/>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5"/>
            <p:cNvSpPr>
              <a:spLocks/>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
            <p:cNvSpPr>
              <a:spLocks/>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7"/>
            <p:cNvSpPr>
              <a:spLocks/>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8"/>
            <p:cNvSpPr>
              <a:spLocks/>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9"/>
            <p:cNvSpPr>
              <a:spLocks/>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0"/>
            <p:cNvSpPr>
              <a:spLocks/>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1"/>
            <p:cNvSpPr>
              <a:spLocks/>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
            <p:cNvSpPr>
              <a:spLocks/>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
            <p:cNvSpPr>
              <a:spLocks/>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
            <p:cNvSpPr>
              <a:spLocks/>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
            <p:cNvSpPr>
              <a:spLocks/>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
            <p:cNvSpPr>
              <a:spLocks/>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
            <p:cNvSpPr>
              <a:spLocks/>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
            <p:cNvSpPr>
              <a:spLocks/>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
            <p:cNvSpPr>
              <a:spLocks/>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50"/>
            <p:cNvSpPr>
              <a:spLocks/>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1"/>
            <p:cNvSpPr>
              <a:spLocks/>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52"/>
            <p:cNvSpPr>
              <a:spLocks/>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53"/>
            <p:cNvSpPr>
              <a:spLocks/>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4"/>
            <p:cNvSpPr>
              <a:spLocks/>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5"/>
            <p:cNvSpPr>
              <a:spLocks/>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56"/>
            <p:cNvSpPr>
              <a:spLocks/>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7"/>
            <p:cNvSpPr>
              <a:spLocks/>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58"/>
            <p:cNvSpPr>
              <a:spLocks/>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59"/>
            <p:cNvSpPr>
              <a:spLocks/>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60"/>
            <p:cNvSpPr>
              <a:spLocks/>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61"/>
            <p:cNvSpPr>
              <a:spLocks/>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62"/>
            <p:cNvSpPr>
              <a:spLocks/>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3"/>
            <p:cNvSpPr>
              <a:spLocks/>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4"/>
            <p:cNvSpPr>
              <a:spLocks/>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5"/>
            <p:cNvSpPr>
              <a:spLocks/>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66"/>
            <p:cNvSpPr>
              <a:spLocks/>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67"/>
            <p:cNvSpPr>
              <a:spLocks/>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68"/>
            <p:cNvSpPr>
              <a:spLocks/>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69"/>
            <p:cNvSpPr>
              <a:spLocks/>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0"/>
            <p:cNvSpPr>
              <a:spLocks/>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1"/>
            <p:cNvSpPr>
              <a:spLocks/>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2"/>
            <p:cNvSpPr>
              <a:spLocks/>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3"/>
            <p:cNvSpPr>
              <a:spLocks/>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4"/>
            <p:cNvSpPr>
              <a:spLocks/>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5"/>
            <p:cNvSpPr>
              <a:spLocks/>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6"/>
            <p:cNvSpPr>
              <a:spLocks/>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77"/>
            <p:cNvSpPr>
              <a:spLocks/>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8"/>
            <p:cNvSpPr>
              <a:spLocks/>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9"/>
            <p:cNvSpPr>
              <a:spLocks/>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0"/>
            <p:cNvSpPr>
              <a:spLocks/>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1"/>
            <p:cNvSpPr>
              <a:spLocks/>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2"/>
            <p:cNvSpPr>
              <a:spLocks/>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3"/>
            <p:cNvSpPr>
              <a:spLocks/>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84"/>
            <p:cNvSpPr>
              <a:spLocks/>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85"/>
            <p:cNvSpPr>
              <a:spLocks/>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86"/>
            <p:cNvSpPr>
              <a:spLocks/>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87"/>
            <p:cNvSpPr>
              <a:spLocks/>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88"/>
            <p:cNvSpPr>
              <a:spLocks/>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89"/>
            <p:cNvSpPr>
              <a:spLocks/>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90"/>
            <p:cNvSpPr>
              <a:spLocks/>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1"/>
            <p:cNvSpPr>
              <a:spLocks/>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2"/>
            <p:cNvSpPr>
              <a:spLocks/>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93"/>
            <p:cNvSpPr>
              <a:spLocks/>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4"/>
            <p:cNvSpPr>
              <a:spLocks/>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95"/>
            <p:cNvSpPr>
              <a:spLocks/>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96"/>
            <p:cNvSpPr>
              <a:spLocks/>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97"/>
            <p:cNvSpPr>
              <a:spLocks/>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98"/>
            <p:cNvSpPr>
              <a:spLocks/>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9"/>
            <p:cNvSpPr>
              <a:spLocks/>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00"/>
            <p:cNvSpPr>
              <a:spLocks/>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08"/>
            <p:cNvSpPr>
              <a:spLocks/>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0" name="组合 209"/>
          <p:cNvGrpSpPr/>
          <p:nvPr/>
        </p:nvGrpSpPr>
        <p:grpSpPr>
          <a:xfrm>
            <a:off x="4373165" y="3476114"/>
            <a:ext cx="152400" cy="451247"/>
            <a:chOff x="2555876" y="4340225"/>
            <a:chExt cx="203200" cy="601663"/>
          </a:xfrm>
          <a:solidFill>
            <a:schemeClr val="accent4"/>
          </a:solidFill>
        </p:grpSpPr>
        <p:sp>
          <p:nvSpPr>
            <p:cNvPr id="221" name="Freeform 105"/>
            <p:cNvSpPr>
              <a:spLocks/>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6"/>
            <p:cNvSpPr>
              <a:spLocks/>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07"/>
            <p:cNvSpPr>
              <a:spLocks/>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09"/>
            <p:cNvSpPr>
              <a:spLocks/>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5" name="组合 207"/>
          <p:cNvGrpSpPr/>
          <p:nvPr/>
        </p:nvGrpSpPr>
        <p:grpSpPr>
          <a:xfrm>
            <a:off x="4720828" y="3480876"/>
            <a:ext cx="597694" cy="459582"/>
            <a:chOff x="3019426" y="4346575"/>
            <a:chExt cx="796925" cy="612776"/>
          </a:xfrm>
          <a:solidFill>
            <a:schemeClr val="accent5"/>
          </a:solidFill>
        </p:grpSpPr>
        <p:sp>
          <p:nvSpPr>
            <p:cNvPr id="226" name="Freeform 110"/>
            <p:cNvSpPr>
              <a:spLocks/>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12"/>
            <p:cNvSpPr>
              <a:spLocks/>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13"/>
            <p:cNvSpPr>
              <a:spLocks/>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14"/>
            <p:cNvSpPr>
              <a:spLocks/>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15"/>
            <p:cNvSpPr>
              <a:spLocks/>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38" name="组合 201"/>
          <p:cNvGrpSpPr/>
          <p:nvPr/>
        </p:nvGrpSpPr>
        <p:grpSpPr>
          <a:xfrm>
            <a:off x="4039791" y="1505630"/>
            <a:ext cx="451247" cy="451247"/>
            <a:chOff x="2111376" y="1712913"/>
            <a:chExt cx="601663" cy="601663"/>
          </a:xfrm>
          <a:solidFill>
            <a:schemeClr val="accent5"/>
          </a:soli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25"/>
            <p:cNvSpPr>
              <a:spLocks/>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03"/>
          <p:cNvGrpSpPr/>
          <p:nvPr/>
        </p:nvGrpSpPr>
        <p:grpSpPr>
          <a:xfrm>
            <a:off x="3576637" y="1377043"/>
            <a:ext cx="285750" cy="363140"/>
            <a:chOff x="1493838" y="1541463"/>
            <a:chExt cx="381000" cy="484187"/>
          </a:xfrm>
          <a:solidFill>
            <a:schemeClr val="accent4"/>
          </a:soli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48" name="组合 206"/>
          <p:cNvGrpSpPr/>
          <p:nvPr/>
        </p:nvGrpSpPr>
        <p:grpSpPr>
          <a:xfrm>
            <a:off x="3876674" y="3449920"/>
            <a:ext cx="371475" cy="483395"/>
            <a:chOff x="1893888" y="4305300"/>
            <a:chExt cx="495300" cy="644526"/>
          </a:xfrm>
          <a:solidFill>
            <a:schemeClr val="accent3"/>
          </a:solidFill>
        </p:grpSpPr>
        <p:sp>
          <p:nvSpPr>
            <p:cNvPr id="249" name="Freeform 129"/>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31"/>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32"/>
            <p:cNvSpPr>
              <a:spLocks/>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33"/>
            <p:cNvSpPr>
              <a:spLocks/>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34"/>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36"/>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7" name="组合 198"/>
          <p:cNvGrpSpPr/>
          <p:nvPr/>
        </p:nvGrpSpPr>
        <p:grpSpPr>
          <a:xfrm>
            <a:off x="5341143" y="1581829"/>
            <a:ext cx="242888" cy="432197"/>
            <a:chOff x="3846513" y="1814513"/>
            <a:chExt cx="323850" cy="576262"/>
          </a:xfrm>
          <a:solidFill>
            <a:schemeClr val="accent5"/>
          </a:soli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38"/>
            <p:cNvSpPr>
              <a:spLocks/>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39"/>
            <p:cNvSpPr>
              <a:spLocks/>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1" name="Freeform 140"/>
          <p:cNvSpPr>
            <a:spLocks/>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65" name="组合 213"/>
          <p:cNvGrpSpPr/>
          <p:nvPr/>
        </p:nvGrpSpPr>
        <p:grpSpPr>
          <a:xfrm>
            <a:off x="4074318" y="2511708"/>
            <a:ext cx="428625" cy="431006"/>
            <a:chOff x="2157413" y="3054350"/>
            <a:chExt cx="571500" cy="574675"/>
          </a:xfrm>
          <a:solidFill>
            <a:schemeClr val="accent5"/>
          </a:soli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45"/>
            <p:cNvSpPr>
              <a:spLocks/>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8" name="组合 211"/>
          <p:cNvGrpSpPr/>
          <p:nvPr/>
        </p:nvGrpSpPr>
        <p:grpSpPr>
          <a:xfrm>
            <a:off x="3994547" y="3065349"/>
            <a:ext cx="335756" cy="316706"/>
            <a:chOff x="2051051" y="3792538"/>
            <a:chExt cx="447675" cy="422275"/>
          </a:xfrm>
          <a:solidFill>
            <a:schemeClr val="accent1"/>
          </a:solidFill>
        </p:grpSpPr>
        <p:sp>
          <p:nvSpPr>
            <p:cNvPr id="269" name="Freeform 146"/>
            <p:cNvSpPr>
              <a:spLocks/>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47"/>
            <p:cNvSpPr>
              <a:spLocks/>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1" name="组合 200"/>
          <p:cNvGrpSpPr/>
          <p:nvPr/>
        </p:nvGrpSpPr>
        <p:grpSpPr>
          <a:xfrm>
            <a:off x="4849416" y="1143680"/>
            <a:ext cx="507206" cy="416719"/>
            <a:chOff x="3190876" y="1230313"/>
            <a:chExt cx="676275" cy="555625"/>
          </a:xfrm>
          <a:solidFill>
            <a:schemeClr val="accent3"/>
          </a:solidFill>
        </p:grpSpPr>
        <p:sp>
          <p:nvSpPr>
            <p:cNvPr id="272" name="Freeform 148"/>
            <p:cNvSpPr>
              <a:spLocks/>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49"/>
            <p:cNvSpPr>
              <a:spLocks/>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50"/>
            <p:cNvSpPr>
              <a:spLocks/>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79" name="组合 212"/>
          <p:cNvGrpSpPr/>
          <p:nvPr/>
        </p:nvGrpSpPr>
        <p:grpSpPr>
          <a:xfrm>
            <a:off x="3734991" y="1912824"/>
            <a:ext cx="464344" cy="488156"/>
            <a:chOff x="1704976" y="2255838"/>
            <a:chExt cx="619125" cy="650875"/>
          </a:xfrm>
          <a:solidFill>
            <a:schemeClr val="accent1"/>
          </a:soli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67"/>
            <p:cNvSpPr>
              <a:spLocks/>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98" name="组合 210"/>
          <p:cNvGrpSpPr/>
          <p:nvPr/>
        </p:nvGrpSpPr>
        <p:grpSpPr>
          <a:xfrm>
            <a:off x="4775596" y="1973545"/>
            <a:ext cx="157163" cy="150019"/>
            <a:chOff x="3092451" y="2336800"/>
            <a:chExt cx="209550" cy="200025"/>
          </a:xfrm>
          <a:solidFill>
            <a:schemeClr val="accent6"/>
          </a:solidFill>
        </p:grpSpPr>
        <p:sp>
          <p:nvSpPr>
            <p:cNvPr id="299" name="Freeform 173"/>
            <p:cNvSpPr>
              <a:spLocks/>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74"/>
            <p:cNvSpPr>
              <a:spLocks/>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4" name="组合 197"/>
          <p:cNvGrpSpPr/>
          <p:nvPr/>
        </p:nvGrpSpPr>
        <p:grpSpPr>
          <a:xfrm>
            <a:off x="4813696" y="1404427"/>
            <a:ext cx="272654" cy="165497"/>
            <a:chOff x="3143251" y="1577975"/>
            <a:chExt cx="363538" cy="220663"/>
          </a:xfrm>
          <a:solidFill>
            <a:schemeClr val="accent6"/>
          </a:soli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79"/>
            <p:cNvSpPr>
              <a:spLocks/>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80"/>
            <p:cNvSpPr>
              <a:spLocks/>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9" name="组合 205"/>
          <p:cNvGrpSpPr/>
          <p:nvPr/>
        </p:nvGrpSpPr>
        <p:grpSpPr>
          <a:xfrm>
            <a:off x="3593306" y="2660536"/>
            <a:ext cx="185738" cy="234553"/>
            <a:chOff x="1516063" y="3252788"/>
            <a:chExt cx="247651" cy="312737"/>
          </a:xfrm>
          <a:solidFill>
            <a:schemeClr val="accent4"/>
          </a:solidFill>
        </p:grpSpPr>
        <p:sp>
          <p:nvSpPr>
            <p:cNvPr id="310" name="Freeform 182"/>
            <p:cNvSpPr>
              <a:spLocks/>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83"/>
            <p:cNvSpPr>
              <a:spLocks/>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84"/>
            <p:cNvSpPr>
              <a:spLocks/>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4" name="组合 199"/>
          <p:cNvGrpSpPr/>
          <p:nvPr/>
        </p:nvGrpSpPr>
        <p:grpSpPr>
          <a:xfrm>
            <a:off x="5205412" y="2546236"/>
            <a:ext cx="198835" cy="251222"/>
            <a:chOff x="3665538" y="3100388"/>
            <a:chExt cx="265113" cy="334963"/>
          </a:xfrm>
          <a:solidFill>
            <a:schemeClr val="accent6"/>
          </a:solidFill>
        </p:grpSpPr>
        <p:sp>
          <p:nvSpPr>
            <p:cNvPr id="315" name="Freeform 186"/>
            <p:cNvSpPr>
              <a:spLocks/>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87"/>
            <p:cNvSpPr>
              <a:spLocks/>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88"/>
            <p:cNvSpPr>
              <a:spLocks/>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9" name="组合 214"/>
          <p:cNvGrpSpPr/>
          <p:nvPr/>
        </p:nvGrpSpPr>
        <p:grpSpPr>
          <a:xfrm>
            <a:off x="4466034" y="2414076"/>
            <a:ext cx="120253" cy="191691"/>
            <a:chOff x="2679701" y="2924175"/>
            <a:chExt cx="160337" cy="255588"/>
          </a:xfrm>
          <a:solidFill>
            <a:schemeClr val="accent6"/>
          </a:solidFill>
        </p:grpSpPr>
        <p:sp>
          <p:nvSpPr>
            <p:cNvPr id="320" name="Freeform 190"/>
            <p:cNvSpPr>
              <a:spLocks/>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91"/>
            <p:cNvSpPr>
              <a:spLocks/>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92"/>
            <p:cNvSpPr>
              <a:spLocks/>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93"/>
            <p:cNvSpPr>
              <a:spLocks/>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029483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anim calcmode="lin" valueType="num">
                                      <p:cBhvr>
                                        <p:cTn id="18" dur="1000" fill="hold"/>
                                        <p:tgtEl>
                                          <p:spTgt spid="220"/>
                                        </p:tgtEl>
                                        <p:attrNameLst>
                                          <p:attrName>ppt_x</p:attrName>
                                        </p:attrNameLst>
                                      </p:cBhvr>
                                      <p:tavLst>
                                        <p:tav tm="0">
                                          <p:val>
                                            <p:strVal val="#ppt_x"/>
                                          </p:val>
                                        </p:tav>
                                        <p:tav tm="100000">
                                          <p:val>
                                            <p:strVal val="#ppt_x"/>
                                          </p:val>
                                        </p:tav>
                                      </p:tavLst>
                                    </p:anim>
                                    <p:anim calcmode="lin" valueType="num">
                                      <p:cBhvr>
                                        <p:cTn id="19" dur="1000" fill="hold"/>
                                        <p:tgtEl>
                                          <p:spTgt spid="2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
                                        </p:tgtEl>
                                        <p:attrNameLst>
                                          <p:attrName>style.visibility</p:attrName>
                                        </p:attrNameLst>
                                      </p:cBhvr>
                                      <p:to>
                                        <p:strVal val="visible"/>
                                      </p:to>
                                    </p:set>
                                    <p:animEffect transition="in" filter="fade">
                                      <p:cBhvr>
                                        <p:cTn id="22" dur="1000"/>
                                        <p:tgtEl>
                                          <p:spTgt spid="225"/>
                                        </p:tgtEl>
                                      </p:cBhvr>
                                    </p:animEffect>
                                    <p:anim calcmode="lin" valueType="num">
                                      <p:cBhvr>
                                        <p:cTn id="23" dur="1000" fill="hold"/>
                                        <p:tgtEl>
                                          <p:spTgt spid="225"/>
                                        </p:tgtEl>
                                        <p:attrNameLst>
                                          <p:attrName>ppt_x</p:attrName>
                                        </p:attrNameLst>
                                      </p:cBhvr>
                                      <p:tavLst>
                                        <p:tav tm="0">
                                          <p:val>
                                            <p:strVal val="#ppt_x"/>
                                          </p:val>
                                        </p:tav>
                                        <p:tav tm="100000">
                                          <p:val>
                                            <p:strVal val="#ppt_x"/>
                                          </p:val>
                                        </p:tav>
                                      </p:tavLst>
                                    </p:anim>
                                    <p:anim calcmode="lin" valueType="num">
                                      <p:cBhvr>
                                        <p:cTn id="24" dur="1000" fill="hold"/>
                                        <p:tgtEl>
                                          <p:spTgt spid="2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000"/>
                                        <p:tgtEl>
                                          <p:spTgt spid="232"/>
                                        </p:tgtEl>
                                      </p:cBhvr>
                                    </p:animEffect>
                                    <p:anim calcmode="lin" valueType="num">
                                      <p:cBhvr>
                                        <p:cTn id="28" dur="1000" fill="hold"/>
                                        <p:tgtEl>
                                          <p:spTgt spid="232"/>
                                        </p:tgtEl>
                                        <p:attrNameLst>
                                          <p:attrName>ppt_x</p:attrName>
                                        </p:attrNameLst>
                                      </p:cBhvr>
                                      <p:tavLst>
                                        <p:tav tm="0">
                                          <p:val>
                                            <p:strVal val="#ppt_x"/>
                                          </p:val>
                                        </p:tav>
                                        <p:tav tm="100000">
                                          <p:val>
                                            <p:strVal val="#ppt_x"/>
                                          </p:val>
                                        </p:tav>
                                      </p:tavLst>
                                    </p:anim>
                                    <p:anim calcmode="lin" valueType="num">
                                      <p:cBhvr>
                                        <p:cTn id="29" dur="1000" fill="hold"/>
                                        <p:tgtEl>
                                          <p:spTgt spid="23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8"/>
                                        </p:tgtEl>
                                        <p:attrNameLst>
                                          <p:attrName>style.visibility</p:attrName>
                                        </p:attrNameLst>
                                      </p:cBhvr>
                                      <p:to>
                                        <p:strVal val="visible"/>
                                      </p:to>
                                    </p:set>
                                    <p:animEffect transition="in" filter="fade">
                                      <p:cBhvr>
                                        <p:cTn id="32" dur="1000"/>
                                        <p:tgtEl>
                                          <p:spTgt spid="238"/>
                                        </p:tgtEl>
                                      </p:cBhvr>
                                    </p:animEffect>
                                    <p:anim calcmode="lin" valueType="num">
                                      <p:cBhvr>
                                        <p:cTn id="33" dur="1000" fill="hold"/>
                                        <p:tgtEl>
                                          <p:spTgt spid="238"/>
                                        </p:tgtEl>
                                        <p:attrNameLst>
                                          <p:attrName>ppt_x</p:attrName>
                                        </p:attrNameLst>
                                      </p:cBhvr>
                                      <p:tavLst>
                                        <p:tav tm="0">
                                          <p:val>
                                            <p:strVal val="#ppt_x"/>
                                          </p:val>
                                        </p:tav>
                                        <p:tav tm="100000">
                                          <p:val>
                                            <p:strVal val="#ppt_x"/>
                                          </p:val>
                                        </p:tav>
                                      </p:tavLst>
                                    </p:anim>
                                    <p:anim calcmode="lin" valueType="num">
                                      <p:cBhvr>
                                        <p:cTn id="34" dur="1000" fill="hold"/>
                                        <p:tgtEl>
                                          <p:spTgt spid="2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4"/>
                                        </p:tgtEl>
                                        <p:attrNameLst>
                                          <p:attrName>style.visibility</p:attrName>
                                        </p:attrNameLst>
                                      </p:cBhvr>
                                      <p:to>
                                        <p:strVal val="visible"/>
                                      </p:to>
                                    </p:set>
                                    <p:animEffect transition="in" filter="fade">
                                      <p:cBhvr>
                                        <p:cTn id="37" dur="1000"/>
                                        <p:tgtEl>
                                          <p:spTgt spid="244"/>
                                        </p:tgtEl>
                                      </p:cBhvr>
                                    </p:animEffect>
                                    <p:anim calcmode="lin" valueType="num">
                                      <p:cBhvr>
                                        <p:cTn id="38" dur="1000" fill="hold"/>
                                        <p:tgtEl>
                                          <p:spTgt spid="244"/>
                                        </p:tgtEl>
                                        <p:attrNameLst>
                                          <p:attrName>ppt_x</p:attrName>
                                        </p:attrNameLst>
                                      </p:cBhvr>
                                      <p:tavLst>
                                        <p:tav tm="0">
                                          <p:val>
                                            <p:strVal val="#ppt_x"/>
                                          </p:val>
                                        </p:tav>
                                        <p:tav tm="100000">
                                          <p:val>
                                            <p:strVal val="#ppt_x"/>
                                          </p:val>
                                        </p:tav>
                                      </p:tavLst>
                                    </p:anim>
                                    <p:anim calcmode="lin" valueType="num">
                                      <p:cBhvr>
                                        <p:cTn id="39" dur="1000" fill="hold"/>
                                        <p:tgtEl>
                                          <p:spTgt spid="2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7"/>
                                        </p:tgtEl>
                                        <p:attrNameLst>
                                          <p:attrName>style.visibility</p:attrName>
                                        </p:attrNameLst>
                                      </p:cBhvr>
                                      <p:to>
                                        <p:strVal val="visible"/>
                                      </p:to>
                                    </p:set>
                                    <p:animEffect transition="in" filter="fade">
                                      <p:cBhvr>
                                        <p:cTn id="42" dur="1000"/>
                                        <p:tgtEl>
                                          <p:spTgt spid="247"/>
                                        </p:tgtEl>
                                      </p:cBhvr>
                                    </p:animEffect>
                                    <p:anim calcmode="lin" valueType="num">
                                      <p:cBhvr>
                                        <p:cTn id="43" dur="1000" fill="hold"/>
                                        <p:tgtEl>
                                          <p:spTgt spid="247"/>
                                        </p:tgtEl>
                                        <p:attrNameLst>
                                          <p:attrName>ppt_x</p:attrName>
                                        </p:attrNameLst>
                                      </p:cBhvr>
                                      <p:tavLst>
                                        <p:tav tm="0">
                                          <p:val>
                                            <p:strVal val="#ppt_x"/>
                                          </p:val>
                                        </p:tav>
                                        <p:tav tm="100000">
                                          <p:val>
                                            <p:strVal val="#ppt_x"/>
                                          </p:val>
                                        </p:tav>
                                      </p:tavLst>
                                    </p:anim>
                                    <p:anim calcmode="lin" valueType="num">
                                      <p:cBhvr>
                                        <p:cTn id="44" dur="1000" fill="hold"/>
                                        <p:tgtEl>
                                          <p:spTgt spid="24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8"/>
                                        </p:tgtEl>
                                        <p:attrNameLst>
                                          <p:attrName>style.visibility</p:attrName>
                                        </p:attrNameLst>
                                      </p:cBhvr>
                                      <p:to>
                                        <p:strVal val="visible"/>
                                      </p:to>
                                    </p:set>
                                    <p:animEffect transition="in" filter="fade">
                                      <p:cBhvr>
                                        <p:cTn id="47" dur="1000"/>
                                        <p:tgtEl>
                                          <p:spTgt spid="248"/>
                                        </p:tgtEl>
                                      </p:cBhvr>
                                    </p:animEffect>
                                    <p:anim calcmode="lin" valueType="num">
                                      <p:cBhvr>
                                        <p:cTn id="48" dur="1000" fill="hold"/>
                                        <p:tgtEl>
                                          <p:spTgt spid="248"/>
                                        </p:tgtEl>
                                        <p:attrNameLst>
                                          <p:attrName>ppt_x</p:attrName>
                                        </p:attrNameLst>
                                      </p:cBhvr>
                                      <p:tavLst>
                                        <p:tav tm="0">
                                          <p:val>
                                            <p:strVal val="#ppt_x"/>
                                          </p:val>
                                        </p:tav>
                                        <p:tav tm="100000">
                                          <p:val>
                                            <p:strVal val="#ppt_x"/>
                                          </p:val>
                                        </p:tav>
                                      </p:tavLst>
                                    </p:anim>
                                    <p:anim calcmode="lin" valueType="num">
                                      <p:cBhvr>
                                        <p:cTn id="49" dur="1000" fill="hold"/>
                                        <p:tgtEl>
                                          <p:spTgt spid="2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7"/>
                                        </p:tgtEl>
                                        <p:attrNameLst>
                                          <p:attrName>style.visibility</p:attrName>
                                        </p:attrNameLst>
                                      </p:cBhvr>
                                      <p:to>
                                        <p:strVal val="visible"/>
                                      </p:to>
                                    </p:set>
                                    <p:animEffect transition="in" filter="fade">
                                      <p:cBhvr>
                                        <p:cTn id="52" dur="1000"/>
                                        <p:tgtEl>
                                          <p:spTgt spid="257"/>
                                        </p:tgtEl>
                                      </p:cBhvr>
                                    </p:animEffect>
                                    <p:anim calcmode="lin" valueType="num">
                                      <p:cBhvr>
                                        <p:cTn id="53" dur="1000" fill="hold"/>
                                        <p:tgtEl>
                                          <p:spTgt spid="257"/>
                                        </p:tgtEl>
                                        <p:attrNameLst>
                                          <p:attrName>ppt_x</p:attrName>
                                        </p:attrNameLst>
                                      </p:cBhvr>
                                      <p:tavLst>
                                        <p:tav tm="0">
                                          <p:val>
                                            <p:strVal val="#ppt_x"/>
                                          </p:val>
                                        </p:tav>
                                        <p:tav tm="100000">
                                          <p:val>
                                            <p:strVal val="#ppt_x"/>
                                          </p:val>
                                        </p:tav>
                                      </p:tavLst>
                                    </p:anim>
                                    <p:anim calcmode="lin" valueType="num">
                                      <p:cBhvr>
                                        <p:cTn id="54" dur="1000" fill="hold"/>
                                        <p:tgtEl>
                                          <p:spTgt spid="2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1"/>
                                        </p:tgtEl>
                                        <p:attrNameLst>
                                          <p:attrName>style.visibility</p:attrName>
                                        </p:attrNameLst>
                                      </p:cBhvr>
                                      <p:to>
                                        <p:strVal val="visible"/>
                                      </p:to>
                                    </p:set>
                                    <p:animEffect transition="in" filter="fade">
                                      <p:cBhvr>
                                        <p:cTn id="57" dur="1000"/>
                                        <p:tgtEl>
                                          <p:spTgt spid="261"/>
                                        </p:tgtEl>
                                      </p:cBhvr>
                                    </p:animEffect>
                                    <p:anim calcmode="lin" valueType="num">
                                      <p:cBhvr>
                                        <p:cTn id="58" dur="1000" fill="hold"/>
                                        <p:tgtEl>
                                          <p:spTgt spid="261"/>
                                        </p:tgtEl>
                                        <p:attrNameLst>
                                          <p:attrName>ppt_x</p:attrName>
                                        </p:attrNameLst>
                                      </p:cBhvr>
                                      <p:tavLst>
                                        <p:tav tm="0">
                                          <p:val>
                                            <p:strVal val="#ppt_x"/>
                                          </p:val>
                                        </p:tav>
                                        <p:tav tm="100000">
                                          <p:val>
                                            <p:strVal val="#ppt_x"/>
                                          </p:val>
                                        </p:tav>
                                      </p:tavLst>
                                    </p:anim>
                                    <p:anim calcmode="lin" valueType="num">
                                      <p:cBhvr>
                                        <p:cTn id="59" dur="1000" fill="hold"/>
                                        <p:tgtEl>
                                          <p:spTgt spid="2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2"/>
                                        </p:tgtEl>
                                        <p:attrNameLst>
                                          <p:attrName>style.visibility</p:attrName>
                                        </p:attrNameLst>
                                      </p:cBhvr>
                                      <p:to>
                                        <p:strVal val="visible"/>
                                      </p:to>
                                    </p:set>
                                    <p:animEffect transition="in" filter="fade">
                                      <p:cBhvr>
                                        <p:cTn id="62" dur="1000"/>
                                        <p:tgtEl>
                                          <p:spTgt spid="262"/>
                                        </p:tgtEl>
                                      </p:cBhvr>
                                    </p:animEffect>
                                    <p:anim calcmode="lin" valueType="num">
                                      <p:cBhvr>
                                        <p:cTn id="63" dur="1000" fill="hold"/>
                                        <p:tgtEl>
                                          <p:spTgt spid="262"/>
                                        </p:tgtEl>
                                        <p:attrNameLst>
                                          <p:attrName>ppt_x</p:attrName>
                                        </p:attrNameLst>
                                      </p:cBhvr>
                                      <p:tavLst>
                                        <p:tav tm="0">
                                          <p:val>
                                            <p:strVal val="#ppt_x"/>
                                          </p:val>
                                        </p:tav>
                                        <p:tav tm="100000">
                                          <p:val>
                                            <p:strVal val="#ppt_x"/>
                                          </p:val>
                                        </p:tav>
                                      </p:tavLst>
                                    </p:anim>
                                    <p:anim calcmode="lin" valueType="num">
                                      <p:cBhvr>
                                        <p:cTn id="64" dur="1000" fill="hold"/>
                                        <p:tgtEl>
                                          <p:spTgt spid="2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3"/>
                                        </p:tgtEl>
                                        <p:attrNameLst>
                                          <p:attrName>style.visibility</p:attrName>
                                        </p:attrNameLst>
                                      </p:cBhvr>
                                      <p:to>
                                        <p:strVal val="visible"/>
                                      </p:to>
                                    </p:set>
                                    <p:animEffect transition="in" filter="fade">
                                      <p:cBhvr>
                                        <p:cTn id="67" dur="1000"/>
                                        <p:tgtEl>
                                          <p:spTgt spid="263"/>
                                        </p:tgtEl>
                                      </p:cBhvr>
                                    </p:animEffect>
                                    <p:anim calcmode="lin" valueType="num">
                                      <p:cBhvr>
                                        <p:cTn id="68" dur="1000" fill="hold"/>
                                        <p:tgtEl>
                                          <p:spTgt spid="263"/>
                                        </p:tgtEl>
                                        <p:attrNameLst>
                                          <p:attrName>ppt_x</p:attrName>
                                        </p:attrNameLst>
                                      </p:cBhvr>
                                      <p:tavLst>
                                        <p:tav tm="0">
                                          <p:val>
                                            <p:strVal val="#ppt_x"/>
                                          </p:val>
                                        </p:tav>
                                        <p:tav tm="100000">
                                          <p:val>
                                            <p:strVal val="#ppt_x"/>
                                          </p:val>
                                        </p:tav>
                                      </p:tavLst>
                                    </p:anim>
                                    <p:anim calcmode="lin" valueType="num">
                                      <p:cBhvr>
                                        <p:cTn id="69" dur="1000" fill="hold"/>
                                        <p:tgtEl>
                                          <p:spTgt spid="26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65"/>
                                        </p:tgtEl>
                                        <p:attrNameLst>
                                          <p:attrName>style.visibility</p:attrName>
                                        </p:attrNameLst>
                                      </p:cBhvr>
                                      <p:to>
                                        <p:strVal val="visible"/>
                                      </p:to>
                                    </p:set>
                                    <p:animEffect transition="in" filter="fade">
                                      <p:cBhvr>
                                        <p:cTn id="72" dur="1000"/>
                                        <p:tgtEl>
                                          <p:spTgt spid="265"/>
                                        </p:tgtEl>
                                      </p:cBhvr>
                                    </p:animEffect>
                                    <p:anim calcmode="lin" valueType="num">
                                      <p:cBhvr>
                                        <p:cTn id="73" dur="1000" fill="hold"/>
                                        <p:tgtEl>
                                          <p:spTgt spid="265"/>
                                        </p:tgtEl>
                                        <p:attrNameLst>
                                          <p:attrName>ppt_x</p:attrName>
                                        </p:attrNameLst>
                                      </p:cBhvr>
                                      <p:tavLst>
                                        <p:tav tm="0">
                                          <p:val>
                                            <p:strVal val="#ppt_x"/>
                                          </p:val>
                                        </p:tav>
                                        <p:tav tm="100000">
                                          <p:val>
                                            <p:strVal val="#ppt_x"/>
                                          </p:val>
                                        </p:tav>
                                      </p:tavLst>
                                    </p:anim>
                                    <p:anim calcmode="lin" valueType="num">
                                      <p:cBhvr>
                                        <p:cTn id="74" dur="1000" fill="hold"/>
                                        <p:tgtEl>
                                          <p:spTgt spid="26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8"/>
                                        </p:tgtEl>
                                        <p:attrNameLst>
                                          <p:attrName>style.visibility</p:attrName>
                                        </p:attrNameLst>
                                      </p:cBhvr>
                                      <p:to>
                                        <p:strVal val="visible"/>
                                      </p:to>
                                    </p:set>
                                    <p:animEffect transition="in" filter="fade">
                                      <p:cBhvr>
                                        <p:cTn id="77" dur="1000"/>
                                        <p:tgtEl>
                                          <p:spTgt spid="268"/>
                                        </p:tgtEl>
                                      </p:cBhvr>
                                    </p:animEffect>
                                    <p:anim calcmode="lin" valueType="num">
                                      <p:cBhvr>
                                        <p:cTn id="78" dur="1000" fill="hold"/>
                                        <p:tgtEl>
                                          <p:spTgt spid="268"/>
                                        </p:tgtEl>
                                        <p:attrNameLst>
                                          <p:attrName>ppt_x</p:attrName>
                                        </p:attrNameLst>
                                      </p:cBhvr>
                                      <p:tavLst>
                                        <p:tav tm="0">
                                          <p:val>
                                            <p:strVal val="#ppt_x"/>
                                          </p:val>
                                        </p:tav>
                                        <p:tav tm="100000">
                                          <p:val>
                                            <p:strVal val="#ppt_x"/>
                                          </p:val>
                                        </p:tav>
                                      </p:tavLst>
                                    </p:anim>
                                    <p:anim calcmode="lin" valueType="num">
                                      <p:cBhvr>
                                        <p:cTn id="79" dur="1000" fill="hold"/>
                                        <p:tgtEl>
                                          <p:spTgt spid="26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1"/>
                                        </p:tgtEl>
                                        <p:attrNameLst>
                                          <p:attrName>style.visibility</p:attrName>
                                        </p:attrNameLst>
                                      </p:cBhvr>
                                      <p:to>
                                        <p:strVal val="visible"/>
                                      </p:to>
                                    </p:set>
                                    <p:animEffect transition="in" filter="fade">
                                      <p:cBhvr>
                                        <p:cTn id="82" dur="1000"/>
                                        <p:tgtEl>
                                          <p:spTgt spid="271"/>
                                        </p:tgtEl>
                                      </p:cBhvr>
                                    </p:animEffect>
                                    <p:anim calcmode="lin" valueType="num">
                                      <p:cBhvr>
                                        <p:cTn id="83" dur="1000" fill="hold"/>
                                        <p:tgtEl>
                                          <p:spTgt spid="271"/>
                                        </p:tgtEl>
                                        <p:attrNameLst>
                                          <p:attrName>ppt_x</p:attrName>
                                        </p:attrNameLst>
                                      </p:cBhvr>
                                      <p:tavLst>
                                        <p:tav tm="0">
                                          <p:val>
                                            <p:strVal val="#ppt_x"/>
                                          </p:val>
                                        </p:tav>
                                        <p:tav tm="100000">
                                          <p:val>
                                            <p:strVal val="#ppt_x"/>
                                          </p:val>
                                        </p:tav>
                                      </p:tavLst>
                                    </p:anim>
                                    <p:anim calcmode="lin" valueType="num">
                                      <p:cBhvr>
                                        <p:cTn id="84" dur="1000" fill="hold"/>
                                        <p:tgtEl>
                                          <p:spTgt spid="27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1000"/>
                                        <p:tgtEl>
                                          <p:spTgt spid="275"/>
                                        </p:tgtEl>
                                      </p:cBhvr>
                                    </p:animEffect>
                                    <p:anim calcmode="lin" valueType="num">
                                      <p:cBhvr>
                                        <p:cTn id="88" dur="1000" fill="hold"/>
                                        <p:tgtEl>
                                          <p:spTgt spid="275"/>
                                        </p:tgtEl>
                                        <p:attrNameLst>
                                          <p:attrName>ppt_x</p:attrName>
                                        </p:attrNameLst>
                                      </p:cBhvr>
                                      <p:tavLst>
                                        <p:tav tm="0">
                                          <p:val>
                                            <p:strVal val="#ppt_x"/>
                                          </p:val>
                                        </p:tav>
                                        <p:tav tm="100000">
                                          <p:val>
                                            <p:strVal val="#ppt_x"/>
                                          </p:val>
                                        </p:tav>
                                      </p:tavLst>
                                    </p:anim>
                                    <p:anim calcmode="lin" valueType="num">
                                      <p:cBhvr>
                                        <p:cTn id="89" dur="1000" fill="hold"/>
                                        <p:tgtEl>
                                          <p:spTgt spid="27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fade">
                                      <p:cBhvr>
                                        <p:cTn id="92" dur="1000"/>
                                        <p:tgtEl>
                                          <p:spTgt spid="276"/>
                                        </p:tgtEl>
                                      </p:cBhvr>
                                    </p:animEffect>
                                    <p:anim calcmode="lin" valueType="num">
                                      <p:cBhvr>
                                        <p:cTn id="93" dur="1000" fill="hold"/>
                                        <p:tgtEl>
                                          <p:spTgt spid="276"/>
                                        </p:tgtEl>
                                        <p:attrNameLst>
                                          <p:attrName>ppt_x</p:attrName>
                                        </p:attrNameLst>
                                      </p:cBhvr>
                                      <p:tavLst>
                                        <p:tav tm="0">
                                          <p:val>
                                            <p:strVal val="#ppt_x"/>
                                          </p:val>
                                        </p:tav>
                                        <p:tav tm="100000">
                                          <p:val>
                                            <p:strVal val="#ppt_x"/>
                                          </p:val>
                                        </p:tav>
                                      </p:tavLst>
                                    </p:anim>
                                    <p:anim calcmode="lin" valueType="num">
                                      <p:cBhvr>
                                        <p:cTn id="94" dur="1000" fill="hold"/>
                                        <p:tgtEl>
                                          <p:spTgt spid="27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7"/>
                                        </p:tgtEl>
                                        <p:attrNameLst>
                                          <p:attrName>style.visibility</p:attrName>
                                        </p:attrNameLst>
                                      </p:cBhvr>
                                      <p:to>
                                        <p:strVal val="visible"/>
                                      </p:to>
                                    </p:set>
                                    <p:animEffect transition="in" filter="fade">
                                      <p:cBhvr>
                                        <p:cTn id="97" dur="1000"/>
                                        <p:tgtEl>
                                          <p:spTgt spid="277"/>
                                        </p:tgtEl>
                                      </p:cBhvr>
                                    </p:animEffect>
                                    <p:anim calcmode="lin" valueType="num">
                                      <p:cBhvr>
                                        <p:cTn id="98" dur="1000" fill="hold"/>
                                        <p:tgtEl>
                                          <p:spTgt spid="277"/>
                                        </p:tgtEl>
                                        <p:attrNameLst>
                                          <p:attrName>ppt_x</p:attrName>
                                        </p:attrNameLst>
                                      </p:cBhvr>
                                      <p:tavLst>
                                        <p:tav tm="0">
                                          <p:val>
                                            <p:strVal val="#ppt_x"/>
                                          </p:val>
                                        </p:tav>
                                        <p:tav tm="100000">
                                          <p:val>
                                            <p:strVal val="#ppt_x"/>
                                          </p:val>
                                        </p:tav>
                                      </p:tavLst>
                                    </p:anim>
                                    <p:anim calcmode="lin" valueType="num">
                                      <p:cBhvr>
                                        <p:cTn id="99" dur="1000" fill="hold"/>
                                        <p:tgtEl>
                                          <p:spTgt spid="2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8"/>
                                        </p:tgtEl>
                                        <p:attrNameLst>
                                          <p:attrName>style.visibility</p:attrName>
                                        </p:attrNameLst>
                                      </p:cBhvr>
                                      <p:to>
                                        <p:strVal val="visible"/>
                                      </p:to>
                                    </p:set>
                                    <p:animEffect transition="in" filter="fade">
                                      <p:cBhvr>
                                        <p:cTn id="102" dur="1000"/>
                                        <p:tgtEl>
                                          <p:spTgt spid="278"/>
                                        </p:tgtEl>
                                      </p:cBhvr>
                                    </p:animEffect>
                                    <p:anim calcmode="lin" valueType="num">
                                      <p:cBhvr>
                                        <p:cTn id="103" dur="1000" fill="hold"/>
                                        <p:tgtEl>
                                          <p:spTgt spid="278"/>
                                        </p:tgtEl>
                                        <p:attrNameLst>
                                          <p:attrName>ppt_x</p:attrName>
                                        </p:attrNameLst>
                                      </p:cBhvr>
                                      <p:tavLst>
                                        <p:tav tm="0">
                                          <p:val>
                                            <p:strVal val="#ppt_x"/>
                                          </p:val>
                                        </p:tav>
                                        <p:tav tm="100000">
                                          <p:val>
                                            <p:strVal val="#ppt_x"/>
                                          </p:val>
                                        </p:tav>
                                      </p:tavLst>
                                    </p:anim>
                                    <p:anim calcmode="lin" valueType="num">
                                      <p:cBhvr>
                                        <p:cTn id="104" dur="1000" fill="hold"/>
                                        <p:tgtEl>
                                          <p:spTgt spid="27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79"/>
                                        </p:tgtEl>
                                        <p:attrNameLst>
                                          <p:attrName>style.visibility</p:attrName>
                                        </p:attrNameLst>
                                      </p:cBhvr>
                                      <p:to>
                                        <p:strVal val="visible"/>
                                      </p:to>
                                    </p:set>
                                    <p:animEffect transition="in" filter="fade">
                                      <p:cBhvr>
                                        <p:cTn id="107" dur="1000"/>
                                        <p:tgtEl>
                                          <p:spTgt spid="279"/>
                                        </p:tgtEl>
                                      </p:cBhvr>
                                    </p:animEffect>
                                    <p:anim calcmode="lin" valueType="num">
                                      <p:cBhvr>
                                        <p:cTn id="108" dur="1000" fill="hold"/>
                                        <p:tgtEl>
                                          <p:spTgt spid="279"/>
                                        </p:tgtEl>
                                        <p:attrNameLst>
                                          <p:attrName>ppt_x</p:attrName>
                                        </p:attrNameLst>
                                      </p:cBhvr>
                                      <p:tavLst>
                                        <p:tav tm="0">
                                          <p:val>
                                            <p:strVal val="#ppt_x"/>
                                          </p:val>
                                        </p:tav>
                                        <p:tav tm="100000">
                                          <p:val>
                                            <p:strVal val="#ppt_x"/>
                                          </p:val>
                                        </p:tav>
                                      </p:tavLst>
                                    </p:anim>
                                    <p:anim calcmode="lin" valueType="num">
                                      <p:cBhvr>
                                        <p:cTn id="109" dur="1000" fill="hold"/>
                                        <p:tgtEl>
                                          <p:spTgt spid="27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93"/>
                                        </p:tgtEl>
                                        <p:attrNameLst>
                                          <p:attrName>style.visibility</p:attrName>
                                        </p:attrNameLst>
                                      </p:cBhvr>
                                      <p:to>
                                        <p:strVal val="visible"/>
                                      </p:to>
                                    </p:set>
                                    <p:animEffect transition="in" filter="fade">
                                      <p:cBhvr>
                                        <p:cTn id="112" dur="1000"/>
                                        <p:tgtEl>
                                          <p:spTgt spid="293"/>
                                        </p:tgtEl>
                                      </p:cBhvr>
                                    </p:animEffect>
                                    <p:anim calcmode="lin" valueType="num">
                                      <p:cBhvr>
                                        <p:cTn id="113" dur="1000" fill="hold"/>
                                        <p:tgtEl>
                                          <p:spTgt spid="293"/>
                                        </p:tgtEl>
                                        <p:attrNameLst>
                                          <p:attrName>ppt_x</p:attrName>
                                        </p:attrNameLst>
                                      </p:cBhvr>
                                      <p:tavLst>
                                        <p:tav tm="0">
                                          <p:val>
                                            <p:strVal val="#ppt_x"/>
                                          </p:val>
                                        </p:tav>
                                        <p:tav tm="100000">
                                          <p:val>
                                            <p:strVal val="#ppt_x"/>
                                          </p:val>
                                        </p:tav>
                                      </p:tavLst>
                                    </p:anim>
                                    <p:anim calcmode="lin" valueType="num">
                                      <p:cBhvr>
                                        <p:cTn id="114" dur="1000" fill="hold"/>
                                        <p:tgtEl>
                                          <p:spTgt spid="29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94"/>
                                        </p:tgtEl>
                                        <p:attrNameLst>
                                          <p:attrName>style.visibility</p:attrName>
                                        </p:attrNameLst>
                                      </p:cBhvr>
                                      <p:to>
                                        <p:strVal val="visible"/>
                                      </p:to>
                                    </p:set>
                                    <p:animEffect transition="in" filter="fade">
                                      <p:cBhvr>
                                        <p:cTn id="117" dur="1000"/>
                                        <p:tgtEl>
                                          <p:spTgt spid="294"/>
                                        </p:tgtEl>
                                      </p:cBhvr>
                                    </p:animEffect>
                                    <p:anim calcmode="lin" valueType="num">
                                      <p:cBhvr>
                                        <p:cTn id="118" dur="1000" fill="hold"/>
                                        <p:tgtEl>
                                          <p:spTgt spid="294"/>
                                        </p:tgtEl>
                                        <p:attrNameLst>
                                          <p:attrName>ppt_x</p:attrName>
                                        </p:attrNameLst>
                                      </p:cBhvr>
                                      <p:tavLst>
                                        <p:tav tm="0">
                                          <p:val>
                                            <p:strVal val="#ppt_x"/>
                                          </p:val>
                                        </p:tav>
                                        <p:tav tm="100000">
                                          <p:val>
                                            <p:strVal val="#ppt_x"/>
                                          </p:val>
                                        </p:tav>
                                      </p:tavLst>
                                    </p:anim>
                                    <p:anim calcmode="lin" valueType="num">
                                      <p:cBhvr>
                                        <p:cTn id="119" dur="1000" fill="hold"/>
                                        <p:tgtEl>
                                          <p:spTgt spid="29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5"/>
                                        </p:tgtEl>
                                        <p:attrNameLst>
                                          <p:attrName>style.visibility</p:attrName>
                                        </p:attrNameLst>
                                      </p:cBhvr>
                                      <p:to>
                                        <p:strVal val="visible"/>
                                      </p:to>
                                    </p:set>
                                    <p:animEffect transition="in" filter="fade">
                                      <p:cBhvr>
                                        <p:cTn id="122" dur="1000"/>
                                        <p:tgtEl>
                                          <p:spTgt spid="295"/>
                                        </p:tgtEl>
                                      </p:cBhvr>
                                    </p:animEffect>
                                    <p:anim calcmode="lin" valueType="num">
                                      <p:cBhvr>
                                        <p:cTn id="123" dur="1000" fill="hold"/>
                                        <p:tgtEl>
                                          <p:spTgt spid="295"/>
                                        </p:tgtEl>
                                        <p:attrNameLst>
                                          <p:attrName>ppt_x</p:attrName>
                                        </p:attrNameLst>
                                      </p:cBhvr>
                                      <p:tavLst>
                                        <p:tav tm="0">
                                          <p:val>
                                            <p:strVal val="#ppt_x"/>
                                          </p:val>
                                        </p:tav>
                                        <p:tav tm="100000">
                                          <p:val>
                                            <p:strVal val="#ppt_x"/>
                                          </p:val>
                                        </p:tav>
                                      </p:tavLst>
                                    </p:anim>
                                    <p:anim calcmode="lin" valueType="num">
                                      <p:cBhvr>
                                        <p:cTn id="124" dur="1000" fill="hold"/>
                                        <p:tgtEl>
                                          <p:spTgt spid="29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6"/>
                                        </p:tgtEl>
                                        <p:attrNameLst>
                                          <p:attrName>style.visibility</p:attrName>
                                        </p:attrNameLst>
                                      </p:cBhvr>
                                      <p:to>
                                        <p:strVal val="visible"/>
                                      </p:to>
                                    </p:set>
                                    <p:animEffect transition="in" filter="fade">
                                      <p:cBhvr>
                                        <p:cTn id="127" dur="1000"/>
                                        <p:tgtEl>
                                          <p:spTgt spid="296"/>
                                        </p:tgtEl>
                                      </p:cBhvr>
                                    </p:animEffect>
                                    <p:anim calcmode="lin" valueType="num">
                                      <p:cBhvr>
                                        <p:cTn id="128" dur="1000" fill="hold"/>
                                        <p:tgtEl>
                                          <p:spTgt spid="296"/>
                                        </p:tgtEl>
                                        <p:attrNameLst>
                                          <p:attrName>ppt_x</p:attrName>
                                        </p:attrNameLst>
                                      </p:cBhvr>
                                      <p:tavLst>
                                        <p:tav tm="0">
                                          <p:val>
                                            <p:strVal val="#ppt_x"/>
                                          </p:val>
                                        </p:tav>
                                        <p:tav tm="100000">
                                          <p:val>
                                            <p:strVal val="#ppt_x"/>
                                          </p:val>
                                        </p:tav>
                                      </p:tavLst>
                                    </p:anim>
                                    <p:anim calcmode="lin" valueType="num">
                                      <p:cBhvr>
                                        <p:cTn id="129" dur="1000" fill="hold"/>
                                        <p:tgtEl>
                                          <p:spTgt spid="2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7"/>
                                        </p:tgtEl>
                                        <p:attrNameLst>
                                          <p:attrName>style.visibility</p:attrName>
                                        </p:attrNameLst>
                                      </p:cBhvr>
                                      <p:to>
                                        <p:strVal val="visible"/>
                                      </p:to>
                                    </p:set>
                                    <p:animEffect transition="in" filter="fade">
                                      <p:cBhvr>
                                        <p:cTn id="132" dur="1000"/>
                                        <p:tgtEl>
                                          <p:spTgt spid="297"/>
                                        </p:tgtEl>
                                      </p:cBhvr>
                                    </p:animEffect>
                                    <p:anim calcmode="lin" valueType="num">
                                      <p:cBhvr>
                                        <p:cTn id="133" dur="1000" fill="hold"/>
                                        <p:tgtEl>
                                          <p:spTgt spid="297"/>
                                        </p:tgtEl>
                                        <p:attrNameLst>
                                          <p:attrName>ppt_x</p:attrName>
                                        </p:attrNameLst>
                                      </p:cBhvr>
                                      <p:tavLst>
                                        <p:tav tm="0">
                                          <p:val>
                                            <p:strVal val="#ppt_x"/>
                                          </p:val>
                                        </p:tav>
                                        <p:tav tm="100000">
                                          <p:val>
                                            <p:strVal val="#ppt_x"/>
                                          </p:val>
                                        </p:tav>
                                      </p:tavLst>
                                    </p:anim>
                                    <p:anim calcmode="lin" valueType="num">
                                      <p:cBhvr>
                                        <p:cTn id="134" dur="1000" fill="hold"/>
                                        <p:tgtEl>
                                          <p:spTgt spid="297"/>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fade">
                                      <p:cBhvr>
                                        <p:cTn id="137" dur="1000"/>
                                        <p:tgtEl>
                                          <p:spTgt spid="298"/>
                                        </p:tgtEl>
                                      </p:cBhvr>
                                    </p:animEffect>
                                    <p:anim calcmode="lin" valueType="num">
                                      <p:cBhvr>
                                        <p:cTn id="138" dur="1000" fill="hold"/>
                                        <p:tgtEl>
                                          <p:spTgt spid="298"/>
                                        </p:tgtEl>
                                        <p:attrNameLst>
                                          <p:attrName>ppt_x</p:attrName>
                                        </p:attrNameLst>
                                      </p:cBhvr>
                                      <p:tavLst>
                                        <p:tav tm="0">
                                          <p:val>
                                            <p:strVal val="#ppt_x"/>
                                          </p:val>
                                        </p:tav>
                                        <p:tav tm="100000">
                                          <p:val>
                                            <p:strVal val="#ppt_x"/>
                                          </p:val>
                                        </p:tav>
                                      </p:tavLst>
                                    </p:anim>
                                    <p:anim calcmode="lin" valueType="num">
                                      <p:cBhvr>
                                        <p:cTn id="139" dur="1000" fill="hold"/>
                                        <p:tgtEl>
                                          <p:spTgt spid="29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01"/>
                                        </p:tgtEl>
                                        <p:attrNameLst>
                                          <p:attrName>style.visibility</p:attrName>
                                        </p:attrNameLst>
                                      </p:cBhvr>
                                      <p:to>
                                        <p:strVal val="visible"/>
                                      </p:to>
                                    </p:set>
                                    <p:animEffect transition="in" filter="fade">
                                      <p:cBhvr>
                                        <p:cTn id="142" dur="1000"/>
                                        <p:tgtEl>
                                          <p:spTgt spid="301"/>
                                        </p:tgtEl>
                                      </p:cBhvr>
                                    </p:animEffect>
                                    <p:anim calcmode="lin" valueType="num">
                                      <p:cBhvr>
                                        <p:cTn id="143" dur="1000" fill="hold"/>
                                        <p:tgtEl>
                                          <p:spTgt spid="301"/>
                                        </p:tgtEl>
                                        <p:attrNameLst>
                                          <p:attrName>ppt_x</p:attrName>
                                        </p:attrNameLst>
                                      </p:cBhvr>
                                      <p:tavLst>
                                        <p:tav tm="0">
                                          <p:val>
                                            <p:strVal val="#ppt_x"/>
                                          </p:val>
                                        </p:tav>
                                        <p:tav tm="100000">
                                          <p:val>
                                            <p:strVal val="#ppt_x"/>
                                          </p:val>
                                        </p:tav>
                                      </p:tavLst>
                                    </p:anim>
                                    <p:anim calcmode="lin" valueType="num">
                                      <p:cBhvr>
                                        <p:cTn id="144" dur="1000" fill="hold"/>
                                        <p:tgtEl>
                                          <p:spTgt spid="30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2"/>
                                        </p:tgtEl>
                                        <p:attrNameLst>
                                          <p:attrName>style.visibility</p:attrName>
                                        </p:attrNameLst>
                                      </p:cBhvr>
                                      <p:to>
                                        <p:strVal val="visible"/>
                                      </p:to>
                                    </p:set>
                                    <p:animEffect transition="in" filter="fade">
                                      <p:cBhvr>
                                        <p:cTn id="147" dur="1000"/>
                                        <p:tgtEl>
                                          <p:spTgt spid="302"/>
                                        </p:tgtEl>
                                      </p:cBhvr>
                                    </p:animEffect>
                                    <p:anim calcmode="lin" valueType="num">
                                      <p:cBhvr>
                                        <p:cTn id="148" dur="1000" fill="hold"/>
                                        <p:tgtEl>
                                          <p:spTgt spid="302"/>
                                        </p:tgtEl>
                                        <p:attrNameLst>
                                          <p:attrName>ppt_x</p:attrName>
                                        </p:attrNameLst>
                                      </p:cBhvr>
                                      <p:tavLst>
                                        <p:tav tm="0">
                                          <p:val>
                                            <p:strVal val="#ppt_x"/>
                                          </p:val>
                                        </p:tav>
                                        <p:tav tm="100000">
                                          <p:val>
                                            <p:strVal val="#ppt_x"/>
                                          </p:val>
                                        </p:tav>
                                      </p:tavLst>
                                    </p:anim>
                                    <p:anim calcmode="lin" valueType="num">
                                      <p:cBhvr>
                                        <p:cTn id="149" dur="1000" fill="hold"/>
                                        <p:tgtEl>
                                          <p:spTgt spid="30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03"/>
                                        </p:tgtEl>
                                        <p:attrNameLst>
                                          <p:attrName>style.visibility</p:attrName>
                                        </p:attrNameLst>
                                      </p:cBhvr>
                                      <p:to>
                                        <p:strVal val="visible"/>
                                      </p:to>
                                    </p:set>
                                    <p:animEffect transition="in" filter="fade">
                                      <p:cBhvr>
                                        <p:cTn id="152" dur="1000"/>
                                        <p:tgtEl>
                                          <p:spTgt spid="303"/>
                                        </p:tgtEl>
                                      </p:cBhvr>
                                    </p:animEffect>
                                    <p:anim calcmode="lin" valueType="num">
                                      <p:cBhvr>
                                        <p:cTn id="153" dur="1000" fill="hold"/>
                                        <p:tgtEl>
                                          <p:spTgt spid="303"/>
                                        </p:tgtEl>
                                        <p:attrNameLst>
                                          <p:attrName>ppt_x</p:attrName>
                                        </p:attrNameLst>
                                      </p:cBhvr>
                                      <p:tavLst>
                                        <p:tav tm="0">
                                          <p:val>
                                            <p:strVal val="#ppt_x"/>
                                          </p:val>
                                        </p:tav>
                                        <p:tav tm="100000">
                                          <p:val>
                                            <p:strVal val="#ppt_x"/>
                                          </p:val>
                                        </p:tav>
                                      </p:tavLst>
                                    </p:anim>
                                    <p:anim calcmode="lin" valueType="num">
                                      <p:cBhvr>
                                        <p:cTn id="154" dur="1000" fill="hold"/>
                                        <p:tgtEl>
                                          <p:spTgt spid="303"/>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04"/>
                                        </p:tgtEl>
                                        <p:attrNameLst>
                                          <p:attrName>style.visibility</p:attrName>
                                        </p:attrNameLst>
                                      </p:cBhvr>
                                      <p:to>
                                        <p:strVal val="visible"/>
                                      </p:to>
                                    </p:set>
                                    <p:animEffect transition="in" filter="fade">
                                      <p:cBhvr>
                                        <p:cTn id="157" dur="1000"/>
                                        <p:tgtEl>
                                          <p:spTgt spid="304"/>
                                        </p:tgtEl>
                                      </p:cBhvr>
                                    </p:animEffect>
                                    <p:anim calcmode="lin" valueType="num">
                                      <p:cBhvr>
                                        <p:cTn id="158" dur="1000" fill="hold"/>
                                        <p:tgtEl>
                                          <p:spTgt spid="304"/>
                                        </p:tgtEl>
                                        <p:attrNameLst>
                                          <p:attrName>ppt_x</p:attrName>
                                        </p:attrNameLst>
                                      </p:cBhvr>
                                      <p:tavLst>
                                        <p:tav tm="0">
                                          <p:val>
                                            <p:strVal val="#ppt_x"/>
                                          </p:val>
                                        </p:tav>
                                        <p:tav tm="100000">
                                          <p:val>
                                            <p:strVal val="#ppt_x"/>
                                          </p:val>
                                        </p:tav>
                                      </p:tavLst>
                                    </p:anim>
                                    <p:anim calcmode="lin" valueType="num">
                                      <p:cBhvr>
                                        <p:cTn id="159" dur="1000" fill="hold"/>
                                        <p:tgtEl>
                                          <p:spTgt spid="30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08"/>
                                        </p:tgtEl>
                                        <p:attrNameLst>
                                          <p:attrName>style.visibility</p:attrName>
                                        </p:attrNameLst>
                                      </p:cBhvr>
                                      <p:to>
                                        <p:strVal val="visible"/>
                                      </p:to>
                                    </p:set>
                                    <p:animEffect transition="in" filter="fade">
                                      <p:cBhvr>
                                        <p:cTn id="162" dur="1000"/>
                                        <p:tgtEl>
                                          <p:spTgt spid="308"/>
                                        </p:tgtEl>
                                      </p:cBhvr>
                                    </p:animEffect>
                                    <p:anim calcmode="lin" valueType="num">
                                      <p:cBhvr>
                                        <p:cTn id="163" dur="1000" fill="hold"/>
                                        <p:tgtEl>
                                          <p:spTgt spid="308"/>
                                        </p:tgtEl>
                                        <p:attrNameLst>
                                          <p:attrName>ppt_x</p:attrName>
                                        </p:attrNameLst>
                                      </p:cBhvr>
                                      <p:tavLst>
                                        <p:tav tm="0">
                                          <p:val>
                                            <p:strVal val="#ppt_x"/>
                                          </p:val>
                                        </p:tav>
                                        <p:tav tm="100000">
                                          <p:val>
                                            <p:strVal val="#ppt_x"/>
                                          </p:val>
                                        </p:tav>
                                      </p:tavLst>
                                    </p:anim>
                                    <p:anim calcmode="lin" valueType="num">
                                      <p:cBhvr>
                                        <p:cTn id="164" dur="1000" fill="hold"/>
                                        <p:tgtEl>
                                          <p:spTgt spid="308"/>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309"/>
                                        </p:tgtEl>
                                        <p:attrNameLst>
                                          <p:attrName>style.visibility</p:attrName>
                                        </p:attrNameLst>
                                      </p:cBhvr>
                                      <p:to>
                                        <p:strVal val="visible"/>
                                      </p:to>
                                    </p:set>
                                    <p:animEffect transition="in" filter="fade">
                                      <p:cBhvr>
                                        <p:cTn id="167" dur="1000"/>
                                        <p:tgtEl>
                                          <p:spTgt spid="309"/>
                                        </p:tgtEl>
                                      </p:cBhvr>
                                    </p:animEffect>
                                    <p:anim calcmode="lin" valueType="num">
                                      <p:cBhvr>
                                        <p:cTn id="168" dur="1000" fill="hold"/>
                                        <p:tgtEl>
                                          <p:spTgt spid="309"/>
                                        </p:tgtEl>
                                        <p:attrNameLst>
                                          <p:attrName>ppt_x</p:attrName>
                                        </p:attrNameLst>
                                      </p:cBhvr>
                                      <p:tavLst>
                                        <p:tav tm="0">
                                          <p:val>
                                            <p:strVal val="#ppt_x"/>
                                          </p:val>
                                        </p:tav>
                                        <p:tav tm="100000">
                                          <p:val>
                                            <p:strVal val="#ppt_x"/>
                                          </p:val>
                                        </p:tav>
                                      </p:tavLst>
                                    </p:anim>
                                    <p:anim calcmode="lin" valueType="num">
                                      <p:cBhvr>
                                        <p:cTn id="169" dur="1000" fill="hold"/>
                                        <p:tgtEl>
                                          <p:spTgt spid="30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13"/>
                                        </p:tgtEl>
                                        <p:attrNameLst>
                                          <p:attrName>style.visibility</p:attrName>
                                        </p:attrNameLst>
                                      </p:cBhvr>
                                      <p:to>
                                        <p:strVal val="visible"/>
                                      </p:to>
                                    </p:set>
                                    <p:animEffect transition="in" filter="fade">
                                      <p:cBhvr>
                                        <p:cTn id="172" dur="1000"/>
                                        <p:tgtEl>
                                          <p:spTgt spid="313"/>
                                        </p:tgtEl>
                                      </p:cBhvr>
                                    </p:animEffect>
                                    <p:anim calcmode="lin" valueType="num">
                                      <p:cBhvr>
                                        <p:cTn id="173" dur="1000" fill="hold"/>
                                        <p:tgtEl>
                                          <p:spTgt spid="313"/>
                                        </p:tgtEl>
                                        <p:attrNameLst>
                                          <p:attrName>ppt_x</p:attrName>
                                        </p:attrNameLst>
                                      </p:cBhvr>
                                      <p:tavLst>
                                        <p:tav tm="0">
                                          <p:val>
                                            <p:strVal val="#ppt_x"/>
                                          </p:val>
                                        </p:tav>
                                        <p:tav tm="100000">
                                          <p:val>
                                            <p:strVal val="#ppt_x"/>
                                          </p:val>
                                        </p:tav>
                                      </p:tavLst>
                                    </p:anim>
                                    <p:anim calcmode="lin" valueType="num">
                                      <p:cBhvr>
                                        <p:cTn id="174" dur="1000" fill="hold"/>
                                        <p:tgtEl>
                                          <p:spTgt spid="313"/>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4"/>
                                        </p:tgtEl>
                                        <p:attrNameLst>
                                          <p:attrName>style.visibility</p:attrName>
                                        </p:attrNameLst>
                                      </p:cBhvr>
                                      <p:to>
                                        <p:strVal val="visible"/>
                                      </p:to>
                                    </p:set>
                                    <p:animEffect transition="in" filter="fade">
                                      <p:cBhvr>
                                        <p:cTn id="177" dur="1000"/>
                                        <p:tgtEl>
                                          <p:spTgt spid="314"/>
                                        </p:tgtEl>
                                      </p:cBhvr>
                                    </p:animEffect>
                                    <p:anim calcmode="lin" valueType="num">
                                      <p:cBhvr>
                                        <p:cTn id="178" dur="1000" fill="hold"/>
                                        <p:tgtEl>
                                          <p:spTgt spid="314"/>
                                        </p:tgtEl>
                                        <p:attrNameLst>
                                          <p:attrName>ppt_x</p:attrName>
                                        </p:attrNameLst>
                                      </p:cBhvr>
                                      <p:tavLst>
                                        <p:tav tm="0">
                                          <p:val>
                                            <p:strVal val="#ppt_x"/>
                                          </p:val>
                                        </p:tav>
                                        <p:tav tm="100000">
                                          <p:val>
                                            <p:strVal val="#ppt_x"/>
                                          </p:val>
                                        </p:tav>
                                      </p:tavLst>
                                    </p:anim>
                                    <p:anim calcmode="lin" valueType="num">
                                      <p:cBhvr>
                                        <p:cTn id="179" dur="1000" fill="hold"/>
                                        <p:tgtEl>
                                          <p:spTgt spid="31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18"/>
                                        </p:tgtEl>
                                        <p:attrNameLst>
                                          <p:attrName>style.visibility</p:attrName>
                                        </p:attrNameLst>
                                      </p:cBhvr>
                                      <p:to>
                                        <p:strVal val="visible"/>
                                      </p:to>
                                    </p:set>
                                    <p:animEffect transition="in" filter="fade">
                                      <p:cBhvr>
                                        <p:cTn id="182" dur="1000"/>
                                        <p:tgtEl>
                                          <p:spTgt spid="318"/>
                                        </p:tgtEl>
                                      </p:cBhvr>
                                    </p:animEffect>
                                    <p:anim calcmode="lin" valueType="num">
                                      <p:cBhvr>
                                        <p:cTn id="183" dur="1000" fill="hold"/>
                                        <p:tgtEl>
                                          <p:spTgt spid="318"/>
                                        </p:tgtEl>
                                        <p:attrNameLst>
                                          <p:attrName>ppt_x</p:attrName>
                                        </p:attrNameLst>
                                      </p:cBhvr>
                                      <p:tavLst>
                                        <p:tav tm="0">
                                          <p:val>
                                            <p:strVal val="#ppt_x"/>
                                          </p:val>
                                        </p:tav>
                                        <p:tav tm="100000">
                                          <p:val>
                                            <p:strVal val="#ppt_x"/>
                                          </p:val>
                                        </p:tav>
                                      </p:tavLst>
                                    </p:anim>
                                    <p:anim calcmode="lin" valueType="num">
                                      <p:cBhvr>
                                        <p:cTn id="184" dur="1000" fill="hold"/>
                                        <p:tgtEl>
                                          <p:spTgt spid="318"/>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9"/>
                                        </p:tgtEl>
                                        <p:attrNameLst>
                                          <p:attrName>style.visibility</p:attrName>
                                        </p:attrNameLst>
                                      </p:cBhvr>
                                      <p:to>
                                        <p:strVal val="visible"/>
                                      </p:to>
                                    </p:set>
                                    <p:animEffect transition="in" filter="fade">
                                      <p:cBhvr>
                                        <p:cTn id="187" dur="1000"/>
                                        <p:tgtEl>
                                          <p:spTgt spid="319"/>
                                        </p:tgtEl>
                                      </p:cBhvr>
                                    </p:animEffect>
                                    <p:anim calcmode="lin" valueType="num">
                                      <p:cBhvr>
                                        <p:cTn id="188" dur="1000" fill="hold"/>
                                        <p:tgtEl>
                                          <p:spTgt spid="319"/>
                                        </p:tgtEl>
                                        <p:attrNameLst>
                                          <p:attrName>ppt_x</p:attrName>
                                        </p:attrNameLst>
                                      </p:cBhvr>
                                      <p:tavLst>
                                        <p:tav tm="0">
                                          <p:val>
                                            <p:strVal val="#ppt_x"/>
                                          </p:val>
                                        </p:tav>
                                        <p:tav tm="100000">
                                          <p:val>
                                            <p:strVal val="#ppt_x"/>
                                          </p:val>
                                        </p:tav>
                                      </p:tavLst>
                                    </p:anim>
                                    <p:anim calcmode="lin" valueType="num">
                                      <p:cBhvr>
                                        <p:cTn id="189" dur="1000" fill="hold"/>
                                        <p:tgtEl>
                                          <p:spTgt spid="3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24"/>
                                        </p:tgtEl>
                                        <p:attrNameLst>
                                          <p:attrName>style.visibility</p:attrName>
                                        </p:attrNameLst>
                                      </p:cBhvr>
                                      <p:to>
                                        <p:strVal val="visible"/>
                                      </p:to>
                                    </p:set>
                                    <p:animEffect transition="in" filter="fade">
                                      <p:cBhvr>
                                        <p:cTn id="192" dur="1000"/>
                                        <p:tgtEl>
                                          <p:spTgt spid="324"/>
                                        </p:tgtEl>
                                      </p:cBhvr>
                                    </p:animEffect>
                                    <p:anim calcmode="lin" valueType="num">
                                      <p:cBhvr>
                                        <p:cTn id="193" dur="1000" fill="hold"/>
                                        <p:tgtEl>
                                          <p:spTgt spid="324"/>
                                        </p:tgtEl>
                                        <p:attrNameLst>
                                          <p:attrName>ppt_x</p:attrName>
                                        </p:attrNameLst>
                                      </p:cBhvr>
                                      <p:tavLst>
                                        <p:tav tm="0">
                                          <p:val>
                                            <p:strVal val="#ppt_x"/>
                                          </p:val>
                                        </p:tav>
                                        <p:tav tm="100000">
                                          <p:val>
                                            <p:strVal val="#ppt_x"/>
                                          </p:val>
                                        </p:tav>
                                      </p:tavLst>
                                    </p:anim>
                                    <p:anim calcmode="lin" valueType="num">
                                      <p:cBhvr>
                                        <p:cTn id="194" dur="1000" fill="hold"/>
                                        <p:tgtEl>
                                          <p:spTgt spid="324"/>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grpId="0" nodeType="afterEffect">
                                  <p:stCondLst>
                                    <p:cond delay="0"/>
                                  </p:stCondLst>
                                  <p:childTnLst>
                                    <p:set>
                                      <p:cBhvr>
                                        <p:cTn id="197" dur="1" fill="hold">
                                          <p:stCondLst>
                                            <p:cond delay="0"/>
                                          </p:stCondLst>
                                        </p:cTn>
                                        <p:tgtEl>
                                          <p:spTgt spid="343"/>
                                        </p:tgtEl>
                                        <p:attrNameLst>
                                          <p:attrName>style.visibility</p:attrName>
                                        </p:attrNameLst>
                                      </p:cBhvr>
                                      <p:to>
                                        <p:strVal val="visible"/>
                                      </p:to>
                                    </p:set>
                                    <p:anim calcmode="lin" valueType="num">
                                      <p:cBhvr additive="base">
                                        <p:cTn id="198" dur="250" fill="hold"/>
                                        <p:tgtEl>
                                          <p:spTgt spid="343"/>
                                        </p:tgtEl>
                                        <p:attrNameLst>
                                          <p:attrName>ppt_x</p:attrName>
                                        </p:attrNameLst>
                                      </p:cBhvr>
                                      <p:tavLst>
                                        <p:tav tm="0">
                                          <p:val>
                                            <p:strVal val="0-#ppt_w/2"/>
                                          </p:val>
                                        </p:tav>
                                        <p:tav tm="100000">
                                          <p:val>
                                            <p:strVal val="#ppt_x"/>
                                          </p:val>
                                        </p:tav>
                                      </p:tavLst>
                                    </p:anim>
                                    <p:anim calcmode="lin" valueType="num">
                                      <p:cBhvr additive="base">
                                        <p:cTn id="199" dur="250" fill="hold"/>
                                        <p:tgtEl>
                                          <p:spTgt spid="343"/>
                                        </p:tgtEl>
                                        <p:attrNameLst>
                                          <p:attrName>ppt_y</p:attrName>
                                        </p:attrNameLst>
                                      </p:cBhvr>
                                      <p:tavLst>
                                        <p:tav tm="0">
                                          <p:val>
                                            <p:strVal val="#ppt_y"/>
                                          </p:val>
                                        </p:tav>
                                        <p:tav tm="100000">
                                          <p:val>
                                            <p:strVal val="#ppt_y"/>
                                          </p:val>
                                        </p:tav>
                                      </p:tavLst>
                                    </p:anim>
                                  </p:childTnLst>
                                </p:cTn>
                              </p:par>
                            </p:childTnLst>
                          </p:cTn>
                        </p:par>
                        <p:par>
                          <p:cTn id="200" fill="hold">
                            <p:stCondLst>
                              <p:cond delay="1250"/>
                            </p:stCondLst>
                            <p:childTnLst>
                              <p:par>
                                <p:cTn id="201" presetID="22" presetClass="entr" presetSubtype="1" fill="hold" grpId="0" nodeType="afterEffect">
                                  <p:stCondLst>
                                    <p:cond delay="0"/>
                                  </p:stCondLst>
                                  <p:childTnLst>
                                    <p:set>
                                      <p:cBhvr>
                                        <p:cTn id="202" dur="1" fill="hold">
                                          <p:stCondLst>
                                            <p:cond delay="0"/>
                                          </p:stCondLst>
                                        </p:cTn>
                                        <p:tgtEl>
                                          <p:spTgt spid="344"/>
                                        </p:tgtEl>
                                        <p:attrNameLst>
                                          <p:attrName>style.visibility</p:attrName>
                                        </p:attrNameLst>
                                      </p:cBhvr>
                                      <p:to>
                                        <p:strVal val="visible"/>
                                      </p:to>
                                    </p:set>
                                    <p:animEffect transition="in" filter="wipe(up)">
                                      <p:cBhvr>
                                        <p:cTn id="203" dur="500"/>
                                        <p:tgtEl>
                                          <p:spTgt spid="344"/>
                                        </p:tgtEl>
                                      </p:cBhvr>
                                    </p:animEffect>
                                  </p:childTnLst>
                                </p:cTn>
                              </p:par>
                            </p:childTnLst>
                          </p:cTn>
                        </p:par>
                        <p:par>
                          <p:cTn id="204" fill="hold">
                            <p:stCondLst>
                              <p:cond delay="1750"/>
                            </p:stCondLst>
                            <p:childTnLst>
                              <p:par>
                                <p:cTn id="205" presetID="2" presetClass="entr" presetSubtype="2" fill="hold" grpId="0" nodeType="afterEffect">
                                  <p:stCondLst>
                                    <p:cond delay="0"/>
                                  </p:stCondLst>
                                  <p:childTnLst>
                                    <p:set>
                                      <p:cBhvr>
                                        <p:cTn id="206" dur="1" fill="hold">
                                          <p:stCondLst>
                                            <p:cond delay="0"/>
                                          </p:stCondLst>
                                        </p:cTn>
                                        <p:tgtEl>
                                          <p:spTgt spid="349"/>
                                        </p:tgtEl>
                                        <p:attrNameLst>
                                          <p:attrName>style.visibility</p:attrName>
                                        </p:attrNameLst>
                                      </p:cBhvr>
                                      <p:to>
                                        <p:strVal val="visible"/>
                                      </p:to>
                                    </p:set>
                                    <p:anim calcmode="lin" valueType="num">
                                      <p:cBhvr additive="base">
                                        <p:cTn id="207" dur="250" fill="hold"/>
                                        <p:tgtEl>
                                          <p:spTgt spid="349"/>
                                        </p:tgtEl>
                                        <p:attrNameLst>
                                          <p:attrName>ppt_x</p:attrName>
                                        </p:attrNameLst>
                                      </p:cBhvr>
                                      <p:tavLst>
                                        <p:tav tm="0">
                                          <p:val>
                                            <p:strVal val="1+#ppt_w/2"/>
                                          </p:val>
                                        </p:tav>
                                        <p:tav tm="100000">
                                          <p:val>
                                            <p:strVal val="#ppt_x"/>
                                          </p:val>
                                        </p:tav>
                                      </p:tavLst>
                                    </p:anim>
                                    <p:anim calcmode="lin" valueType="num">
                                      <p:cBhvr additive="base">
                                        <p:cTn id="208" dur="250" fill="hold"/>
                                        <p:tgtEl>
                                          <p:spTgt spid="349"/>
                                        </p:tgtEl>
                                        <p:attrNameLst>
                                          <p:attrName>ppt_y</p:attrName>
                                        </p:attrNameLst>
                                      </p:cBhvr>
                                      <p:tavLst>
                                        <p:tav tm="0">
                                          <p:val>
                                            <p:strVal val="#ppt_y"/>
                                          </p:val>
                                        </p:tav>
                                        <p:tav tm="100000">
                                          <p:val>
                                            <p:strVal val="#ppt_y"/>
                                          </p:val>
                                        </p:tav>
                                      </p:tavLst>
                                    </p:anim>
                                  </p:childTnLst>
                                </p:cTn>
                              </p:par>
                            </p:childTnLst>
                          </p:cTn>
                        </p:par>
                        <p:par>
                          <p:cTn id="209" fill="hold">
                            <p:stCondLst>
                              <p:cond delay="2000"/>
                            </p:stCondLst>
                            <p:childTnLst>
                              <p:par>
                                <p:cTn id="210" presetID="22" presetClass="entr" presetSubtype="1" fill="hold" grpId="0" nodeType="afterEffect">
                                  <p:stCondLst>
                                    <p:cond delay="0"/>
                                  </p:stCondLst>
                                  <p:childTnLst>
                                    <p:set>
                                      <p:cBhvr>
                                        <p:cTn id="211" dur="1" fill="hold">
                                          <p:stCondLst>
                                            <p:cond delay="0"/>
                                          </p:stCondLst>
                                        </p:cTn>
                                        <p:tgtEl>
                                          <p:spTgt spid="350"/>
                                        </p:tgtEl>
                                        <p:attrNameLst>
                                          <p:attrName>style.visibility</p:attrName>
                                        </p:attrNameLst>
                                      </p:cBhvr>
                                      <p:to>
                                        <p:strVal val="visible"/>
                                      </p:to>
                                    </p:set>
                                    <p:animEffect transition="in" filter="wipe(up)">
                                      <p:cBhvr>
                                        <p:cTn id="212" dur="500"/>
                                        <p:tgtEl>
                                          <p:spTgt spid="350"/>
                                        </p:tgtEl>
                                      </p:cBhvr>
                                    </p:animEffect>
                                  </p:childTnLst>
                                </p:cTn>
                              </p:par>
                            </p:childTnLst>
                          </p:cTn>
                        </p:par>
                        <p:par>
                          <p:cTn id="213" fill="hold">
                            <p:stCondLst>
                              <p:cond delay="2500"/>
                            </p:stCondLst>
                            <p:childTnLst>
                              <p:par>
                                <p:cTn id="214" presetID="2" presetClass="entr" presetSubtype="8" fill="hold" grpId="0" nodeType="afterEffect">
                                  <p:stCondLst>
                                    <p:cond delay="0"/>
                                  </p:stCondLst>
                                  <p:childTnLst>
                                    <p:set>
                                      <p:cBhvr>
                                        <p:cTn id="215" dur="1" fill="hold">
                                          <p:stCondLst>
                                            <p:cond delay="0"/>
                                          </p:stCondLst>
                                        </p:cTn>
                                        <p:tgtEl>
                                          <p:spTgt spid="345"/>
                                        </p:tgtEl>
                                        <p:attrNameLst>
                                          <p:attrName>style.visibility</p:attrName>
                                        </p:attrNameLst>
                                      </p:cBhvr>
                                      <p:to>
                                        <p:strVal val="visible"/>
                                      </p:to>
                                    </p:set>
                                    <p:anim calcmode="lin" valueType="num">
                                      <p:cBhvr additive="base">
                                        <p:cTn id="216" dur="250" fill="hold"/>
                                        <p:tgtEl>
                                          <p:spTgt spid="345"/>
                                        </p:tgtEl>
                                        <p:attrNameLst>
                                          <p:attrName>ppt_x</p:attrName>
                                        </p:attrNameLst>
                                      </p:cBhvr>
                                      <p:tavLst>
                                        <p:tav tm="0">
                                          <p:val>
                                            <p:strVal val="0-#ppt_w/2"/>
                                          </p:val>
                                        </p:tav>
                                        <p:tav tm="100000">
                                          <p:val>
                                            <p:strVal val="#ppt_x"/>
                                          </p:val>
                                        </p:tav>
                                      </p:tavLst>
                                    </p:anim>
                                    <p:anim calcmode="lin" valueType="num">
                                      <p:cBhvr additive="base">
                                        <p:cTn id="217" dur="250" fill="hold"/>
                                        <p:tgtEl>
                                          <p:spTgt spid="345"/>
                                        </p:tgtEl>
                                        <p:attrNameLst>
                                          <p:attrName>ppt_y</p:attrName>
                                        </p:attrNameLst>
                                      </p:cBhvr>
                                      <p:tavLst>
                                        <p:tav tm="0">
                                          <p:val>
                                            <p:strVal val="#ppt_y"/>
                                          </p:val>
                                        </p:tav>
                                        <p:tav tm="100000">
                                          <p:val>
                                            <p:strVal val="#ppt_y"/>
                                          </p:val>
                                        </p:tav>
                                      </p:tavLst>
                                    </p:anim>
                                  </p:childTnLst>
                                </p:cTn>
                              </p:par>
                            </p:childTnLst>
                          </p:cTn>
                        </p:par>
                        <p:par>
                          <p:cTn id="218" fill="hold">
                            <p:stCondLst>
                              <p:cond delay="2750"/>
                            </p:stCondLst>
                            <p:childTnLst>
                              <p:par>
                                <p:cTn id="219" presetID="22" presetClass="entr" presetSubtype="1" fill="hold" grpId="0" nodeType="afterEffect">
                                  <p:stCondLst>
                                    <p:cond delay="0"/>
                                  </p:stCondLst>
                                  <p:childTnLst>
                                    <p:set>
                                      <p:cBhvr>
                                        <p:cTn id="220" dur="1" fill="hold">
                                          <p:stCondLst>
                                            <p:cond delay="0"/>
                                          </p:stCondLst>
                                        </p:cTn>
                                        <p:tgtEl>
                                          <p:spTgt spid="346"/>
                                        </p:tgtEl>
                                        <p:attrNameLst>
                                          <p:attrName>style.visibility</p:attrName>
                                        </p:attrNameLst>
                                      </p:cBhvr>
                                      <p:to>
                                        <p:strVal val="visible"/>
                                      </p:to>
                                    </p:set>
                                    <p:animEffect transition="in" filter="wipe(up)">
                                      <p:cBhvr>
                                        <p:cTn id="221" dur="500"/>
                                        <p:tgtEl>
                                          <p:spTgt spid="346"/>
                                        </p:tgtEl>
                                      </p:cBhvr>
                                    </p:animEffect>
                                  </p:childTnLst>
                                </p:cTn>
                              </p:par>
                            </p:childTnLst>
                          </p:cTn>
                        </p:par>
                        <p:par>
                          <p:cTn id="222" fill="hold">
                            <p:stCondLst>
                              <p:cond delay="3250"/>
                            </p:stCondLst>
                            <p:childTnLst>
                              <p:par>
                                <p:cTn id="223" presetID="2" presetClass="entr" presetSubtype="2" fill="hold" grpId="0" nodeType="afterEffect">
                                  <p:stCondLst>
                                    <p:cond delay="0"/>
                                  </p:stCondLst>
                                  <p:childTnLst>
                                    <p:set>
                                      <p:cBhvr>
                                        <p:cTn id="224" dur="1" fill="hold">
                                          <p:stCondLst>
                                            <p:cond delay="0"/>
                                          </p:stCondLst>
                                        </p:cTn>
                                        <p:tgtEl>
                                          <p:spTgt spid="351"/>
                                        </p:tgtEl>
                                        <p:attrNameLst>
                                          <p:attrName>style.visibility</p:attrName>
                                        </p:attrNameLst>
                                      </p:cBhvr>
                                      <p:to>
                                        <p:strVal val="visible"/>
                                      </p:to>
                                    </p:set>
                                    <p:anim calcmode="lin" valueType="num">
                                      <p:cBhvr additive="base">
                                        <p:cTn id="225" dur="250" fill="hold"/>
                                        <p:tgtEl>
                                          <p:spTgt spid="351"/>
                                        </p:tgtEl>
                                        <p:attrNameLst>
                                          <p:attrName>ppt_x</p:attrName>
                                        </p:attrNameLst>
                                      </p:cBhvr>
                                      <p:tavLst>
                                        <p:tav tm="0">
                                          <p:val>
                                            <p:strVal val="1+#ppt_w/2"/>
                                          </p:val>
                                        </p:tav>
                                        <p:tav tm="100000">
                                          <p:val>
                                            <p:strVal val="#ppt_x"/>
                                          </p:val>
                                        </p:tav>
                                      </p:tavLst>
                                    </p:anim>
                                    <p:anim calcmode="lin" valueType="num">
                                      <p:cBhvr additive="base">
                                        <p:cTn id="226" dur="250" fill="hold"/>
                                        <p:tgtEl>
                                          <p:spTgt spid="351"/>
                                        </p:tgtEl>
                                        <p:attrNameLst>
                                          <p:attrName>ppt_y</p:attrName>
                                        </p:attrNameLst>
                                      </p:cBhvr>
                                      <p:tavLst>
                                        <p:tav tm="0">
                                          <p:val>
                                            <p:strVal val="#ppt_y"/>
                                          </p:val>
                                        </p:tav>
                                        <p:tav tm="100000">
                                          <p:val>
                                            <p:strVal val="#ppt_y"/>
                                          </p:val>
                                        </p:tav>
                                      </p:tavLst>
                                    </p:anim>
                                  </p:childTnLst>
                                </p:cTn>
                              </p:par>
                            </p:childTnLst>
                          </p:cTn>
                        </p:par>
                        <p:par>
                          <p:cTn id="227" fill="hold">
                            <p:stCondLst>
                              <p:cond delay="3500"/>
                            </p:stCondLst>
                            <p:childTnLst>
                              <p:par>
                                <p:cTn id="228" presetID="22" presetClass="entr" presetSubtype="1" fill="hold" grpId="0" nodeType="afterEffect">
                                  <p:stCondLst>
                                    <p:cond delay="0"/>
                                  </p:stCondLst>
                                  <p:childTnLst>
                                    <p:set>
                                      <p:cBhvr>
                                        <p:cTn id="229" dur="1" fill="hold">
                                          <p:stCondLst>
                                            <p:cond delay="0"/>
                                          </p:stCondLst>
                                        </p:cTn>
                                        <p:tgtEl>
                                          <p:spTgt spid="352"/>
                                        </p:tgtEl>
                                        <p:attrNameLst>
                                          <p:attrName>style.visibility</p:attrName>
                                        </p:attrNameLst>
                                      </p:cBhvr>
                                      <p:to>
                                        <p:strVal val="visible"/>
                                      </p:to>
                                    </p:set>
                                    <p:animEffect transition="in" filter="wipe(up)">
                                      <p:cBhvr>
                                        <p:cTn id="230" dur="500"/>
                                        <p:tgtEl>
                                          <p:spTgt spid="352"/>
                                        </p:tgtEl>
                                      </p:cBhvr>
                                    </p:animEffect>
                                  </p:childTnLst>
                                </p:cTn>
                              </p:par>
                            </p:childTnLst>
                          </p:cTn>
                        </p:par>
                        <p:par>
                          <p:cTn id="231" fill="hold">
                            <p:stCondLst>
                              <p:cond delay="4000"/>
                            </p:stCondLst>
                            <p:childTnLst>
                              <p:par>
                                <p:cTn id="232" presetID="2" presetClass="entr" presetSubtype="8" fill="hold" grpId="0" nodeType="afterEffect">
                                  <p:stCondLst>
                                    <p:cond delay="0"/>
                                  </p:stCondLst>
                                  <p:childTnLst>
                                    <p:set>
                                      <p:cBhvr>
                                        <p:cTn id="233" dur="1" fill="hold">
                                          <p:stCondLst>
                                            <p:cond delay="0"/>
                                          </p:stCondLst>
                                        </p:cTn>
                                        <p:tgtEl>
                                          <p:spTgt spid="347"/>
                                        </p:tgtEl>
                                        <p:attrNameLst>
                                          <p:attrName>style.visibility</p:attrName>
                                        </p:attrNameLst>
                                      </p:cBhvr>
                                      <p:to>
                                        <p:strVal val="visible"/>
                                      </p:to>
                                    </p:set>
                                    <p:anim calcmode="lin" valueType="num">
                                      <p:cBhvr additive="base">
                                        <p:cTn id="234" dur="250" fill="hold"/>
                                        <p:tgtEl>
                                          <p:spTgt spid="347"/>
                                        </p:tgtEl>
                                        <p:attrNameLst>
                                          <p:attrName>ppt_x</p:attrName>
                                        </p:attrNameLst>
                                      </p:cBhvr>
                                      <p:tavLst>
                                        <p:tav tm="0">
                                          <p:val>
                                            <p:strVal val="0-#ppt_w/2"/>
                                          </p:val>
                                        </p:tav>
                                        <p:tav tm="100000">
                                          <p:val>
                                            <p:strVal val="#ppt_x"/>
                                          </p:val>
                                        </p:tav>
                                      </p:tavLst>
                                    </p:anim>
                                    <p:anim calcmode="lin" valueType="num">
                                      <p:cBhvr additive="base">
                                        <p:cTn id="235" dur="250" fill="hold"/>
                                        <p:tgtEl>
                                          <p:spTgt spid="347"/>
                                        </p:tgtEl>
                                        <p:attrNameLst>
                                          <p:attrName>ppt_y</p:attrName>
                                        </p:attrNameLst>
                                      </p:cBhvr>
                                      <p:tavLst>
                                        <p:tav tm="0">
                                          <p:val>
                                            <p:strVal val="#ppt_y"/>
                                          </p:val>
                                        </p:tav>
                                        <p:tav tm="100000">
                                          <p:val>
                                            <p:strVal val="#ppt_y"/>
                                          </p:val>
                                        </p:tav>
                                      </p:tavLst>
                                    </p:anim>
                                  </p:childTnLst>
                                </p:cTn>
                              </p:par>
                            </p:childTnLst>
                          </p:cTn>
                        </p:par>
                        <p:par>
                          <p:cTn id="236" fill="hold">
                            <p:stCondLst>
                              <p:cond delay="4250"/>
                            </p:stCondLst>
                            <p:childTnLst>
                              <p:par>
                                <p:cTn id="237" presetID="22" presetClass="entr" presetSubtype="1" fill="hold" grpId="0" nodeType="afterEffect">
                                  <p:stCondLst>
                                    <p:cond delay="0"/>
                                  </p:stCondLst>
                                  <p:childTnLst>
                                    <p:set>
                                      <p:cBhvr>
                                        <p:cTn id="238" dur="1" fill="hold">
                                          <p:stCondLst>
                                            <p:cond delay="0"/>
                                          </p:stCondLst>
                                        </p:cTn>
                                        <p:tgtEl>
                                          <p:spTgt spid="348"/>
                                        </p:tgtEl>
                                        <p:attrNameLst>
                                          <p:attrName>style.visibility</p:attrName>
                                        </p:attrNameLst>
                                      </p:cBhvr>
                                      <p:to>
                                        <p:strVal val="visible"/>
                                      </p:to>
                                    </p:set>
                                    <p:animEffect transition="in" filter="wipe(up)">
                                      <p:cBhvr>
                                        <p:cTn id="239" dur="500"/>
                                        <p:tgtEl>
                                          <p:spTgt spid="348"/>
                                        </p:tgtEl>
                                      </p:cBhvr>
                                    </p:animEffect>
                                  </p:childTnLst>
                                </p:cTn>
                              </p:par>
                            </p:childTnLst>
                          </p:cTn>
                        </p:par>
                        <p:par>
                          <p:cTn id="240" fill="hold">
                            <p:stCondLst>
                              <p:cond delay="4750"/>
                            </p:stCondLst>
                            <p:childTnLst>
                              <p:par>
                                <p:cTn id="241" presetID="2" presetClass="entr" presetSubtype="2" fill="hold" grpId="0" nodeType="afterEffect">
                                  <p:stCondLst>
                                    <p:cond delay="0"/>
                                  </p:stCondLst>
                                  <p:childTnLst>
                                    <p:set>
                                      <p:cBhvr>
                                        <p:cTn id="242" dur="1" fill="hold">
                                          <p:stCondLst>
                                            <p:cond delay="0"/>
                                          </p:stCondLst>
                                        </p:cTn>
                                        <p:tgtEl>
                                          <p:spTgt spid="353"/>
                                        </p:tgtEl>
                                        <p:attrNameLst>
                                          <p:attrName>style.visibility</p:attrName>
                                        </p:attrNameLst>
                                      </p:cBhvr>
                                      <p:to>
                                        <p:strVal val="visible"/>
                                      </p:to>
                                    </p:set>
                                    <p:anim calcmode="lin" valueType="num">
                                      <p:cBhvr additive="base">
                                        <p:cTn id="243" dur="250" fill="hold"/>
                                        <p:tgtEl>
                                          <p:spTgt spid="353"/>
                                        </p:tgtEl>
                                        <p:attrNameLst>
                                          <p:attrName>ppt_x</p:attrName>
                                        </p:attrNameLst>
                                      </p:cBhvr>
                                      <p:tavLst>
                                        <p:tav tm="0">
                                          <p:val>
                                            <p:strVal val="1+#ppt_w/2"/>
                                          </p:val>
                                        </p:tav>
                                        <p:tav tm="100000">
                                          <p:val>
                                            <p:strVal val="#ppt_x"/>
                                          </p:val>
                                        </p:tav>
                                      </p:tavLst>
                                    </p:anim>
                                    <p:anim calcmode="lin" valueType="num">
                                      <p:cBhvr additive="base">
                                        <p:cTn id="244" dur="250" fill="hold"/>
                                        <p:tgtEl>
                                          <p:spTgt spid="353"/>
                                        </p:tgtEl>
                                        <p:attrNameLst>
                                          <p:attrName>ppt_y</p:attrName>
                                        </p:attrNameLst>
                                      </p:cBhvr>
                                      <p:tavLst>
                                        <p:tav tm="0">
                                          <p:val>
                                            <p:strVal val="#ppt_y"/>
                                          </p:val>
                                        </p:tav>
                                        <p:tav tm="100000">
                                          <p:val>
                                            <p:strVal val="#ppt_y"/>
                                          </p:val>
                                        </p:tav>
                                      </p:tavLst>
                                    </p:anim>
                                  </p:childTnLst>
                                </p:cTn>
                              </p:par>
                            </p:childTnLst>
                          </p:cTn>
                        </p:par>
                        <p:par>
                          <p:cTn id="245" fill="hold">
                            <p:stCondLst>
                              <p:cond delay="5000"/>
                            </p:stCondLst>
                            <p:childTnLst>
                              <p:par>
                                <p:cTn id="246" presetID="22" presetClass="entr" presetSubtype="1" fill="hold" grpId="0" nodeType="afterEffect">
                                  <p:stCondLst>
                                    <p:cond delay="0"/>
                                  </p:stCondLst>
                                  <p:childTnLst>
                                    <p:set>
                                      <p:cBhvr>
                                        <p:cTn id="247" dur="1" fill="hold">
                                          <p:stCondLst>
                                            <p:cond delay="0"/>
                                          </p:stCondLst>
                                        </p:cTn>
                                        <p:tgtEl>
                                          <p:spTgt spid="354"/>
                                        </p:tgtEl>
                                        <p:attrNameLst>
                                          <p:attrName>style.visibility</p:attrName>
                                        </p:attrNameLst>
                                      </p:cBhvr>
                                      <p:to>
                                        <p:strVal val="visible"/>
                                      </p:to>
                                    </p:set>
                                    <p:animEffect transition="in" filter="wipe(up)">
                                      <p:cBhvr>
                                        <p:cTn id="248" dur="5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47" grpId="0" animBg="1"/>
      <p:bldP spid="261" grpId="0" animBg="1"/>
      <p:bldP spid="262" grpId="0" animBg="1"/>
      <p:bldP spid="263" grpId="0" animBg="1"/>
      <p:bldP spid="275" grpId="0" animBg="1"/>
      <p:bldP spid="276" grpId="0" animBg="1"/>
      <p:bldP spid="277" grpId="0" animBg="1"/>
      <p:bldP spid="278" grpId="0" animBg="1"/>
      <p:bldP spid="293" grpId="0" animBg="1"/>
      <p:bldP spid="294" grpId="0" animBg="1"/>
      <p:bldP spid="295" grpId="0" animBg="1"/>
      <p:bldP spid="296" grpId="0" animBg="1"/>
      <p:bldP spid="297" grpId="0" animBg="1"/>
      <p:bldP spid="301" grpId="0" animBg="1"/>
      <p:bldP spid="302" grpId="0" animBg="1"/>
      <p:bldP spid="303" grpId="0" animBg="1"/>
      <p:bldP spid="308" grpId="0" animBg="1"/>
      <p:bldP spid="313" grpId="0" animBg="1"/>
      <p:bldP spid="318" grpId="0" animBg="1"/>
      <p:bldP spid="324" grpId="0" animBg="1"/>
      <p:bldP spid="343" grpId="0"/>
      <p:bldP spid="344" grpId="0"/>
      <p:bldP spid="345" grpId="0"/>
      <p:bldP spid="346" grpId="0"/>
      <p:bldP spid="347" grpId="0"/>
      <p:bldP spid="348" grpId="0"/>
      <p:bldP spid="349" grpId="0"/>
      <p:bldP spid="350" grpId="0"/>
      <p:bldP spid="351" grpId="0"/>
      <p:bldP spid="352" grpId="0"/>
      <p:bldP spid="353" grpId="0"/>
      <p:bldP spid="3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8064A2"/>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064A2"/>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8064A2"/>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3</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8064A2"/>
                </a:solidFill>
                <a:latin typeface="微软雅黑" pitchFamily="34" charset="-122"/>
                <a:ea typeface="微软雅黑" pitchFamily="34" charset="-122"/>
              </a:rPr>
              <a:t>项目成果展示</a:t>
            </a:r>
            <a:endParaRPr lang="zh-CN" altLang="en-US" sz="3200" b="1" dirty="0">
              <a:solidFill>
                <a:srgbClr val="8064A2"/>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言简意赅的描述本章节的基本内容即可锐旗设计在此</a:t>
            </a:r>
            <a:r>
              <a:rPr lang="zh-CN" altLang="en-US" sz="1400" dirty="0">
                <a:solidFill>
                  <a:schemeClr val="tx1">
                    <a:lumMod val="75000"/>
                    <a:lumOff val="25000"/>
                  </a:schemeClr>
                </a:solidFill>
                <a:latin typeface="微软雅黑" pitchFamily="34" charset="-122"/>
                <a:ea typeface="微软雅黑" pitchFamily="34" charset="-122"/>
              </a:rPr>
              <a:t>输入章节概述文本内容</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2189" y="3316154"/>
            <a:ext cx="6079415" cy="1109356"/>
          </a:xfrm>
          <a:prstGeom prst="rect">
            <a:avLst/>
          </a:prstGeom>
        </p:spPr>
      </p:pic>
    </p:spTree>
    <p:extLst>
      <p:ext uri="{BB962C8B-B14F-4D97-AF65-F5344CB8AC3E}">
        <p14:creationId xmlns:p14="http://schemas.microsoft.com/office/powerpoint/2010/main" val="1991881108"/>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项目名称一</a:t>
            </a:r>
            <a:endParaRPr lang="zh-CN" altLang="en-US" sz="1500" dirty="0">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项目名称五</a:t>
            </a:r>
            <a:endParaRPr lang="zh-CN" altLang="en-US" sz="1500" dirty="0">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9"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029048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37"/>
          <p:cNvSpPr/>
          <p:nvPr/>
        </p:nvSpPr>
        <p:spPr>
          <a:xfrm>
            <a:off x="1475656" y="1995686"/>
            <a:ext cx="1340538" cy="1340538"/>
          </a:xfrm>
          <a:prstGeom prst="roundRect">
            <a:avLst/>
          </a:prstGeom>
          <a:solidFill>
            <a:srgbClr val="C0504D"/>
          </a:solidFill>
          <a:ln>
            <a:noFill/>
          </a:ln>
          <a:effectLst>
            <a:innerShdw blurRad="762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pc="-150" dirty="0" smtClean="0">
                <a:latin typeface="微软雅黑" pitchFamily="34" charset="-122"/>
                <a:ea typeface="微软雅黑" pitchFamily="34" charset="-122"/>
                <a:cs typeface="Arial" pitchFamily="34" charset="0"/>
              </a:rPr>
              <a:t>目录</a:t>
            </a:r>
            <a:endParaRPr lang="zh-CN" altLang="en-US" sz="4000" b="1" spc="-150" dirty="0">
              <a:latin typeface="微软雅黑" pitchFamily="34" charset="-122"/>
              <a:ea typeface="微软雅黑" pitchFamily="34" charset="-122"/>
              <a:cs typeface="Arial" pitchFamily="34" charset="0"/>
            </a:endParaRPr>
          </a:p>
        </p:txBody>
      </p:sp>
      <p:sp>
        <p:nvSpPr>
          <p:cNvPr id="39" name="椭圆 38"/>
          <p:cNvSpPr/>
          <p:nvPr/>
        </p:nvSpPr>
        <p:spPr>
          <a:xfrm>
            <a:off x="3452760" y="1095586"/>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1</a:t>
            </a:r>
            <a:endParaRPr lang="zh-CN" altLang="en-US" sz="2400" dirty="0">
              <a:latin typeface="Arial" pitchFamily="34" charset="0"/>
              <a:cs typeface="Arial" pitchFamily="34" charset="0"/>
            </a:endParaRPr>
          </a:p>
        </p:txBody>
      </p:sp>
      <p:sp>
        <p:nvSpPr>
          <p:cNvPr id="40" name="椭圆 39"/>
          <p:cNvSpPr/>
          <p:nvPr/>
        </p:nvSpPr>
        <p:spPr>
          <a:xfrm>
            <a:off x="3848247" y="1707490"/>
            <a:ext cx="489852" cy="489852"/>
          </a:xfrm>
          <a:prstGeom prst="ellips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2</a:t>
            </a:r>
            <a:endParaRPr lang="zh-CN" altLang="en-US" sz="2400" dirty="0">
              <a:latin typeface="Arial" pitchFamily="34" charset="0"/>
              <a:cs typeface="Arial" pitchFamily="34" charset="0"/>
            </a:endParaRPr>
          </a:p>
        </p:txBody>
      </p:sp>
      <p:sp>
        <p:nvSpPr>
          <p:cNvPr id="41" name="椭圆 40"/>
          <p:cNvSpPr/>
          <p:nvPr/>
        </p:nvSpPr>
        <p:spPr>
          <a:xfrm>
            <a:off x="3941556" y="2510970"/>
            <a:ext cx="489852" cy="489852"/>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3</a:t>
            </a:r>
            <a:endParaRPr lang="zh-CN" altLang="en-US" sz="2400" dirty="0">
              <a:latin typeface="Arial" pitchFamily="34" charset="0"/>
              <a:cs typeface="Arial" pitchFamily="34" charset="0"/>
            </a:endParaRPr>
          </a:p>
        </p:txBody>
      </p:sp>
      <p:sp>
        <p:nvSpPr>
          <p:cNvPr id="42" name="椭圆 41"/>
          <p:cNvSpPr/>
          <p:nvPr/>
        </p:nvSpPr>
        <p:spPr>
          <a:xfrm>
            <a:off x="3808527" y="3392800"/>
            <a:ext cx="489852" cy="489852"/>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4</a:t>
            </a:r>
            <a:endParaRPr lang="zh-CN" altLang="en-US" sz="2400" dirty="0">
              <a:latin typeface="Arial" pitchFamily="34" charset="0"/>
              <a:cs typeface="Arial" pitchFamily="34" charset="0"/>
            </a:endParaRPr>
          </a:p>
        </p:txBody>
      </p:sp>
      <p:sp>
        <p:nvSpPr>
          <p:cNvPr id="43" name="TextBox 42"/>
          <p:cNvSpPr txBox="1"/>
          <p:nvPr/>
        </p:nvSpPr>
        <p:spPr>
          <a:xfrm>
            <a:off x="4031684" y="1101477"/>
            <a:ext cx="4379088" cy="400110"/>
          </a:xfrm>
          <a:prstGeom prst="rect">
            <a:avLst/>
          </a:prstGeom>
          <a:noFill/>
        </p:spPr>
        <p:txBody>
          <a:bodyPr wrap="square" rtlCol="0">
            <a:spAutoFit/>
          </a:bodyPr>
          <a:lstStyle/>
          <a:p>
            <a:r>
              <a:rPr lang="zh-CN" altLang="en-US" sz="2000" b="1" dirty="0" smtClean="0">
                <a:solidFill>
                  <a:srgbClr val="C0504D"/>
                </a:solidFill>
                <a:latin typeface="微软雅黑" pitchFamily="34" charset="-122"/>
                <a:ea typeface="微软雅黑" pitchFamily="34" charset="-122"/>
              </a:rPr>
              <a:t>年终工作概述：</a:t>
            </a:r>
            <a:r>
              <a:rPr lang="zh-CN" altLang="en-US" sz="1600" dirty="0" smtClean="0">
                <a:solidFill>
                  <a:schemeClr val="bg1">
                    <a:lumMod val="50000"/>
                  </a:schemeClr>
                </a:solidFill>
                <a:latin typeface="微软雅黑" pitchFamily="34" charset="-122"/>
                <a:ea typeface="微软雅黑" pitchFamily="34" charset="-122"/>
              </a:rPr>
              <a:t>此处添加说明文字</a:t>
            </a:r>
            <a:endParaRPr lang="zh-CN" altLang="en-US" sz="1600" dirty="0">
              <a:solidFill>
                <a:schemeClr val="bg1">
                  <a:lumMod val="50000"/>
                </a:schemeClr>
              </a:solidFill>
              <a:latin typeface="微软雅黑" pitchFamily="34" charset="-122"/>
              <a:ea typeface="微软雅黑" pitchFamily="34" charset="-122"/>
            </a:endParaRPr>
          </a:p>
        </p:txBody>
      </p:sp>
      <p:sp>
        <p:nvSpPr>
          <p:cNvPr id="44" name="TextBox 43"/>
          <p:cNvSpPr txBox="1"/>
          <p:nvPr/>
        </p:nvSpPr>
        <p:spPr>
          <a:xfrm>
            <a:off x="4402285" y="1807757"/>
            <a:ext cx="4379088" cy="400110"/>
          </a:xfrm>
          <a:prstGeom prst="rect">
            <a:avLst/>
          </a:prstGeom>
          <a:noFill/>
        </p:spPr>
        <p:txBody>
          <a:bodyPr wrap="square" rtlCol="0">
            <a:spAutoFit/>
          </a:bodyPr>
          <a:lstStyle/>
          <a:p>
            <a:r>
              <a:rPr lang="zh-CN" altLang="en-US" sz="2000" b="1" dirty="0" smtClean="0">
                <a:solidFill>
                  <a:srgbClr val="4F81BD"/>
                </a:solidFill>
                <a:latin typeface="微软雅黑" pitchFamily="34" charset="-122"/>
                <a:ea typeface="微软雅黑" pitchFamily="34" charset="-122"/>
              </a:rPr>
              <a:t>工作完成情况：</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45" name="TextBox 44"/>
          <p:cNvSpPr txBox="1"/>
          <p:nvPr/>
        </p:nvSpPr>
        <p:spPr>
          <a:xfrm>
            <a:off x="4450292" y="2576647"/>
            <a:ext cx="4379088" cy="400110"/>
          </a:xfrm>
          <a:prstGeom prst="rect">
            <a:avLst/>
          </a:prstGeom>
          <a:noFill/>
        </p:spPr>
        <p:txBody>
          <a:bodyPr wrap="square" rtlCol="0">
            <a:spAutoFit/>
          </a:bodyPr>
          <a:lstStyle/>
          <a:p>
            <a:r>
              <a:rPr lang="zh-CN" altLang="en-US" sz="2000" b="1" dirty="0" smtClean="0">
                <a:solidFill>
                  <a:srgbClr val="8064A2"/>
                </a:solidFill>
                <a:latin typeface="微软雅黑" pitchFamily="34" charset="-122"/>
                <a:ea typeface="微软雅黑" pitchFamily="34" charset="-122"/>
              </a:rPr>
              <a:t>成功项目展示：</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2" name="TextBox 51"/>
          <p:cNvSpPr txBox="1"/>
          <p:nvPr/>
        </p:nvSpPr>
        <p:spPr>
          <a:xfrm>
            <a:off x="4354238" y="3392800"/>
            <a:ext cx="4379088" cy="400110"/>
          </a:xfrm>
          <a:prstGeom prst="rect">
            <a:avLst/>
          </a:prstGeom>
          <a:noFill/>
        </p:spPr>
        <p:txBody>
          <a:bodyPr wrap="square" rtlCol="0">
            <a:spAutoFit/>
          </a:bodyPr>
          <a:lstStyle/>
          <a:p>
            <a:r>
              <a:rPr lang="zh-CN" altLang="en-US" sz="2000" b="1" dirty="0" smtClean="0">
                <a:solidFill>
                  <a:srgbClr val="9BBB59"/>
                </a:solidFill>
                <a:latin typeface="微软雅黑" pitchFamily="34" charset="-122"/>
                <a:ea typeface="微软雅黑" pitchFamily="34" charset="-122"/>
              </a:rPr>
              <a:t>工作不足之处：</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3" name="椭圆 52"/>
          <p:cNvSpPr/>
          <p:nvPr/>
        </p:nvSpPr>
        <p:spPr>
          <a:xfrm>
            <a:off x="3347864" y="3973014"/>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5</a:t>
            </a:r>
            <a:endParaRPr lang="zh-CN" altLang="en-US" sz="2400" dirty="0">
              <a:latin typeface="Arial" pitchFamily="34" charset="0"/>
              <a:cs typeface="Arial" pitchFamily="34" charset="0"/>
            </a:endParaRPr>
          </a:p>
        </p:txBody>
      </p:sp>
      <p:sp>
        <p:nvSpPr>
          <p:cNvPr id="54" name="TextBox 53"/>
          <p:cNvSpPr txBox="1"/>
          <p:nvPr/>
        </p:nvSpPr>
        <p:spPr>
          <a:xfrm>
            <a:off x="4011619" y="4076876"/>
            <a:ext cx="4379088" cy="400110"/>
          </a:xfrm>
          <a:prstGeom prst="rect">
            <a:avLst/>
          </a:prstGeom>
          <a:noFill/>
        </p:spPr>
        <p:txBody>
          <a:bodyPr wrap="square" rtlCol="0">
            <a:spAutoFit/>
          </a:bodyPr>
          <a:lstStyle/>
          <a:p>
            <a:r>
              <a:rPr lang="zh-CN" altLang="en-US" sz="2000" b="1" dirty="0" smtClean="0">
                <a:solidFill>
                  <a:srgbClr val="C0504D"/>
                </a:solidFill>
                <a:latin typeface="微软雅黑" pitchFamily="34" charset="-122"/>
                <a:ea typeface="微软雅黑" pitchFamily="34" charset="-122"/>
              </a:rPr>
              <a:t>明年工作计划：</a:t>
            </a:r>
            <a:r>
              <a:rPr lang="zh-CN" altLang="en-US" sz="1600" dirty="0">
                <a:solidFill>
                  <a:schemeClr val="bg1">
                    <a:lumMod val="50000"/>
                  </a:schemeClr>
                </a:solidFill>
                <a:latin typeface="微软雅黑" pitchFamily="34" charset="-122"/>
                <a:ea typeface="微软雅黑" pitchFamily="34" charset="-122"/>
              </a:rPr>
              <a:t>此处添加说明文字</a:t>
            </a:r>
          </a:p>
        </p:txBody>
      </p:sp>
    </p:spTree>
    <p:extLst>
      <p:ext uri="{BB962C8B-B14F-4D97-AF65-F5344CB8AC3E}">
        <p14:creationId xmlns:p14="http://schemas.microsoft.com/office/powerpoint/2010/main" val="169061839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5" presetClass="path" presetSubtype="0" accel="50000" decel="50000" fill="hold" grpId="1" nodeType="afterEffect">
                                  <p:stCondLst>
                                    <p:cond delay="250"/>
                                  </p:stCondLst>
                                  <p:childTnLst>
                                    <p:animMotion origin="layout" path="M 0 0 L -0.25 0 E" pathEditMode="relative" ptsTypes="">
                                      <p:cBhvr>
                                        <p:cTn id="11" dur="1250" fill="hold"/>
                                        <p:tgtEl>
                                          <p:spTgt spid="38"/>
                                        </p:tgtEl>
                                        <p:attrNameLst>
                                          <p:attrName>ppt_x</p:attrName>
                                          <p:attrName>ppt_y</p:attrName>
                                        </p:attrNameLst>
                                      </p:cBhvr>
                                    </p:animMotion>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par>
                                <p:cTn id="38" presetID="42" presetClass="path" presetSubtype="0" accel="50000" decel="50000" fill="hold" grpId="1" nodeType="withEffect">
                                  <p:stCondLst>
                                    <p:cond delay="0"/>
                                  </p:stCondLst>
                                  <p:childTnLst>
                                    <p:animMotion origin="layout" path="M -0.18437 0.2713 L -0.00225 0.01512 " pathEditMode="relative" rAng="0" ptsTypes="AA">
                                      <p:cBhvr>
                                        <p:cTn id="39" dur="1000" fill="hold"/>
                                        <p:tgtEl>
                                          <p:spTgt spid="39"/>
                                        </p:tgtEl>
                                        <p:attrNameLst>
                                          <p:attrName>ppt_x</p:attrName>
                                          <p:attrName>ppt_y</p:attrName>
                                        </p:attrNameLst>
                                      </p:cBhvr>
                                      <p:rCtr x="9097" y="-12809"/>
                                    </p:animMotion>
                                  </p:childTnLst>
                                </p:cTn>
                              </p:par>
                              <p:par>
                                <p:cTn id="40" presetID="42" presetClass="path" presetSubtype="0" accel="50000" decel="50000" fill="hold" grpId="1" nodeType="withEffect">
                                  <p:stCondLst>
                                    <p:cond delay="0"/>
                                  </p:stCondLst>
                                  <p:childTnLst>
                                    <p:animMotion origin="layout" path="M -0.22761 0.15247 L -0.01545 0.02191 " pathEditMode="relative" rAng="0" ptsTypes="AA">
                                      <p:cBhvr>
                                        <p:cTn id="41" dur="1000" fill="hold"/>
                                        <p:tgtEl>
                                          <p:spTgt spid="40"/>
                                        </p:tgtEl>
                                        <p:attrNameLst>
                                          <p:attrName>ppt_x</p:attrName>
                                          <p:attrName>ppt_y</p:attrName>
                                        </p:attrNameLst>
                                      </p:cBhvr>
                                      <p:rCtr x="10608" y="-6543"/>
                                    </p:animMotion>
                                  </p:childTnLst>
                                </p:cTn>
                              </p:par>
                              <p:par>
                                <p:cTn id="42" presetID="42" presetClass="path" presetSubtype="0" accel="50000" decel="50000" fill="hold" grpId="1" nodeType="withEffect">
                                  <p:stCondLst>
                                    <p:cond delay="0"/>
                                  </p:stCondLst>
                                  <p:childTnLst>
                                    <p:animMotion origin="layout" path="M -0.23784 -0.00401 L -0.01944 0.01821 " pathEditMode="relative" rAng="0" ptsTypes="AA">
                                      <p:cBhvr>
                                        <p:cTn id="43" dur="1000" fill="hold"/>
                                        <p:tgtEl>
                                          <p:spTgt spid="41"/>
                                        </p:tgtEl>
                                        <p:attrNameLst>
                                          <p:attrName>ppt_x</p:attrName>
                                          <p:attrName>ppt_y</p:attrName>
                                        </p:attrNameLst>
                                      </p:cBhvr>
                                      <p:rCtr x="10920" y="1111"/>
                                    </p:animMotion>
                                  </p:childTnLst>
                                </p:cTn>
                              </p:par>
                              <p:par>
                                <p:cTn id="44" presetID="42" presetClass="path" presetSubtype="0" accel="50000" decel="50000" fill="hold" grpId="1" nodeType="withEffect">
                                  <p:stCondLst>
                                    <p:cond delay="0"/>
                                  </p:stCondLst>
                                  <p:childTnLst>
                                    <p:animMotion origin="layout" path="M -0.21805 -0.19259 L -0.01284 -0.00803 " pathEditMode="relative" rAng="0" ptsTypes="AA">
                                      <p:cBhvr>
                                        <p:cTn id="45" dur="1000" fill="hold"/>
                                        <p:tgtEl>
                                          <p:spTgt spid="42"/>
                                        </p:tgtEl>
                                        <p:attrNameLst>
                                          <p:attrName>ppt_x</p:attrName>
                                          <p:attrName>ppt_y</p:attrName>
                                        </p:attrNameLst>
                                      </p:cBhvr>
                                      <p:rCtr x="10260" y="9228"/>
                                    </p:animMotion>
                                  </p:childTnLst>
                                </p:cTn>
                              </p:par>
                              <p:par>
                                <p:cTn id="46" presetID="42" presetClass="path" presetSubtype="0" accel="50000" decel="50000" fill="hold" grpId="1" nodeType="withEffect">
                                  <p:stCondLst>
                                    <p:cond delay="0"/>
                                  </p:stCondLst>
                                  <p:childTnLst>
                                    <p:animMotion origin="layout" path="M -0.15069 -0.28766 L -0.01354 0.0037 " pathEditMode="relative" rAng="0" ptsTypes="AA">
                                      <p:cBhvr>
                                        <p:cTn id="47" dur="1000" fill="hold"/>
                                        <p:tgtEl>
                                          <p:spTgt spid="53"/>
                                        </p:tgtEl>
                                        <p:attrNameLst>
                                          <p:attrName>ppt_x</p:attrName>
                                          <p:attrName>ppt_y</p:attrName>
                                        </p:attrNameLst>
                                      </p:cBhvr>
                                      <p:rCtr x="6858" y="14568"/>
                                    </p:animMotion>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1000"/>
                                        <p:tgtEl>
                                          <p:spTgt spid="5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1000"/>
                                        <p:tgtEl>
                                          <p:spTgt spid="54"/>
                                        </p:tgtEl>
                                      </p:cBhvr>
                                    </p:animEffect>
                                  </p:childTnLst>
                                </p:cTn>
                              </p:par>
                            </p:childTnLst>
                          </p:cTn>
                        </p:par>
                        <p:par>
                          <p:cTn id="64" fill="hold">
                            <p:stCondLst>
                              <p:cond delay="4000"/>
                            </p:stCondLst>
                            <p:childTnLst>
                              <p:par>
                                <p:cTn id="65" presetID="26" presetClass="emph" presetSubtype="0" fill="hold" grpId="2" nodeType="afterEffect">
                                  <p:stCondLst>
                                    <p:cond delay="0"/>
                                  </p:stCondLst>
                                  <p:childTnLst>
                                    <p:animEffect transition="out" filter="fade">
                                      <p:cBhvr>
                                        <p:cTn id="66" dur="500" tmFilter="0, 0; .2, .5; .8, .5; 1, 0"/>
                                        <p:tgtEl>
                                          <p:spTgt spid="39"/>
                                        </p:tgtEl>
                                      </p:cBhvr>
                                    </p:animEffect>
                                    <p:animScale>
                                      <p:cBhvr>
                                        <p:cTn id="67" dur="250" autoRev="1" fill="hold"/>
                                        <p:tgtEl>
                                          <p:spTgt spid="39"/>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43"/>
                                        </p:tgtEl>
                                      </p:cBhvr>
                                    </p:animEffect>
                                    <p:animScale>
                                      <p:cBhvr>
                                        <p:cTn id="70" dur="250" autoRev="1" fill="hold"/>
                                        <p:tgtEl>
                                          <p:spTgt spid="43"/>
                                        </p:tgtEl>
                                      </p:cBhvr>
                                      <p:by x="105000" y="105000"/>
                                    </p:animScale>
                                  </p:childTnLst>
                                </p:cTn>
                              </p:par>
                            </p:childTnLst>
                          </p:cTn>
                        </p:par>
                        <p:par>
                          <p:cTn id="71" fill="hold">
                            <p:stCondLst>
                              <p:cond delay="4500"/>
                            </p:stCondLst>
                            <p:childTnLst>
                              <p:par>
                                <p:cTn id="72" presetID="26" presetClass="emph" presetSubtype="0" fill="hold" grpId="2" nodeType="afterEffect">
                                  <p:stCondLst>
                                    <p:cond delay="0"/>
                                  </p:stCondLst>
                                  <p:childTnLst>
                                    <p:animEffect transition="out" filter="fade">
                                      <p:cBhvr>
                                        <p:cTn id="73" dur="500" tmFilter="0, 0; .2, .5; .8, .5; 1, 0"/>
                                        <p:tgtEl>
                                          <p:spTgt spid="40"/>
                                        </p:tgtEl>
                                      </p:cBhvr>
                                    </p:animEffect>
                                    <p:animScale>
                                      <p:cBhvr>
                                        <p:cTn id="74" dur="250" autoRev="1" fill="hold"/>
                                        <p:tgtEl>
                                          <p:spTgt spid="40"/>
                                        </p:tgtEl>
                                      </p:cBhvr>
                                      <p:by x="105000" y="105000"/>
                                    </p:animScale>
                                  </p:childTnLst>
                                </p:cTn>
                              </p:par>
                              <p:par>
                                <p:cTn id="75" presetID="26" presetClass="emph" presetSubtype="0" fill="hold" grpId="1" nodeType="withEffect">
                                  <p:stCondLst>
                                    <p:cond delay="0"/>
                                  </p:stCondLst>
                                  <p:childTnLst>
                                    <p:animEffect transition="out" filter="fade">
                                      <p:cBhvr>
                                        <p:cTn id="76" dur="500" tmFilter="0, 0; .2, .5; .8, .5; 1, 0"/>
                                        <p:tgtEl>
                                          <p:spTgt spid="44"/>
                                        </p:tgtEl>
                                      </p:cBhvr>
                                    </p:animEffect>
                                    <p:animScale>
                                      <p:cBhvr>
                                        <p:cTn id="77" dur="250" autoRev="1" fill="hold"/>
                                        <p:tgtEl>
                                          <p:spTgt spid="44"/>
                                        </p:tgtEl>
                                      </p:cBhvr>
                                      <p:by x="105000" y="105000"/>
                                    </p:animScale>
                                  </p:childTnLst>
                                </p:cTn>
                              </p:par>
                            </p:childTnLst>
                          </p:cTn>
                        </p:par>
                        <p:par>
                          <p:cTn id="78" fill="hold">
                            <p:stCondLst>
                              <p:cond delay="5000"/>
                            </p:stCondLst>
                            <p:childTnLst>
                              <p:par>
                                <p:cTn id="79" presetID="26" presetClass="emph" presetSubtype="0" fill="hold" grpId="2" nodeType="afterEffect">
                                  <p:stCondLst>
                                    <p:cond delay="0"/>
                                  </p:stCondLst>
                                  <p:childTnLst>
                                    <p:animEffect transition="out" filter="fade">
                                      <p:cBhvr>
                                        <p:cTn id="80" dur="500" tmFilter="0, 0; .2, .5; .8, .5; 1, 0"/>
                                        <p:tgtEl>
                                          <p:spTgt spid="41"/>
                                        </p:tgtEl>
                                      </p:cBhvr>
                                    </p:animEffect>
                                    <p:animScale>
                                      <p:cBhvr>
                                        <p:cTn id="81" dur="250" autoRev="1" fill="hold"/>
                                        <p:tgtEl>
                                          <p:spTgt spid="41"/>
                                        </p:tgtEl>
                                      </p:cBhvr>
                                      <p:by x="105000" y="105000"/>
                                    </p:animScale>
                                  </p:childTnLst>
                                </p:cTn>
                              </p:par>
                              <p:par>
                                <p:cTn id="82" presetID="26" presetClass="emph" presetSubtype="0" fill="hold" grpId="1" nodeType="withEffect">
                                  <p:stCondLst>
                                    <p:cond delay="0"/>
                                  </p:stCondLst>
                                  <p:childTnLst>
                                    <p:animEffect transition="out" filter="fade">
                                      <p:cBhvr>
                                        <p:cTn id="83" dur="500" tmFilter="0, 0; .2, .5; .8, .5; 1, 0"/>
                                        <p:tgtEl>
                                          <p:spTgt spid="45"/>
                                        </p:tgtEl>
                                      </p:cBhvr>
                                    </p:animEffect>
                                    <p:animScale>
                                      <p:cBhvr>
                                        <p:cTn id="84" dur="250" autoRev="1" fill="hold"/>
                                        <p:tgtEl>
                                          <p:spTgt spid="45"/>
                                        </p:tgtEl>
                                      </p:cBhvr>
                                      <p:by x="105000" y="105000"/>
                                    </p:animScale>
                                  </p:childTnLst>
                                </p:cTn>
                              </p:par>
                            </p:childTnLst>
                          </p:cTn>
                        </p:par>
                        <p:par>
                          <p:cTn id="85" fill="hold">
                            <p:stCondLst>
                              <p:cond delay="5500"/>
                            </p:stCondLst>
                            <p:childTnLst>
                              <p:par>
                                <p:cTn id="86" presetID="26" presetClass="emph" presetSubtype="0" fill="hold" grpId="2" nodeType="afterEffect">
                                  <p:stCondLst>
                                    <p:cond delay="0"/>
                                  </p:stCondLst>
                                  <p:childTnLst>
                                    <p:animEffect transition="out" filter="fade">
                                      <p:cBhvr>
                                        <p:cTn id="87" dur="500" tmFilter="0, 0; .2, .5; .8, .5; 1, 0"/>
                                        <p:tgtEl>
                                          <p:spTgt spid="42"/>
                                        </p:tgtEl>
                                      </p:cBhvr>
                                    </p:animEffect>
                                    <p:animScale>
                                      <p:cBhvr>
                                        <p:cTn id="88" dur="250" autoRev="1" fill="hold"/>
                                        <p:tgtEl>
                                          <p:spTgt spid="42"/>
                                        </p:tgtEl>
                                      </p:cBhvr>
                                      <p:by x="105000" y="105000"/>
                                    </p:animScale>
                                  </p:childTnLst>
                                </p:cTn>
                              </p:par>
                              <p:par>
                                <p:cTn id="89" presetID="26" presetClass="emph" presetSubtype="0" fill="hold" grpId="1" nodeType="withEffect">
                                  <p:stCondLst>
                                    <p:cond delay="0"/>
                                  </p:stCondLst>
                                  <p:childTnLst>
                                    <p:animEffect transition="out" filter="fade">
                                      <p:cBhvr>
                                        <p:cTn id="90" dur="500" tmFilter="0, 0; .2, .5; .8, .5; 1, 0"/>
                                        <p:tgtEl>
                                          <p:spTgt spid="52"/>
                                        </p:tgtEl>
                                      </p:cBhvr>
                                    </p:animEffect>
                                    <p:animScale>
                                      <p:cBhvr>
                                        <p:cTn id="91" dur="250" autoRev="1" fill="hold"/>
                                        <p:tgtEl>
                                          <p:spTgt spid="52"/>
                                        </p:tgtEl>
                                      </p:cBhvr>
                                      <p:by x="105000" y="105000"/>
                                    </p:animScale>
                                  </p:childTnLst>
                                </p:cTn>
                              </p:par>
                            </p:childTnLst>
                          </p:cTn>
                        </p:par>
                        <p:par>
                          <p:cTn id="92" fill="hold">
                            <p:stCondLst>
                              <p:cond delay="6000"/>
                            </p:stCondLst>
                            <p:childTnLst>
                              <p:par>
                                <p:cTn id="93" presetID="26" presetClass="emph" presetSubtype="0" fill="hold" grpId="2" nodeType="afterEffect">
                                  <p:stCondLst>
                                    <p:cond delay="0"/>
                                  </p:stCondLst>
                                  <p:childTnLst>
                                    <p:animEffect transition="out" filter="fade">
                                      <p:cBhvr>
                                        <p:cTn id="94" dur="500" tmFilter="0, 0; .2, .5; .8, .5; 1, 0"/>
                                        <p:tgtEl>
                                          <p:spTgt spid="53"/>
                                        </p:tgtEl>
                                      </p:cBhvr>
                                    </p:animEffect>
                                    <p:animScale>
                                      <p:cBhvr>
                                        <p:cTn id="95" dur="250" autoRev="1" fill="hold"/>
                                        <p:tgtEl>
                                          <p:spTgt spid="53"/>
                                        </p:tgtEl>
                                      </p:cBhvr>
                                      <p:by x="105000" y="105000"/>
                                    </p:animScale>
                                  </p:childTnLst>
                                </p:cTn>
                              </p:par>
                              <p:par>
                                <p:cTn id="96" presetID="26" presetClass="emph" presetSubtype="0" fill="hold" grpId="1" nodeType="withEffect">
                                  <p:stCondLst>
                                    <p:cond delay="0"/>
                                  </p:stCondLst>
                                  <p:childTnLst>
                                    <p:animEffect transition="out" filter="fade">
                                      <p:cBhvr>
                                        <p:cTn id="97" dur="500" tmFilter="0, 0; .2, .5; .8, .5; 1, 0"/>
                                        <p:tgtEl>
                                          <p:spTgt spid="54"/>
                                        </p:tgtEl>
                                      </p:cBhvr>
                                    </p:animEffect>
                                    <p:animScale>
                                      <p:cBhvr>
                                        <p:cTn id="98"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a:grpSpLocks/>
          </p:cNvGrpSpPr>
          <p:nvPr/>
        </p:nvGrpSpPr>
        <p:grpSpPr bwMode="auto">
          <a:xfrm>
            <a:off x="4770835" y="2632472"/>
            <a:ext cx="530616" cy="573630"/>
            <a:chOff x="4459441" y="3503594"/>
            <a:chExt cx="707454" cy="764880"/>
          </a:xfrm>
        </p:grpSpPr>
        <p:sp>
          <p:nvSpPr>
            <p:cNvPr id="50" name="Rectangle 18"/>
            <p:cNvSpPr/>
            <p:nvPr/>
          </p:nvSpPr>
          <p:spPr>
            <a:xfrm>
              <a:off x="4459441" y="3521057"/>
              <a:ext cx="701642" cy="74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1</a:t>
              </a:r>
              <a:endParaRPr lang="en-US" altLang="zh-CN" sz="2400" dirty="0">
                <a:solidFill>
                  <a:schemeClr val="bg1"/>
                </a:solidFill>
                <a:latin typeface="Arial" pitchFamily="34" charset="0"/>
                <a:ea typeface="微软雅黑" pitchFamily="34" charset="-122"/>
                <a:cs typeface="Arial" pitchFamily="34" charset="0"/>
              </a:endParaRPr>
            </a:p>
          </p:txBody>
        </p:sp>
      </p:grpSp>
      <p:grpSp>
        <p:nvGrpSpPr>
          <p:cNvPr id="45" name="Group 13"/>
          <p:cNvGrpSpPr>
            <a:grpSpLocks/>
          </p:cNvGrpSpPr>
          <p:nvPr/>
        </p:nvGrpSpPr>
        <p:grpSpPr bwMode="auto">
          <a:xfrm>
            <a:off x="4770835" y="3341145"/>
            <a:ext cx="530616" cy="573630"/>
            <a:chOff x="5400121" y="3503594"/>
            <a:chExt cx="707454" cy="764880"/>
          </a:xfrm>
        </p:grpSpPr>
        <p:sp>
          <p:nvSpPr>
            <p:cNvPr id="48" name="Rectangle 16"/>
            <p:cNvSpPr/>
            <p:nvPr/>
          </p:nvSpPr>
          <p:spPr>
            <a:xfrm>
              <a:off x="5400121" y="3520722"/>
              <a:ext cx="701642" cy="747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2</a:t>
              </a:r>
              <a:endParaRPr lang="en-US" altLang="zh-CN" sz="2400" dirty="0">
                <a:solidFill>
                  <a:schemeClr val="bg1"/>
                </a:solidFill>
                <a:latin typeface="Arial" pitchFamily="34" charset="0"/>
                <a:ea typeface="微软雅黑" pitchFamily="34" charset="-122"/>
                <a:cs typeface="Arial" pitchFamily="34" charset="0"/>
              </a:endParaRPr>
            </a:p>
          </p:txBody>
        </p:sp>
      </p:grpSp>
      <p:sp>
        <p:nvSpPr>
          <p:cNvPr id="52" name="Content Placeholder 2"/>
          <p:cNvSpPr txBox="1">
            <a:spLocks/>
          </p:cNvSpPr>
          <p:nvPr/>
        </p:nvSpPr>
        <p:spPr bwMode="auto">
          <a:xfrm>
            <a:off x="4725242" y="1854994"/>
            <a:ext cx="4311254"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50" dirty="0">
                <a:solidFill>
                  <a:schemeClr val="bg1">
                    <a:lumMod val="95000"/>
                  </a:schemeClr>
                </a:solidFill>
                <a:latin typeface="微软雅黑" pitchFamily="34" charset="-122"/>
                <a:ea typeface="微软雅黑" pitchFamily="34" charset="-122"/>
              </a:rPr>
              <a:t>点击输入简要文本内容，文字内容需概况精炼的说明该分项</a:t>
            </a:r>
            <a:r>
              <a:rPr lang="zh-CN" altLang="en-US" sz="1050" dirty="0" smtClean="0">
                <a:solidFill>
                  <a:schemeClr val="bg1">
                    <a:lumMod val="95000"/>
                  </a:schemeClr>
                </a:solidFill>
                <a:latin typeface="微软雅黑" pitchFamily="34" charset="-122"/>
                <a:ea typeface="微软雅黑" pitchFamily="34" charset="-122"/>
              </a:rPr>
              <a:t>内容锐旗设计</a:t>
            </a:r>
            <a:r>
              <a:rPr lang="en-US" altLang="zh-CN" sz="1050" dirty="0" smtClean="0">
                <a:solidFill>
                  <a:schemeClr val="bg1">
                    <a:lumMod val="95000"/>
                  </a:schemeClr>
                </a:solidFill>
                <a:latin typeface="微软雅黑" pitchFamily="34" charset="-122"/>
                <a:ea typeface="微软雅黑" pitchFamily="34" charset="-122"/>
              </a:rPr>
              <a:t>……</a:t>
            </a:r>
          </a:p>
          <a:p>
            <a:r>
              <a:rPr lang="zh-CN" altLang="en-US" sz="1050" dirty="0" smtClean="0">
                <a:solidFill>
                  <a:schemeClr val="bg1">
                    <a:lumMod val="95000"/>
                  </a:schemeClr>
                </a:solidFill>
                <a:latin typeface="微软雅黑" pitchFamily="34" charset="-122"/>
                <a:ea typeface="微软雅黑" pitchFamily="34" charset="-122"/>
              </a:rPr>
              <a:t>点击</a:t>
            </a:r>
            <a:r>
              <a:rPr lang="zh-CN" altLang="en-US" sz="1050" dirty="0">
                <a:solidFill>
                  <a:schemeClr val="bg1">
                    <a:lumMod val="95000"/>
                  </a:schemeClr>
                </a:solidFill>
                <a:latin typeface="微软雅黑" pitchFamily="34" charset="-122"/>
                <a:ea typeface="微软雅黑" pitchFamily="34" charset="-122"/>
              </a:rPr>
              <a:t>输入简要文本内容，文字内容需概况精炼的说明该分项</a:t>
            </a:r>
            <a:r>
              <a:rPr lang="zh-CN" altLang="en-US" sz="1050" dirty="0" smtClean="0">
                <a:solidFill>
                  <a:schemeClr val="bg1">
                    <a:lumMod val="95000"/>
                  </a:schemeClr>
                </a:solidFill>
                <a:latin typeface="微软雅黑" pitchFamily="34" charset="-122"/>
                <a:ea typeface="微软雅黑" pitchFamily="34" charset="-122"/>
              </a:rPr>
              <a:t>内容锐旗设计</a:t>
            </a:r>
            <a:r>
              <a:rPr lang="en-US" altLang="zh-CN" sz="1050" dirty="0" smtClean="0">
                <a:solidFill>
                  <a:schemeClr val="bg1">
                    <a:lumMod val="95000"/>
                  </a:schemeClr>
                </a:solidFill>
                <a:latin typeface="微软雅黑" pitchFamily="34" charset="-122"/>
                <a:ea typeface="微软雅黑" pitchFamily="34" charset="-122"/>
              </a:rPr>
              <a:t>……</a:t>
            </a:r>
            <a:endParaRPr lang="en-US" altLang="zh-CN" sz="1050" dirty="0">
              <a:solidFill>
                <a:schemeClr val="bg1">
                  <a:lumMod val="95000"/>
                </a:schemeClr>
              </a:solidFill>
              <a:latin typeface="微软雅黑" pitchFamily="34" charset="-122"/>
              <a:ea typeface="微软雅黑" pitchFamily="34" charset="-122"/>
            </a:endParaRPr>
          </a:p>
          <a:p>
            <a:endParaRPr lang="en-US" altLang="zh-CN" sz="1050"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bg1">
                    <a:lumMod val="95000"/>
                  </a:schemeClr>
                </a:solidFill>
                <a:latin typeface="微软雅黑" pitchFamily="34" charset="-122"/>
                <a:ea typeface="微软雅黑" pitchFamily="34" charset="-122"/>
              </a:rPr>
              <a:t>……</a:t>
            </a: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bg1">
                    <a:lumMod val="9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41666036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2"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第三部分  完成</a:t>
            </a:r>
            <a:r>
              <a:rPr lang="zh-CN" altLang="en-US" dirty="0"/>
              <a:t>项目</a:t>
            </a:r>
            <a:r>
              <a:rPr lang="zh-CN" altLang="en-US" dirty="0" smtClean="0"/>
              <a:t>之二</a:t>
            </a:r>
            <a:endParaRPr lang="zh-CN" altLang="en-US" dirty="0"/>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a:grpSpLocks/>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a:extLst/>
        </p:spPr>
        <p:txBody>
          <a:bodyPr/>
          <a:lstStyle/>
          <a:p>
            <a:pPr eaLnBrk="1" fontAlgn="auto"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p:grpSpPr>
        <p:sp>
          <p:nvSpPr>
            <p:cNvPr id="78" name="Freeform 193"/>
            <p:cNvSpPr>
              <a:spLocks/>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408350855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完成项目三</a:t>
            </a:r>
            <a:endParaRPr lang="zh-CN" altLang="en-US" dirty="0"/>
          </a:p>
        </p:txBody>
      </p:sp>
      <p:sp>
        <p:nvSpPr>
          <p:cNvPr id="46" name="Rectangle 5"/>
          <p:cNvSpPr/>
          <p:nvPr/>
        </p:nvSpPr>
        <p:spPr>
          <a:xfrm>
            <a:off x="0" y="3129960"/>
            <a:ext cx="9144000" cy="20135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3922" y="1787376"/>
            <a:ext cx="2757722" cy="2299516"/>
          </a:xfrm>
          <a:prstGeom prst="rect">
            <a:avLst/>
          </a:prstGeom>
        </p:spPr>
      </p:pic>
      <p:graphicFrame>
        <p:nvGraphicFramePr>
          <p:cNvPr id="50" name="Chart 41"/>
          <p:cNvGraphicFramePr/>
          <p:nvPr>
            <p:extLst>
              <p:ext uri="{D42A27DB-BD31-4B8C-83A1-F6EECF244321}">
                <p14:modId xmlns:p14="http://schemas.microsoft.com/office/powerpoint/2010/main" val="2186189859"/>
              </p:ext>
            </p:extLst>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1197148" y="1897487"/>
            <a:ext cx="2556000" cy="1440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点击添加文本</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a:t>
            </a:r>
            <a:r>
              <a:rPr lang="zh-CN" altLang="en-US" sz="1050" dirty="0" smtClean="0">
                <a:solidFill>
                  <a:schemeClr val="tx1">
                    <a:lumMod val="65000"/>
                    <a:lumOff val="35000"/>
                  </a:schemeClr>
                </a:solidFill>
                <a:latin typeface="微软雅黑" pitchFamily="34" charset="-122"/>
                <a:ea typeface="微软雅黑" pitchFamily="34" charset="-122"/>
              </a:rPr>
              <a:t>内容锐旗设计</a:t>
            </a:r>
            <a:r>
              <a:rPr lang="en-US" altLang="zh-CN" sz="105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5112934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重点项目展望</a:t>
            </a:r>
            <a:endParaRPr lang="zh-CN" altLang="en-US" dirty="0"/>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2" name="Freeform 286"/>
            <p:cNvSpPr>
              <a:spLocks/>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p:grpSpPr>
        <p:sp>
          <p:nvSpPr>
            <p:cNvPr id="36" name="Freeform 293"/>
            <p:cNvSpPr>
              <a:spLocks/>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294"/>
            <p:cNvSpPr>
              <a:spLocks/>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295"/>
            <p:cNvSpPr>
              <a:spLocks/>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9" name="Freeform 296"/>
            <p:cNvSpPr>
              <a:spLocks/>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0" name="Freeform 297"/>
            <p:cNvSpPr>
              <a:spLocks/>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1" name="Freeform 298"/>
            <p:cNvSpPr>
              <a:spLocks/>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2" name="Freeform 299"/>
            <p:cNvSpPr>
              <a:spLocks/>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accent6"/>
          </a:solid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solidFill>
            <a:schemeClr val="accent4"/>
          </a:soli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solidFill>
            <a:schemeClr val="accent3"/>
          </a:solidFill>
        </p:grpSpPr>
        <p:sp>
          <p:nvSpPr>
            <p:cNvPr id="59"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1"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solidFill>
            <a:schemeClr val="accent2"/>
          </a:soli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6"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solidFill>
            <a:schemeClr val="accent1"/>
          </a:solidFill>
          <a:ln>
            <a:noFill/>
          </a:ln>
          <a:extLst/>
        </p:spPr>
        <p:txBody>
          <a:bodyPr lIns="68580" tIns="34290" rIns="68580" bIns="34290"/>
          <a:lstStyle/>
          <a:p>
            <a:pPr eaLnBrk="1" fontAlgn="auto"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635155"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1" name="TextBox 70"/>
          <p:cNvSpPr txBox="1"/>
          <p:nvPr/>
        </p:nvSpPr>
        <p:spPr>
          <a:xfrm>
            <a:off x="7058338"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4125780"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3" name="TextBox 72"/>
          <p:cNvSpPr txBox="1"/>
          <p:nvPr/>
        </p:nvSpPr>
        <p:spPr>
          <a:xfrm>
            <a:off x="5635155"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7058338"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1+#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1+#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500"/>
                                        <p:tgtEl>
                                          <p:spTgt spid="72"/>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68" grpId="0" animBg="1"/>
      <p:bldP spid="43" grpId="0"/>
      <p:bldP spid="70" grpId="0"/>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a:spLocks/>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1" name="Freeform 7"/>
            <p:cNvSpPr>
              <a:spLocks/>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2" name="Freeform 8"/>
            <p:cNvSpPr>
              <a:spLocks/>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3" name="Freeform 9"/>
            <p:cNvSpPr>
              <a:spLocks/>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0"/>
            <p:cNvSpPr>
              <a:spLocks/>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1"/>
            <p:cNvSpPr>
              <a:spLocks/>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12"/>
            <p:cNvSpPr>
              <a:spLocks/>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3"/>
            <p:cNvSpPr>
              <a:spLocks/>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4"/>
            <p:cNvSpPr>
              <a:spLocks/>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5"/>
            <p:cNvSpPr>
              <a:spLocks/>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16"/>
            <p:cNvSpPr>
              <a:spLocks/>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17"/>
            <p:cNvSpPr>
              <a:spLocks/>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8"/>
            <p:cNvSpPr>
              <a:spLocks/>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9"/>
            <p:cNvSpPr>
              <a:spLocks/>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20"/>
            <p:cNvSpPr>
              <a:spLocks/>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a:spLocks/>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a:spLocks/>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27" name="Freeform 23"/>
              <p:cNvSpPr>
                <a:spLocks/>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a:spLocks/>
            </p:cNvSpPr>
            <p:nvPr/>
          </p:nvSpPr>
          <p:spPr bwMode="auto">
            <a:xfrm>
              <a:off x="6767681" y="3315982"/>
              <a:ext cx="1094494" cy="1600265"/>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1" name="Freeform 27"/>
            <p:cNvSpPr>
              <a:spLocks/>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28"/>
            <p:cNvSpPr>
              <a:spLocks/>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a:spLocks/>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29"/>
            <p:cNvSpPr>
              <a:spLocks/>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30"/>
            <p:cNvSpPr>
              <a:spLocks/>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31"/>
            <p:cNvSpPr>
              <a:spLocks/>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32"/>
            <p:cNvSpPr>
              <a:spLocks/>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33"/>
            <p:cNvSpPr>
              <a:spLocks/>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34"/>
            <p:cNvSpPr>
              <a:spLocks/>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35"/>
            <p:cNvSpPr>
              <a:spLocks/>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37"/>
            <p:cNvSpPr>
              <a:spLocks/>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65" name="Rectangle 63"/>
          <p:cNvSpPr/>
          <p:nvPr/>
        </p:nvSpPr>
        <p:spPr bwMode="auto">
          <a:xfrm>
            <a:off x="981506" y="2577548"/>
            <a:ext cx="3237310" cy="369333"/>
          </a:xfrm>
          <a:prstGeom prst="rect">
            <a:avLst/>
          </a:prstGeom>
        </p:spPr>
        <p:txBody>
          <a:bodyPr>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内容锐旗设计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4" name="Group 344"/>
          <p:cNvGrpSpPr>
            <a:grpSpLocks/>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61" name="Group 332"/>
            <p:cNvGrpSpPr>
              <a:grpSpLocks/>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63" name="Freeform 26"/>
              <p:cNvSpPr>
                <a:spLocks/>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5" name="Group 347"/>
          <p:cNvGrpSpPr>
            <a:grpSpLocks/>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7" name="Group 342"/>
            <p:cNvGrpSpPr>
              <a:grpSpLocks/>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9" name="Freeform 105"/>
              <p:cNvSpPr>
                <a:spLocks/>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6" name="Group 346"/>
          <p:cNvGrpSpPr>
            <a:grpSpLocks/>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3" name="Group 341"/>
            <p:cNvGrpSpPr>
              <a:grpSpLocks/>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5" name="Freeform 26"/>
              <p:cNvSpPr>
                <a:spLocks/>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7" name="Group 345"/>
          <p:cNvGrpSpPr>
            <a:grpSpLocks/>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9" name="Group 333"/>
            <p:cNvGrpSpPr>
              <a:grpSpLocks/>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1" name="Freeform 105"/>
              <p:cNvSpPr>
                <a:spLocks/>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内容锐旗设计</a:t>
            </a:r>
            <a:r>
              <a:rPr lang="en-US" altLang="zh-CN" sz="900" dirty="0" smtClean="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内容锐旗设计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内容锐旗设计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17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
                                        </p:tgtEl>
                                        <p:attrNameLst>
                                          <p:attrName>ppt_y</p:attrName>
                                        </p:attrNameLst>
                                      </p:cBhvr>
                                      <p:tavLst>
                                        <p:tav tm="0">
                                          <p:val>
                                            <p:strVal val="#ppt_y"/>
                                          </p:val>
                                        </p:tav>
                                        <p:tav tm="100000">
                                          <p:val>
                                            <p:strVal val="#ppt_y"/>
                                          </p:val>
                                        </p:tav>
                                      </p:tavLst>
                                    </p:anim>
                                    <p:anim calcmode="lin" valueType="num">
                                      <p:cBhvr>
                                        <p:cTn id="3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
                                        </p:tgtEl>
                                      </p:cBhvr>
                                    </p:animEffect>
                                  </p:childTnLst>
                                </p:cTn>
                              </p:par>
                            </p:childTnLst>
                          </p:cTn>
                        </p:par>
                        <p:par>
                          <p:cTn id="33" fill="hold">
                            <p:stCondLst>
                              <p:cond delay="7300"/>
                            </p:stCondLst>
                            <p:childTnLst>
                              <p:par>
                                <p:cTn id="34" presetID="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250" fill="hold"/>
                                        <p:tgtEl>
                                          <p:spTgt spid="64"/>
                                        </p:tgtEl>
                                        <p:attrNameLst>
                                          <p:attrName>ppt_x</p:attrName>
                                        </p:attrNameLst>
                                      </p:cBhvr>
                                      <p:tavLst>
                                        <p:tav tm="0">
                                          <p:val>
                                            <p:strVal val="0-#ppt_w/2"/>
                                          </p:val>
                                        </p:tav>
                                        <p:tav tm="100000">
                                          <p:val>
                                            <p:strVal val="#ppt_x"/>
                                          </p:val>
                                        </p:tav>
                                      </p:tavLst>
                                    </p:anim>
                                    <p:anim calcmode="lin" valueType="num">
                                      <p:cBhvr additive="base">
                                        <p:cTn id="37" dur="250" fill="hold"/>
                                        <p:tgtEl>
                                          <p:spTgt spid="6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7800"/>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9BBB59"/>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9BBB59"/>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9BBB59"/>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4</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9BBB59"/>
                </a:solidFill>
                <a:latin typeface="微软雅黑" pitchFamily="34" charset="-122"/>
                <a:ea typeface="微软雅黑" pitchFamily="34" charset="-122"/>
              </a:rPr>
              <a:t>工作不足之处</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言简意赅的描述本章节的基本内容即可锐旗设计在此</a:t>
            </a:r>
            <a:r>
              <a:rPr lang="zh-CN" altLang="en-US" sz="1400" dirty="0">
                <a:solidFill>
                  <a:schemeClr val="tx1">
                    <a:lumMod val="75000"/>
                    <a:lumOff val="25000"/>
                  </a:schemeClr>
                </a:solidFill>
                <a:latin typeface="微软雅黑" pitchFamily="34" charset="-122"/>
                <a:ea typeface="微软雅黑" pitchFamily="34" charset="-122"/>
              </a:rPr>
              <a:t>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可锐旗设计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10328178"/>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grpSp>
        <p:nvGrpSpPr>
          <p:cNvPr id="6" name="组合 5"/>
          <p:cNvGrpSpPr/>
          <p:nvPr/>
        </p:nvGrpSpPr>
        <p:grpSpPr>
          <a:xfrm>
            <a:off x="4764660" y="3456707"/>
            <a:ext cx="1010953" cy="1008922"/>
            <a:chOff x="5186121" y="3507044"/>
            <a:chExt cx="1010953" cy="1008922"/>
          </a:xfrm>
        </p:grpSpPr>
        <p:sp>
          <p:nvSpPr>
            <p:cNvPr id="47" name="Freeform 12"/>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13"/>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14"/>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15"/>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16"/>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17"/>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8"/>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19"/>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22"/>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23"/>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26"/>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27"/>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30"/>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31"/>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32"/>
            <p:cNvSpPr>
              <a:spLocks/>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6"/>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7"/>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8"/>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9"/>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10"/>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11"/>
            <p:cNvSpPr>
              <a:spLocks/>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33"/>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34"/>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35"/>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36"/>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37"/>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38"/>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39"/>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40"/>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41"/>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42"/>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45"/>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46"/>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47"/>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48"/>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78"/>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79"/>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80"/>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81"/>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82"/>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83"/>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84"/>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85"/>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86"/>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87"/>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88"/>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89"/>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90"/>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91"/>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92"/>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93"/>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94"/>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95"/>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96"/>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97"/>
            <p:cNvSpPr>
              <a:spLocks/>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3" name="Freeform 98"/>
          <p:cNvSpPr>
            <a:spLocks/>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106"/>
          <p:cNvSpPr>
            <a:spLocks/>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1</a:t>
              </a:r>
              <a:endParaRPr lang="en-US" altLang="zh-CN" dirty="0">
                <a:solidFill>
                  <a:schemeClr val="bg1"/>
                </a:solidFill>
                <a:latin typeface="Arial" pitchFamily="34" charset="0"/>
                <a:cs typeface="Arial"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2</a:t>
              </a:r>
              <a:endParaRPr lang="en-US" altLang="zh-CN" dirty="0">
                <a:solidFill>
                  <a:schemeClr val="bg1"/>
                </a:solidFill>
                <a:latin typeface="Arial" pitchFamily="34" charset="0"/>
                <a:cs typeface="Arial"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3</a:t>
              </a:r>
              <a:endParaRPr lang="en-US" altLang="zh-CN" dirty="0">
                <a:solidFill>
                  <a:schemeClr val="bg1"/>
                </a:solidFill>
                <a:latin typeface="Arial" pitchFamily="34" charset="0"/>
                <a:cs typeface="Arial"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对手认识不够</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5" name="Content Placeholder 2"/>
          <p:cNvSpPr txBox="1">
            <a:spLocks/>
          </p:cNvSpPr>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800" dirty="0" smtClean="0">
                <a:solidFill>
                  <a:schemeClr val="tx1">
                    <a:lumMod val="65000"/>
                    <a:lumOff val="35000"/>
                  </a:schemeClr>
                </a:solidFill>
                <a:latin typeface="微软雅黑" pitchFamily="34" charset="-122"/>
                <a:ea typeface="微软雅黑" pitchFamily="34" charset="-122"/>
              </a:rPr>
              <a:t>内容锐旗设计</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市场分析不透</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3" name="Content Placeholder 2"/>
          <p:cNvSpPr txBox="1">
            <a:spLocks/>
          </p:cNvSpPr>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800" dirty="0" smtClean="0">
                <a:solidFill>
                  <a:schemeClr val="tx1">
                    <a:lumMod val="65000"/>
                    <a:lumOff val="35000"/>
                  </a:schemeClr>
                </a:solidFill>
                <a:latin typeface="微软雅黑" pitchFamily="34" charset="-122"/>
                <a:ea typeface="微软雅黑" pitchFamily="34" charset="-122"/>
              </a:rPr>
              <a:t>内容锐旗设计</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团队合作不力</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1" name="Content Placeholder 2"/>
          <p:cNvSpPr txBox="1">
            <a:spLocks/>
          </p:cNvSpPr>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800" dirty="0" smtClean="0">
                <a:solidFill>
                  <a:schemeClr val="tx1">
                    <a:lumMod val="65000"/>
                    <a:lumOff val="35000"/>
                  </a:schemeClr>
                </a:solidFill>
                <a:latin typeface="微软雅黑" pitchFamily="34" charset="-122"/>
                <a:ea typeface="微软雅黑" pitchFamily="34" charset="-122"/>
              </a:rPr>
              <a:t>内容锐旗设计</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行动速度迟缓</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39" name="Content Placeholder 2"/>
          <p:cNvSpPr txBox="1">
            <a:spLocks/>
          </p:cNvSpPr>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800" dirty="0" smtClean="0">
                <a:solidFill>
                  <a:schemeClr val="tx1">
                    <a:lumMod val="65000"/>
                    <a:lumOff val="35000"/>
                  </a:schemeClr>
                </a:solidFill>
                <a:latin typeface="微软雅黑" pitchFamily="34" charset="-122"/>
                <a:ea typeface="微软雅黑" pitchFamily="34" charset="-122"/>
              </a:rPr>
              <a:t>内容锐旗设计</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4</a:t>
              </a:r>
              <a:endParaRPr lang="en-US" altLang="zh-CN" dirty="0">
                <a:solidFill>
                  <a:schemeClr val="bg1"/>
                </a:solidFill>
                <a:latin typeface="Arial" pitchFamily="34" charset="0"/>
                <a:cs typeface="Arial" pitchFamily="34" charset="0"/>
              </a:endParaRPr>
            </a:p>
          </p:txBody>
        </p:sp>
      </p:grpSp>
    </p:spTree>
    <p:extLst>
      <p:ext uri="{BB962C8B-B14F-4D97-AF65-F5344CB8AC3E}">
        <p14:creationId xmlns:p14="http://schemas.microsoft.com/office/powerpoint/2010/main" val="333117227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3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375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425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475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55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60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65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725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775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825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9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ysClr val="windowText" lastClr="000000"/>
              </a:solidFill>
              <a:latin typeface="Arial"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p>
            <a:p>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33" name="组合 27"/>
          <p:cNvGrpSpPr/>
          <p:nvPr/>
        </p:nvGrpSpPr>
        <p:grpSpPr>
          <a:xfrm>
            <a:off x="4431151" y="1260600"/>
            <a:ext cx="2754305" cy="1255069"/>
            <a:chOff x="3491880" y="2420888"/>
            <a:chExt cx="5794246" cy="2160240"/>
          </a:xfrm>
          <a:solidFill>
            <a:schemeClr val="accent1"/>
          </a:solidFill>
        </p:grpSpPr>
        <p:sp>
          <p:nvSpPr>
            <p:cNvPr id="51" name="上弧形箭头 28"/>
            <p:cNvSpPr/>
            <p:nvPr/>
          </p:nvSpPr>
          <p:spPr>
            <a:xfrm>
              <a:off x="3605493" y="2420888"/>
              <a:ext cx="5680633" cy="2160240"/>
            </a:xfrm>
            <a:prstGeom prst="curvedDownArrow">
              <a:avLst/>
            </a:prstGeom>
            <a:solidFill>
              <a:schemeClr val="accent6"/>
            </a:solidFill>
            <a:ln w="25400" cap="flat" cmpd="sng" algn="ctr">
              <a:solidFill>
                <a:schemeClr val="accent6">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2" name="上弧形箭头 29"/>
            <p:cNvSpPr/>
            <p:nvPr/>
          </p:nvSpPr>
          <p:spPr>
            <a:xfrm>
              <a:off x="3491880" y="2420888"/>
              <a:ext cx="4317280" cy="2160240"/>
            </a:xfrm>
            <a:prstGeom prst="curvedDownArrow">
              <a:avLst/>
            </a:prstGeom>
            <a:solidFill>
              <a:schemeClr val="accent5"/>
            </a:solidFill>
            <a:ln w="25400" cap="flat" cmpd="sng" algn="ctr">
              <a:solidFill>
                <a:schemeClr val="accent5">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3" name="上弧形箭头 30"/>
            <p:cNvSpPr/>
            <p:nvPr/>
          </p:nvSpPr>
          <p:spPr>
            <a:xfrm>
              <a:off x="3491880" y="2420888"/>
              <a:ext cx="2808312" cy="2160240"/>
            </a:xfrm>
            <a:prstGeom prst="curvedDownArrow">
              <a:avLst/>
            </a:prstGeom>
            <a:solidFill>
              <a:schemeClr val="accent4"/>
            </a:solidFill>
            <a:ln w="25400" cap="flat" cmpd="sng" algn="ctr">
              <a:solidFill>
                <a:schemeClr val="accent4">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solidFill>
            <a:schemeClr val="accent1"/>
          </a:solidFill>
        </p:grpSpPr>
        <p:sp>
          <p:nvSpPr>
            <p:cNvPr id="48" name="上弧形箭头 32"/>
            <p:cNvSpPr/>
            <p:nvPr/>
          </p:nvSpPr>
          <p:spPr>
            <a:xfrm>
              <a:off x="3605493" y="2420888"/>
              <a:ext cx="5680633" cy="2160240"/>
            </a:xfrm>
            <a:prstGeom prst="curvedDownArrow">
              <a:avLst/>
            </a:prstGeom>
            <a:grpFill/>
            <a:ln w="25400" cap="flat" cmpd="sng" algn="ctr">
              <a:solidFill>
                <a:schemeClr val="accent1">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solidFill>
              <a:schemeClr val="accent2"/>
            </a:solidFill>
            <a:ln w="25400" cap="flat" cmpd="sng" algn="ctr">
              <a:solidFill>
                <a:schemeClr val="accent2">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solidFill>
              <a:schemeClr val="accent3"/>
            </a:solidFill>
            <a:ln w="25400" cap="flat" cmpd="sng" algn="ctr">
              <a:solidFill>
                <a:schemeClr val="accent3">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smtClean="0">
                <a:solidFill>
                  <a:schemeClr val="accent1"/>
                </a:solidFill>
                <a:latin typeface="微软雅黑" pitchFamily="34" charset="-122"/>
                <a:ea typeface="微软雅黑" pitchFamily="34" charset="-122"/>
              </a:rPr>
              <a:t>文本</a:t>
            </a:r>
            <a:endParaRPr lang="en-GB" sz="1800" b="1" dirty="0">
              <a:solidFill>
                <a:schemeClr val="accent1"/>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5546833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400" y="3211066"/>
            <a:ext cx="1071311" cy="457835"/>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0901" y="2630959"/>
            <a:ext cx="1680679" cy="458207"/>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7873" y="1973459"/>
            <a:ext cx="706569" cy="45803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 fmla="*/ 88693 w 575180"/>
              <a:gd name="connsiteY0" fmla="*/ 0 h 368773"/>
              <a:gd name="connsiteX1" fmla="*/ 477897 w 575180"/>
              <a:gd name="connsiteY1" fmla="*/ 1 h 368773"/>
              <a:gd name="connsiteX2" fmla="*/ 575180 w 575180"/>
              <a:gd name="connsiteY2" fmla="*/ 366401 h 368773"/>
              <a:gd name="connsiteX3" fmla="*/ 575180 w 575180"/>
              <a:gd name="connsiteY3" fmla="*/ 368773 h 368773"/>
              <a:gd name="connsiteX4" fmla="*/ 0 w 575180"/>
              <a:gd name="connsiteY4" fmla="*/ 368618 h 368773"/>
              <a:gd name="connsiteX5" fmla="*/ 88693 w 575180"/>
              <a:gd name="connsiteY5" fmla="*/ 0 h 3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542" y="1324511"/>
            <a:ext cx="824970" cy="457778"/>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a:t>
            </a:r>
            <a:r>
              <a:rPr lang="zh-CN" altLang="en-US" sz="1400" dirty="0" smtClean="0">
                <a:solidFill>
                  <a:schemeClr val="bg1">
                    <a:lumMod val="95000"/>
                  </a:schemeClr>
                </a:solidFill>
                <a:latin typeface="微软雅黑" pitchFamily="34" charset="-122"/>
                <a:ea typeface="微软雅黑" pitchFamily="34" charset="-122"/>
              </a:rPr>
              <a:t>添加</a:t>
            </a:r>
            <a:r>
              <a:rPr lang="zh-CN" altLang="en-US" sz="1400" dirty="0">
                <a:solidFill>
                  <a:schemeClr val="bg1">
                    <a:lumMod val="95000"/>
                  </a:schemeClr>
                </a:solidFill>
                <a:latin typeface="微软雅黑" pitchFamily="34" charset="-122"/>
                <a:ea typeface="微软雅黑" pitchFamily="34" charset="-122"/>
              </a:rPr>
              <a:t>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Tree>
    <p:extLst>
      <p:ext uri="{BB962C8B-B14F-4D97-AF65-F5344CB8AC3E}">
        <p14:creationId xmlns:p14="http://schemas.microsoft.com/office/powerpoint/2010/main" val="357608843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7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8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9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100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105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110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115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120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pic>
        <p:nvPicPr>
          <p:cNvPr id="68"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1288985" y="1389323"/>
            <a:ext cx="3332246" cy="20603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1</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4F81BD"/>
                </a:solidFill>
                <a:latin typeface="微软雅黑" pitchFamily="34" charset="-122"/>
                <a:ea typeface="微软雅黑" pitchFamily="34" charset="-122"/>
              </a:rPr>
              <a:t>年度工作概况</a:t>
            </a:r>
            <a:endParaRPr lang="zh-CN" altLang="en-US" sz="3200" b="1" dirty="0">
              <a:solidFill>
                <a:srgbClr val="4F81BD"/>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言简意赅的描述本章节的基本内容即可锐旗设计在此</a:t>
            </a:r>
            <a:r>
              <a:rPr lang="zh-CN" altLang="en-US" sz="1400" dirty="0">
                <a:solidFill>
                  <a:schemeClr val="tx1">
                    <a:lumMod val="75000"/>
                    <a:lumOff val="25000"/>
                  </a:schemeClr>
                </a:solidFill>
                <a:latin typeface="微软雅黑" pitchFamily="34" charset="-122"/>
                <a:ea typeface="微软雅黑" pitchFamily="34" charset="-122"/>
              </a:rPr>
              <a:t>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可锐旗设计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3649157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2">
            <a:extLst>
              <a:ext uri="{28A0092B-C50C-407E-A947-70E740481C1C}">
                <a14:useLocalDpi xmlns:a14="http://schemas.microsoft.com/office/drawing/2010/main" val="0"/>
              </a:ext>
            </a:extLst>
          </a:blip>
          <a:srcRect l="35016" r="16077"/>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84" name="Rectangle 7"/>
          <p:cNvSpPr/>
          <p:nvPr/>
        </p:nvSpPr>
        <p:spPr>
          <a:xfrm>
            <a:off x="0" y="3746311"/>
            <a:ext cx="9144000" cy="1397189"/>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itchFamily="34" charset="-122"/>
                <a:ea typeface="微软雅黑" pitchFamily="34" charset="-122"/>
              </a:rPr>
              <a:t>点击添加文本</a:t>
            </a: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bg1">
                    <a:lumMod val="95000"/>
                  </a:schemeClr>
                </a:solidFill>
                <a:latin typeface="微软雅黑" pitchFamily="34" charset="-122"/>
                <a:ea typeface="微软雅黑" pitchFamily="34" charset="-122"/>
              </a:rPr>
              <a:t>内容锐旗设计</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bg1">
                    <a:lumMod val="95000"/>
                  </a:schemeClr>
                </a:solidFill>
                <a:latin typeface="微软雅黑" pitchFamily="34" charset="-122"/>
                <a:ea typeface="微软雅黑" pitchFamily="34" charset="-122"/>
              </a:rPr>
              <a:t>内容锐旗设计</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bg1">
                    <a:lumMod val="95000"/>
                  </a:schemeClr>
                </a:solidFill>
                <a:latin typeface="微软雅黑" pitchFamily="34" charset="-122"/>
                <a:ea typeface="微软雅黑" pitchFamily="34" charset="-122"/>
              </a:rPr>
              <a:t>内容锐旗设计</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78060951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down)">
                                      <p:cBhvr>
                                        <p:cTn id="23" dur="500"/>
                                        <p:tgtEl>
                                          <p:spTgt spid="5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down)">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right)">
                                      <p:cBhvr>
                                        <p:cTn id="39" dur="500"/>
                                        <p:tgtEl>
                                          <p:spTgt spid="5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500"/>
                                        <p:tgtEl>
                                          <p:spTgt spid="4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down)">
                                      <p:cBhvr>
                                        <p:cTn id="62" dur="500"/>
                                        <p:tgtEl>
                                          <p:spTgt spid="5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9" grpId="0"/>
      <p:bldP spid="50"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点击此处添加标题</a:t>
            </a:r>
            <a:endParaRPr lang="zh-CN" altLang="en-US" dirty="0"/>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chemeClr val="tx1">
                  <a:lumMod val="65000"/>
                  <a:lumOff val="35000"/>
                </a:schemeClr>
              </a:solidFill>
              <a:latin typeface="Arial"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09962 w 4872574"/>
              <a:gd name="connsiteY0" fmla="*/ 0 h 582700"/>
              <a:gd name="connsiteX1" fmla="*/ 4872574 w 4872574"/>
              <a:gd name="connsiteY1" fmla="*/ 0 h 582700"/>
              <a:gd name="connsiteX2" fmla="*/ 4167725 w 4872574"/>
              <a:gd name="connsiteY2" fmla="*/ 582700 h 582700"/>
              <a:gd name="connsiteX3" fmla="*/ 0 w 4872574"/>
              <a:gd name="connsiteY3" fmla="*/ 571926 h 582700"/>
              <a:gd name="connsiteX4" fmla="*/ 409962 w 4872574"/>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74" h="582700">
                <a:moveTo>
                  <a:pt x="409962" y="0"/>
                </a:moveTo>
                <a:lnTo>
                  <a:pt x="4872574" y="0"/>
                </a:lnTo>
                <a:lnTo>
                  <a:pt x="4167725" y="582700"/>
                </a:lnTo>
                <a:lnTo>
                  <a:pt x="0" y="571926"/>
                </a:lnTo>
                <a:lnTo>
                  <a:pt x="409962" y="0"/>
                </a:lnTo>
                <a:close/>
              </a:path>
            </a:pathLst>
          </a:custGeom>
          <a:gradFill flip="none" rotWithShape="1">
            <a:gsLst>
              <a:gs pos="0">
                <a:schemeClr val="accent3"/>
              </a:gs>
              <a:gs pos="99000">
                <a:schemeClr val="accent3">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flip="none" rotWithShape="1">
            <a:gsLst>
              <a:gs pos="99000">
                <a:schemeClr val="accent2">
                  <a:lumMod val="75000"/>
                </a:schemeClr>
              </a:gs>
              <a:gs pos="38000">
                <a:schemeClr val="accent2"/>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84964 w 4947576"/>
              <a:gd name="connsiteY0" fmla="*/ 0 h 582700"/>
              <a:gd name="connsiteX1" fmla="*/ 4947576 w 4947576"/>
              <a:gd name="connsiteY1" fmla="*/ 0 h 582700"/>
              <a:gd name="connsiteX2" fmla="*/ 4242727 w 4947576"/>
              <a:gd name="connsiteY2" fmla="*/ 582700 h 582700"/>
              <a:gd name="connsiteX3" fmla="*/ 0 w 4947576"/>
              <a:gd name="connsiteY3" fmla="*/ 571925 h 582700"/>
              <a:gd name="connsiteX4" fmla="*/ 484964 w 4947576"/>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220" h="582700">
                <a:moveTo>
                  <a:pt x="495608" y="0"/>
                </a:moveTo>
                <a:lnTo>
                  <a:pt x="4958220" y="0"/>
                </a:lnTo>
                <a:lnTo>
                  <a:pt x="4253371" y="582700"/>
                </a:lnTo>
                <a:lnTo>
                  <a:pt x="0" y="550815"/>
                </a:lnTo>
                <a:lnTo>
                  <a:pt x="495608" y="0"/>
                </a:lnTo>
                <a:close/>
              </a:path>
            </a:pathLst>
          </a:custGeom>
          <a:gradFill flip="none" rotWithShape="1">
            <a:gsLst>
              <a:gs pos="0">
                <a:schemeClr val="accent5"/>
              </a:gs>
              <a:gs pos="99000">
                <a:schemeClr val="accent5">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flip="none" rotWithShape="1">
            <a:gsLst>
              <a:gs pos="99000">
                <a:schemeClr val="accent1">
                  <a:lumMod val="75000"/>
                </a:schemeClr>
              </a:gs>
              <a:gs pos="38000">
                <a:schemeClr val="accent1"/>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flip="none" rotWithShape="1">
            <a:gsLst>
              <a:gs pos="99000">
                <a:schemeClr val="accent4">
                  <a:lumMod val="75000"/>
                </a:schemeClr>
              </a:gs>
              <a:gs pos="38000">
                <a:schemeClr val="accent4"/>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bg1">
                    <a:lumMod val="95000"/>
                  </a:schemeClr>
                </a:solidFill>
                <a:latin typeface="微软雅黑" pitchFamily="34" charset="-122"/>
                <a:ea typeface="微软雅黑" pitchFamily="34" charset="-122"/>
              </a:rPr>
              <a:t>内容锐旗设计</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sp>
        <p:nvSpPr>
          <p:cNvPr id="152" name="Rectangle 34"/>
          <p:cNvSpPr/>
          <p:nvPr/>
        </p:nvSpPr>
        <p:spPr>
          <a:xfrm>
            <a:off x="3396188" y="14252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bg1">
                    <a:lumMod val="95000"/>
                  </a:schemeClr>
                </a:solidFill>
                <a:latin typeface="微软雅黑" pitchFamily="34" charset="-122"/>
                <a:ea typeface="微软雅黑" pitchFamily="34" charset="-122"/>
              </a:rPr>
              <a:t>内容锐旗设计</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bg1">
                    <a:lumMod val="95000"/>
                  </a:schemeClr>
                </a:solidFill>
                <a:latin typeface="微软雅黑" pitchFamily="34" charset="-122"/>
                <a:ea typeface="微软雅黑" pitchFamily="34" charset="-122"/>
              </a:rPr>
              <a:t>内容锐旗设计</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16498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6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5</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4F81BD"/>
                </a:solidFill>
                <a:latin typeface="微软雅黑" pitchFamily="34" charset="-122"/>
                <a:ea typeface="微软雅黑" pitchFamily="34" charset="-122"/>
              </a:rPr>
              <a:t>明年工作计划</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言简意赅的描述本章节的基本内容即可锐旗设计在此</a:t>
            </a:r>
            <a:r>
              <a:rPr lang="zh-CN" altLang="en-US" sz="1400" dirty="0">
                <a:solidFill>
                  <a:schemeClr val="tx1">
                    <a:lumMod val="75000"/>
                    <a:lumOff val="25000"/>
                  </a:schemeClr>
                </a:solidFill>
                <a:latin typeface="微软雅黑" pitchFamily="34" charset="-122"/>
                <a:ea typeface="微软雅黑" pitchFamily="34" charset="-122"/>
              </a:rPr>
              <a:t>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可锐旗设计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52265332"/>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grpSp>
        <p:nvGrpSpPr>
          <p:cNvPr id="22" name="Group 59"/>
          <p:cNvGrpSpPr>
            <a:grpSpLocks/>
          </p:cNvGrpSpPr>
          <p:nvPr/>
        </p:nvGrpSpPr>
        <p:grpSpPr bwMode="auto">
          <a:xfrm>
            <a:off x="4665845" y="2058841"/>
            <a:ext cx="1949054" cy="676275"/>
            <a:chOff x="2437" y="1458"/>
            <a:chExt cx="1637" cy="568"/>
          </a:xfrm>
        </p:grpSpPr>
        <p:sp>
          <p:nvSpPr>
            <p:cNvPr id="58" name="Freeform 60"/>
            <p:cNvSpPr>
              <a:spLocks/>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a:spLocks/>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a:grpSpLocks/>
          </p:cNvGrpSpPr>
          <p:nvPr/>
        </p:nvGrpSpPr>
        <p:grpSpPr bwMode="auto">
          <a:xfrm>
            <a:off x="2579870" y="2468416"/>
            <a:ext cx="1947863" cy="676275"/>
            <a:chOff x="697" y="1704"/>
            <a:chExt cx="1636" cy="568"/>
          </a:xfrm>
        </p:grpSpPr>
        <p:sp>
          <p:nvSpPr>
            <p:cNvPr id="51" name="Freeform 66"/>
            <p:cNvSpPr>
              <a:spLocks/>
            </p:cNvSpPr>
            <p:nvPr/>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a:spLocks/>
            </p:cNvSpPr>
            <p:nvPr/>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a:grpSpLocks/>
          </p:cNvGrpSpPr>
          <p:nvPr/>
        </p:nvGrpSpPr>
        <p:grpSpPr bwMode="auto">
          <a:xfrm>
            <a:off x="4512255" y="1049191"/>
            <a:ext cx="171450" cy="3584972"/>
            <a:chOff x="3391" y="1309"/>
            <a:chExt cx="144" cy="3011"/>
          </a:xfrm>
        </p:grpSpPr>
        <p:sp>
          <p:nvSpPr>
            <p:cNvPr id="49"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headEnd/>
              <a:tailE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a:defRPr/>
              </a:pPr>
              <a:endParaRPr lang="zh-CN" altLang="en-US" kern="0">
                <a:solidFill>
                  <a:sysClr val="windowText" lastClr="000000"/>
                </a:solidFill>
              </a:endParaRPr>
            </a:p>
          </p:txBody>
        </p:sp>
      </p:grpSp>
      <p:grpSp>
        <p:nvGrpSpPr>
          <p:cNvPr id="32" name="Group 81"/>
          <p:cNvGrpSpPr>
            <a:grpSpLocks/>
          </p:cNvGrpSpPr>
          <p:nvPr/>
        </p:nvGrpSpPr>
        <p:grpSpPr bwMode="auto">
          <a:xfrm>
            <a:off x="3313295" y="1833813"/>
            <a:ext cx="1243013" cy="660797"/>
            <a:chOff x="2384" y="1968"/>
            <a:chExt cx="1044" cy="555"/>
          </a:xfrm>
        </p:grpSpPr>
        <p:sp>
          <p:nvSpPr>
            <p:cNvPr id="46" name="AutoShape 82"/>
            <p:cNvSpPr>
              <a:spLocks noChangeArrowheads="1"/>
            </p:cNvSpPr>
            <p:nvPr/>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a:spLocks/>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a:spLocks/>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a:grpSpLocks/>
          </p:cNvGrpSpPr>
          <p:nvPr/>
        </p:nvGrpSpPr>
        <p:grpSpPr bwMode="auto">
          <a:xfrm>
            <a:off x="2239351" y="3480448"/>
            <a:ext cx="2300288" cy="604838"/>
            <a:chOff x="1482" y="3351"/>
            <a:chExt cx="1932" cy="508"/>
          </a:xfrm>
        </p:grpSpPr>
        <p:sp>
          <p:nvSpPr>
            <p:cNvPr id="43"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a:spLocks/>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a:spLocks/>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a:grpSpLocks/>
          </p:cNvGrpSpPr>
          <p:nvPr/>
        </p:nvGrpSpPr>
        <p:grpSpPr bwMode="auto">
          <a:xfrm>
            <a:off x="4650366" y="3091113"/>
            <a:ext cx="2461023" cy="604838"/>
            <a:chOff x="3496" y="3024"/>
            <a:chExt cx="2183" cy="508"/>
          </a:xfrm>
        </p:grpSpPr>
        <p:sp>
          <p:nvSpPr>
            <p:cNvPr id="40" name="AutoShape 93"/>
            <p:cNvSpPr>
              <a:spLocks noChangeArrowheads="1"/>
            </p:cNvSpPr>
            <p:nvPr/>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a:spLocks/>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a:spLocks/>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a:grpSpLocks/>
          </p:cNvGrpSpPr>
          <p:nvPr/>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a:grpSpLocks/>
            </p:cNvGrpSpPr>
            <p:nvPr/>
          </p:nvGrpSpPr>
          <p:grpSpPr bwMode="auto">
            <a:xfrm>
              <a:off x="2414" y="1092"/>
              <a:ext cx="1047" cy="555"/>
              <a:chOff x="2414" y="1104"/>
              <a:chExt cx="975" cy="555"/>
            </a:xfrm>
          </p:grpSpPr>
          <p:sp>
            <p:nvSpPr>
              <p:cNvPr id="38"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3</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5</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6</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8</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12</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10</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Rectangle 71"/>
          <p:cNvSpPr/>
          <p:nvPr/>
        </p:nvSpPr>
        <p:spPr>
          <a:xfrm>
            <a:off x="6663715" y="1969888"/>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4" name="Rectangle 72"/>
          <p:cNvSpPr/>
          <p:nvPr/>
        </p:nvSpPr>
        <p:spPr>
          <a:xfrm>
            <a:off x="7141828" y="3151820"/>
            <a:ext cx="186175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3" name="Rectangle 71"/>
          <p:cNvSpPr/>
          <p:nvPr/>
        </p:nvSpPr>
        <p:spPr>
          <a:xfrm>
            <a:off x="5979105" y="1270477"/>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2" name="Rectangle 20"/>
          <p:cNvSpPr/>
          <p:nvPr/>
        </p:nvSpPr>
        <p:spPr>
          <a:xfrm>
            <a:off x="7027583"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6" name="Rectangle 24"/>
          <p:cNvSpPr/>
          <p:nvPr/>
        </p:nvSpPr>
        <p:spPr>
          <a:xfrm>
            <a:off x="2846036"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7" name="Rectangle 25"/>
          <p:cNvSpPr/>
          <p:nvPr/>
        </p:nvSpPr>
        <p:spPr>
          <a:xfrm>
            <a:off x="4957570"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8" name="Rectangle 26"/>
          <p:cNvSpPr/>
          <p:nvPr/>
        </p:nvSpPr>
        <p:spPr>
          <a:xfrm>
            <a:off x="700369"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2015</a:t>
            </a:r>
            <a:endParaRPr lang="en-GB">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2014</a:t>
            </a:r>
            <a:endParaRPr lang="en-GB">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2013</a:t>
            </a:r>
            <a:endParaRPr lang="en-GB">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2012</a:t>
            </a:r>
            <a:endParaRPr lang="en-GB">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2011</a:t>
            </a:r>
            <a:endParaRPr lang="en-GB">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2010</a:t>
            </a:r>
            <a:endParaRPr lang="en-GB">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2009</a:t>
            </a:r>
            <a:endParaRPr lang="en-GB">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extLst>
      <p:ext uri="{BB962C8B-B14F-4D97-AF65-F5344CB8AC3E}">
        <p14:creationId xmlns:p14="http://schemas.microsoft.com/office/powerpoint/2010/main" val="2430858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产业全球化实施步骤</a:t>
            </a:r>
            <a:endParaRPr lang="zh-CN" altLang="en-US" dirty="0"/>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itchFamily="34" charset="-122"/>
                <a:ea typeface="微软雅黑" pitchFamily="34" charset="-122"/>
              </a:rPr>
              <a:t>添加文本</a:t>
            </a:r>
          </a:p>
        </p:txBody>
      </p:sp>
      <p:sp>
        <p:nvSpPr>
          <p:cNvPr id="95" name="AutoShape 117"/>
          <p:cNvSpPr>
            <a:spLocks/>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23" name="Rectangle 60"/>
          <p:cNvSpPr/>
          <p:nvPr/>
        </p:nvSpPr>
        <p:spPr>
          <a:xfrm>
            <a:off x="893120" y="3697600"/>
            <a:ext cx="1878353"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4" name="Rectangle 61"/>
          <p:cNvSpPr/>
          <p:nvPr/>
        </p:nvSpPr>
        <p:spPr>
          <a:xfrm>
            <a:off x="3632824" y="3697600"/>
            <a:ext cx="187835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5" name="Rectangle 62"/>
          <p:cNvSpPr/>
          <p:nvPr/>
        </p:nvSpPr>
        <p:spPr>
          <a:xfrm>
            <a:off x="6407950" y="3697600"/>
            <a:ext cx="187835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3" name="Rectangle 61"/>
          <p:cNvSpPr/>
          <p:nvPr/>
        </p:nvSpPr>
        <p:spPr>
          <a:xfrm>
            <a:off x="3898007" y="2210686"/>
            <a:ext cx="15416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5798230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75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25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75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25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75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25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75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25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75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a:t>
            </a:r>
            <a:endParaRPr lang="zh-CN" altLang="en-US" dirty="0"/>
          </a:p>
        </p:txBody>
      </p:sp>
      <p:grpSp>
        <p:nvGrpSpPr>
          <p:cNvPr id="44" name="组合 72"/>
          <p:cNvGrpSpPr/>
          <p:nvPr/>
        </p:nvGrpSpPr>
        <p:grpSpPr>
          <a:xfrm>
            <a:off x="4659854" y="2053084"/>
            <a:ext cx="1323083" cy="2667013"/>
            <a:chOff x="4281488" y="2009843"/>
            <a:chExt cx="1204912" cy="2428808"/>
          </a:xfrm>
        </p:grpSpPr>
        <p:sp>
          <p:nvSpPr>
            <p:cNvPr id="54" name="Freeform 59"/>
            <p:cNvSpPr>
              <a:spLocks/>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a:spLocks/>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a:spLocks/>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gradFill flip="none" rotWithShape="1">
              <a:gsLst>
                <a:gs pos="0">
                  <a:schemeClr val="accent2">
                    <a:lumMod val="60000"/>
                    <a:lumOff val="40000"/>
                  </a:schemeClr>
                </a:gs>
                <a:gs pos="52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a:spLocks/>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gradFill flip="none" rotWithShape="1">
              <a:gsLst>
                <a:gs pos="73000">
                  <a:schemeClr val="accent2">
                    <a:lumMod val="60000"/>
                    <a:lumOff val="40000"/>
                  </a:schemeClr>
                </a:gs>
                <a:gs pos="100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a:spLocks/>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gradFill flip="none" rotWithShape="1">
              <a:gsLst>
                <a:gs pos="100000">
                  <a:schemeClr val="accent1"/>
                </a:gs>
                <a:gs pos="0">
                  <a:schemeClr val="accent1">
                    <a:lumMod val="60000"/>
                    <a:lumOff val="40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a:spLocks/>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gradFill flip="none" rotWithShape="1">
              <a:gsLst>
                <a:gs pos="3000">
                  <a:schemeClr val="accent1">
                    <a:lumMod val="60000"/>
                    <a:lumOff val="40000"/>
                  </a:schemeClr>
                </a:gs>
                <a:gs pos="59000">
                  <a:schemeClr val="accent1">
                    <a:lumMod val="75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a:spLocks/>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gradFill flip="none" rotWithShape="1">
              <a:gsLst>
                <a:gs pos="48000">
                  <a:schemeClr val="accent1">
                    <a:lumMod val="60000"/>
                    <a:lumOff val="40000"/>
                  </a:schemeClr>
                </a:gs>
                <a:gs pos="100000">
                  <a:schemeClr val="accent1"/>
                </a:gs>
              </a:gsLst>
              <a:lin ang="102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a:spLocks/>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a:spLocks/>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gradFill flip="none" rotWithShape="1">
              <a:gsLst>
                <a:gs pos="8000">
                  <a:schemeClr val="accent4">
                    <a:lumMod val="60000"/>
                    <a:lumOff val="40000"/>
                  </a:schemeClr>
                </a:gs>
                <a:gs pos="83000">
                  <a:schemeClr val="accent4"/>
                </a:gs>
              </a:gsLst>
              <a:lin ang="210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a:spLocks/>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gradFill flip="none" rotWithShape="1">
              <a:gsLst>
                <a:gs pos="18000">
                  <a:schemeClr val="accent4">
                    <a:lumMod val="60000"/>
                    <a:lumOff val="40000"/>
                  </a:schemeClr>
                </a:gs>
                <a:gs pos="73000">
                  <a:schemeClr val="accent4"/>
                </a:gs>
              </a:gsLst>
              <a:lin ang="10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a:spLocks/>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gradFill flip="none" rotWithShape="1">
              <a:gsLst>
                <a:gs pos="40000">
                  <a:schemeClr val="accent4">
                    <a:lumMod val="60000"/>
                    <a:lumOff val="40000"/>
                  </a:schemeClr>
                </a:gs>
                <a:gs pos="94000">
                  <a:schemeClr val="accent4"/>
                </a:gs>
              </a:gsLst>
              <a:path path="shape">
                <a:fillToRect l="50000" t="50000" r="50000" b="50000"/>
              </a:path>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42806" y="2536057"/>
            <a:ext cx="2466850" cy="400110"/>
          </a:xfrm>
          <a:prstGeom prst="rect">
            <a:avLst/>
          </a:prstGeom>
          <a:noFill/>
        </p:spPr>
        <p:txBody>
          <a:bodyPr wrap="squar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1000" dirty="0" smtClean="0">
                <a:solidFill>
                  <a:schemeClr val="tx1">
                    <a:lumMod val="65000"/>
                    <a:lumOff val="35000"/>
                  </a:schemeClr>
                </a:solidFill>
                <a:latin typeface="微软雅黑" pitchFamily="34" charset="-122"/>
                <a:ea typeface="微软雅黑" pitchFamily="34" charset="-122"/>
              </a:rPr>
              <a:t>……</a:t>
            </a: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1000" dirty="0" smtClean="0">
                <a:solidFill>
                  <a:schemeClr val="tx1">
                    <a:lumMod val="65000"/>
                    <a:lumOff val="35000"/>
                  </a:schemeClr>
                </a:solidFill>
                <a:latin typeface="微软雅黑" pitchFamily="34" charset="-122"/>
                <a:ea typeface="微软雅黑" pitchFamily="34" charset="-122"/>
              </a:rPr>
              <a:t>……</a:t>
            </a: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10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2"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提升步骤</a:t>
            </a:r>
          </a:p>
        </p:txBody>
      </p:sp>
      <p:cxnSp>
        <p:nvCxnSpPr>
          <p:cNvPr id="71" name="直接连接符 7"/>
          <p:cNvCxnSpPr/>
          <p:nvPr/>
        </p:nvCxnSpPr>
        <p:spPr>
          <a:xfrm>
            <a:off x="4557024" y="872562"/>
            <a:ext cx="0" cy="4057274"/>
          </a:xfrm>
          <a:prstGeom prst="line">
            <a:avLst/>
          </a:prstGeom>
          <a:ln w="254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2014</a:t>
            </a:r>
            <a:endParaRPr lang="en-GB" sz="1800" b="1">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2013</a:t>
            </a:r>
            <a:endParaRPr lang="en-GB" sz="1800" b="1">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159" name="Rectangle 460"/>
          <p:cNvSpPr/>
          <p:nvPr/>
        </p:nvSpPr>
        <p:spPr>
          <a:xfrm>
            <a:off x="3695340" y="1419619"/>
            <a:ext cx="4896544" cy="577081"/>
          </a:xfrm>
          <a:prstGeom prst="rect">
            <a:avLst/>
          </a:prstGeom>
        </p:spPr>
        <p:txBody>
          <a:bodyPr wrap="square" lIns="68580" tIns="34290" rIns="68580" bIns="34290">
            <a:spAutoFit/>
          </a:bodyPr>
          <a:lstStyle/>
          <a:p>
            <a:pPr algn="r">
              <a:lnSpc>
                <a:spcPct val="150000"/>
              </a:lnSpc>
            </a:pP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r">
              <a:lnSpc>
                <a:spcPct val="150000"/>
              </a:lnSpc>
            </a:pPr>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1100" dirty="0" smtClean="0">
                <a:solidFill>
                  <a:schemeClr val="tx1">
                    <a:lumMod val="65000"/>
                    <a:lumOff val="35000"/>
                  </a:schemeClr>
                </a:solidFill>
                <a:latin typeface="微软雅黑" pitchFamily="34" charset="-122"/>
                <a:ea typeface="微软雅黑" pitchFamily="34" charset="-122"/>
              </a:rPr>
              <a:t>……</a:t>
            </a:r>
          </a:p>
        </p:txBody>
      </p:sp>
      <p:grpSp>
        <p:nvGrpSpPr>
          <p:cNvPr id="2" name="组合 1"/>
          <p:cNvGrpSpPr/>
          <p:nvPr/>
        </p:nvGrpSpPr>
        <p:grpSpPr>
          <a:xfrm>
            <a:off x="0" y="1196774"/>
            <a:ext cx="3651646" cy="3267076"/>
            <a:chOff x="0" y="1196774"/>
            <a:chExt cx="3651646" cy="3267076"/>
          </a:xfrm>
        </p:grpSpPr>
        <p:sp>
          <p:nvSpPr>
            <p:cNvPr id="160" name="Freeform 6"/>
            <p:cNvSpPr>
              <a:spLocks/>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7"/>
            <p:cNvSpPr>
              <a:spLocks/>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8"/>
            <p:cNvSpPr>
              <a:spLocks/>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9"/>
            <p:cNvSpPr>
              <a:spLocks/>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10"/>
            <p:cNvSpPr>
              <a:spLocks/>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11"/>
            <p:cNvSpPr>
              <a:spLocks/>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12"/>
            <p:cNvSpPr>
              <a:spLocks/>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13"/>
            <p:cNvSpPr>
              <a:spLocks/>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14"/>
            <p:cNvSpPr>
              <a:spLocks/>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15"/>
            <p:cNvSpPr>
              <a:spLocks/>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16"/>
            <p:cNvSpPr>
              <a:spLocks/>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17"/>
            <p:cNvSpPr>
              <a:spLocks/>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Freeform 18"/>
            <p:cNvSpPr>
              <a:spLocks/>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19"/>
            <p:cNvSpPr>
              <a:spLocks/>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20"/>
            <p:cNvSpPr>
              <a:spLocks/>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21"/>
            <p:cNvSpPr>
              <a:spLocks/>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22"/>
            <p:cNvSpPr>
              <a:spLocks/>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23"/>
            <p:cNvSpPr>
              <a:spLocks/>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Freeform 24"/>
            <p:cNvSpPr>
              <a:spLocks/>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25"/>
            <p:cNvSpPr>
              <a:spLocks/>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26"/>
            <p:cNvSpPr>
              <a:spLocks/>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27"/>
            <p:cNvSpPr>
              <a:spLocks/>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28"/>
            <p:cNvSpPr>
              <a:spLocks/>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29"/>
            <p:cNvSpPr>
              <a:spLocks/>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30"/>
            <p:cNvSpPr>
              <a:spLocks/>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31"/>
            <p:cNvSpPr>
              <a:spLocks/>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33"/>
            <p:cNvSpPr>
              <a:spLocks/>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34"/>
            <p:cNvSpPr>
              <a:spLocks/>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Freeform 35"/>
            <p:cNvSpPr>
              <a:spLocks/>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36"/>
            <p:cNvSpPr>
              <a:spLocks/>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38"/>
            <p:cNvSpPr>
              <a:spLocks/>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39"/>
            <p:cNvSpPr>
              <a:spLocks/>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40"/>
            <p:cNvSpPr>
              <a:spLocks/>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Freeform 41"/>
            <p:cNvSpPr>
              <a:spLocks/>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3" name="Freeform 49"/>
            <p:cNvSpPr>
              <a:spLocks/>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4" name="Freeform 50"/>
            <p:cNvSpPr>
              <a:spLocks/>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5" name="Freeform 51"/>
            <p:cNvSpPr>
              <a:spLocks/>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6" name="Freeform 52"/>
            <p:cNvSpPr>
              <a:spLocks/>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7" name="Freeform 53"/>
            <p:cNvSpPr>
              <a:spLocks/>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8" name="Freeform 54"/>
            <p:cNvSpPr>
              <a:spLocks/>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0" name="Freeform 56"/>
            <p:cNvSpPr>
              <a:spLocks/>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1" name="Freeform 57"/>
            <p:cNvSpPr>
              <a:spLocks/>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2" name="Freeform 58"/>
            <p:cNvSpPr>
              <a:spLocks/>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3" name="Freeform 59"/>
            <p:cNvSpPr>
              <a:spLocks/>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4" name="Freeform 60"/>
            <p:cNvSpPr>
              <a:spLocks/>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5" name="Freeform 61"/>
            <p:cNvSpPr>
              <a:spLocks/>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7" name="Freeform 63"/>
            <p:cNvSpPr>
              <a:spLocks/>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8" name="Freeform 64"/>
            <p:cNvSpPr>
              <a:spLocks/>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9" name="Freeform 65"/>
            <p:cNvSpPr>
              <a:spLocks/>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0" name="Freeform 66"/>
            <p:cNvSpPr>
              <a:spLocks/>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2" name="Freeform 68"/>
            <p:cNvSpPr>
              <a:spLocks/>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3" name="Freeform 69"/>
            <p:cNvSpPr>
              <a:spLocks/>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5" name="Freeform 71"/>
            <p:cNvSpPr>
              <a:spLocks/>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6" name="Freeform 72"/>
            <p:cNvSpPr>
              <a:spLocks/>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8" name="Freeform 74"/>
            <p:cNvSpPr>
              <a:spLocks/>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9" name="Freeform 75"/>
            <p:cNvSpPr>
              <a:spLocks/>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0" name="Freeform 76"/>
            <p:cNvSpPr>
              <a:spLocks/>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1" name="Freeform 77"/>
            <p:cNvSpPr>
              <a:spLocks/>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3" name="Freeform 79"/>
            <p:cNvSpPr>
              <a:spLocks/>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4" name="Freeform 80"/>
            <p:cNvSpPr>
              <a:spLocks/>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5" name="Freeform 81"/>
            <p:cNvSpPr>
              <a:spLocks/>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6" name="Freeform 82"/>
            <p:cNvSpPr>
              <a:spLocks/>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1" name="Freeform 87"/>
            <p:cNvSpPr>
              <a:spLocks/>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2" name="Freeform 88"/>
            <p:cNvSpPr>
              <a:spLocks/>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5" name="Freeform 91"/>
            <p:cNvSpPr>
              <a:spLocks/>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8" name="Freeform 94"/>
            <p:cNvSpPr>
              <a:spLocks/>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9" name="Freeform 95"/>
            <p:cNvSpPr>
              <a:spLocks/>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0" name="Freeform 96"/>
            <p:cNvSpPr>
              <a:spLocks/>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1" name="Freeform 97"/>
            <p:cNvSpPr>
              <a:spLocks/>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3" name="Freeform 99"/>
            <p:cNvSpPr>
              <a:spLocks/>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4" name="Freeform 100"/>
            <p:cNvSpPr>
              <a:spLocks/>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5" name="Freeform 101"/>
            <p:cNvSpPr>
              <a:spLocks/>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7" name="Freeform 103"/>
            <p:cNvSpPr>
              <a:spLocks/>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8" name="Freeform 104"/>
            <p:cNvSpPr>
              <a:spLocks/>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9" name="Freeform 105"/>
            <p:cNvSpPr>
              <a:spLocks/>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0" name="Freeform 106"/>
            <p:cNvSpPr>
              <a:spLocks/>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1" name="Freeform 107"/>
            <p:cNvSpPr>
              <a:spLocks/>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2" name="Freeform 108"/>
            <p:cNvSpPr>
              <a:spLocks/>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3" name="Freeform 109"/>
            <p:cNvSpPr>
              <a:spLocks/>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4" name="Freeform 110"/>
            <p:cNvSpPr>
              <a:spLocks/>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5" name="Freeform 111"/>
            <p:cNvSpPr>
              <a:spLocks/>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6" name="Freeform 112"/>
            <p:cNvSpPr>
              <a:spLocks/>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7" name="Freeform 113"/>
            <p:cNvSpPr>
              <a:spLocks/>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8" name="Freeform 114"/>
            <p:cNvSpPr>
              <a:spLocks/>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9" name="Freeform 115"/>
            <p:cNvSpPr>
              <a:spLocks/>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0" name="Freeform 116"/>
            <p:cNvSpPr>
              <a:spLocks/>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1" name="Freeform 117"/>
            <p:cNvSpPr>
              <a:spLocks/>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2" name="Freeform 118"/>
            <p:cNvSpPr>
              <a:spLocks/>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3" name="Freeform 119"/>
            <p:cNvSpPr>
              <a:spLocks/>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4" name="Freeform 120"/>
            <p:cNvSpPr>
              <a:spLocks/>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5" name="Freeform 121"/>
            <p:cNvSpPr>
              <a:spLocks/>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8" name="Freeform 124"/>
            <p:cNvSpPr>
              <a:spLocks/>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1" name="Freeform 127"/>
            <p:cNvSpPr>
              <a:spLocks/>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2" name="Freeform 128"/>
            <p:cNvSpPr>
              <a:spLocks/>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3" name="Freeform 129"/>
            <p:cNvSpPr>
              <a:spLocks/>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4" name="Freeform 130"/>
            <p:cNvSpPr>
              <a:spLocks/>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5" name="Freeform 131"/>
            <p:cNvSpPr>
              <a:spLocks/>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6" name="Freeform 132"/>
            <p:cNvSpPr>
              <a:spLocks/>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7" name="Freeform 133"/>
            <p:cNvSpPr>
              <a:spLocks/>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8" name="Freeform 134"/>
            <p:cNvSpPr>
              <a:spLocks/>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0" name="Freeform 136"/>
            <p:cNvSpPr>
              <a:spLocks/>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2" name="Freeform 138"/>
            <p:cNvSpPr>
              <a:spLocks/>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4" name="Freeform 140"/>
            <p:cNvSpPr>
              <a:spLocks/>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6" name="Freeform 142"/>
            <p:cNvSpPr>
              <a:spLocks/>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7" name="Freeform 143"/>
            <p:cNvSpPr>
              <a:spLocks/>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8" name="Freeform 144"/>
            <p:cNvSpPr>
              <a:spLocks/>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9" name="Freeform 145"/>
            <p:cNvSpPr>
              <a:spLocks/>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3" name="Freeform 149"/>
            <p:cNvSpPr>
              <a:spLocks/>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6" name="Freeform 152"/>
            <p:cNvSpPr>
              <a:spLocks/>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7" name="Freeform 153"/>
            <p:cNvSpPr>
              <a:spLocks/>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8" name="Freeform 154"/>
            <p:cNvSpPr>
              <a:spLocks/>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9" name="Freeform 155"/>
            <p:cNvSpPr>
              <a:spLocks/>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0" name="Freeform 156"/>
            <p:cNvSpPr>
              <a:spLocks/>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1" name="Freeform 157"/>
            <p:cNvSpPr>
              <a:spLocks/>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2" name="Freeform 158"/>
            <p:cNvSpPr>
              <a:spLocks/>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3" name="Freeform 159"/>
            <p:cNvSpPr>
              <a:spLocks/>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4" name="Freeform 160"/>
            <p:cNvSpPr>
              <a:spLocks/>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5" name="Freeform 161"/>
            <p:cNvSpPr>
              <a:spLocks/>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8" name="Freeform 164"/>
            <p:cNvSpPr>
              <a:spLocks/>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9" name="Freeform 165"/>
            <p:cNvSpPr>
              <a:spLocks/>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0" name="Freeform 166"/>
            <p:cNvSpPr>
              <a:spLocks/>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1" name="Freeform 167"/>
            <p:cNvSpPr>
              <a:spLocks/>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2" name="Freeform 168"/>
            <p:cNvSpPr>
              <a:spLocks/>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3" name="Freeform 169"/>
            <p:cNvSpPr>
              <a:spLocks/>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4" name="Freeform 170"/>
            <p:cNvSpPr>
              <a:spLocks/>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5" name="Freeform 171"/>
            <p:cNvSpPr>
              <a:spLocks/>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6" name="Freeform 172"/>
            <p:cNvSpPr>
              <a:spLocks/>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7" name="Freeform 173"/>
            <p:cNvSpPr>
              <a:spLocks/>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9" name="Freeform 175"/>
            <p:cNvSpPr>
              <a:spLocks/>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0" name="Freeform 176"/>
            <p:cNvSpPr>
              <a:spLocks/>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1" name="Freeform 177"/>
            <p:cNvSpPr>
              <a:spLocks/>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2" name="Freeform 178"/>
            <p:cNvSpPr>
              <a:spLocks/>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3" name="Freeform 179"/>
            <p:cNvSpPr>
              <a:spLocks/>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4" name="Freeform 180"/>
            <p:cNvSpPr>
              <a:spLocks/>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5" name="Freeform 181"/>
            <p:cNvSpPr>
              <a:spLocks/>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6" name="Freeform 182"/>
            <p:cNvSpPr>
              <a:spLocks/>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7" name="Freeform 183"/>
            <p:cNvSpPr>
              <a:spLocks/>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8" name="Freeform 184"/>
            <p:cNvSpPr>
              <a:spLocks/>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0" name="Freeform 186"/>
            <p:cNvSpPr>
              <a:spLocks/>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1" name="Freeform 187"/>
            <p:cNvSpPr>
              <a:spLocks/>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3" name="Freeform 189"/>
            <p:cNvSpPr>
              <a:spLocks/>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4" name="Freeform 190"/>
            <p:cNvSpPr>
              <a:spLocks/>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5" name="Freeform 191"/>
            <p:cNvSpPr>
              <a:spLocks/>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6" name="Freeform 192"/>
            <p:cNvSpPr>
              <a:spLocks/>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7" name="Freeform 193"/>
            <p:cNvSpPr>
              <a:spLocks/>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8" name="Freeform 194"/>
            <p:cNvSpPr>
              <a:spLocks/>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9" name="Freeform 195"/>
            <p:cNvSpPr>
              <a:spLocks/>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0" name="Freeform 196"/>
            <p:cNvSpPr>
              <a:spLocks/>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1" name="Freeform 197"/>
            <p:cNvSpPr>
              <a:spLocks/>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2" name="Freeform 198"/>
            <p:cNvSpPr>
              <a:spLocks/>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4" name="Freeform 200"/>
            <p:cNvSpPr>
              <a:spLocks/>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5" name="Freeform 201"/>
            <p:cNvSpPr>
              <a:spLocks/>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6" name="Freeform 202"/>
            <p:cNvSpPr>
              <a:spLocks/>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7" name="Freeform 203"/>
            <p:cNvSpPr>
              <a:spLocks/>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8" name="Freeform 204"/>
            <p:cNvSpPr>
              <a:spLocks/>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9" name="Freeform 206"/>
            <p:cNvSpPr>
              <a:spLocks/>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1" name="Freeform 208"/>
            <p:cNvSpPr>
              <a:spLocks/>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2" name="Freeform 209"/>
            <p:cNvSpPr>
              <a:spLocks/>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3" name="Freeform 210"/>
            <p:cNvSpPr>
              <a:spLocks/>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4" name="Freeform 211"/>
            <p:cNvSpPr>
              <a:spLocks/>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4" name="Freeform 231"/>
            <p:cNvSpPr>
              <a:spLocks/>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5" name="Freeform 232"/>
            <p:cNvSpPr>
              <a:spLocks/>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6" name="Freeform 233"/>
            <p:cNvSpPr>
              <a:spLocks/>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7" name="Freeform 234"/>
            <p:cNvSpPr>
              <a:spLocks/>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9" name="Freeform 236"/>
            <p:cNvSpPr>
              <a:spLocks/>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0" name="Freeform 237"/>
            <p:cNvSpPr>
              <a:spLocks/>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1" name="Freeform 238"/>
            <p:cNvSpPr>
              <a:spLocks/>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4" name="Freeform 241"/>
            <p:cNvSpPr>
              <a:spLocks/>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5" name="Freeform 242"/>
            <p:cNvSpPr>
              <a:spLocks/>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6" name="Freeform 243"/>
            <p:cNvSpPr>
              <a:spLocks/>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1" name="Freeform 248"/>
            <p:cNvSpPr>
              <a:spLocks/>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2" name="Freeform 249"/>
            <p:cNvSpPr>
              <a:spLocks/>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3" name="Freeform 250"/>
            <p:cNvSpPr>
              <a:spLocks/>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4" name="Freeform 251"/>
            <p:cNvSpPr>
              <a:spLocks/>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6" name="Freeform 253"/>
            <p:cNvSpPr>
              <a:spLocks/>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8" name="Freeform 255"/>
            <p:cNvSpPr>
              <a:spLocks/>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3" name="Freeform 260"/>
            <p:cNvSpPr>
              <a:spLocks/>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4" name="Freeform 261"/>
            <p:cNvSpPr>
              <a:spLocks/>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5" name="Freeform 262"/>
            <p:cNvSpPr>
              <a:spLocks/>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6" name="Freeform 263"/>
            <p:cNvSpPr>
              <a:spLocks/>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9" name="Freeform 266"/>
            <p:cNvSpPr>
              <a:spLocks/>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1" name="Freeform 268"/>
            <p:cNvSpPr>
              <a:spLocks/>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2" name="Freeform 269"/>
            <p:cNvSpPr>
              <a:spLocks/>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4" name="Freeform 271"/>
            <p:cNvSpPr>
              <a:spLocks/>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5" name="Freeform 272"/>
            <p:cNvSpPr>
              <a:spLocks/>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7" name="Freeform 274"/>
            <p:cNvSpPr>
              <a:spLocks/>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8" name="Freeform 275"/>
            <p:cNvSpPr>
              <a:spLocks/>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0" name="Freeform 277"/>
            <p:cNvSpPr>
              <a:spLocks/>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1" name="Freeform 278"/>
            <p:cNvSpPr>
              <a:spLocks/>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a:spLocks/>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a:spLocks/>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chemeClr val="accent1"/>
            </a:solidFill>
            <a:ln>
              <a:noFill/>
            </a:ln>
          </p:spPr>
          <p:txBody>
            <a:bodyPr lIns="0" tIns="0" rIns="0" bIns="0"/>
            <a:lstStyle/>
            <a:p>
              <a:endParaRPr lang="en-GB">
                <a:solidFill>
                  <a:schemeClr val="tx1">
                    <a:lumMod val="65000"/>
                    <a:lumOff val="35000"/>
                  </a:schemeClr>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a:spLocks/>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5" name="Rectangle 1292"/>
          <p:cNvSpPr/>
          <p:nvPr/>
        </p:nvSpPr>
        <p:spPr>
          <a:xfrm>
            <a:off x="3695340" y="3794309"/>
            <a:ext cx="5028777" cy="577081"/>
          </a:xfrm>
          <a:prstGeom prst="rect">
            <a:avLst/>
          </a:prstGeom>
        </p:spPr>
        <p:txBody>
          <a:bodyPr wrap="square"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5"/>
                                        </p:tgtEl>
                                        <p:attrNameLst>
                                          <p:attrName>style.visibility</p:attrName>
                                        </p:attrNameLst>
                                      </p:cBhvr>
                                      <p:to>
                                        <p:strVal val="visible"/>
                                      </p:to>
                                    </p:set>
                                    <p:anim calcmode="lin" valueType="num">
                                      <p:cBhvr>
                                        <p:cTn id="22" dur="500" fill="hold"/>
                                        <p:tgtEl>
                                          <p:spTgt spid="435"/>
                                        </p:tgtEl>
                                        <p:attrNameLst>
                                          <p:attrName>ppt_w</p:attrName>
                                        </p:attrNameLst>
                                      </p:cBhvr>
                                      <p:tavLst>
                                        <p:tav tm="0">
                                          <p:val>
                                            <p:fltVal val="0"/>
                                          </p:val>
                                        </p:tav>
                                        <p:tav tm="100000">
                                          <p:val>
                                            <p:strVal val="#ppt_w"/>
                                          </p:val>
                                        </p:tav>
                                      </p:tavLst>
                                    </p:anim>
                                    <p:anim calcmode="lin" valueType="num">
                                      <p:cBhvr>
                                        <p:cTn id="23" dur="500" fill="hold"/>
                                        <p:tgtEl>
                                          <p:spTgt spid="435"/>
                                        </p:tgtEl>
                                        <p:attrNameLst>
                                          <p:attrName>ppt_h</p:attrName>
                                        </p:attrNameLst>
                                      </p:cBhvr>
                                      <p:tavLst>
                                        <p:tav tm="0">
                                          <p:val>
                                            <p:fltVal val="0"/>
                                          </p:val>
                                        </p:tav>
                                        <p:tav tm="100000">
                                          <p:val>
                                            <p:strVal val="#ppt_h"/>
                                          </p:val>
                                        </p:tav>
                                      </p:tavLst>
                                    </p:anim>
                                    <p:animEffect transition="in" filter="fade">
                                      <p:cBhvr>
                                        <p:cTn id="24" dur="500"/>
                                        <p:tgtEl>
                                          <p:spTgt spid="43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32"/>
                                        </p:tgtEl>
                                        <p:attrNameLst>
                                          <p:attrName>style.visibility</p:attrName>
                                        </p:attrNameLst>
                                      </p:cBhvr>
                                      <p:to>
                                        <p:strVal val="visible"/>
                                      </p:to>
                                    </p:set>
                                    <p:anim calcmode="lin" valueType="num">
                                      <p:cBhvr>
                                        <p:cTn id="28" dur="500" fill="hold"/>
                                        <p:tgtEl>
                                          <p:spTgt spid="432"/>
                                        </p:tgtEl>
                                        <p:attrNameLst>
                                          <p:attrName>ppt_w</p:attrName>
                                        </p:attrNameLst>
                                      </p:cBhvr>
                                      <p:tavLst>
                                        <p:tav tm="0">
                                          <p:val>
                                            <p:fltVal val="0"/>
                                          </p:val>
                                        </p:tav>
                                        <p:tav tm="100000">
                                          <p:val>
                                            <p:strVal val="#ppt_w"/>
                                          </p:val>
                                        </p:tav>
                                      </p:tavLst>
                                    </p:anim>
                                    <p:anim calcmode="lin" valueType="num">
                                      <p:cBhvr>
                                        <p:cTn id="29" dur="500" fill="hold"/>
                                        <p:tgtEl>
                                          <p:spTgt spid="432"/>
                                        </p:tgtEl>
                                        <p:attrNameLst>
                                          <p:attrName>ppt_h</p:attrName>
                                        </p:attrNameLst>
                                      </p:cBhvr>
                                      <p:tavLst>
                                        <p:tav tm="0">
                                          <p:val>
                                            <p:fltVal val="0"/>
                                          </p:val>
                                        </p:tav>
                                        <p:tav tm="100000">
                                          <p:val>
                                            <p:strVal val="#ppt_h"/>
                                          </p:val>
                                        </p:tav>
                                      </p:tavLst>
                                    </p:anim>
                                    <p:animEffect transition="in" filter="fade">
                                      <p:cBhvr>
                                        <p:cTn id="30" dur="500"/>
                                        <p:tgtEl>
                                          <p:spTgt spid="43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439"/>
                                        </p:tgtEl>
                                        <p:attrNameLst>
                                          <p:attrName>style.visibility</p:attrName>
                                        </p:attrNameLst>
                                      </p:cBhvr>
                                      <p:to>
                                        <p:strVal val="visible"/>
                                      </p:to>
                                    </p:set>
                                    <p:anim calcmode="lin" valueType="num">
                                      <p:cBhvr>
                                        <p:cTn id="34" dur="500" fill="hold"/>
                                        <p:tgtEl>
                                          <p:spTgt spid="439"/>
                                        </p:tgtEl>
                                        <p:attrNameLst>
                                          <p:attrName>ppt_w</p:attrName>
                                        </p:attrNameLst>
                                      </p:cBhvr>
                                      <p:tavLst>
                                        <p:tav tm="0">
                                          <p:val>
                                            <p:fltVal val="0"/>
                                          </p:val>
                                        </p:tav>
                                        <p:tav tm="100000">
                                          <p:val>
                                            <p:strVal val="#ppt_w"/>
                                          </p:val>
                                        </p:tav>
                                      </p:tavLst>
                                    </p:anim>
                                    <p:anim calcmode="lin" valueType="num">
                                      <p:cBhvr>
                                        <p:cTn id="35" dur="500" fill="hold"/>
                                        <p:tgtEl>
                                          <p:spTgt spid="439"/>
                                        </p:tgtEl>
                                        <p:attrNameLst>
                                          <p:attrName>ppt_h</p:attrName>
                                        </p:attrNameLst>
                                      </p:cBhvr>
                                      <p:tavLst>
                                        <p:tav tm="0">
                                          <p:val>
                                            <p:fltVal val="0"/>
                                          </p:val>
                                        </p:tav>
                                        <p:tav tm="100000">
                                          <p:val>
                                            <p:strVal val="#ppt_h"/>
                                          </p:val>
                                        </p:tav>
                                      </p:tavLst>
                                    </p:anim>
                                    <p:animEffect transition="in" filter="fade">
                                      <p:cBhvr>
                                        <p:cTn id="36" dur="500"/>
                                        <p:tgtEl>
                                          <p:spTgt spid="43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grpSp>
        <p:nvGrpSpPr>
          <p:cNvPr id="499" name="组合 498"/>
          <p:cNvGrpSpPr/>
          <p:nvPr/>
        </p:nvGrpSpPr>
        <p:grpSpPr>
          <a:xfrm>
            <a:off x="619538" y="1561822"/>
            <a:ext cx="5563899" cy="2738120"/>
            <a:chOff x="776287" y="706437"/>
            <a:chExt cx="7658101" cy="3768726"/>
          </a:xfrm>
          <a:solidFill>
            <a:srgbClr val="4F81BD">
              <a:alpha val="98000"/>
            </a:srgbClr>
          </a:solidFill>
        </p:grpSpPr>
        <p:sp>
          <p:nvSpPr>
            <p:cNvPr id="500"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1"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2"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3"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4"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5"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6"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7"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8"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9"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0"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1"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2"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3"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4"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5"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6"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7"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8"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9"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0"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1"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2"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3"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4"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5"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6"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7"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8"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9"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0"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1"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2"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3"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4"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5"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6"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7"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8"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9"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0"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1"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2"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3"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4"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5"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6"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7"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8"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9"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0"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1"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2"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3"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4"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5"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6"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7"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9"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0"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1"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2"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3"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4"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5"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6"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7"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8"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9"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0"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1"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2"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3"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4"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5"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6"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7"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8"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9"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0"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2"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4"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6"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7"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8"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9"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0"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1"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2"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3"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4"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5"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6"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7"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8"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9"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0"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1"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2"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3"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4"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5"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6"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C0504D"/>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BBB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8064A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smtClean="0">
                <a:solidFill>
                  <a:srgbClr val="8064A2"/>
                </a:solidFill>
                <a:latin typeface="微软雅黑" panose="020B0503020204020204" pitchFamily="34" charset="-122"/>
                <a:ea typeface="微软雅黑" panose="020B0503020204020204" pitchFamily="34" charset="-122"/>
              </a:rPr>
              <a:t>单击添加标题一</a:t>
            </a:r>
            <a:endParaRPr lang="zh-CN" altLang="en-US" sz="1400" b="1" dirty="0">
              <a:solidFill>
                <a:srgbClr val="8064A2"/>
              </a:solidFill>
              <a:latin typeface="微软雅黑" pitchFamily="34" charset="-122"/>
              <a:ea typeface="微软雅黑" panose="020B0503020204020204" pitchFamily="34" charset="-122"/>
            </a:endParaRP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rgbClr val="9BBB59"/>
                </a:solidFill>
                <a:latin typeface="微软雅黑" panose="020B0503020204020204" pitchFamily="34" charset="-122"/>
                <a:ea typeface="微软雅黑" panose="020B0503020204020204" pitchFamily="34" charset="-122"/>
              </a:rPr>
              <a:t>单击</a:t>
            </a:r>
            <a:r>
              <a:rPr lang="zh-CN" altLang="en-US" sz="1400" b="1" dirty="0" smtClean="0">
                <a:solidFill>
                  <a:srgbClr val="9BBB59"/>
                </a:solidFill>
                <a:latin typeface="微软雅黑" pitchFamily="34" charset="-122"/>
                <a:ea typeface="微软雅黑" panose="020B0503020204020204" pitchFamily="34" charset="-122"/>
              </a:rPr>
              <a:t>添加标题二</a:t>
            </a:r>
            <a:endParaRPr lang="zh-CN" altLang="en-US" sz="1400" b="1" dirty="0">
              <a:solidFill>
                <a:srgbClr val="9BBB59"/>
              </a:solidFill>
              <a:latin typeface="微软雅黑" pitchFamily="34" charset="-122"/>
              <a:ea typeface="微软雅黑" panose="020B0503020204020204" pitchFamily="34" charset="-122"/>
            </a:endParaRP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rgbClr val="C0504D"/>
                </a:solidFill>
                <a:latin typeface="微软雅黑" panose="020B0503020204020204" pitchFamily="34" charset="-122"/>
                <a:ea typeface="微软雅黑" panose="020B0503020204020204" pitchFamily="34" charset="-122"/>
              </a:rPr>
              <a:t>单击</a:t>
            </a:r>
            <a:r>
              <a:rPr lang="zh-CN" altLang="en-US" sz="1400" b="1" dirty="0" smtClean="0">
                <a:solidFill>
                  <a:srgbClr val="C0504D"/>
                </a:solidFill>
                <a:latin typeface="微软雅黑" pitchFamily="34" charset="-122"/>
                <a:ea typeface="微软雅黑" panose="020B0503020204020204" pitchFamily="34" charset="-122"/>
              </a:rPr>
              <a:t>添加标题三</a:t>
            </a:r>
            <a:endParaRPr lang="zh-CN" altLang="en-US" sz="1400" b="1" dirty="0">
              <a:solidFill>
                <a:srgbClr val="C0504D"/>
              </a:solidFill>
              <a:latin typeface="微软雅黑" pitchFamily="34" charset="-122"/>
              <a:ea typeface="微软雅黑" panose="020B0503020204020204" pitchFamily="34" charset="-122"/>
            </a:endParaRP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17" name="TextBox 616"/>
          <p:cNvSpPr txBox="1"/>
          <p:nvPr/>
        </p:nvSpPr>
        <p:spPr>
          <a:xfrm>
            <a:off x="6121891" y="2709309"/>
            <a:ext cx="2482557"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200" dirty="0" smtClean="0">
                <a:solidFill>
                  <a:schemeClr val="tx1">
                    <a:lumMod val="65000"/>
                    <a:lumOff val="35000"/>
                  </a:schemeClr>
                </a:solidFill>
                <a:latin typeface="微软雅黑" pitchFamily="34" charset="-122"/>
                <a:ea typeface="微软雅黑" pitchFamily="34" charset="-122"/>
              </a:rPr>
              <a:t>内容锐旗设计</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18" name="TextBox 617"/>
          <p:cNvSpPr txBox="1"/>
          <p:nvPr/>
        </p:nvSpPr>
        <p:spPr>
          <a:xfrm>
            <a:off x="6169654" y="3725619"/>
            <a:ext cx="250680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200" dirty="0" smtClean="0">
                <a:solidFill>
                  <a:schemeClr val="tx1">
                    <a:lumMod val="65000"/>
                    <a:lumOff val="35000"/>
                  </a:schemeClr>
                </a:solidFill>
                <a:latin typeface="微软雅黑" pitchFamily="34" charset="-122"/>
                <a:ea typeface="微软雅黑" pitchFamily="34" charset="-122"/>
              </a:rPr>
              <a:t>内容锐旗设计</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49526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工作概况</a:t>
            </a:r>
            <a:endParaRPr lang="zh-CN" altLang="en-US" dirty="0"/>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团队建设更加完善</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工作能力直线上升</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12043" y="1156746"/>
              <a:ext cx="3366858"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透明"/>
            <p:cNvSpPr>
              <a:spLocks/>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C0504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8064A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1369105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备用图标供选择 以便表达不同主题</a:t>
            </a:r>
            <a:endParaRPr lang="zh-CN" altLang="en-US" dirty="0"/>
          </a:p>
        </p:txBody>
      </p:sp>
      <p:sp>
        <p:nvSpPr>
          <p:cNvPr id="166" name="Freeform 5"/>
          <p:cNvSpPr>
            <a:spLocks/>
          </p:cNvSpPr>
          <p:nvPr/>
        </p:nvSpPr>
        <p:spPr bwMode="auto">
          <a:xfrm>
            <a:off x="3285557" y="3494672"/>
            <a:ext cx="480541" cy="488644"/>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7" name="Freeform 6"/>
          <p:cNvSpPr>
            <a:spLocks noEditPoints="1"/>
          </p:cNvSpPr>
          <p:nvPr/>
        </p:nvSpPr>
        <p:spPr bwMode="auto">
          <a:xfrm>
            <a:off x="4311344" y="3478846"/>
            <a:ext cx="510206" cy="510405"/>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8" name="Freeform 7"/>
          <p:cNvSpPr>
            <a:spLocks noEditPoints="1"/>
          </p:cNvSpPr>
          <p:nvPr/>
        </p:nvSpPr>
        <p:spPr bwMode="auto">
          <a:xfrm>
            <a:off x="5370749" y="3492694"/>
            <a:ext cx="488452" cy="4926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C0504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9" name="Freeform 8"/>
          <p:cNvSpPr>
            <a:spLocks noEditPoints="1"/>
          </p:cNvSpPr>
          <p:nvPr/>
        </p:nvSpPr>
        <p:spPr bwMode="auto">
          <a:xfrm>
            <a:off x="7565606" y="2673788"/>
            <a:ext cx="529981" cy="52227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0" name="Freeform 9"/>
          <p:cNvSpPr>
            <a:spLocks noEditPoints="1"/>
          </p:cNvSpPr>
          <p:nvPr/>
        </p:nvSpPr>
        <p:spPr bwMode="auto">
          <a:xfrm>
            <a:off x="7565606" y="1262430"/>
            <a:ext cx="470655" cy="49853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1" name="Freeform 10"/>
          <p:cNvSpPr>
            <a:spLocks noEditPoints="1"/>
          </p:cNvSpPr>
          <p:nvPr/>
        </p:nvSpPr>
        <p:spPr bwMode="auto">
          <a:xfrm>
            <a:off x="6470605" y="1230777"/>
            <a:ext cx="563598" cy="56184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2" name="Freeform 11"/>
          <p:cNvSpPr>
            <a:spLocks noEditPoints="1"/>
          </p:cNvSpPr>
          <p:nvPr/>
        </p:nvSpPr>
        <p:spPr bwMode="auto">
          <a:xfrm>
            <a:off x="3344883" y="4280139"/>
            <a:ext cx="363867" cy="49655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3" name="Freeform 12"/>
          <p:cNvSpPr>
            <a:spLocks noEditPoints="1"/>
          </p:cNvSpPr>
          <p:nvPr/>
        </p:nvSpPr>
        <p:spPr bwMode="auto">
          <a:xfrm>
            <a:off x="1179227" y="4282118"/>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4" name="Freeform 13"/>
          <p:cNvSpPr>
            <a:spLocks noEditPoints="1"/>
          </p:cNvSpPr>
          <p:nvPr/>
        </p:nvSpPr>
        <p:spPr bwMode="auto">
          <a:xfrm>
            <a:off x="5301536" y="2703462"/>
            <a:ext cx="626880" cy="4926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5" name="Freeform 14"/>
          <p:cNvSpPr>
            <a:spLocks noEditPoints="1"/>
          </p:cNvSpPr>
          <p:nvPr/>
        </p:nvSpPr>
        <p:spPr bwMode="auto">
          <a:xfrm>
            <a:off x="3329062" y="2703462"/>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6" name="Freeform 15"/>
          <p:cNvSpPr>
            <a:spLocks noEditPoints="1"/>
          </p:cNvSpPr>
          <p:nvPr/>
        </p:nvSpPr>
        <p:spPr bwMode="auto">
          <a:xfrm>
            <a:off x="6522020" y="4280139"/>
            <a:ext cx="464721" cy="49457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7" name="Freeform 16"/>
          <p:cNvSpPr>
            <a:spLocks noEditPoints="1"/>
          </p:cNvSpPr>
          <p:nvPr/>
        </p:nvSpPr>
        <p:spPr bwMode="auto">
          <a:xfrm>
            <a:off x="1230643" y="2701484"/>
            <a:ext cx="526026" cy="494578"/>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8" name="Freeform 17"/>
          <p:cNvSpPr>
            <a:spLocks noEditPoints="1"/>
          </p:cNvSpPr>
          <p:nvPr/>
        </p:nvSpPr>
        <p:spPr bwMode="auto">
          <a:xfrm>
            <a:off x="5345041" y="1940970"/>
            <a:ext cx="484497" cy="51831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9" name="Freeform 18"/>
          <p:cNvSpPr>
            <a:spLocks noEditPoints="1"/>
          </p:cNvSpPr>
          <p:nvPr/>
        </p:nvSpPr>
        <p:spPr bwMode="auto">
          <a:xfrm>
            <a:off x="3293466" y="1962731"/>
            <a:ext cx="464721" cy="4926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0" name="Freeform 19"/>
          <p:cNvSpPr>
            <a:spLocks noEditPoints="1"/>
          </p:cNvSpPr>
          <p:nvPr/>
        </p:nvSpPr>
        <p:spPr bwMode="auto">
          <a:xfrm>
            <a:off x="2272513" y="1960754"/>
            <a:ext cx="522071" cy="49457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4BACC6"/>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1" name="Freeform 20"/>
          <p:cNvSpPr>
            <a:spLocks noEditPoints="1"/>
          </p:cNvSpPr>
          <p:nvPr/>
        </p:nvSpPr>
        <p:spPr bwMode="auto">
          <a:xfrm>
            <a:off x="1191093" y="1964710"/>
            <a:ext cx="609082" cy="48666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2" name="Freeform 21"/>
          <p:cNvSpPr>
            <a:spLocks noEditPoints="1"/>
          </p:cNvSpPr>
          <p:nvPr/>
        </p:nvSpPr>
        <p:spPr bwMode="auto">
          <a:xfrm>
            <a:off x="4394401" y="1230981"/>
            <a:ext cx="328272" cy="498535"/>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3" name="Freeform 22"/>
          <p:cNvSpPr>
            <a:spLocks noEditPoints="1"/>
          </p:cNvSpPr>
          <p:nvPr/>
        </p:nvSpPr>
        <p:spPr bwMode="auto">
          <a:xfrm>
            <a:off x="6504223" y="1998138"/>
            <a:ext cx="500317" cy="496558"/>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4" name="Freeform 23"/>
          <p:cNvSpPr>
            <a:spLocks/>
          </p:cNvSpPr>
          <p:nvPr/>
        </p:nvSpPr>
        <p:spPr bwMode="auto">
          <a:xfrm>
            <a:off x="7658550" y="2120793"/>
            <a:ext cx="284766" cy="32840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5" name="Freeform 24"/>
          <p:cNvSpPr>
            <a:spLocks/>
          </p:cNvSpPr>
          <p:nvPr/>
        </p:nvSpPr>
        <p:spPr bwMode="auto">
          <a:xfrm>
            <a:off x="7731719" y="1994181"/>
            <a:ext cx="138428" cy="298726"/>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6" name="Freeform 25"/>
          <p:cNvSpPr>
            <a:spLocks noEditPoints="1"/>
          </p:cNvSpPr>
          <p:nvPr/>
        </p:nvSpPr>
        <p:spPr bwMode="auto">
          <a:xfrm>
            <a:off x="3344883" y="1234938"/>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7" name="Freeform 26"/>
          <p:cNvSpPr>
            <a:spLocks noEditPoints="1"/>
          </p:cNvSpPr>
          <p:nvPr/>
        </p:nvSpPr>
        <p:spPr bwMode="auto">
          <a:xfrm>
            <a:off x="2256692" y="1225046"/>
            <a:ext cx="553711" cy="51436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8" name="Freeform 27"/>
          <p:cNvSpPr>
            <a:spLocks noEditPoints="1"/>
          </p:cNvSpPr>
          <p:nvPr/>
        </p:nvSpPr>
        <p:spPr bwMode="auto">
          <a:xfrm>
            <a:off x="5335153" y="1236914"/>
            <a:ext cx="557666" cy="4926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4BACC6"/>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9" name="Freeform 28"/>
          <p:cNvSpPr>
            <a:spLocks noEditPoints="1"/>
          </p:cNvSpPr>
          <p:nvPr/>
        </p:nvSpPr>
        <p:spPr bwMode="auto">
          <a:xfrm>
            <a:off x="6539819" y="2703462"/>
            <a:ext cx="482520" cy="484688"/>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8064A2"/>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0" name="Freeform 29"/>
          <p:cNvSpPr>
            <a:spLocks/>
          </p:cNvSpPr>
          <p:nvPr/>
        </p:nvSpPr>
        <p:spPr bwMode="auto">
          <a:xfrm>
            <a:off x="1505523" y="3492695"/>
            <a:ext cx="235326" cy="23542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1" name="Freeform 30"/>
          <p:cNvSpPr>
            <a:spLocks/>
          </p:cNvSpPr>
          <p:nvPr/>
        </p:nvSpPr>
        <p:spPr bwMode="auto">
          <a:xfrm>
            <a:off x="1246464" y="3492695"/>
            <a:ext cx="237306" cy="23542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2" name="Freeform 31"/>
          <p:cNvSpPr>
            <a:spLocks/>
          </p:cNvSpPr>
          <p:nvPr/>
        </p:nvSpPr>
        <p:spPr bwMode="auto">
          <a:xfrm>
            <a:off x="1505523" y="3749875"/>
            <a:ext cx="237306" cy="237398"/>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3" name="Freeform 32"/>
          <p:cNvSpPr>
            <a:spLocks/>
          </p:cNvSpPr>
          <p:nvPr/>
        </p:nvSpPr>
        <p:spPr bwMode="auto">
          <a:xfrm>
            <a:off x="1246464" y="3749875"/>
            <a:ext cx="237306" cy="237398"/>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4" name="Freeform 33"/>
          <p:cNvSpPr>
            <a:spLocks/>
          </p:cNvSpPr>
          <p:nvPr/>
        </p:nvSpPr>
        <p:spPr bwMode="auto">
          <a:xfrm>
            <a:off x="2278444" y="4280139"/>
            <a:ext cx="510206" cy="24531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FF99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5" name="Freeform 34"/>
          <p:cNvSpPr>
            <a:spLocks/>
          </p:cNvSpPr>
          <p:nvPr/>
        </p:nvSpPr>
        <p:spPr bwMode="auto">
          <a:xfrm>
            <a:off x="2270534" y="4416643"/>
            <a:ext cx="526026" cy="360053"/>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FF99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6" name="Freeform 35"/>
          <p:cNvSpPr>
            <a:spLocks noEditPoints="1"/>
          </p:cNvSpPr>
          <p:nvPr/>
        </p:nvSpPr>
        <p:spPr bwMode="auto">
          <a:xfrm>
            <a:off x="4362760" y="4284096"/>
            <a:ext cx="397485" cy="488644"/>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7" name="Freeform 36"/>
          <p:cNvSpPr>
            <a:spLocks noEditPoints="1"/>
          </p:cNvSpPr>
          <p:nvPr/>
        </p:nvSpPr>
        <p:spPr bwMode="auto">
          <a:xfrm>
            <a:off x="1165386" y="1165696"/>
            <a:ext cx="656543" cy="553928"/>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8" name="Freeform 37"/>
          <p:cNvSpPr>
            <a:spLocks noEditPoints="1"/>
          </p:cNvSpPr>
          <p:nvPr/>
        </p:nvSpPr>
        <p:spPr bwMode="auto">
          <a:xfrm>
            <a:off x="4329141" y="2697527"/>
            <a:ext cx="462745" cy="50249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8064A2"/>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9" name="Freeform 38"/>
          <p:cNvSpPr>
            <a:spLocks noEditPoints="1"/>
          </p:cNvSpPr>
          <p:nvPr/>
        </p:nvSpPr>
        <p:spPr bwMode="auto">
          <a:xfrm>
            <a:off x="2331839" y="2679723"/>
            <a:ext cx="401440" cy="516340"/>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0" name="Freeform 39"/>
          <p:cNvSpPr>
            <a:spLocks noEditPoints="1"/>
          </p:cNvSpPr>
          <p:nvPr/>
        </p:nvSpPr>
        <p:spPr bwMode="auto">
          <a:xfrm>
            <a:off x="2306130" y="3486759"/>
            <a:ext cx="454834" cy="504470"/>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1" name="Freeform 40"/>
          <p:cNvSpPr>
            <a:spLocks/>
          </p:cNvSpPr>
          <p:nvPr/>
        </p:nvSpPr>
        <p:spPr bwMode="auto">
          <a:xfrm>
            <a:off x="4297501" y="1964710"/>
            <a:ext cx="528003" cy="486665"/>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2" name="Freeform 41"/>
          <p:cNvSpPr>
            <a:spLocks noEditPoints="1"/>
          </p:cNvSpPr>
          <p:nvPr/>
        </p:nvSpPr>
        <p:spPr bwMode="auto">
          <a:xfrm>
            <a:off x="5358883" y="4282118"/>
            <a:ext cx="512183" cy="4926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3" name="Freeform 42"/>
          <p:cNvSpPr>
            <a:spLocks noEditPoints="1"/>
          </p:cNvSpPr>
          <p:nvPr/>
        </p:nvSpPr>
        <p:spPr bwMode="auto">
          <a:xfrm>
            <a:off x="6549706" y="3544131"/>
            <a:ext cx="486475" cy="476774"/>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204" name="组合 203"/>
          <p:cNvGrpSpPr/>
          <p:nvPr/>
        </p:nvGrpSpPr>
        <p:grpSpPr>
          <a:xfrm>
            <a:off x="7535942" y="3514456"/>
            <a:ext cx="579419" cy="536123"/>
            <a:chOff x="2438399" y="4906963"/>
            <a:chExt cx="465137" cy="430213"/>
          </a:xfrm>
          <a:solidFill>
            <a:srgbClr val="FF9900"/>
          </a:solidFill>
        </p:grpSpPr>
        <p:sp>
          <p:nvSpPr>
            <p:cNvPr id="205"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8" name="Freeform 46"/>
          <p:cNvSpPr>
            <a:spLocks noEditPoints="1"/>
          </p:cNvSpPr>
          <p:nvPr/>
        </p:nvSpPr>
        <p:spPr bwMode="auto">
          <a:xfrm>
            <a:off x="7640752" y="4284096"/>
            <a:ext cx="431104" cy="555906"/>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9272610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anim calcmode="lin" valueType="num">
                                      <p:cBhvr>
                                        <p:cTn id="8" dur="1000" fill="hold"/>
                                        <p:tgtEl>
                                          <p:spTgt spid="166"/>
                                        </p:tgtEl>
                                        <p:attrNameLst>
                                          <p:attrName>ppt_x</p:attrName>
                                        </p:attrNameLst>
                                      </p:cBhvr>
                                      <p:tavLst>
                                        <p:tav tm="0">
                                          <p:val>
                                            <p:strVal val="#ppt_x"/>
                                          </p:val>
                                        </p:tav>
                                        <p:tav tm="100000">
                                          <p:val>
                                            <p:strVal val="#ppt_x"/>
                                          </p:val>
                                        </p:tav>
                                      </p:tavLst>
                                    </p:anim>
                                    <p:anim calcmode="lin" valueType="num">
                                      <p:cBhvr>
                                        <p:cTn id="9" dur="1000" fill="hold"/>
                                        <p:tgtEl>
                                          <p:spTgt spid="16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7"/>
                                        </p:tgtEl>
                                        <p:attrNameLst>
                                          <p:attrName>style.visibility</p:attrName>
                                        </p:attrNameLst>
                                      </p:cBhvr>
                                      <p:to>
                                        <p:strVal val="visible"/>
                                      </p:to>
                                    </p:set>
                                    <p:animEffect transition="in" filter="fade">
                                      <p:cBhvr>
                                        <p:cTn id="12" dur="1000"/>
                                        <p:tgtEl>
                                          <p:spTgt spid="167"/>
                                        </p:tgtEl>
                                      </p:cBhvr>
                                    </p:animEffect>
                                    <p:anim calcmode="lin" valueType="num">
                                      <p:cBhvr>
                                        <p:cTn id="13" dur="1000" fill="hold"/>
                                        <p:tgtEl>
                                          <p:spTgt spid="167"/>
                                        </p:tgtEl>
                                        <p:attrNameLst>
                                          <p:attrName>ppt_x</p:attrName>
                                        </p:attrNameLst>
                                      </p:cBhvr>
                                      <p:tavLst>
                                        <p:tav tm="0">
                                          <p:val>
                                            <p:strVal val="#ppt_x"/>
                                          </p:val>
                                        </p:tav>
                                        <p:tav tm="100000">
                                          <p:val>
                                            <p:strVal val="#ppt_x"/>
                                          </p:val>
                                        </p:tav>
                                      </p:tavLst>
                                    </p:anim>
                                    <p:anim calcmode="lin" valueType="num">
                                      <p:cBhvr>
                                        <p:cTn id="14" dur="1000" fill="hold"/>
                                        <p:tgtEl>
                                          <p:spTgt spid="16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8"/>
                                        </p:tgtEl>
                                        <p:attrNameLst>
                                          <p:attrName>style.visibility</p:attrName>
                                        </p:attrNameLst>
                                      </p:cBhvr>
                                      <p:to>
                                        <p:strVal val="visible"/>
                                      </p:to>
                                    </p:set>
                                    <p:animEffect transition="in" filter="fade">
                                      <p:cBhvr>
                                        <p:cTn id="17" dur="1000"/>
                                        <p:tgtEl>
                                          <p:spTgt spid="168"/>
                                        </p:tgtEl>
                                      </p:cBhvr>
                                    </p:animEffect>
                                    <p:anim calcmode="lin" valueType="num">
                                      <p:cBhvr>
                                        <p:cTn id="18" dur="1000" fill="hold"/>
                                        <p:tgtEl>
                                          <p:spTgt spid="168"/>
                                        </p:tgtEl>
                                        <p:attrNameLst>
                                          <p:attrName>ppt_x</p:attrName>
                                        </p:attrNameLst>
                                      </p:cBhvr>
                                      <p:tavLst>
                                        <p:tav tm="0">
                                          <p:val>
                                            <p:strVal val="#ppt_x"/>
                                          </p:val>
                                        </p:tav>
                                        <p:tav tm="100000">
                                          <p:val>
                                            <p:strVal val="#ppt_x"/>
                                          </p:val>
                                        </p:tav>
                                      </p:tavLst>
                                    </p:anim>
                                    <p:anim calcmode="lin" valueType="num">
                                      <p:cBhvr>
                                        <p:cTn id="19" dur="1000" fill="hold"/>
                                        <p:tgtEl>
                                          <p:spTgt spid="16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9"/>
                                        </p:tgtEl>
                                        <p:attrNameLst>
                                          <p:attrName>style.visibility</p:attrName>
                                        </p:attrNameLst>
                                      </p:cBhvr>
                                      <p:to>
                                        <p:strVal val="visible"/>
                                      </p:to>
                                    </p:set>
                                    <p:animEffect transition="in" filter="fade">
                                      <p:cBhvr>
                                        <p:cTn id="22" dur="1000"/>
                                        <p:tgtEl>
                                          <p:spTgt spid="169"/>
                                        </p:tgtEl>
                                      </p:cBhvr>
                                    </p:animEffect>
                                    <p:anim calcmode="lin" valueType="num">
                                      <p:cBhvr>
                                        <p:cTn id="23" dur="1000" fill="hold"/>
                                        <p:tgtEl>
                                          <p:spTgt spid="169"/>
                                        </p:tgtEl>
                                        <p:attrNameLst>
                                          <p:attrName>ppt_x</p:attrName>
                                        </p:attrNameLst>
                                      </p:cBhvr>
                                      <p:tavLst>
                                        <p:tav tm="0">
                                          <p:val>
                                            <p:strVal val="#ppt_x"/>
                                          </p:val>
                                        </p:tav>
                                        <p:tav tm="100000">
                                          <p:val>
                                            <p:strVal val="#ppt_x"/>
                                          </p:val>
                                        </p:tav>
                                      </p:tavLst>
                                    </p:anim>
                                    <p:anim calcmode="lin" valueType="num">
                                      <p:cBhvr>
                                        <p:cTn id="24" dur="1000" fill="hold"/>
                                        <p:tgtEl>
                                          <p:spTgt spid="16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fade">
                                      <p:cBhvr>
                                        <p:cTn id="27" dur="1000"/>
                                        <p:tgtEl>
                                          <p:spTgt spid="170"/>
                                        </p:tgtEl>
                                      </p:cBhvr>
                                    </p:animEffect>
                                    <p:anim calcmode="lin" valueType="num">
                                      <p:cBhvr>
                                        <p:cTn id="28" dur="1000" fill="hold"/>
                                        <p:tgtEl>
                                          <p:spTgt spid="170"/>
                                        </p:tgtEl>
                                        <p:attrNameLst>
                                          <p:attrName>ppt_x</p:attrName>
                                        </p:attrNameLst>
                                      </p:cBhvr>
                                      <p:tavLst>
                                        <p:tav tm="0">
                                          <p:val>
                                            <p:strVal val="#ppt_x"/>
                                          </p:val>
                                        </p:tav>
                                        <p:tav tm="100000">
                                          <p:val>
                                            <p:strVal val="#ppt_x"/>
                                          </p:val>
                                        </p:tav>
                                      </p:tavLst>
                                    </p:anim>
                                    <p:anim calcmode="lin" valueType="num">
                                      <p:cBhvr>
                                        <p:cTn id="29" dur="1000" fill="hold"/>
                                        <p:tgtEl>
                                          <p:spTgt spid="1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1"/>
                                        </p:tgtEl>
                                        <p:attrNameLst>
                                          <p:attrName>style.visibility</p:attrName>
                                        </p:attrNameLst>
                                      </p:cBhvr>
                                      <p:to>
                                        <p:strVal val="visible"/>
                                      </p:to>
                                    </p:set>
                                    <p:animEffect transition="in" filter="fade">
                                      <p:cBhvr>
                                        <p:cTn id="32" dur="1000"/>
                                        <p:tgtEl>
                                          <p:spTgt spid="171"/>
                                        </p:tgtEl>
                                      </p:cBhvr>
                                    </p:animEffect>
                                    <p:anim calcmode="lin" valueType="num">
                                      <p:cBhvr>
                                        <p:cTn id="33" dur="1000" fill="hold"/>
                                        <p:tgtEl>
                                          <p:spTgt spid="171"/>
                                        </p:tgtEl>
                                        <p:attrNameLst>
                                          <p:attrName>ppt_x</p:attrName>
                                        </p:attrNameLst>
                                      </p:cBhvr>
                                      <p:tavLst>
                                        <p:tav tm="0">
                                          <p:val>
                                            <p:strVal val="#ppt_x"/>
                                          </p:val>
                                        </p:tav>
                                        <p:tav tm="100000">
                                          <p:val>
                                            <p:strVal val="#ppt_x"/>
                                          </p:val>
                                        </p:tav>
                                      </p:tavLst>
                                    </p:anim>
                                    <p:anim calcmode="lin" valueType="num">
                                      <p:cBhvr>
                                        <p:cTn id="34" dur="1000" fill="hold"/>
                                        <p:tgtEl>
                                          <p:spTgt spid="17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000"/>
                                        <p:tgtEl>
                                          <p:spTgt spid="172"/>
                                        </p:tgtEl>
                                      </p:cBhvr>
                                    </p:animEffect>
                                    <p:anim calcmode="lin" valueType="num">
                                      <p:cBhvr>
                                        <p:cTn id="38" dur="1000" fill="hold"/>
                                        <p:tgtEl>
                                          <p:spTgt spid="172"/>
                                        </p:tgtEl>
                                        <p:attrNameLst>
                                          <p:attrName>ppt_x</p:attrName>
                                        </p:attrNameLst>
                                      </p:cBhvr>
                                      <p:tavLst>
                                        <p:tav tm="0">
                                          <p:val>
                                            <p:strVal val="#ppt_x"/>
                                          </p:val>
                                        </p:tav>
                                        <p:tav tm="100000">
                                          <p:val>
                                            <p:strVal val="#ppt_x"/>
                                          </p:val>
                                        </p:tav>
                                      </p:tavLst>
                                    </p:anim>
                                    <p:anim calcmode="lin" valueType="num">
                                      <p:cBhvr>
                                        <p:cTn id="39" dur="1000" fill="hold"/>
                                        <p:tgtEl>
                                          <p:spTgt spid="17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3"/>
                                        </p:tgtEl>
                                        <p:attrNameLst>
                                          <p:attrName>style.visibility</p:attrName>
                                        </p:attrNameLst>
                                      </p:cBhvr>
                                      <p:to>
                                        <p:strVal val="visible"/>
                                      </p:to>
                                    </p:set>
                                    <p:animEffect transition="in" filter="fade">
                                      <p:cBhvr>
                                        <p:cTn id="42" dur="1000"/>
                                        <p:tgtEl>
                                          <p:spTgt spid="173"/>
                                        </p:tgtEl>
                                      </p:cBhvr>
                                    </p:animEffect>
                                    <p:anim calcmode="lin" valueType="num">
                                      <p:cBhvr>
                                        <p:cTn id="43" dur="1000" fill="hold"/>
                                        <p:tgtEl>
                                          <p:spTgt spid="173"/>
                                        </p:tgtEl>
                                        <p:attrNameLst>
                                          <p:attrName>ppt_x</p:attrName>
                                        </p:attrNameLst>
                                      </p:cBhvr>
                                      <p:tavLst>
                                        <p:tav tm="0">
                                          <p:val>
                                            <p:strVal val="#ppt_x"/>
                                          </p:val>
                                        </p:tav>
                                        <p:tav tm="100000">
                                          <p:val>
                                            <p:strVal val="#ppt_x"/>
                                          </p:val>
                                        </p:tav>
                                      </p:tavLst>
                                    </p:anim>
                                    <p:anim calcmode="lin" valueType="num">
                                      <p:cBhvr>
                                        <p:cTn id="44" dur="1000" fill="hold"/>
                                        <p:tgtEl>
                                          <p:spTgt spid="1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Effect transition="in" filter="fade">
                                      <p:cBhvr>
                                        <p:cTn id="47" dur="1000"/>
                                        <p:tgtEl>
                                          <p:spTgt spid="174"/>
                                        </p:tgtEl>
                                      </p:cBhvr>
                                    </p:animEffect>
                                    <p:anim calcmode="lin" valueType="num">
                                      <p:cBhvr>
                                        <p:cTn id="48" dur="1000" fill="hold"/>
                                        <p:tgtEl>
                                          <p:spTgt spid="174"/>
                                        </p:tgtEl>
                                        <p:attrNameLst>
                                          <p:attrName>ppt_x</p:attrName>
                                        </p:attrNameLst>
                                      </p:cBhvr>
                                      <p:tavLst>
                                        <p:tav tm="0">
                                          <p:val>
                                            <p:strVal val="#ppt_x"/>
                                          </p:val>
                                        </p:tav>
                                        <p:tav tm="100000">
                                          <p:val>
                                            <p:strVal val="#ppt_x"/>
                                          </p:val>
                                        </p:tav>
                                      </p:tavLst>
                                    </p:anim>
                                    <p:anim calcmode="lin" valueType="num">
                                      <p:cBhvr>
                                        <p:cTn id="49" dur="1000" fill="hold"/>
                                        <p:tgtEl>
                                          <p:spTgt spid="17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5"/>
                                        </p:tgtEl>
                                        <p:attrNameLst>
                                          <p:attrName>style.visibility</p:attrName>
                                        </p:attrNameLst>
                                      </p:cBhvr>
                                      <p:to>
                                        <p:strVal val="visible"/>
                                      </p:to>
                                    </p:set>
                                    <p:animEffect transition="in" filter="fade">
                                      <p:cBhvr>
                                        <p:cTn id="52" dur="1000"/>
                                        <p:tgtEl>
                                          <p:spTgt spid="175"/>
                                        </p:tgtEl>
                                      </p:cBhvr>
                                    </p:animEffect>
                                    <p:anim calcmode="lin" valueType="num">
                                      <p:cBhvr>
                                        <p:cTn id="53" dur="1000" fill="hold"/>
                                        <p:tgtEl>
                                          <p:spTgt spid="175"/>
                                        </p:tgtEl>
                                        <p:attrNameLst>
                                          <p:attrName>ppt_x</p:attrName>
                                        </p:attrNameLst>
                                      </p:cBhvr>
                                      <p:tavLst>
                                        <p:tav tm="0">
                                          <p:val>
                                            <p:strVal val="#ppt_x"/>
                                          </p:val>
                                        </p:tav>
                                        <p:tav tm="100000">
                                          <p:val>
                                            <p:strVal val="#ppt_x"/>
                                          </p:val>
                                        </p:tav>
                                      </p:tavLst>
                                    </p:anim>
                                    <p:anim calcmode="lin" valueType="num">
                                      <p:cBhvr>
                                        <p:cTn id="54" dur="1000" fill="hold"/>
                                        <p:tgtEl>
                                          <p:spTgt spid="17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6"/>
                                        </p:tgtEl>
                                        <p:attrNameLst>
                                          <p:attrName>style.visibility</p:attrName>
                                        </p:attrNameLst>
                                      </p:cBhvr>
                                      <p:to>
                                        <p:strVal val="visible"/>
                                      </p:to>
                                    </p:set>
                                    <p:animEffect transition="in" filter="fade">
                                      <p:cBhvr>
                                        <p:cTn id="57" dur="1000"/>
                                        <p:tgtEl>
                                          <p:spTgt spid="176"/>
                                        </p:tgtEl>
                                      </p:cBhvr>
                                    </p:animEffect>
                                    <p:anim calcmode="lin" valueType="num">
                                      <p:cBhvr>
                                        <p:cTn id="58" dur="1000" fill="hold"/>
                                        <p:tgtEl>
                                          <p:spTgt spid="176"/>
                                        </p:tgtEl>
                                        <p:attrNameLst>
                                          <p:attrName>ppt_x</p:attrName>
                                        </p:attrNameLst>
                                      </p:cBhvr>
                                      <p:tavLst>
                                        <p:tav tm="0">
                                          <p:val>
                                            <p:strVal val="#ppt_x"/>
                                          </p:val>
                                        </p:tav>
                                        <p:tav tm="100000">
                                          <p:val>
                                            <p:strVal val="#ppt_x"/>
                                          </p:val>
                                        </p:tav>
                                      </p:tavLst>
                                    </p:anim>
                                    <p:anim calcmode="lin" valueType="num">
                                      <p:cBhvr>
                                        <p:cTn id="59" dur="1000" fill="hold"/>
                                        <p:tgtEl>
                                          <p:spTgt spid="17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7"/>
                                        </p:tgtEl>
                                        <p:attrNameLst>
                                          <p:attrName>style.visibility</p:attrName>
                                        </p:attrNameLst>
                                      </p:cBhvr>
                                      <p:to>
                                        <p:strVal val="visible"/>
                                      </p:to>
                                    </p:set>
                                    <p:animEffect transition="in" filter="fade">
                                      <p:cBhvr>
                                        <p:cTn id="62" dur="1000"/>
                                        <p:tgtEl>
                                          <p:spTgt spid="177"/>
                                        </p:tgtEl>
                                      </p:cBhvr>
                                    </p:animEffect>
                                    <p:anim calcmode="lin" valueType="num">
                                      <p:cBhvr>
                                        <p:cTn id="63" dur="1000" fill="hold"/>
                                        <p:tgtEl>
                                          <p:spTgt spid="177"/>
                                        </p:tgtEl>
                                        <p:attrNameLst>
                                          <p:attrName>ppt_x</p:attrName>
                                        </p:attrNameLst>
                                      </p:cBhvr>
                                      <p:tavLst>
                                        <p:tav tm="0">
                                          <p:val>
                                            <p:strVal val="#ppt_x"/>
                                          </p:val>
                                        </p:tav>
                                        <p:tav tm="100000">
                                          <p:val>
                                            <p:strVal val="#ppt_x"/>
                                          </p:val>
                                        </p:tav>
                                      </p:tavLst>
                                    </p:anim>
                                    <p:anim calcmode="lin" valueType="num">
                                      <p:cBhvr>
                                        <p:cTn id="64" dur="1000" fill="hold"/>
                                        <p:tgtEl>
                                          <p:spTgt spid="17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78"/>
                                        </p:tgtEl>
                                        <p:attrNameLst>
                                          <p:attrName>style.visibility</p:attrName>
                                        </p:attrNameLst>
                                      </p:cBhvr>
                                      <p:to>
                                        <p:strVal val="visible"/>
                                      </p:to>
                                    </p:set>
                                    <p:animEffect transition="in" filter="fade">
                                      <p:cBhvr>
                                        <p:cTn id="67" dur="1000"/>
                                        <p:tgtEl>
                                          <p:spTgt spid="178"/>
                                        </p:tgtEl>
                                      </p:cBhvr>
                                    </p:animEffect>
                                    <p:anim calcmode="lin" valueType="num">
                                      <p:cBhvr>
                                        <p:cTn id="68" dur="1000" fill="hold"/>
                                        <p:tgtEl>
                                          <p:spTgt spid="178"/>
                                        </p:tgtEl>
                                        <p:attrNameLst>
                                          <p:attrName>ppt_x</p:attrName>
                                        </p:attrNameLst>
                                      </p:cBhvr>
                                      <p:tavLst>
                                        <p:tav tm="0">
                                          <p:val>
                                            <p:strVal val="#ppt_x"/>
                                          </p:val>
                                        </p:tav>
                                        <p:tav tm="100000">
                                          <p:val>
                                            <p:strVal val="#ppt_x"/>
                                          </p:val>
                                        </p:tav>
                                      </p:tavLst>
                                    </p:anim>
                                    <p:anim calcmode="lin" valueType="num">
                                      <p:cBhvr>
                                        <p:cTn id="69" dur="1000" fill="hold"/>
                                        <p:tgtEl>
                                          <p:spTgt spid="1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9"/>
                                        </p:tgtEl>
                                        <p:attrNameLst>
                                          <p:attrName>style.visibility</p:attrName>
                                        </p:attrNameLst>
                                      </p:cBhvr>
                                      <p:to>
                                        <p:strVal val="visible"/>
                                      </p:to>
                                    </p:set>
                                    <p:animEffect transition="in" filter="fade">
                                      <p:cBhvr>
                                        <p:cTn id="72" dur="1000"/>
                                        <p:tgtEl>
                                          <p:spTgt spid="179"/>
                                        </p:tgtEl>
                                      </p:cBhvr>
                                    </p:animEffect>
                                    <p:anim calcmode="lin" valueType="num">
                                      <p:cBhvr>
                                        <p:cTn id="73" dur="1000" fill="hold"/>
                                        <p:tgtEl>
                                          <p:spTgt spid="179"/>
                                        </p:tgtEl>
                                        <p:attrNameLst>
                                          <p:attrName>ppt_x</p:attrName>
                                        </p:attrNameLst>
                                      </p:cBhvr>
                                      <p:tavLst>
                                        <p:tav tm="0">
                                          <p:val>
                                            <p:strVal val="#ppt_x"/>
                                          </p:val>
                                        </p:tav>
                                        <p:tav tm="100000">
                                          <p:val>
                                            <p:strVal val="#ppt_x"/>
                                          </p:val>
                                        </p:tav>
                                      </p:tavLst>
                                    </p:anim>
                                    <p:anim calcmode="lin" valueType="num">
                                      <p:cBhvr>
                                        <p:cTn id="74" dur="1000" fill="hold"/>
                                        <p:tgtEl>
                                          <p:spTgt spid="1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fade">
                                      <p:cBhvr>
                                        <p:cTn id="77" dur="1000"/>
                                        <p:tgtEl>
                                          <p:spTgt spid="180"/>
                                        </p:tgtEl>
                                      </p:cBhvr>
                                    </p:animEffect>
                                    <p:anim calcmode="lin" valueType="num">
                                      <p:cBhvr>
                                        <p:cTn id="78" dur="1000" fill="hold"/>
                                        <p:tgtEl>
                                          <p:spTgt spid="180"/>
                                        </p:tgtEl>
                                        <p:attrNameLst>
                                          <p:attrName>ppt_x</p:attrName>
                                        </p:attrNameLst>
                                      </p:cBhvr>
                                      <p:tavLst>
                                        <p:tav tm="0">
                                          <p:val>
                                            <p:strVal val="#ppt_x"/>
                                          </p:val>
                                        </p:tav>
                                        <p:tav tm="100000">
                                          <p:val>
                                            <p:strVal val="#ppt_x"/>
                                          </p:val>
                                        </p:tav>
                                      </p:tavLst>
                                    </p:anim>
                                    <p:anim calcmode="lin" valueType="num">
                                      <p:cBhvr>
                                        <p:cTn id="79" dur="1000" fill="hold"/>
                                        <p:tgtEl>
                                          <p:spTgt spid="1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81"/>
                                        </p:tgtEl>
                                        <p:attrNameLst>
                                          <p:attrName>style.visibility</p:attrName>
                                        </p:attrNameLst>
                                      </p:cBhvr>
                                      <p:to>
                                        <p:strVal val="visible"/>
                                      </p:to>
                                    </p:set>
                                    <p:animEffect transition="in" filter="fade">
                                      <p:cBhvr>
                                        <p:cTn id="82" dur="1000"/>
                                        <p:tgtEl>
                                          <p:spTgt spid="181"/>
                                        </p:tgtEl>
                                      </p:cBhvr>
                                    </p:animEffect>
                                    <p:anim calcmode="lin" valueType="num">
                                      <p:cBhvr>
                                        <p:cTn id="83" dur="1000" fill="hold"/>
                                        <p:tgtEl>
                                          <p:spTgt spid="181"/>
                                        </p:tgtEl>
                                        <p:attrNameLst>
                                          <p:attrName>ppt_x</p:attrName>
                                        </p:attrNameLst>
                                      </p:cBhvr>
                                      <p:tavLst>
                                        <p:tav tm="0">
                                          <p:val>
                                            <p:strVal val="#ppt_x"/>
                                          </p:val>
                                        </p:tav>
                                        <p:tav tm="100000">
                                          <p:val>
                                            <p:strVal val="#ppt_x"/>
                                          </p:val>
                                        </p:tav>
                                      </p:tavLst>
                                    </p:anim>
                                    <p:anim calcmode="lin" valueType="num">
                                      <p:cBhvr>
                                        <p:cTn id="84" dur="1000" fill="hold"/>
                                        <p:tgtEl>
                                          <p:spTgt spid="1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fade">
                                      <p:cBhvr>
                                        <p:cTn id="87" dur="1000"/>
                                        <p:tgtEl>
                                          <p:spTgt spid="182"/>
                                        </p:tgtEl>
                                      </p:cBhvr>
                                    </p:animEffect>
                                    <p:anim calcmode="lin" valueType="num">
                                      <p:cBhvr>
                                        <p:cTn id="88" dur="1000" fill="hold"/>
                                        <p:tgtEl>
                                          <p:spTgt spid="182"/>
                                        </p:tgtEl>
                                        <p:attrNameLst>
                                          <p:attrName>ppt_x</p:attrName>
                                        </p:attrNameLst>
                                      </p:cBhvr>
                                      <p:tavLst>
                                        <p:tav tm="0">
                                          <p:val>
                                            <p:strVal val="#ppt_x"/>
                                          </p:val>
                                        </p:tav>
                                        <p:tav tm="100000">
                                          <p:val>
                                            <p:strVal val="#ppt_x"/>
                                          </p:val>
                                        </p:tav>
                                      </p:tavLst>
                                    </p:anim>
                                    <p:anim calcmode="lin" valueType="num">
                                      <p:cBhvr>
                                        <p:cTn id="89" dur="1000" fill="hold"/>
                                        <p:tgtEl>
                                          <p:spTgt spid="1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3"/>
                                        </p:tgtEl>
                                        <p:attrNameLst>
                                          <p:attrName>style.visibility</p:attrName>
                                        </p:attrNameLst>
                                      </p:cBhvr>
                                      <p:to>
                                        <p:strVal val="visible"/>
                                      </p:to>
                                    </p:set>
                                    <p:animEffect transition="in" filter="fade">
                                      <p:cBhvr>
                                        <p:cTn id="92" dur="1000"/>
                                        <p:tgtEl>
                                          <p:spTgt spid="183"/>
                                        </p:tgtEl>
                                      </p:cBhvr>
                                    </p:animEffect>
                                    <p:anim calcmode="lin" valueType="num">
                                      <p:cBhvr>
                                        <p:cTn id="93" dur="1000" fill="hold"/>
                                        <p:tgtEl>
                                          <p:spTgt spid="183"/>
                                        </p:tgtEl>
                                        <p:attrNameLst>
                                          <p:attrName>ppt_x</p:attrName>
                                        </p:attrNameLst>
                                      </p:cBhvr>
                                      <p:tavLst>
                                        <p:tav tm="0">
                                          <p:val>
                                            <p:strVal val="#ppt_x"/>
                                          </p:val>
                                        </p:tav>
                                        <p:tav tm="100000">
                                          <p:val>
                                            <p:strVal val="#ppt_x"/>
                                          </p:val>
                                        </p:tav>
                                      </p:tavLst>
                                    </p:anim>
                                    <p:anim calcmode="lin" valueType="num">
                                      <p:cBhvr>
                                        <p:cTn id="94" dur="1000" fill="hold"/>
                                        <p:tgtEl>
                                          <p:spTgt spid="18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84"/>
                                        </p:tgtEl>
                                        <p:attrNameLst>
                                          <p:attrName>style.visibility</p:attrName>
                                        </p:attrNameLst>
                                      </p:cBhvr>
                                      <p:to>
                                        <p:strVal val="visible"/>
                                      </p:to>
                                    </p:set>
                                    <p:animEffect transition="in" filter="fade">
                                      <p:cBhvr>
                                        <p:cTn id="97" dur="1000"/>
                                        <p:tgtEl>
                                          <p:spTgt spid="184"/>
                                        </p:tgtEl>
                                      </p:cBhvr>
                                    </p:animEffect>
                                    <p:anim calcmode="lin" valueType="num">
                                      <p:cBhvr>
                                        <p:cTn id="98" dur="1000" fill="hold"/>
                                        <p:tgtEl>
                                          <p:spTgt spid="184"/>
                                        </p:tgtEl>
                                        <p:attrNameLst>
                                          <p:attrName>ppt_x</p:attrName>
                                        </p:attrNameLst>
                                      </p:cBhvr>
                                      <p:tavLst>
                                        <p:tav tm="0">
                                          <p:val>
                                            <p:strVal val="#ppt_x"/>
                                          </p:val>
                                        </p:tav>
                                        <p:tav tm="100000">
                                          <p:val>
                                            <p:strVal val="#ppt_x"/>
                                          </p:val>
                                        </p:tav>
                                      </p:tavLst>
                                    </p:anim>
                                    <p:anim calcmode="lin" valueType="num">
                                      <p:cBhvr>
                                        <p:cTn id="99" dur="1000" fill="hold"/>
                                        <p:tgtEl>
                                          <p:spTgt spid="18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85"/>
                                        </p:tgtEl>
                                        <p:attrNameLst>
                                          <p:attrName>style.visibility</p:attrName>
                                        </p:attrNameLst>
                                      </p:cBhvr>
                                      <p:to>
                                        <p:strVal val="visible"/>
                                      </p:to>
                                    </p:set>
                                    <p:animEffect transition="in" filter="fade">
                                      <p:cBhvr>
                                        <p:cTn id="102" dur="1000"/>
                                        <p:tgtEl>
                                          <p:spTgt spid="185"/>
                                        </p:tgtEl>
                                      </p:cBhvr>
                                    </p:animEffect>
                                    <p:anim calcmode="lin" valueType="num">
                                      <p:cBhvr>
                                        <p:cTn id="103" dur="1000" fill="hold"/>
                                        <p:tgtEl>
                                          <p:spTgt spid="185"/>
                                        </p:tgtEl>
                                        <p:attrNameLst>
                                          <p:attrName>ppt_x</p:attrName>
                                        </p:attrNameLst>
                                      </p:cBhvr>
                                      <p:tavLst>
                                        <p:tav tm="0">
                                          <p:val>
                                            <p:strVal val="#ppt_x"/>
                                          </p:val>
                                        </p:tav>
                                        <p:tav tm="100000">
                                          <p:val>
                                            <p:strVal val="#ppt_x"/>
                                          </p:val>
                                        </p:tav>
                                      </p:tavLst>
                                    </p:anim>
                                    <p:anim calcmode="lin" valueType="num">
                                      <p:cBhvr>
                                        <p:cTn id="104" dur="1000" fill="hold"/>
                                        <p:tgtEl>
                                          <p:spTgt spid="18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000"/>
                                        <p:tgtEl>
                                          <p:spTgt spid="186"/>
                                        </p:tgtEl>
                                      </p:cBhvr>
                                    </p:animEffect>
                                    <p:anim calcmode="lin" valueType="num">
                                      <p:cBhvr>
                                        <p:cTn id="108" dur="1000" fill="hold"/>
                                        <p:tgtEl>
                                          <p:spTgt spid="186"/>
                                        </p:tgtEl>
                                        <p:attrNameLst>
                                          <p:attrName>ppt_x</p:attrName>
                                        </p:attrNameLst>
                                      </p:cBhvr>
                                      <p:tavLst>
                                        <p:tav tm="0">
                                          <p:val>
                                            <p:strVal val="#ppt_x"/>
                                          </p:val>
                                        </p:tav>
                                        <p:tav tm="100000">
                                          <p:val>
                                            <p:strVal val="#ppt_x"/>
                                          </p:val>
                                        </p:tav>
                                      </p:tavLst>
                                    </p:anim>
                                    <p:anim calcmode="lin" valueType="num">
                                      <p:cBhvr>
                                        <p:cTn id="109" dur="1000" fill="hold"/>
                                        <p:tgtEl>
                                          <p:spTgt spid="18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87"/>
                                        </p:tgtEl>
                                        <p:attrNameLst>
                                          <p:attrName>style.visibility</p:attrName>
                                        </p:attrNameLst>
                                      </p:cBhvr>
                                      <p:to>
                                        <p:strVal val="visible"/>
                                      </p:to>
                                    </p:set>
                                    <p:animEffect transition="in" filter="fade">
                                      <p:cBhvr>
                                        <p:cTn id="112" dur="1000"/>
                                        <p:tgtEl>
                                          <p:spTgt spid="187"/>
                                        </p:tgtEl>
                                      </p:cBhvr>
                                    </p:animEffect>
                                    <p:anim calcmode="lin" valueType="num">
                                      <p:cBhvr>
                                        <p:cTn id="113" dur="1000" fill="hold"/>
                                        <p:tgtEl>
                                          <p:spTgt spid="187"/>
                                        </p:tgtEl>
                                        <p:attrNameLst>
                                          <p:attrName>ppt_x</p:attrName>
                                        </p:attrNameLst>
                                      </p:cBhvr>
                                      <p:tavLst>
                                        <p:tav tm="0">
                                          <p:val>
                                            <p:strVal val="#ppt_x"/>
                                          </p:val>
                                        </p:tav>
                                        <p:tav tm="100000">
                                          <p:val>
                                            <p:strVal val="#ppt_x"/>
                                          </p:val>
                                        </p:tav>
                                      </p:tavLst>
                                    </p:anim>
                                    <p:anim calcmode="lin" valueType="num">
                                      <p:cBhvr>
                                        <p:cTn id="114" dur="1000" fill="hold"/>
                                        <p:tgtEl>
                                          <p:spTgt spid="18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88"/>
                                        </p:tgtEl>
                                        <p:attrNameLst>
                                          <p:attrName>style.visibility</p:attrName>
                                        </p:attrNameLst>
                                      </p:cBhvr>
                                      <p:to>
                                        <p:strVal val="visible"/>
                                      </p:to>
                                    </p:set>
                                    <p:animEffect transition="in" filter="fade">
                                      <p:cBhvr>
                                        <p:cTn id="117" dur="1000"/>
                                        <p:tgtEl>
                                          <p:spTgt spid="188"/>
                                        </p:tgtEl>
                                      </p:cBhvr>
                                    </p:animEffect>
                                    <p:anim calcmode="lin" valueType="num">
                                      <p:cBhvr>
                                        <p:cTn id="118" dur="1000" fill="hold"/>
                                        <p:tgtEl>
                                          <p:spTgt spid="188"/>
                                        </p:tgtEl>
                                        <p:attrNameLst>
                                          <p:attrName>ppt_x</p:attrName>
                                        </p:attrNameLst>
                                      </p:cBhvr>
                                      <p:tavLst>
                                        <p:tav tm="0">
                                          <p:val>
                                            <p:strVal val="#ppt_x"/>
                                          </p:val>
                                        </p:tav>
                                        <p:tav tm="100000">
                                          <p:val>
                                            <p:strVal val="#ppt_x"/>
                                          </p:val>
                                        </p:tav>
                                      </p:tavLst>
                                    </p:anim>
                                    <p:anim calcmode="lin" valueType="num">
                                      <p:cBhvr>
                                        <p:cTn id="119" dur="1000" fill="hold"/>
                                        <p:tgtEl>
                                          <p:spTgt spid="18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89"/>
                                        </p:tgtEl>
                                        <p:attrNameLst>
                                          <p:attrName>style.visibility</p:attrName>
                                        </p:attrNameLst>
                                      </p:cBhvr>
                                      <p:to>
                                        <p:strVal val="visible"/>
                                      </p:to>
                                    </p:set>
                                    <p:animEffect transition="in" filter="fade">
                                      <p:cBhvr>
                                        <p:cTn id="122" dur="1000"/>
                                        <p:tgtEl>
                                          <p:spTgt spid="189"/>
                                        </p:tgtEl>
                                      </p:cBhvr>
                                    </p:animEffect>
                                    <p:anim calcmode="lin" valueType="num">
                                      <p:cBhvr>
                                        <p:cTn id="123" dur="1000" fill="hold"/>
                                        <p:tgtEl>
                                          <p:spTgt spid="189"/>
                                        </p:tgtEl>
                                        <p:attrNameLst>
                                          <p:attrName>ppt_x</p:attrName>
                                        </p:attrNameLst>
                                      </p:cBhvr>
                                      <p:tavLst>
                                        <p:tav tm="0">
                                          <p:val>
                                            <p:strVal val="#ppt_x"/>
                                          </p:val>
                                        </p:tav>
                                        <p:tav tm="100000">
                                          <p:val>
                                            <p:strVal val="#ppt_x"/>
                                          </p:val>
                                        </p:tav>
                                      </p:tavLst>
                                    </p:anim>
                                    <p:anim calcmode="lin" valueType="num">
                                      <p:cBhvr>
                                        <p:cTn id="124" dur="1000" fill="hold"/>
                                        <p:tgtEl>
                                          <p:spTgt spid="18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90"/>
                                        </p:tgtEl>
                                        <p:attrNameLst>
                                          <p:attrName>style.visibility</p:attrName>
                                        </p:attrNameLst>
                                      </p:cBhvr>
                                      <p:to>
                                        <p:strVal val="visible"/>
                                      </p:to>
                                    </p:set>
                                    <p:animEffect transition="in" filter="fade">
                                      <p:cBhvr>
                                        <p:cTn id="127" dur="1000"/>
                                        <p:tgtEl>
                                          <p:spTgt spid="190"/>
                                        </p:tgtEl>
                                      </p:cBhvr>
                                    </p:animEffect>
                                    <p:anim calcmode="lin" valueType="num">
                                      <p:cBhvr>
                                        <p:cTn id="128" dur="1000" fill="hold"/>
                                        <p:tgtEl>
                                          <p:spTgt spid="190"/>
                                        </p:tgtEl>
                                        <p:attrNameLst>
                                          <p:attrName>ppt_x</p:attrName>
                                        </p:attrNameLst>
                                      </p:cBhvr>
                                      <p:tavLst>
                                        <p:tav tm="0">
                                          <p:val>
                                            <p:strVal val="#ppt_x"/>
                                          </p:val>
                                        </p:tav>
                                        <p:tav tm="100000">
                                          <p:val>
                                            <p:strVal val="#ppt_x"/>
                                          </p:val>
                                        </p:tav>
                                      </p:tavLst>
                                    </p:anim>
                                    <p:anim calcmode="lin" valueType="num">
                                      <p:cBhvr>
                                        <p:cTn id="129" dur="1000" fill="hold"/>
                                        <p:tgtEl>
                                          <p:spTgt spid="19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91"/>
                                        </p:tgtEl>
                                        <p:attrNameLst>
                                          <p:attrName>style.visibility</p:attrName>
                                        </p:attrNameLst>
                                      </p:cBhvr>
                                      <p:to>
                                        <p:strVal val="visible"/>
                                      </p:to>
                                    </p:set>
                                    <p:animEffect transition="in" filter="fade">
                                      <p:cBhvr>
                                        <p:cTn id="132" dur="1000"/>
                                        <p:tgtEl>
                                          <p:spTgt spid="191"/>
                                        </p:tgtEl>
                                      </p:cBhvr>
                                    </p:animEffect>
                                    <p:anim calcmode="lin" valueType="num">
                                      <p:cBhvr>
                                        <p:cTn id="133" dur="1000" fill="hold"/>
                                        <p:tgtEl>
                                          <p:spTgt spid="191"/>
                                        </p:tgtEl>
                                        <p:attrNameLst>
                                          <p:attrName>ppt_x</p:attrName>
                                        </p:attrNameLst>
                                      </p:cBhvr>
                                      <p:tavLst>
                                        <p:tav tm="0">
                                          <p:val>
                                            <p:strVal val="#ppt_x"/>
                                          </p:val>
                                        </p:tav>
                                        <p:tav tm="100000">
                                          <p:val>
                                            <p:strVal val="#ppt_x"/>
                                          </p:val>
                                        </p:tav>
                                      </p:tavLst>
                                    </p:anim>
                                    <p:anim calcmode="lin" valueType="num">
                                      <p:cBhvr>
                                        <p:cTn id="134" dur="1000" fill="hold"/>
                                        <p:tgtEl>
                                          <p:spTgt spid="19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192"/>
                                        </p:tgtEl>
                                        <p:attrNameLst>
                                          <p:attrName>style.visibility</p:attrName>
                                        </p:attrNameLst>
                                      </p:cBhvr>
                                      <p:to>
                                        <p:strVal val="visible"/>
                                      </p:to>
                                    </p:set>
                                    <p:animEffect transition="in" filter="fade">
                                      <p:cBhvr>
                                        <p:cTn id="137" dur="1000"/>
                                        <p:tgtEl>
                                          <p:spTgt spid="192"/>
                                        </p:tgtEl>
                                      </p:cBhvr>
                                    </p:animEffect>
                                    <p:anim calcmode="lin" valueType="num">
                                      <p:cBhvr>
                                        <p:cTn id="138" dur="1000" fill="hold"/>
                                        <p:tgtEl>
                                          <p:spTgt spid="192"/>
                                        </p:tgtEl>
                                        <p:attrNameLst>
                                          <p:attrName>ppt_x</p:attrName>
                                        </p:attrNameLst>
                                      </p:cBhvr>
                                      <p:tavLst>
                                        <p:tav tm="0">
                                          <p:val>
                                            <p:strVal val="#ppt_x"/>
                                          </p:val>
                                        </p:tav>
                                        <p:tav tm="100000">
                                          <p:val>
                                            <p:strVal val="#ppt_x"/>
                                          </p:val>
                                        </p:tav>
                                      </p:tavLst>
                                    </p:anim>
                                    <p:anim calcmode="lin" valueType="num">
                                      <p:cBhvr>
                                        <p:cTn id="139" dur="1000" fill="hold"/>
                                        <p:tgtEl>
                                          <p:spTgt spid="19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93"/>
                                        </p:tgtEl>
                                        <p:attrNameLst>
                                          <p:attrName>style.visibility</p:attrName>
                                        </p:attrNameLst>
                                      </p:cBhvr>
                                      <p:to>
                                        <p:strVal val="visible"/>
                                      </p:to>
                                    </p:set>
                                    <p:animEffect transition="in" filter="fade">
                                      <p:cBhvr>
                                        <p:cTn id="142" dur="1000"/>
                                        <p:tgtEl>
                                          <p:spTgt spid="193"/>
                                        </p:tgtEl>
                                      </p:cBhvr>
                                    </p:animEffect>
                                    <p:anim calcmode="lin" valueType="num">
                                      <p:cBhvr>
                                        <p:cTn id="143" dur="1000" fill="hold"/>
                                        <p:tgtEl>
                                          <p:spTgt spid="193"/>
                                        </p:tgtEl>
                                        <p:attrNameLst>
                                          <p:attrName>ppt_x</p:attrName>
                                        </p:attrNameLst>
                                      </p:cBhvr>
                                      <p:tavLst>
                                        <p:tav tm="0">
                                          <p:val>
                                            <p:strVal val="#ppt_x"/>
                                          </p:val>
                                        </p:tav>
                                        <p:tav tm="100000">
                                          <p:val>
                                            <p:strVal val="#ppt_x"/>
                                          </p:val>
                                        </p:tav>
                                      </p:tavLst>
                                    </p:anim>
                                    <p:anim calcmode="lin" valueType="num">
                                      <p:cBhvr>
                                        <p:cTn id="144" dur="1000" fill="hold"/>
                                        <p:tgtEl>
                                          <p:spTgt spid="193"/>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194"/>
                                        </p:tgtEl>
                                        <p:attrNameLst>
                                          <p:attrName>style.visibility</p:attrName>
                                        </p:attrNameLst>
                                      </p:cBhvr>
                                      <p:to>
                                        <p:strVal val="visible"/>
                                      </p:to>
                                    </p:set>
                                    <p:animEffect transition="in" filter="fade">
                                      <p:cBhvr>
                                        <p:cTn id="147" dur="1000"/>
                                        <p:tgtEl>
                                          <p:spTgt spid="194"/>
                                        </p:tgtEl>
                                      </p:cBhvr>
                                    </p:animEffect>
                                    <p:anim calcmode="lin" valueType="num">
                                      <p:cBhvr>
                                        <p:cTn id="148" dur="1000" fill="hold"/>
                                        <p:tgtEl>
                                          <p:spTgt spid="194"/>
                                        </p:tgtEl>
                                        <p:attrNameLst>
                                          <p:attrName>ppt_x</p:attrName>
                                        </p:attrNameLst>
                                      </p:cBhvr>
                                      <p:tavLst>
                                        <p:tav tm="0">
                                          <p:val>
                                            <p:strVal val="#ppt_x"/>
                                          </p:val>
                                        </p:tav>
                                        <p:tav tm="100000">
                                          <p:val>
                                            <p:strVal val="#ppt_x"/>
                                          </p:val>
                                        </p:tav>
                                      </p:tavLst>
                                    </p:anim>
                                    <p:anim calcmode="lin" valueType="num">
                                      <p:cBhvr>
                                        <p:cTn id="149" dur="1000" fill="hold"/>
                                        <p:tgtEl>
                                          <p:spTgt spid="194"/>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95"/>
                                        </p:tgtEl>
                                        <p:attrNameLst>
                                          <p:attrName>style.visibility</p:attrName>
                                        </p:attrNameLst>
                                      </p:cBhvr>
                                      <p:to>
                                        <p:strVal val="visible"/>
                                      </p:to>
                                    </p:set>
                                    <p:animEffect transition="in" filter="fade">
                                      <p:cBhvr>
                                        <p:cTn id="152" dur="1000"/>
                                        <p:tgtEl>
                                          <p:spTgt spid="195"/>
                                        </p:tgtEl>
                                      </p:cBhvr>
                                    </p:animEffect>
                                    <p:anim calcmode="lin" valueType="num">
                                      <p:cBhvr>
                                        <p:cTn id="153" dur="1000" fill="hold"/>
                                        <p:tgtEl>
                                          <p:spTgt spid="195"/>
                                        </p:tgtEl>
                                        <p:attrNameLst>
                                          <p:attrName>ppt_x</p:attrName>
                                        </p:attrNameLst>
                                      </p:cBhvr>
                                      <p:tavLst>
                                        <p:tav tm="0">
                                          <p:val>
                                            <p:strVal val="#ppt_x"/>
                                          </p:val>
                                        </p:tav>
                                        <p:tav tm="100000">
                                          <p:val>
                                            <p:strVal val="#ppt_x"/>
                                          </p:val>
                                        </p:tav>
                                      </p:tavLst>
                                    </p:anim>
                                    <p:anim calcmode="lin" valueType="num">
                                      <p:cBhvr>
                                        <p:cTn id="154" dur="1000" fill="hold"/>
                                        <p:tgtEl>
                                          <p:spTgt spid="195"/>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196"/>
                                        </p:tgtEl>
                                        <p:attrNameLst>
                                          <p:attrName>style.visibility</p:attrName>
                                        </p:attrNameLst>
                                      </p:cBhvr>
                                      <p:to>
                                        <p:strVal val="visible"/>
                                      </p:to>
                                    </p:set>
                                    <p:animEffect transition="in" filter="fade">
                                      <p:cBhvr>
                                        <p:cTn id="157" dur="1000"/>
                                        <p:tgtEl>
                                          <p:spTgt spid="196"/>
                                        </p:tgtEl>
                                      </p:cBhvr>
                                    </p:animEffect>
                                    <p:anim calcmode="lin" valueType="num">
                                      <p:cBhvr>
                                        <p:cTn id="158" dur="1000" fill="hold"/>
                                        <p:tgtEl>
                                          <p:spTgt spid="196"/>
                                        </p:tgtEl>
                                        <p:attrNameLst>
                                          <p:attrName>ppt_x</p:attrName>
                                        </p:attrNameLst>
                                      </p:cBhvr>
                                      <p:tavLst>
                                        <p:tav tm="0">
                                          <p:val>
                                            <p:strVal val="#ppt_x"/>
                                          </p:val>
                                        </p:tav>
                                        <p:tav tm="100000">
                                          <p:val>
                                            <p:strVal val="#ppt_x"/>
                                          </p:val>
                                        </p:tav>
                                      </p:tavLst>
                                    </p:anim>
                                    <p:anim calcmode="lin" valueType="num">
                                      <p:cBhvr>
                                        <p:cTn id="159" dur="1000" fill="hold"/>
                                        <p:tgtEl>
                                          <p:spTgt spid="19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197"/>
                                        </p:tgtEl>
                                        <p:attrNameLst>
                                          <p:attrName>style.visibility</p:attrName>
                                        </p:attrNameLst>
                                      </p:cBhvr>
                                      <p:to>
                                        <p:strVal val="visible"/>
                                      </p:to>
                                    </p:set>
                                    <p:animEffect transition="in" filter="fade">
                                      <p:cBhvr>
                                        <p:cTn id="162" dur="1000"/>
                                        <p:tgtEl>
                                          <p:spTgt spid="197"/>
                                        </p:tgtEl>
                                      </p:cBhvr>
                                    </p:animEffect>
                                    <p:anim calcmode="lin" valueType="num">
                                      <p:cBhvr>
                                        <p:cTn id="163" dur="1000" fill="hold"/>
                                        <p:tgtEl>
                                          <p:spTgt spid="197"/>
                                        </p:tgtEl>
                                        <p:attrNameLst>
                                          <p:attrName>ppt_x</p:attrName>
                                        </p:attrNameLst>
                                      </p:cBhvr>
                                      <p:tavLst>
                                        <p:tav tm="0">
                                          <p:val>
                                            <p:strVal val="#ppt_x"/>
                                          </p:val>
                                        </p:tav>
                                        <p:tav tm="100000">
                                          <p:val>
                                            <p:strVal val="#ppt_x"/>
                                          </p:val>
                                        </p:tav>
                                      </p:tavLst>
                                    </p:anim>
                                    <p:anim calcmode="lin" valueType="num">
                                      <p:cBhvr>
                                        <p:cTn id="164" dur="1000" fill="hold"/>
                                        <p:tgtEl>
                                          <p:spTgt spid="197"/>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198"/>
                                        </p:tgtEl>
                                        <p:attrNameLst>
                                          <p:attrName>style.visibility</p:attrName>
                                        </p:attrNameLst>
                                      </p:cBhvr>
                                      <p:to>
                                        <p:strVal val="visible"/>
                                      </p:to>
                                    </p:set>
                                    <p:animEffect transition="in" filter="fade">
                                      <p:cBhvr>
                                        <p:cTn id="167" dur="1000"/>
                                        <p:tgtEl>
                                          <p:spTgt spid="198"/>
                                        </p:tgtEl>
                                      </p:cBhvr>
                                    </p:animEffect>
                                    <p:anim calcmode="lin" valueType="num">
                                      <p:cBhvr>
                                        <p:cTn id="168" dur="1000" fill="hold"/>
                                        <p:tgtEl>
                                          <p:spTgt spid="198"/>
                                        </p:tgtEl>
                                        <p:attrNameLst>
                                          <p:attrName>ppt_x</p:attrName>
                                        </p:attrNameLst>
                                      </p:cBhvr>
                                      <p:tavLst>
                                        <p:tav tm="0">
                                          <p:val>
                                            <p:strVal val="#ppt_x"/>
                                          </p:val>
                                        </p:tav>
                                        <p:tav tm="100000">
                                          <p:val>
                                            <p:strVal val="#ppt_x"/>
                                          </p:val>
                                        </p:tav>
                                      </p:tavLst>
                                    </p:anim>
                                    <p:anim calcmode="lin" valueType="num">
                                      <p:cBhvr>
                                        <p:cTn id="169" dur="1000" fill="hold"/>
                                        <p:tgtEl>
                                          <p:spTgt spid="198"/>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199"/>
                                        </p:tgtEl>
                                        <p:attrNameLst>
                                          <p:attrName>style.visibility</p:attrName>
                                        </p:attrNameLst>
                                      </p:cBhvr>
                                      <p:to>
                                        <p:strVal val="visible"/>
                                      </p:to>
                                    </p:set>
                                    <p:animEffect transition="in" filter="fade">
                                      <p:cBhvr>
                                        <p:cTn id="172" dur="1000"/>
                                        <p:tgtEl>
                                          <p:spTgt spid="199"/>
                                        </p:tgtEl>
                                      </p:cBhvr>
                                    </p:animEffect>
                                    <p:anim calcmode="lin" valueType="num">
                                      <p:cBhvr>
                                        <p:cTn id="173" dur="1000" fill="hold"/>
                                        <p:tgtEl>
                                          <p:spTgt spid="199"/>
                                        </p:tgtEl>
                                        <p:attrNameLst>
                                          <p:attrName>ppt_x</p:attrName>
                                        </p:attrNameLst>
                                      </p:cBhvr>
                                      <p:tavLst>
                                        <p:tav tm="0">
                                          <p:val>
                                            <p:strVal val="#ppt_x"/>
                                          </p:val>
                                        </p:tav>
                                        <p:tav tm="100000">
                                          <p:val>
                                            <p:strVal val="#ppt_x"/>
                                          </p:val>
                                        </p:tav>
                                      </p:tavLst>
                                    </p:anim>
                                    <p:anim calcmode="lin" valueType="num">
                                      <p:cBhvr>
                                        <p:cTn id="174" dur="1000" fill="hold"/>
                                        <p:tgtEl>
                                          <p:spTgt spid="199"/>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Effect transition="in" filter="fade">
                                      <p:cBhvr>
                                        <p:cTn id="177" dur="1000"/>
                                        <p:tgtEl>
                                          <p:spTgt spid="200"/>
                                        </p:tgtEl>
                                      </p:cBhvr>
                                    </p:animEffect>
                                    <p:anim calcmode="lin" valueType="num">
                                      <p:cBhvr>
                                        <p:cTn id="178" dur="1000" fill="hold"/>
                                        <p:tgtEl>
                                          <p:spTgt spid="200"/>
                                        </p:tgtEl>
                                        <p:attrNameLst>
                                          <p:attrName>ppt_x</p:attrName>
                                        </p:attrNameLst>
                                      </p:cBhvr>
                                      <p:tavLst>
                                        <p:tav tm="0">
                                          <p:val>
                                            <p:strVal val="#ppt_x"/>
                                          </p:val>
                                        </p:tav>
                                        <p:tav tm="100000">
                                          <p:val>
                                            <p:strVal val="#ppt_x"/>
                                          </p:val>
                                        </p:tav>
                                      </p:tavLst>
                                    </p:anim>
                                    <p:anim calcmode="lin" valueType="num">
                                      <p:cBhvr>
                                        <p:cTn id="179" dur="1000" fill="hold"/>
                                        <p:tgtEl>
                                          <p:spTgt spid="200"/>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201"/>
                                        </p:tgtEl>
                                        <p:attrNameLst>
                                          <p:attrName>style.visibility</p:attrName>
                                        </p:attrNameLst>
                                      </p:cBhvr>
                                      <p:to>
                                        <p:strVal val="visible"/>
                                      </p:to>
                                    </p:set>
                                    <p:animEffect transition="in" filter="fade">
                                      <p:cBhvr>
                                        <p:cTn id="182" dur="1000"/>
                                        <p:tgtEl>
                                          <p:spTgt spid="201"/>
                                        </p:tgtEl>
                                      </p:cBhvr>
                                    </p:animEffect>
                                    <p:anim calcmode="lin" valueType="num">
                                      <p:cBhvr>
                                        <p:cTn id="183" dur="1000" fill="hold"/>
                                        <p:tgtEl>
                                          <p:spTgt spid="201"/>
                                        </p:tgtEl>
                                        <p:attrNameLst>
                                          <p:attrName>ppt_x</p:attrName>
                                        </p:attrNameLst>
                                      </p:cBhvr>
                                      <p:tavLst>
                                        <p:tav tm="0">
                                          <p:val>
                                            <p:strVal val="#ppt_x"/>
                                          </p:val>
                                        </p:tav>
                                        <p:tav tm="100000">
                                          <p:val>
                                            <p:strVal val="#ppt_x"/>
                                          </p:val>
                                        </p:tav>
                                      </p:tavLst>
                                    </p:anim>
                                    <p:anim calcmode="lin" valueType="num">
                                      <p:cBhvr>
                                        <p:cTn id="184" dur="1000" fill="hold"/>
                                        <p:tgtEl>
                                          <p:spTgt spid="201"/>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202"/>
                                        </p:tgtEl>
                                        <p:attrNameLst>
                                          <p:attrName>style.visibility</p:attrName>
                                        </p:attrNameLst>
                                      </p:cBhvr>
                                      <p:to>
                                        <p:strVal val="visible"/>
                                      </p:to>
                                    </p:set>
                                    <p:animEffect transition="in" filter="fade">
                                      <p:cBhvr>
                                        <p:cTn id="187" dur="1000"/>
                                        <p:tgtEl>
                                          <p:spTgt spid="202"/>
                                        </p:tgtEl>
                                      </p:cBhvr>
                                    </p:animEffect>
                                    <p:anim calcmode="lin" valueType="num">
                                      <p:cBhvr>
                                        <p:cTn id="188" dur="1000" fill="hold"/>
                                        <p:tgtEl>
                                          <p:spTgt spid="202"/>
                                        </p:tgtEl>
                                        <p:attrNameLst>
                                          <p:attrName>ppt_x</p:attrName>
                                        </p:attrNameLst>
                                      </p:cBhvr>
                                      <p:tavLst>
                                        <p:tav tm="0">
                                          <p:val>
                                            <p:strVal val="#ppt_x"/>
                                          </p:val>
                                        </p:tav>
                                        <p:tav tm="100000">
                                          <p:val>
                                            <p:strVal val="#ppt_x"/>
                                          </p:val>
                                        </p:tav>
                                      </p:tavLst>
                                    </p:anim>
                                    <p:anim calcmode="lin" valueType="num">
                                      <p:cBhvr>
                                        <p:cTn id="189" dur="1000" fill="hold"/>
                                        <p:tgtEl>
                                          <p:spTgt spid="202"/>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203"/>
                                        </p:tgtEl>
                                        <p:attrNameLst>
                                          <p:attrName>style.visibility</p:attrName>
                                        </p:attrNameLst>
                                      </p:cBhvr>
                                      <p:to>
                                        <p:strVal val="visible"/>
                                      </p:to>
                                    </p:set>
                                    <p:animEffect transition="in" filter="fade">
                                      <p:cBhvr>
                                        <p:cTn id="192" dur="1000"/>
                                        <p:tgtEl>
                                          <p:spTgt spid="203"/>
                                        </p:tgtEl>
                                      </p:cBhvr>
                                    </p:animEffect>
                                    <p:anim calcmode="lin" valueType="num">
                                      <p:cBhvr>
                                        <p:cTn id="193" dur="1000" fill="hold"/>
                                        <p:tgtEl>
                                          <p:spTgt spid="203"/>
                                        </p:tgtEl>
                                        <p:attrNameLst>
                                          <p:attrName>ppt_x</p:attrName>
                                        </p:attrNameLst>
                                      </p:cBhvr>
                                      <p:tavLst>
                                        <p:tav tm="0">
                                          <p:val>
                                            <p:strVal val="#ppt_x"/>
                                          </p:val>
                                        </p:tav>
                                        <p:tav tm="100000">
                                          <p:val>
                                            <p:strVal val="#ppt_x"/>
                                          </p:val>
                                        </p:tav>
                                      </p:tavLst>
                                    </p:anim>
                                    <p:anim calcmode="lin" valueType="num">
                                      <p:cBhvr>
                                        <p:cTn id="194" dur="1000" fill="hold"/>
                                        <p:tgtEl>
                                          <p:spTgt spid="203"/>
                                        </p:tgtEl>
                                        <p:attrNameLst>
                                          <p:attrName>ppt_y</p:attrName>
                                        </p:attrNameLst>
                                      </p:cBhvr>
                                      <p:tavLst>
                                        <p:tav tm="0">
                                          <p:val>
                                            <p:strVal val="#ppt_y+.1"/>
                                          </p:val>
                                        </p:tav>
                                        <p:tav tm="100000">
                                          <p:val>
                                            <p:strVal val="#ppt_y"/>
                                          </p:val>
                                        </p:tav>
                                      </p:tavLst>
                                    </p:anim>
                                  </p:childTnLst>
                                </p:cTn>
                              </p:par>
                              <p:par>
                                <p:cTn id="195" presetID="42" presetClass="entr" presetSubtype="0" fill="hold" nodeType="withEffect">
                                  <p:stCondLst>
                                    <p:cond delay="0"/>
                                  </p:stCondLst>
                                  <p:childTnLst>
                                    <p:set>
                                      <p:cBhvr>
                                        <p:cTn id="196" dur="1" fill="hold">
                                          <p:stCondLst>
                                            <p:cond delay="0"/>
                                          </p:stCondLst>
                                        </p:cTn>
                                        <p:tgtEl>
                                          <p:spTgt spid="204"/>
                                        </p:tgtEl>
                                        <p:attrNameLst>
                                          <p:attrName>style.visibility</p:attrName>
                                        </p:attrNameLst>
                                      </p:cBhvr>
                                      <p:to>
                                        <p:strVal val="visible"/>
                                      </p:to>
                                    </p:set>
                                    <p:animEffect transition="in" filter="fade">
                                      <p:cBhvr>
                                        <p:cTn id="197" dur="1000"/>
                                        <p:tgtEl>
                                          <p:spTgt spid="204"/>
                                        </p:tgtEl>
                                      </p:cBhvr>
                                    </p:animEffect>
                                    <p:anim calcmode="lin" valueType="num">
                                      <p:cBhvr>
                                        <p:cTn id="198" dur="1000" fill="hold"/>
                                        <p:tgtEl>
                                          <p:spTgt spid="204"/>
                                        </p:tgtEl>
                                        <p:attrNameLst>
                                          <p:attrName>ppt_x</p:attrName>
                                        </p:attrNameLst>
                                      </p:cBhvr>
                                      <p:tavLst>
                                        <p:tav tm="0">
                                          <p:val>
                                            <p:strVal val="#ppt_x"/>
                                          </p:val>
                                        </p:tav>
                                        <p:tav tm="100000">
                                          <p:val>
                                            <p:strVal val="#ppt_x"/>
                                          </p:val>
                                        </p:tav>
                                      </p:tavLst>
                                    </p:anim>
                                    <p:anim calcmode="lin" valueType="num">
                                      <p:cBhvr>
                                        <p:cTn id="199" dur="1000" fill="hold"/>
                                        <p:tgtEl>
                                          <p:spTgt spid="204"/>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208"/>
                                        </p:tgtEl>
                                        <p:attrNameLst>
                                          <p:attrName>style.visibility</p:attrName>
                                        </p:attrNameLst>
                                      </p:cBhvr>
                                      <p:to>
                                        <p:strVal val="visible"/>
                                      </p:to>
                                    </p:set>
                                    <p:animEffect transition="in" filter="fade">
                                      <p:cBhvr>
                                        <p:cTn id="202" dur="1000"/>
                                        <p:tgtEl>
                                          <p:spTgt spid="208"/>
                                        </p:tgtEl>
                                      </p:cBhvr>
                                    </p:animEffect>
                                    <p:anim calcmode="lin" valueType="num">
                                      <p:cBhvr>
                                        <p:cTn id="203" dur="1000" fill="hold"/>
                                        <p:tgtEl>
                                          <p:spTgt spid="208"/>
                                        </p:tgtEl>
                                        <p:attrNameLst>
                                          <p:attrName>ppt_x</p:attrName>
                                        </p:attrNameLst>
                                      </p:cBhvr>
                                      <p:tavLst>
                                        <p:tav tm="0">
                                          <p:val>
                                            <p:strVal val="#ppt_x"/>
                                          </p:val>
                                        </p:tav>
                                        <p:tav tm="100000">
                                          <p:val>
                                            <p:strVal val="#ppt_x"/>
                                          </p:val>
                                        </p:tav>
                                      </p:tavLst>
                                    </p:anim>
                                    <p:anim calcmode="lin" valueType="num">
                                      <p:cBhvr>
                                        <p:cTn id="204" dur="1000" fill="hold"/>
                                        <p:tgtEl>
                                          <p:spTgt spid="2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 束 语</a:t>
            </a:r>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19622"/>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5" name="TextBox 24"/>
          <p:cNvSpPr txBox="1"/>
          <p:nvPr/>
        </p:nvSpPr>
        <p:spPr>
          <a:xfrm>
            <a:off x="4580731" y="1849511"/>
            <a:ext cx="4130710" cy="1708160"/>
          </a:xfrm>
          <a:prstGeom prst="rect">
            <a:avLst/>
          </a:prstGeom>
          <a:noFill/>
        </p:spPr>
        <p:txBody>
          <a:bodyPr wrap="square" rtlCol="0">
            <a:spAutoFit/>
          </a:bodyPr>
          <a:lstStyle/>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工作总结</a:t>
            </a:r>
            <a:r>
              <a:rPr lang="zh-CN" altLang="en-US" sz="1000" dirty="0">
                <a:solidFill>
                  <a:schemeClr val="tx1">
                    <a:lumMod val="85000"/>
                    <a:lumOff val="15000"/>
                  </a:schemeClr>
                </a:solidFill>
                <a:latin typeface="方正兰亭黑_GBK" pitchFamily="2" charset="-122"/>
                <a:ea typeface="方正兰亭黑_GBK" pitchFamily="2" charset="-122"/>
              </a:rPr>
              <a:t>就是把一个时间段的工作进行一次全面系统的总检查</a:t>
            </a:r>
            <a:r>
              <a:rPr lang="zh-CN" altLang="en-US" sz="1000" dirty="0" smtClean="0">
                <a:solidFill>
                  <a:schemeClr val="tx1">
                    <a:lumMod val="85000"/>
                    <a:lumOff val="15000"/>
                  </a:schemeClr>
                </a:solidFill>
                <a:latin typeface="方正兰亭黑_GBK" pitchFamily="2" charset="-122"/>
                <a:ea typeface="方正兰亭黑_GBK" pitchFamily="2" charset="-122"/>
              </a:rPr>
              <a:t>、 </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a:t>
            </a:r>
            <a:r>
              <a:rPr lang="zh-CN" altLang="en-US" sz="1000" dirty="0">
                <a:solidFill>
                  <a:schemeClr val="tx1">
                    <a:lumMod val="85000"/>
                    <a:lumOff val="15000"/>
                  </a:schemeClr>
                </a:solidFill>
                <a:latin typeface="方正兰亭黑_GBK" pitchFamily="2" charset="-122"/>
                <a:ea typeface="方正兰亭黑_GBK" pitchFamily="2" charset="-122"/>
              </a:rPr>
              <a:t>评价、总分析、总研究，并分析成绩的不足，从而得出引</a:t>
            </a:r>
            <a:r>
              <a:rPr lang="zh-CN" altLang="en-US" sz="1000" dirty="0" smtClean="0">
                <a:solidFill>
                  <a:schemeClr val="tx1">
                    <a:lumMod val="85000"/>
                    <a:lumOff val="15000"/>
                  </a:schemeClr>
                </a:solidFill>
                <a:latin typeface="方正兰亭黑_GBK" pitchFamily="2" charset="-122"/>
                <a:ea typeface="方正兰亭黑_GBK" pitchFamily="2" charset="-122"/>
              </a:rPr>
              <a:t>以</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为戒</a:t>
            </a:r>
            <a:r>
              <a:rPr lang="zh-CN" altLang="en-US" sz="1000" dirty="0">
                <a:solidFill>
                  <a:schemeClr val="tx1">
                    <a:lumMod val="85000"/>
                    <a:lumOff val="15000"/>
                  </a:schemeClr>
                </a:solidFill>
                <a:latin typeface="方正兰亭黑_GBK" pitchFamily="2" charset="-122"/>
                <a:ea typeface="方正兰亭黑_GBK" pitchFamily="2" charset="-122"/>
              </a:rPr>
              <a:t>的经验</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是应用写作的一种，是对已经做过的工作进行理性的思考</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与计划是相辅相成的，要以工作计划为依据，订计划</a:t>
            </a:r>
            <a:r>
              <a:rPr lang="zh-CN" altLang="en-US" sz="1000" dirty="0" smtClean="0">
                <a:solidFill>
                  <a:schemeClr val="tx1">
                    <a:lumMod val="85000"/>
                    <a:lumOff val="15000"/>
                  </a:schemeClr>
                </a:solidFill>
                <a:latin typeface="方正兰亭黑_GBK" pitchFamily="2" charset="-122"/>
                <a:ea typeface="方正兰亭黑_GBK" pitchFamily="2" charset="-122"/>
              </a:rPr>
              <a:t>总是</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在</a:t>
            </a:r>
            <a:r>
              <a:rPr lang="zh-CN" altLang="en-US" sz="1000" dirty="0">
                <a:solidFill>
                  <a:schemeClr val="tx1">
                    <a:lumMod val="85000"/>
                    <a:lumOff val="15000"/>
                  </a:schemeClr>
                </a:solidFill>
                <a:latin typeface="方正兰亭黑_GBK" pitchFamily="2" charset="-122"/>
                <a:ea typeface="方正兰亭黑_GBK" pitchFamily="2" charset="-122"/>
              </a:rPr>
              <a:t>总结经验的基础上进行的</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p:txBody>
      </p:sp>
      <p:sp>
        <p:nvSpPr>
          <p:cNvPr id="27" name="TextBox 26"/>
          <p:cNvSpPr txBox="1"/>
          <p:nvPr/>
        </p:nvSpPr>
        <p:spPr>
          <a:xfrm>
            <a:off x="4541023" y="3539792"/>
            <a:ext cx="3775393" cy="400110"/>
          </a:xfrm>
          <a:prstGeom prst="rect">
            <a:avLst/>
          </a:prstGeom>
          <a:noFill/>
        </p:spPr>
        <p:txBody>
          <a:bodyPr wrap="none" rtlCol="0">
            <a:spAutoFit/>
          </a:bodyPr>
          <a:lstStyle/>
          <a:p>
            <a:r>
              <a:rPr lang="zh-CN" altLang="en-US" sz="2000" b="1" dirty="0" smtClean="0">
                <a:solidFill>
                  <a:srgbClr val="C0504D"/>
                </a:solidFill>
                <a:latin typeface="微软雅黑" pitchFamily="34" charset="-122"/>
                <a:ea typeface="微软雅黑" pitchFamily="34" charset="-122"/>
              </a:rPr>
              <a:t>写出下一季度誓言，再续辉煌！</a:t>
            </a:r>
            <a:endParaRPr lang="en-US" altLang="zh-CN" sz="2000" b="1" dirty="0">
              <a:solidFill>
                <a:srgbClr val="C0504D"/>
              </a:solidFill>
              <a:latin typeface="微软雅黑" pitchFamily="34" charset="-122"/>
              <a:ea typeface="微软雅黑" pitchFamily="34" charset="-122"/>
            </a:endParaRPr>
          </a:p>
        </p:txBody>
      </p:sp>
    </p:spTree>
    <p:extLst>
      <p:ext uri="{BB962C8B-B14F-4D97-AF65-F5344CB8AC3E}">
        <p14:creationId xmlns:p14="http://schemas.microsoft.com/office/powerpoint/2010/main" val="254440738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1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1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600"/>
                            </p:stCondLst>
                            <p:childTnLst>
                              <p:par>
                                <p:cTn id="20" presetID="2" presetClass="entr" presetSubtype="4" fill="hold" grpId="0" nodeType="after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 calcmode="lin" valueType="num">
                                      <p:cBhvr additive="base">
                                        <p:cTn id="22" dur="1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23" dur="1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700"/>
                            </p:stCondLst>
                            <p:childTnLst>
                              <p:par>
                                <p:cTn id="25" presetID="2" presetClass="entr" presetSubtype="4" fill="hold" grpId="0" nodeType="after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 calcmode="lin" valueType="num">
                                      <p:cBhvr additive="base">
                                        <p:cTn id="27" dur="1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8" dur="1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800"/>
                            </p:stCondLst>
                            <p:childTnLst>
                              <p:par>
                                <p:cTn id="30" presetID="2" presetClass="entr" presetSubtype="4" fill="hold" grpId="0" nodeType="after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 calcmode="lin" valueType="num">
                                      <p:cBhvr additive="base">
                                        <p:cTn id="32" dur="1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33" dur="1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900"/>
                            </p:stCondLst>
                            <p:childTnLst>
                              <p:par>
                                <p:cTn id="35" presetID="2" presetClass="entr" presetSubtype="4" fill="hold" grpId="0" nodeType="after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 calcmode="lin" valueType="num">
                                      <p:cBhvr additive="base">
                                        <p:cTn id="37" dur="1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8" dur="1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25">
                                            <p:txEl>
                                              <p:pRg st="6" end="6"/>
                                            </p:txEl>
                                          </p:spTgt>
                                        </p:tgtEl>
                                        <p:attrNameLst>
                                          <p:attrName>style.visibility</p:attrName>
                                        </p:attrNameLst>
                                      </p:cBhvr>
                                      <p:to>
                                        <p:strVal val="visible"/>
                                      </p:to>
                                    </p:set>
                                    <p:anim calcmode="lin" valueType="num">
                                      <p:cBhvr additive="base">
                                        <p:cTn id="42" dur="1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43" dur="1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100"/>
                            </p:stCondLst>
                            <p:childTnLst>
                              <p:par>
                                <p:cTn id="45" presetID="2" presetClass="entr" presetSubtype="4"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4" name="TextBox 93"/>
          <p:cNvSpPr txBox="1"/>
          <p:nvPr/>
        </p:nvSpPr>
        <p:spPr>
          <a:xfrm>
            <a:off x="2170045" y="1564753"/>
            <a:ext cx="611065" cy="1107996"/>
          </a:xfrm>
          <a:prstGeom prst="rect">
            <a:avLst/>
          </a:prstGeom>
          <a:noFill/>
        </p:spPr>
        <p:txBody>
          <a:bodyPr wrap="none" rtlCol="0">
            <a:spAutoFit/>
          </a:bodyPr>
          <a:lstStyle/>
          <a:p>
            <a:r>
              <a:rPr lang="en-US" altLang="zh-CN" sz="6600" b="1" dirty="0" smtClean="0">
                <a:solidFill>
                  <a:srgbClr val="4F81BD"/>
                </a:solidFill>
                <a:latin typeface="方正正大黑简体" pitchFamily="2" charset="-122"/>
                <a:ea typeface="方正正大黑简体" pitchFamily="2" charset="-122"/>
              </a:rPr>
              <a:t>2</a:t>
            </a:r>
            <a:endParaRPr lang="zh-CN" altLang="en-US" sz="6600" b="1"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611065" cy="1107996"/>
          </a:xfrm>
          <a:prstGeom prst="rect">
            <a:avLst/>
          </a:prstGeom>
          <a:noFill/>
        </p:spPr>
        <p:txBody>
          <a:bodyPr wrap="none" rtlCol="0">
            <a:spAutoFit/>
          </a:bodyPr>
          <a:lstStyle/>
          <a:p>
            <a:r>
              <a:rPr lang="en-US" altLang="zh-CN" sz="6600" b="1" dirty="0" smtClean="0">
                <a:solidFill>
                  <a:srgbClr val="C0504D"/>
                </a:solidFill>
                <a:latin typeface="方正正大黑简体" pitchFamily="2" charset="-122"/>
                <a:ea typeface="方正正大黑简体" pitchFamily="2" charset="-122"/>
              </a:rPr>
              <a:t>0</a:t>
            </a:r>
            <a:endParaRPr lang="zh-CN" altLang="en-US" sz="6600" b="1"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11065" cy="1107996"/>
          </a:xfrm>
          <a:prstGeom prst="rect">
            <a:avLst/>
          </a:prstGeom>
          <a:noFill/>
        </p:spPr>
        <p:txBody>
          <a:bodyPr wrap="none" rtlCol="0">
            <a:spAutoFit/>
          </a:bodyPr>
          <a:lstStyle/>
          <a:p>
            <a:r>
              <a:rPr lang="en-US" altLang="zh-CN" sz="6600" b="1" dirty="0" smtClean="0">
                <a:solidFill>
                  <a:srgbClr val="8064A2"/>
                </a:solidFill>
                <a:latin typeface="方正正大黑简体" pitchFamily="2" charset="-122"/>
                <a:ea typeface="方正正大黑简体" pitchFamily="2" charset="-122"/>
              </a:rPr>
              <a:t>1</a:t>
            </a:r>
            <a:endParaRPr lang="zh-CN" altLang="en-US" sz="6600" b="1"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607859" cy="1107996"/>
          </a:xfrm>
          <a:prstGeom prst="rect">
            <a:avLst/>
          </a:prstGeom>
          <a:noFill/>
        </p:spPr>
        <p:txBody>
          <a:bodyPr wrap="none" rtlCol="0">
            <a:spAutoFit/>
          </a:bodyPr>
          <a:lstStyle/>
          <a:p>
            <a:r>
              <a:rPr lang="en-US" altLang="zh-CN" sz="6600" b="1" dirty="0" smtClean="0">
                <a:solidFill>
                  <a:srgbClr val="9BBB59"/>
                </a:solidFill>
                <a:latin typeface="方正正大黑简体" pitchFamily="2" charset="-122"/>
                <a:ea typeface="方正正大黑简体" pitchFamily="2" charset="-122"/>
              </a:rPr>
              <a:t>7</a:t>
            </a:r>
            <a:endParaRPr lang="zh-CN" altLang="en-US" sz="6600" b="1"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315869" y="3132956"/>
            <a:ext cx="4493538"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汇报完毕原创设计感谢欣赏</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3"/>
          <a:srcRect/>
          <a:stretch>
            <a:fillRect/>
          </a:stretch>
        </p:blipFill>
        <p:spPr bwMode="auto">
          <a:xfrm flipH="1">
            <a:off x="1572529" y="3219822"/>
            <a:ext cx="2959860" cy="2876318"/>
          </a:xfrm>
          <a:prstGeom prst="rect">
            <a:avLst/>
          </a:prstGeom>
          <a:noFill/>
        </p:spPr>
      </p:pic>
    </p:spTree>
    <p:extLst>
      <p:ext uri="{BB962C8B-B14F-4D97-AF65-F5344CB8AC3E}">
        <p14:creationId xmlns:p14="http://schemas.microsoft.com/office/powerpoint/2010/main" val="35823050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10" presetClass="entr" presetSubtype="0"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500"/>
                                        <p:tgtEl>
                                          <p:spTgt spid="99"/>
                                        </p:tgtEl>
                                      </p:cBhvr>
                                    </p:animEffect>
                                  </p:childTnLst>
                                </p:cTn>
                              </p:par>
                              <p:par>
                                <p:cTn id="15" presetID="8" presetClass="emph" presetSubtype="0" decel="58000" fill="hold" grpId="1" nodeType="withEffect">
                                  <p:stCondLst>
                                    <p:cond delay="0"/>
                                  </p:stCondLst>
                                  <p:childTnLst>
                                    <p:animRot by="21600000">
                                      <p:cBhvr>
                                        <p:cTn id="16" dur="1500" fill="hold"/>
                                        <p:tgtEl>
                                          <p:spTgt spid="99"/>
                                        </p:tgtEl>
                                        <p:attrNameLst>
                                          <p:attrName>r</p:attrName>
                                        </p:attrNameLst>
                                      </p:cBhvr>
                                    </p:animRot>
                                  </p:childTnLst>
                                </p:cTn>
                              </p:par>
                              <p:par>
                                <p:cTn id="17"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99"/>
                                        </p:tgtEl>
                                        <p:attrNameLst>
                                          <p:attrName>ppt_x</p:attrName>
                                          <p:attrName>ppt_y</p:attrName>
                                        </p:attrNameLst>
                                      </p:cBhvr>
                                    </p:animMotion>
                                  </p:childTnLst>
                                </p:cTn>
                              </p:par>
                              <p:par>
                                <p:cTn id="19" presetID="10"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500"/>
                                        <p:tgtEl>
                                          <p:spTgt spid="101"/>
                                        </p:tgtEl>
                                      </p:cBhvr>
                                    </p:animEffect>
                                  </p:childTnLst>
                                </p:cTn>
                              </p:par>
                              <p:par>
                                <p:cTn id="22" presetID="8" presetClass="emph" presetSubtype="0" decel="58000" fill="hold" grpId="1" nodeType="withEffect">
                                  <p:stCondLst>
                                    <p:cond delay="0"/>
                                  </p:stCondLst>
                                  <p:childTnLst>
                                    <p:animRot by="-21600000">
                                      <p:cBhvr>
                                        <p:cTn id="23" dur="1500" fill="hold"/>
                                        <p:tgtEl>
                                          <p:spTgt spid="101"/>
                                        </p:tgtEl>
                                        <p:attrNameLst>
                                          <p:attrName>r</p:attrName>
                                        </p:attrNameLst>
                                      </p:cBhvr>
                                    </p:animRot>
                                  </p:childTnLst>
                                </p:cTn>
                              </p:par>
                              <p:par>
                                <p:cTn id="24"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101"/>
                                        </p:tgtEl>
                                        <p:attrNameLst>
                                          <p:attrName>ppt_x</p:attrName>
                                          <p:attrName>ppt_y</p:attrName>
                                        </p:attrNameLst>
                                      </p:cBhvr>
                                    </p:animMotion>
                                  </p:childTnLst>
                                </p:cTn>
                              </p:par>
                              <p:par>
                                <p:cTn id="26" presetID="10"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500"/>
                                        <p:tgtEl>
                                          <p:spTgt spid="103"/>
                                        </p:tgtEl>
                                      </p:cBhvr>
                                    </p:animEffect>
                                  </p:childTnLst>
                                </p:cTn>
                              </p:par>
                              <p:par>
                                <p:cTn id="29" presetID="8" presetClass="emph" presetSubtype="0" decel="58000" fill="hold" grpId="1" nodeType="withEffect">
                                  <p:stCondLst>
                                    <p:cond delay="0"/>
                                  </p:stCondLst>
                                  <p:childTnLst>
                                    <p:animRot by="-21600000">
                                      <p:cBhvr>
                                        <p:cTn id="30" dur="1500" fill="hold"/>
                                        <p:tgtEl>
                                          <p:spTgt spid="103"/>
                                        </p:tgtEl>
                                        <p:attrNameLst>
                                          <p:attrName>r</p:attrName>
                                        </p:attrNameLst>
                                      </p:cBhvr>
                                    </p:animRot>
                                  </p:childTnLst>
                                </p:cTn>
                              </p:par>
                              <p:par>
                                <p:cTn id="31"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103"/>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61"/>
                                        </p:tgtEl>
                                        <p:attrNameLst>
                                          <p:attrName>ppt_x</p:attrName>
                                          <p:attrName>ppt_y</p:attrName>
                                        </p:attrNameLst>
                                      </p:cBhvr>
                                      <p:rCtr x="0" y="-1821"/>
                                    </p:animMotion>
                                  </p:childTnLst>
                                </p:cTn>
                              </p:par>
                              <p:par>
                                <p:cTn id="39" presetID="10" presetClass="entr" presetSubtype="0" fill="hold" grpId="0"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grpId="1" nodeType="withEffect">
                                  <p:stCondLst>
                                    <p:cond delay="25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64" presetClass="path" presetSubtype="0" accel="50000" decel="50000" fill="hold" grpId="0" nodeType="withEffect">
                                  <p:stCondLst>
                                    <p:cond delay="250"/>
                                  </p:stCondLst>
                                  <p:childTnLst>
                                    <p:animMotion origin="layout" path="M -3.05556E-6 0.03612 L -3.05556E-6 -4.19753E-6 " pathEditMode="relative" rAng="0" ptsTypes="AA">
                                      <p:cBhvr>
                                        <p:cTn id="46" dur="750" fill="hold"/>
                                        <p:tgtEl>
                                          <p:spTgt spid="98"/>
                                        </p:tgtEl>
                                        <p:attrNameLst>
                                          <p:attrName>ppt_x</p:attrName>
                                          <p:attrName>ppt_y</p:attrName>
                                        </p:attrNameLst>
                                      </p:cBhvr>
                                      <p:rCtr x="0" y="-1821"/>
                                    </p:animMotion>
                                  </p:childTnLst>
                                </p:cTn>
                              </p:par>
                              <p:par>
                                <p:cTn id="47" presetID="10" presetClass="entr" presetSubtype="0"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par>
                                <p:cTn id="50" presetID="10" presetClass="entr" presetSubtype="0" fill="hold" grpId="1" nodeType="withEffect">
                                  <p:stCondLst>
                                    <p:cond delay="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64" presetClass="path" presetSubtype="0" accel="50000" decel="50000" fill="hold" grpId="0" nodeType="withEffect">
                                  <p:stCondLst>
                                    <p:cond delay="500"/>
                                  </p:stCondLst>
                                  <p:childTnLst>
                                    <p:animMotion origin="layout" path="M -3.05556E-6 0.03612 L -3.05556E-6 -4.19753E-6 " pathEditMode="relative" rAng="0" ptsTypes="AA">
                                      <p:cBhvr>
                                        <p:cTn id="54" dur="750" fill="hold"/>
                                        <p:tgtEl>
                                          <p:spTgt spid="100"/>
                                        </p:tgtEl>
                                        <p:attrNameLst>
                                          <p:attrName>ppt_x</p:attrName>
                                          <p:attrName>ppt_y</p:attrName>
                                        </p:attrNameLst>
                                      </p:cBhvr>
                                      <p:rCtr x="0" y="-1821"/>
                                    </p:animMotion>
                                  </p:childTnLst>
                                </p:cTn>
                              </p:par>
                              <p:par>
                                <p:cTn id="55" presetID="10" presetClass="entr" presetSubtype="0" fill="hold" grpId="0" nodeType="withEffect">
                                  <p:stCondLst>
                                    <p:cond delay="75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childTnLst>
                                </p:cTn>
                              </p:par>
                              <p:par>
                                <p:cTn id="58" presetID="10" presetClass="entr" presetSubtype="0" fill="hold" grpId="1" nodeType="withEffect">
                                  <p:stCondLst>
                                    <p:cond delay="750"/>
                                  </p:stCondLst>
                                  <p:childTnLst>
                                    <p:set>
                                      <p:cBhvr>
                                        <p:cTn id="59" dur="1" fill="hold">
                                          <p:stCondLst>
                                            <p:cond delay="0"/>
                                          </p:stCondLst>
                                        </p:cTn>
                                        <p:tgtEl>
                                          <p:spTgt spid="102"/>
                                        </p:tgtEl>
                                        <p:attrNameLst>
                                          <p:attrName>style.visibility</p:attrName>
                                        </p:attrNameLst>
                                      </p:cBhvr>
                                      <p:to>
                                        <p:strVal val="visible"/>
                                      </p:to>
                                    </p:set>
                                    <p:animEffect transition="in" filter="fade">
                                      <p:cBhvr>
                                        <p:cTn id="60" dur="500"/>
                                        <p:tgtEl>
                                          <p:spTgt spid="102"/>
                                        </p:tgtEl>
                                      </p:cBhvr>
                                    </p:animEffect>
                                  </p:childTnLst>
                                </p:cTn>
                              </p:par>
                              <p:par>
                                <p:cTn id="61" presetID="64" presetClass="path" presetSubtype="0" accel="50000" decel="50000" fill="hold" grpId="0" nodeType="withEffect">
                                  <p:stCondLst>
                                    <p:cond delay="750"/>
                                  </p:stCondLst>
                                  <p:childTnLst>
                                    <p:animMotion origin="layout" path="M -3.05556E-6 0.03612 L -3.05556E-6 -4.19753E-6 " pathEditMode="relative" rAng="0" ptsTypes="AA">
                                      <p:cBhvr>
                                        <p:cTn id="62" dur="750" fill="hold"/>
                                        <p:tgtEl>
                                          <p:spTgt spid="102"/>
                                        </p:tgtEl>
                                        <p:attrNameLst>
                                          <p:attrName>ppt_x</p:attrName>
                                          <p:attrName>ppt_y</p:attrName>
                                        </p:attrNameLst>
                                      </p:cBhvr>
                                      <p:rCtr x="0" y="-1821"/>
                                    </p:animMotion>
                                  </p:childTnLst>
                                </p:cTn>
                              </p:par>
                              <p:par>
                                <p:cTn id="63" presetID="10" presetClass="entr" presetSubtype="0" fill="hold" grpId="0" nodeType="withEffect">
                                  <p:stCondLst>
                                    <p:cond delay="100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3500"/>
                            </p:stCondLst>
                            <p:childTnLst>
                              <p:par>
                                <p:cTn id="74" presetID="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4.44444E-6 -4.78691E-6 L 0.575 -4.78691E-6 " pathEditMode="relative" rAng="0" ptsTypes="AA">
                                      <p:cBhvr>
                                        <p:cTn id="77" dur="2000" fill="hold"/>
                                        <p:tgtEl>
                                          <p:spTgt spid="27"/>
                                        </p:tgtEl>
                                        <p:attrNameLst>
                                          <p:attrName>ppt_x</p:attrName>
                                          <p:attrName>ppt_y</p:attrName>
                                        </p:attrNameLst>
                                      </p:cBhvr>
                                      <p:rCtr x="28750" y="0"/>
                                    </p:animMotion>
                                  </p:childTnLst>
                                </p:cTn>
                              </p:par>
                              <p:par>
                                <p:cTn id="78" presetID="22" presetClass="entr" presetSubtype="8"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63" presetClass="path" presetSubtype="0" accel="50000" decel="50000" fill="hold" nodeType="withEffect">
                                  <p:stCondLst>
                                    <p:cond delay="0"/>
                                  </p:stCondLst>
                                  <p:childTnLst>
                                    <p:animMotion origin="layout" path="M -4.16667E-6 4.93827E-6 L 0.58351 4.93827E-6 " pathEditMode="relative" rAng="0" ptsTypes="AA">
                                      <p:cBhvr>
                                        <p:cTn id="84" dur="2000" fill="hold"/>
                                        <p:tgtEl>
                                          <p:spTgt spid="39"/>
                                        </p:tgtEl>
                                        <p:attrNameLst>
                                          <p:attrName>ppt_x</p:attrName>
                                          <p:attrName>ppt_y</p:attrName>
                                        </p:attrNameLst>
                                      </p:cBhvr>
                                      <p:rCtr x="29167" y="0"/>
                                    </p:animMotion>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xit" presetSubtype="0" fill="hold" nodeType="with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par>
                          <p:cTn id="96" fill="hold">
                            <p:stCondLst>
                              <p:cond delay="650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599115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6029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具体工作明细</a:t>
            </a:r>
            <a:endParaRPr lang="zh-CN" altLang="en-US" dirty="0"/>
          </a:p>
        </p:txBody>
      </p:sp>
      <p:sp>
        <p:nvSpPr>
          <p:cNvPr id="52" name="Flowchart: Decision 64"/>
          <p:cNvSpPr/>
          <p:nvPr/>
        </p:nvSpPr>
        <p:spPr>
          <a:xfrm flipV="1">
            <a:off x="5428969" y="2392151"/>
            <a:ext cx="1375279" cy="1375279"/>
          </a:xfrm>
          <a:prstGeom prst="flowChartDecision">
            <a:avLst/>
          </a:prstGeom>
          <a:solidFill>
            <a:srgbClr val="4BACC6"/>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118762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2553253"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496908"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401586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6920597"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8689474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6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725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1979712" y="165513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1979712" y="2686498"/>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1979712" y="3722007"/>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5750416" y="164560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750416" y="2676974"/>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5750416" y="371248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75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050" dirty="0" smtClean="0">
                <a:solidFill>
                  <a:schemeClr val="tx1">
                    <a:lumMod val="65000"/>
                    <a:lumOff val="35000"/>
                  </a:schemeClr>
                </a:solidFill>
                <a:latin typeface="微软雅黑" pitchFamily="34" charset="-122"/>
                <a:ea typeface="微软雅黑" pitchFamily="34" charset="-122"/>
              </a:rPr>
              <a:t>内容锐旗设计</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140" name="Pentagon 33"/>
          <p:cNvSpPr/>
          <p:nvPr/>
        </p:nvSpPr>
        <p:spPr>
          <a:xfrm>
            <a:off x="345387" y="2435208"/>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2" name="Pentagon 36"/>
          <p:cNvSpPr/>
          <p:nvPr/>
        </p:nvSpPr>
        <p:spPr>
          <a:xfrm>
            <a:off x="345387" y="3093626"/>
            <a:ext cx="455636" cy="27308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4" name="Pentagon 39"/>
          <p:cNvSpPr/>
          <p:nvPr/>
        </p:nvSpPr>
        <p:spPr>
          <a:xfrm>
            <a:off x="345387" y="3782526"/>
            <a:ext cx="455636" cy="273084"/>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内容锐旗设计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52611186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a:spLocks/>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点击输入简要文本内容，文字内容需概况精炼的说明该分项内容锐旗设计</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3604863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公司发展大事件</a:t>
            </a:r>
            <a:endParaRPr lang="zh-CN" altLang="en-US" dirty="0"/>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4F81B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9BBB59"/>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8064A2"/>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solidFill>
            <a:srgbClr val="0070C0"/>
          </a:soli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solidFill>
              <a:srgbClr val="4F81B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solidFill>
            <a:srgbClr val="0070C0"/>
          </a:soli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solidFill>
              <a:srgbClr val="C0504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solidFill>
            <a:srgbClr val="0070C0"/>
          </a:soli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solidFill>
              <a:srgbClr val="9BBB59"/>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solidFill>
            <a:srgbClr val="0070C0"/>
          </a:soli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solidFill>
              <a:srgbClr val="8064A2"/>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707</TotalTime>
  <Words>4597</Words>
  <Application>Microsoft Office PowerPoint</Application>
  <PresentationFormat>全屏显示(16:9)</PresentationFormat>
  <Paragraphs>457</Paragraphs>
  <Slides>44</Slides>
  <Notes>10</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44</vt:i4>
      </vt:variant>
    </vt:vector>
  </HeadingPairs>
  <TitlesOfParts>
    <vt:vector size="57" baseType="lpstr">
      <vt:lpstr>Gill Sans</vt:lpstr>
      <vt:lpstr>方正兰亭粗黑_GBK</vt:lpstr>
      <vt:lpstr>方正兰亭黑_GBK</vt:lpstr>
      <vt:lpstr>方正正大黑简体</vt:lpstr>
      <vt:lpstr>宋体</vt:lpstr>
      <vt:lpstr>微软雅黑</vt:lpstr>
      <vt:lpstr>微软雅黑 Light</vt:lpstr>
      <vt:lpstr>Arial</vt:lpstr>
      <vt:lpstr>Calibri</vt:lpstr>
      <vt:lpstr>Calibri Light</vt:lpstr>
      <vt:lpstr>Wingdings</vt:lpstr>
      <vt:lpstr>Office 主题​​</vt:lpstr>
      <vt:lpstr>Office 主题</vt:lpstr>
      <vt:lpstr>PowerPoint 演示文稿</vt:lpstr>
      <vt:lpstr>PowerPoint 演示文稿</vt:lpstr>
      <vt:lpstr>PowerPoint 演示文稿</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PowerPoint 演示文稿</vt:lpstr>
      <vt:lpstr>第二部分  与上一年度对比</vt:lpstr>
      <vt:lpstr>第二部分  四项重点工作完成情况</vt:lpstr>
      <vt:lpstr>第二部分  四项重点工作完成情况</vt:lpstr>
      <vt:lpstr>第二部分  完成中的四个问题</vt:lpstr>
      <vt:lpstr>第二部分  完成中的四个提升</vt:lpstr>
      <vt:lpstr>第二部分  点击此处添加标题</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第四部分  点击此处添加标题</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备用图标供选择 以便表达不同主题</vt:lpstr>
      <vt:lpstr>结 束 语</vt:lpstr>
      <vt:lpstr>PowerPoint 演示文稿</vt:lpstr>
      <vt:lpstr>PowerPoint 演示文稿</vt:lpstr>
      <vt:lpstr>PowerPoint 演示文稿</vt:lpstr>
    </vt:vector>
  </TitlesOfParts>
  <Company>Users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218</cp:revision>
  <dcterms:created xsi:type="dcterms:W3CDTF">2015-08-22T03:26:29Z</dcterms:created>
  <dcterms:modified xsi:type="dcterms:W3CDTF">2016-11-06T10:13:59Z</dcterms:modified>
  <cp:category>锐旗设计；https://9ppt.taobao.com</cp:category>
</cp:coreProperties>
</file>