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86" r:id="rId2"/>
    <p:sldId id="287" r:id="rId3"/>
    <p:sldId id="260" r:id="rId4"/>
    <p:sldId id="289" r:id="rId5"/>
    <p:sldId id="290" r:id="rId6"/>
    <p:sldId id="291" r:id="rId7"/>
    <p:sldId id="288" r:id="rId8"/>
    <p:sldId id="292" r:id="rId9"/>
    <p:sldId id="293" r:id="rId10"/>
    <p:sldId id="294" r:id="rId11"/>
    <p:sldId id="295" r:id="rId12"/>
    <p:sldId id="296" r:id="rId13"/>
    <p:sldId id="297" r:id="rId14"/>
    <p:sldId id="298" r:id="rId15"/>
    <p:sldId id="299" r:id="rId16"/>
    <p:sldId id="300" r:id="rId17"/>
    <p:sldId id="301" r:id="rId18"/>
    <p:sldId id="302" r:id="rId19"/>
    <p:sldId id="303" r:id="rId20"/>
    <p:sldId id="304" r:id="rId21"/>
    <p:sldId id="305" r:id="rId22"/>
    <p:sldId id="306" r:id="rId23"/>
    <p:sldId id="307"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A3C028A-A5C6-4140-A995-9C5E006F121F}">
          <p14:sldIdLst>
            <p14:sldId id="286"/>
            <p14:sldId id="287"/>
            <p14:sldId id="260"/>
          </p14:sldIdLst>
        </p14:section>
        <p14:section name="内容页" id="{84A4FC37-3459-4985-B628-CE86EF0496FE}">
          <p14:sldIdLst>
            <p14:sldId id="289"/>
            <p14:sldId id="290"/>
            <p14:sldId id="291"/>
            <p14:sldId id="288"/>
            <p14:sldId id="292"/>
            <p14:sldId id="293"/>
            <p14:sldId id="294"/>
            <p14:sldId id="295"/>
            <p14:sldId id="296"/>
            <p14:sldId id="297"/>
            <p14:sldId id="298"/>
            <p14:sldId id="299"/>
            <p14:sldId id="300"/>
            <p14:sldId id="301"/>
            <p14:sldId id="302"/>
            <p14:sldId id="303"/>
            <p14:sldId id="304"/>
            <p14:sldId id="305"/>
            <p14:sldId id="306"/>
            <p14:sldId id="30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1586B"/>
    <a:srgbClr val="69849C"/>
    <a:srgbClr val="4E5859"/>
    <a:srgbClr val="9CBCAD"/>
    <a:srgbClr val="358793"/>
    <a:srgbClr val="5A9291"/>
    <a:srgbClr val="00A481"/>
    <a:srgbClr val="E79B50"/>
    <a:srgbClr val="F5CB5D"/>
    <a:srgbClr val="FFF0C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43" autoAdjust="0"/>
    <p:restoredTop sz="94050" autoAdjust="0"/>
  </p:normalViewPr>
  <p:slideViewPr>
    <p:cSldViewPr snapToGrid="0">
      <p:cViewPr varScale="1">
        <p:scale>
          <a:sx n="162" d="100"/>
          <a:sy n="162" d="100"/>
        </p:scale>
        <p:origin x="114" y="150"/>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Q</c:v>
                </c:pt>
              </c:strCache>
            </c:strRef>
          </c:tx>
          <c:spPr>
            <a:ln w="3175">
              <a:solidFill>
                <a:schemeClr val="bg1">
                  <a:lumMod val="65000"/>
                </a:schemeClr>
              </a:solidFill>
              <a:prstDash val="dash"/>
            </a:ln>
          </c:spPr>
          <c:dPt>
            <c:idx val="0"/>
            <c:bubble3D val="0"/>
            <c:spPr>
              <a:noFill/>
              <a:ln w="3175">
                <a:solidFill>
                  <a:schemeClr val="bg1">
                    <a:lumMod val="65000"/>
                  </a:schemeClr>
                </a:solidFill>
                <a:prstDash val="dash"/>
              </a:ln>
              <a:effectLst/>
            </c:spPr>
            <c:extLst xmlns:c16r2="http://schemas.microsoft.com/office/drawing/2015/06/chart">
              <c:ext xmlns:c16="http://schemas.microsoft.com/office/drawing/2014/chart" uri="{C3380CC4-5D6E-409C-BE32-E72D297353CC}">
                <c16:uniqueId val="{00000001-5F0B-448D-9D7E-8BB9B989CC07}"/>
              </c:ext>
            </c:extLst>
          </c:dPt>
          <c:dPt>
            <c:idx val="1"/>
            <c:bubble3D val="0"/>
            <c:spPr>
              <a:solidFill>
                <a:srgbClr val="51586B">
                  <a:alpha val="74000"/>
                </a:srgbClr>
              </a:solidFill>
              <a:ln w="3175">
                <a:solidFill>
                  <a:schemeClr val="bg1">
                    <a:lumMod val="65000"/>
                  </a:schemeClr>
                </a:solidFill>
                <a:prstDash val="dash"/>
              </a:ln>
              <a:effectLst/>
            </c:spPr>
            <c:extLst xmlns:c16r2="http://schemas.microsoft.com/office/drawing/2015/06/chart">
              <c:ext xmlns:c16="http://schemas.microsoft.com/office/drawing/2014/chart" uri="{C3380CC4-5D6E-409C-BE32-E72D297353CC}">
                <c16:uniqueId val="{00000003-5F0B-448D-9D7E-8BB9B989CC07}"/>
              </c:ext>
            </c:extLst>
          </c:dPt>
          <c:dPt>
            <c:idx val="2"/>
            <c:bubble3D val="0"/>
            <c:spPr>
              <a:solidFill>
                <a:srgbClr val="4E5859">
                  <a:alpha val="70000"/>
                </a:srgbClr>
              </a:solidFill>
              <a:ln w="3175">
                <a:solidFill>
                  <a:schemeClr val="bg1">
                    <a:lumMod val="65000"/>
                  </a:schemeClr>
                </a:solidFill>
                <a:prstDash val="dash"/>
              </a:ln>
              <a:effectLst/>
            </c:spPr>
            <c:extLst xmlns:c16r2="http://schemas.microsoft.com/office/drawing/2015/06/chart">
              <c:ext xmlns:c16="http://schemas.microsoft.com/office/drawing/2014/chart" uri="{C3380CC4-5D6E-409C-BE32-E72D297353CC}">
                <c16:uniqueId val="{00000005-5F0B-448D-9D7E-8BB9B989CC07}"/>
              </c:ext>
            </c:extLst>
          </c:dPt>
          <c:dPt>
            <c:idx val="3"/>
            <c:bubble3D val="0"/>
            <c:spPr>
              <a:solidFill>
                <a:srgbClr val="69849C">
                  <a:alpha val="86000"/>
                </a:srgbClr>
              </a:solidFill>
              <a:ln w="3175">
                <a:solidFill>
                  <a:schemeClr val="bg1">
                    <a:lumMod val="65000"/>
                  </a:schemeClr>
                </a:solidFill>
                <a:prstDash val="dash"/>
              </a:ln>
              <a:effectLst/>
            </c:spPr>
            <c:extLst xmlns:c16r2="http://schemas.microsoft.com/office/drawing/2015/06/chart">
              <c:ext xmlns:c16="http://schemas.microsoft.com/office/drawing/2014/chart" uri="{C3380CC4-5D6E-409C-BE32-E72D297353CC}">
                <c16:uniqueId val="{00000007-5F0B-448D-9D7E-8BB9B989CC07}"/>
              </c:ext>
            </c:extLst>
          </c:dPt>
          <c:dLbls>
            <c:dLbl>
              <c:idx val="0"/>
              <c:layout>
                <c:manualLayout>
                  <c:x val="-0.15001102706800606"/>
                  <c:y val="-0.14776182079903846"/>
                </c:manualLayout>
              </c:layout>
              <c:dLblPos val="bestFi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5F0B-448D-9D7E-8BB9B989CC07}"/>
                </c:ext>
                <c:ext xmlns:c15="http://schemas.microsoft.com/office/drawing/2012/chart" uri="{CE6537A1-D6FC-4f65-9D91-7224C49458BB}">
                  <c15:layout>
                    <c:manualLayout>
                      <c:w val="0.3115317286652079"/>
                      <c:h val="0.25482823021294121"/>
                    </c:manualLayout>
                  </c15:layout>
                </c:ext>
              </c:extLst>
            </c:dLbl>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Century Gothic" panose="020B0502020202020204" pitchFamily="34" charset="0"/>
                    <a:ea typeface="微软雅黑" panose="020B0503020204020204" pitchFamily="34" charset="-122"/>
                    <a:cs typeface="+mn-cs"/>
                    <a:sym typeface="Century Gothic" panose="020B0502020202020204" pitchFamily="34" charset="0"/>
                  </a:defRPr>
                </a:pPr>
                <a:endParaRPr lang="zh-CN"/>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Sheet1!$A$2:$A$5</c:f>
              <c:strCache>
                <c:ptCount val="4"/>
                <c:pt idx="0">
                  <c:v>A</c:v>
                </c:pt>
                <c:pt idx="1">
                  <c:v>B</c:v>
                </c:pt>
                <c:pt idx="2">
                  <c:v>C</c:v>
                </c:pt>
                <c:pt idx="3">
                  <c:v>D</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8-5F0B-448D-9D7E-8BB9B989CC07}"/>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Century Gothic" panose="020B0502020202020204" pitchFamily="34" charset="0"/>
          <a:ea typeface="微软雅黑" panose="020B0503020204020204" pitchFamily="34" charset="-122"/>
          <a:sym typeface="Century Gothic" panose="020B0502020202020204" pitchFamily="34" charset="0"/>
        </a:defRPr>
      </a:pPr>
      <a:endParaRPr lang="zh-CN"/>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DDB316-92AE-4310-8EC9-A20078A1D6BE}" type="datetimeFigureOut">
              <a:rPr lang="zh-CN" altLang="en-US" smtClean="0"/>
              <a:t>2018/11/4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A6F48B-BC94-4D88-9044-DD904A99D148}" type="slidenum">
              <a:rPr lang="zh-CN" altLang="en-US" smtClean="0"/>
              <a:t>‹#›</a:t>
            </a:fld>
            <a:endParaRPr lang="zh-CN" altLang="en-US"/>
          </a:p>
        </p:txBody>
      </p:sp>
    </p:spTree>
    <p:extLst>
      <p:ext uri="{BB962C8B-B14F-4D97-AF65-F5344CB8AC3E}">
        <p14:creationId xmlns:p14="http://schemas.microsoft.com/office/powerpoint/2010/main" val="3940036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5A6F48B-BC94-4D88-9044-DD904A99D148}" type="slidenum">
              <a:rPr lang="zh-CN" altLang="en-US" smtClean="0"/>
              <a:t>2</a:t>
            </a:fld>
            <a:endParaRPr lang="zh-CN" altLang="en-US"/>
          </a:p>
        </p:txBody>
      </p:sp>
    </p:spTree>
    <p:extLst>
      <p:ext uri="{BB962C8B-B14F-4D97-AF65-F5344CB8AC3E}">
        <p14:creationId xmlns:p14="http://schemas.microsoft.com/office/powerpoint/2010/main" val="27778427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7BC6275-2C49-44AC-9A8B-0ABBD5E6B15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4EE8937A-C820-4493-8C36-0A795DD9563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D6A50F60-99C5-4212-9DEF-DF465808F697}"/>
              </a:ext>
            </a:extLst>
          </p:cNvPr>
          <p:cNvSpPr>
            <a:spLocks noGrp="1"/>
          </p:cNvSpPr>
          <p:nvPr>
            <p:ph type="dt" sz="half" idx="10"/>
          </p:nvPr>
        </p:nvSpPr>
        <p:spPr/>
        <p:txBody>
          <a:bodyPr/>
          <a:lstStyle/>
          <a:p>
            <a:fld id="{E46B6BDC-D40A-48F6-8993-9068BB02F2ED}" type="datetimeFigureOut">
              <a:rPr lang="zh-CN" altLang="en-US" smtClean="0"/>
              <a:t>2018/11/4 Sunday</a:t>
            </a:fld>
            <a:endParaRPr lang="zh-CN" altLang="en-US"/>
          </a:p>
        </p:txBody>
      </p:sp>
      <p:sp>
        <p:nvSpPr>
          <p:cNvPr id="5" name="页脚占位符 4">
            <a:extLst>
              <a:ext uri="{FF2B5EF4-FFF2-40B4-BE49-F238E27FC236}">
                <a16:creationId xmlns:a16="http://schemas.microsoft.com/office/drawing/2014/main" xmlns="" id="{4EB6CAB4-AE8B-427D-978F-685DCD02820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70106A5D-020C-47A9-84E8-7D058F26A88D}"/>
              </a:ext>
            </a:extLst>
          </p:cNvPr>
          <p:cNvSpPr>
            <a:spLocks noGrp="1"/>
          </p:cNvSpPr>
          <p:nvPr>
            <p:ph type="sldNum" sz="quarter" idx="12"/>
          </p:nvPr>
        </p:nvSpPr>
        <p:spPr/>
        <p:txBody>
          <a:bodyPr/>
          <a:lstStyle/>
          <a:p>
            <a:fld id="{81E62DFF-6EA4-4E14-A9A8-E84C37481FD7}" type="slidenum">
              <a:rPr lang="zh-CN" altLang="en-US" smtClean="0"/>
              <a:t>‹#›</a:t>
            </a:fld>
            <a:endParaRPr lang="zh-CN" altLang="en-US"/>
          </a:p>
        </p:txBody>
      </p:sp>
    </p:spTree>
    <p:extLst>
      <p:ext uri="{BB962C8B-B14F-4D97-AF65-F5344CB8AC3E}">
        <p14:creationId xmlns:p14="http://schemas.microsoft.com/office/powerpoint/2010/main" val="41326258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61D1D4-4393-44FF-AB53-56EC891E3A06}"/>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035F3583-8589-44C7-8C1F-105C6955BAAE}"/>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EC58014-406F-4996-A3C4-1B7AEC2F2D00}"/>
              </a:ext>
            </a:extLst>
          </p:cNvPr>
          <p:cNvSpPr>
            <a:spLocks noGrp="1"/>
          </p:cNvSpPr>
          <p:nvPr>
            <p:ph type="dt" sz="half" idx="10"/>
          </p:nvPr>
        </p:nvSpPr>
        <p:spPr/>
        <p:txBody>
          <a:bodyPr/>
          <a:lstStyle/>
          <a:p>
            <a:fld id="{E46B6BDC-D40A-48F6-8993-9068BB02F2ED}" type="datetimeFigureOut">
              <a:rPr lang="zh-CN" altLang="en-US" smtClean="0"/>
              <a:t>2018/11/4 Sunday</a:t>
            </a:fld>
            <a:endParaRPr lang="zh-CN" altLang="en-US"/>
          </a:p>
        </p:txBody>
      </p:sp>
      <p:sp>
        <p:nvSpPr>
          <p:cNvPr id="5" name="页脚占位符 4">
            <a:extLst>
              <a:ext uri="{FF2B5EF4-FFF2-40B4-BE49-F238E27FC236}">
                <a16:creationId xmlns:a16="http://schemas.microsoft.com/office/drawing/2014/main" xmlns="" id="{E1113F16-98B5-4F2C-91EB-4EC892ECA3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9E63537-D655-491F-B61F-AC567F5E3295}"/>
              </a:ext>
            </a:extLst>
          </p:cNvPr>
          <p:cNvSpPr>
            <a:spLocks noGrp="1"/>
          </p:cNvSpPr>
          <p:nvPr>
            <p:ph type="sldNum" sz="quarter" idx="12"/>
          </p:nvPr>
        </p:nvSpPr>
        <p:spPr/>
        <p:txBody>
          <a:bodyPr/>
          <a:lstStyle/>
          <a:p>
            <a:fld id="{81E62DFF-6EA4-4E14-A9A8-E84C37481FD7}" type="slidenum">
              <a:rPr lang="zh-CN" altLang="en-US" smtClean="0"/>
              <a:t>‹#›</a:t>
            </a:fld>
            <a:endParaRPr lang="zh-CN" altLang="en-US"/>
          </a:p>
        </p:txBody>
      </p:sp>
    </p:spTree>
    <p:extLst>
      <p:ext uri="{BB962C8B-B14F-4D97-AF65-F5344CB8AC3E}">
        <p14:creationId xmlns:p14="http://schemas.microsoft.com/office/powerpoint/2010/main" val="186765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7DBA4910-7B28-4DC4-B484-21128EC86A5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3154C9F9-A956-41D9-BA85-902ED673AE5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62BC573-D1BB-423A-9EAF-73250DDB1289}"/>
              </a:ext>
            </a:extLst>
          </p:cNvPr>
          <p:cNvSpPr>
            <a:spLocks noGrp="1"/>
          </p:cNvSpPr>
          <p:nvPr>
            <p:ph type="dt" sz="half" idx="10"/>
          </p:nvPr>
        </p:nvSpPr>
        <p:spPr/>
        <p:txBody>
          <a:bodyPr/>
          <a:lstStyle/>
          <a:p>
            <a:fld id="{E46B6BDC-D40A-48F6-8993-9068BB02F2ED}" type="datetimeFigureOut">
              <a:rPr lang="zh-CN" altLang="en-US" smtClean="0"/>
              <a:t>2018/11/4 Sunday</a:t>
            </a:fld>
            <a:endParaRPr lang="zh-CN" altLang="en-US"/>
          </a:p>
        </p:txBody>
      </p:sp>
      <p:sp>
        <p:nvSpPr>
          <p:cNvPr id="5" name="页脚占位符 4">
            <a:extLst>
              <a:ext uri="{FF2B5EF4-FFF2-40B4-BE49-F238E27FC236}">
                <a16:creationId xmlns:a16="http://schemas.microsoft.com/office/drawing/2014/main" xmlns="" id="{1B5DB619-F34C-4126-AE71-E599B894780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D5BD591D-9C74-4EF0-8FE7-9FD3B8290FF4}"/>
              </a:ext>
            </a:extLst>
          </p:cNvPr>
          <p:cNvSpPr>
            <a:spLocks noGrp="1"/>
          </p:cNvSpPr>
          <p:nvPr>
            <p:ph type="sldNum" sz="quarter" idx="12"/>
          </p:nvPr>
        </p:nvSpPr>
        <p:spPr/>
        <p:txBody>
          <a:bodyPr/>
          <a:lstStyle/>
          <a:p>
            <a:fld id="{81E62DFF-6EA4-4E14-A9A8-E84C37481FD7}" type="slidenum">
              <a:rPr lang="zh-CN" altLang="en-US" smtClean="0"/>
              <a:t>‹#›</a:t>
            </a:fld>
            <a:endParaRPr lang="zh-CN" altLang="en-US"/>
          </a:p>
        </p:txBody>
      </p:sp>
    </p:spTree>
    <p:extLst>
      <p:ext uri="{BB962C8B-B14F-4D97-AF65-F5344CB8AC3E}">
        <p14:creationId xmlns:p14="http://schemas.microsoft.com/office/powerpoint/2010/main" val="22789272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918EC92-03BC-4450-B4FA-D77ADDE67D43}"/>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2AF4ABB-57F4-4E17-A5A1-BDF31558081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8C7B57AE-C243-4991-B54A-D06713AF2E10}"/>
              </a:ext>
            </a:extLst>
          </p:cNvPr>
          <p:cNvSpPr>
            <a:spLocks noGrp="1"/>
          </p:cNvSpPr>
          <p:nvPr>
            <p:ph type="dt" sz="half" idx="10"/>
          </p:nvPr>
        </p:nvSpPr>
        <p:spPr/>
        <p:txBody>
          <a:bodyPr/>
          <a:lstStyle/>
          <a:p>
            <a:fld id="{E46B6BDC-D40A-48F6-8993-9068BB02F2ED}" type="datetimeFigureOut">
              <a:rPr lang="zh-CN" altLang="en-US" smtClean="0"/>
              <a:t>2018/11/4 Sunday</a:t>
            </a:fld>
            <a:endParaRPr lang="zh-CN" altLang="en-US"/>
          </a:p>
        </p:txBody>
      </p:sp>
      <p:sp>
        <p:nvSpPr>
          <p:cNvPr id="5" name="页脚占位符 4">
            <a:extLst>
              <a:ext uri="{FF2B5EF4-FFF2-40B4-BE49-F238E27FC236}">
                <a16:creationId xmlns:a16="http://schemas.microsoft.com/office/drawing/2014/main" xmlns="" id="{64A05440-F5F6-47AC-B728-8A5E8F4661D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1A51D24-CED1-48A5-9E20-0C989FEFB4F9}"/>
              </a:ext>
            </a:extLst>
          </p:cNvPr>
          <p:cNvSpPr>
            <a:spLocks noGrp="1"/>
          </p:cNvSpPr>
          <p:nvPr>
            <p:ph type="sldNum" sz="quarter" idx="12"/>
          </p:nvPr>
        </p:nvSpPr>
        <p:spPr/>
        <p:txBody>
          <a:bodyPr/>
          <a:lstStyle/>
          <a:p>
            <a:fld id="{81E62DFF-6EA4-4E14-A9A8-E84C37481FD7}" type="slidenum">
              <a:rPr lang="zh-CN" altLang="en-US" smtClean="0"/>
              <a:t>‹#›</a:t>
            </a:fld>
            <a:endParaRPr lang="zh-CN" altLang="en-US"/>
          </a:p>
        </p:txBody>
      </p:sp>
    </p:spTree>
    <p:extLst>
      <p:ext uri="{BB962C8B-B14F-4D97-AF65-F5344CB8AC3E}">
        <p14:creationId xmlns:p14="http://schemas.microsoft.com/office/powerpoint/2010/main" val="1144256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71CD03A3-4732-47E0-9750-3071CDD6C8B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582AF3EF-0CE5-4822-8D68-52E37DAD19C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43942EB-7110-43D5-A6F6-6AA859817857}"/>
              </a:ext>
            </a:extLst>
          </p:cNvPr>
          <p:cNvSpPr>
            <a:spLocks noGrp="1"/>
          </p:cNvSpPr>
          <p:nvPr>
            <p:ph type="dt" sz="half" idx="10"/>
          </p:nvPr>
        </p:nvSpPr>
        <p:spPr/>
        <p:txBody>
          <a:bodyPr/>
          <a:lstStyle/>
          <a:p>
            <a:fld id="{E46B6BDC-D40A-48F6-8993-9068BB02F2ED}" type="datetimeFigureOut">
              <a:rPr lang="zh-CN" altLang="en-US" smtClean="0"/>
              <a:t>2018/11/4 Sunday</a:t>
            </a:fld>
            <a:endParaRPr lang="zh-CN" altLang="en-US"/>
          </a:p>
        </p:txBody>
      </p:sp>
      <p:sp>
        <p:nvSpPr>
          <p:cNvPr id="5" name="页脚占位符 4">
            <a:extLst>
              <a:ext uri="{FF2B5EF4-FFF2-40B4-BE49-F238E27FC236}">
                <a16:creationId xmlns:a16="http://schemas.microsoft.com/office/drawing/2014/main" xmlns="" id="{E638B5F1-23B1-410A-9013-F75A930718F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4C2E9C0A-7D5C-4722-B956-986E8171B807}"/>
              </a:ext>
            </a:extLst>
          </p:cNvPr>
          <p:cNvSpPr>
            <a:spLocks noGrp="1"/>
          </p:cNvSpPr>
          <p:nvPr>
            <p:ph type="sldNum" sz="quarter" idx="12"/>
          </p:nvPr>
        </p:nvSpPr>
        <p:spPr/>
        <p:txBody>
          <a:bodyPr/>
          <a:lstStyle/>
          <a:p>
            <a:fld id="{81E62DFF-6EA4-4E14-A9A8-E84C37481FD7}" type="slidenum">
              <a:rPr lang="zh-CN" altLang="en-US" smtClean="0"/>
              <a:t>‹#›</a:t>
            </a:fld>
            <a:endParaRPr lang="zh-CN" altLang="en-US"/>
          </a:p>
        </p:txBody>
      </p:sp>
    </p:spTree>
    <p:extLst>
      <p:ext uri="{BB962C8B-B14F-4D97-AF65-F5344CB8AC3E}">
        <p14:creationId xmlns:p14="http://schemas.microsoft.com/office/powerpoint/2010/main" val="2708220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9A6035D-276C-4951-8247-4E8DC15694B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9D04EF7-9B30-4DDB-B608-997E142EA768}"/>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2F352014-8B56-496E-BFA4-CFE5A2C773CD}"/>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9406DE4F-9A06-4DEB-8B0B-FD0A503C9D4C}"/>
              </a:ext>
            </a:extLst>
          </p:cNvPr>
          <p:cNvSpPr>
            <a:spLocks noGrp="1"/>
          </p:cNvSpPr>
          <p:nvPr>
            <p:ph type="dt" sz="half" idx="10"/>
          </p:nvPr>
        </p:nvSpPr>
        <p:spPr/>
        <p:txBody>
          <a:bodyPr/>
          <a:lstStyle/>
          <a:p>
            <a:fld id="{E46B6BDC-D40A-48F6-8993-9068BB02F2ED}" type="datetimeFigureOut">
              <a:rPr lang="zh-CN" altLang="en-US" smtClean="0"/>
              <a:t>2018/11/4 Sunday</a:t>
            </a:fld>
            <a:endParaRPr lang="zh-CN" altLang="en-US"/>
          </a:p>
        </p:txBody>
      </p:sp>
      <p:sp>
        <p:nvSpPr>
          <p:cNvPr id="6" name="页脚占位符 5">
            <a:extLst>
              <a:ext uri="{FF2B5EF4-FFF2-40B4-BE49-F238E27FC236}">
                <a16:creationId xmlns:a16="http://schemas.microsoft.com/office/drawing/2014/main" xmlns="" id="{74E5183D-7FD5-46F0-AE89-5774293BFFA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0EC72CEF-6933-4136-B329-CE2A1AF8DBC6}"/>
              </a:ext>
            </a:extLst>
          </p:cNvPr>
          <p:cNvSpPr>
            <a:spLocks noGrp="1"/>
          </p:cNvSpPr>
          <p:nvPr>
            <p:ph type="sldNum" sz="quarter" idx="12"/>
          </p:nvPr>
        </p:nvSpPr>
        <p:spPr/>
        <p:txBody>
          <a:bodyPr/>
          <a:lstStyle/>
          <a:p>
            <a:fld id="{81E62DFF-6EA4-4E14-A9A8-E84C37481FD7}" type="slidenum">
              <a:rPr lang="zh-CN" altLang="en-US" smtClean="0"/>
              <a:t>‹#›</a:t>
            </a:fld>
            <a:endParaRPr lang="zh-CN" altLang="en-US"/>
          </a:p>
        </p:txBody>
      </p:sp>
    </p:spTree>
    <p:extLst>
      <p:ext uri="{BB962C8B-B14F-4D97-AF65-F5344CB8AC3E}">
        <p14:creationId xmlns:p14="http://schemas.microsoft.com/office/powerpoint/2010/main" val="3446973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400B339-6585-4A78-8D12-5A5F2E3612EC}"/>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1613146F-1964-4BB6-AED6-D9BD549989F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3BD9284D-25CA-41EA-A33F-F8E5C2C3CAA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378FA9D5-A310-4280-8699-415F74D8872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FB7084D3-8ADD-4890-BE9E-046D3F9A1B46}"/>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01AD7824-F4B5-4BD5-84C8-D1B728391486}"/>
              </a:ext>
            </a:extLst>
          </p:cNvPr>
          <p:cNvSpPr>
            <a:spLocks noGrp="1"/>
          </p:cNvSpPr>
          <p:nvPr>
            <p:ph type="dt" sz="half" idx="10"/>
          </p:nvPr>
        </p:nvSpPr>
        <p:spPr/>
        <p:txBody>
          <a:bodyPr/>
          <a:lstStyle/>
          <a:p>
            <a:fld id="{E46B6BDC-D40A-48F6-8993-9068BB02F2ED}" type="datetimeFigureOut">
              <a:rPr lang="zh-CN" altLang="en-US" smtClean="0"/>
              <a:t>2018/11/4 Sunday</a:t>
            </a:fld>
            <a:endParaRPr lang="zh-CN" altLang="en-US"/>
          </a:p>
        </p:txBody>
      </p:sp>
      <p:sp>
        <p:nvSpPr>
          <p:cNvPr id="8" name="页脚占位符 7">
            <a:extLst>
              <a:ext uri="{FF2B5EF4-FFF2-40B4-BE49-F238E27FC236}">
                <a16:creationId xmlns:a16="http://schemas.microsoft.com/office/drawing/2014/main" xmlns="" id="{87B037B8-F4E5-41CC-A4B4-DF8CFFAD286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97ECEA15-3172-4257-BFE2-0362872EAF55}"/>
              </a:ext>
            </a:extLst>
          </p:cNvPr>
          <p:cNvSpPr>
            <a:spLocks noGrp="1"/>
          </p:cNvSpPr>
          <p:nvPr>
            <p:ph type="sldNum" sz="quarter" idx="12"/>
          </p:nvPr>
        </p:nvSpPr>
        <p:spPr/>
        <p:txBody>
          <a:bodyPr/>
          <a:lstStyle/>
          <a:p>
            <a:fld id="{81E62DFF-6EA4-4E14-A9A8-E84C37481FD7}" type="slidenum">
              <a:rPr lang="zh-CN" altLang="en-US" smtClean="0"/>
              <a:t>‹#›</a:t>
            </a:fld>
            <a:endParaRPr lang="zh-CN" altLang="en-US"/>
          </a:p>
        </p:txBody>
      </p:sp>
    </p:spTree>
    <p:extLst>
      <p:ext uri="{BB962C8B-B14F-4D97-AF65-F5344CB8AC3E}">
        <p14:creationId xmlns:p14="http://schemas.microsoft.com/office/powerpoint/2010/main" val="2349357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79E3114-EDCB-43F9-A026-0937824A618B}"/>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493E331-0A78-4FC0-88E3-B21DE1BB0CA2}"/>
              </a:ext>
            </a:extLst>
          </p:cNvPr>
          <p:cNvSpPr>
            <a:spLocks noGrp="1"/>
          </p:cNvSpPr>
          <p:nvPr>
            <p:ph type="dt" sz="half" idx="10"/>
          </p:nvPr>
        </p:nvSpPr>
        <p:spPr/>
        <p:txBody>
          <a:bodyPr/>
          <a:lstStyle/>
          <a:p>
            <a:fld id="{E46B6BDC-D40A-48F6-8993-9068BB02F2ED}" type="datetimeFigureOut">
              <a:rPr lang="zh-CN" altLang="en-US" smtClean="0"/>
              <a:t>2018/11/4 Sunday</a:t>
            </a:fld>
            <a:endParaRPr lang="zh-CN" altLang="en-US"/>
          </a:p>
        </p:txBody>
      </p:sp>
      <p:sp>
        <p:nvSpPr>
          <p:cNvPr id="4" name="页脚占位符 3">
            <a:extLst>
              <a:ext uri="{FF2B5EF4-FFF2-40B4-BE49-F238E27FC236}">
                <a16:creationId xmlns:a16="http://schemas.microsoft.com/office/drawing/2014/main" xmlns="" id="{5428C726-FCCB-42BB-B3AF-E3D70081B6B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3FCC462-AA45-4B8A-A4F5-9037814EA3C2}"/>
              </a:ext>
            </a:extLst>
          </p:cNvPr>
          <p:cNvSpPr>
            <a:spLocks noGrp="1"/>
          </p:cNvSpPr>
          <p:nvPr>
            <p:ph type="sldNum" sz="quarter" idx="12"/>
          </p:nvPr>
        </p:nvSpPr>
        <p:spPr/>
        <p:txBody>
          <a:bodyPr/>
          <a:lstStyle/>
          <a:p>
            <a:fld id="{81E62DFF-6EA4-4E14-A9A8-E84C37481FD7}" type="slidenum">
              <a:rPr lang="zh-CN" altLang="en-US" smtClean="0"/>
              <a:t>‹#›</a:t>
            </a:fld>
            <a:endParaRPr lang="zh-CN" altLang="en-US"/>
          </a:p>
        </p:txBody>
      </p:sp>
    </p:spTree>
    <p:extLst>
      <p:ext uri="{BB962C8B-B14F-4D97-AF65-F5344CB8AC3E}">
        <p14:creationId xmlns:p14="http://schemas.microsoft.com/office/powerpoint/2010/main" val="28568192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A3F0FD63-D9E8-410C-899F-FB5C354A7038}"/>
              </a:ext>
            </a:extLst>
          </p:cNvPr>
          <p:cNvSpPr>
            <a:spLocks noGrp="1"/>
          </p:cNvSpPr>
          <p:nvPr>
            <p:ph type="dt" sz="half" idx="10"/>
          </p:nvPr>
        </p:nvSpPr>
        <p:spPr/>
        <p:txBody>
          <a:bodyPr/>
          <a:lstStyle/>
          <a:p>
            <a:fld id="{E46B6BDC-D40A-48F6-8993-9068BB02F2ED}" type="datetimeFigureOut">
              <a:rPr lang="zh-CN" altLang="en-US" smtClean="0"/>
              <a:t>2018/11/4 Sunday</a:t>
            </a:fld>
            <a:endParaRPr lang="zh-CN" altLang="en-US"/>
          </a:p>
        </p:txBody>
      </p:sp>
      <p:sp>
        <p:nvSpPr>
          <p:cNvPr id="3" name="页脚占位符 2">
            <a:extLst>
              <a:ext uri="{FF2B5EF4-FFF2-40B4-BE49-F238E27FC236}">
                <a16:creationId xmlns:a16="http://schemas.microsoft.com/office/drawing/2014/main" xmlns="" id="{0733A6A1-406F-4545-9E3A-575EB461C554}"/>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23A9D50E-D5BC-4ADF-A722-33967A53B52F}"/>
              </a:ext>
            </a:extLst>
          </p:cNvPr>
          <p:cNvSpPr>
            <a:spLocks noGrp="1"/>
          </p:cNvSpPr>
          <p:nvPr>
            <p:ph type="sldNum" sz="quarter" idx="12"/>
          </p:nvPr>
        </p:nvSpPr>
        <p:spPr/>
        <p:txBody>
          <a:bodyPr/>
          <a:lstStyle/>
          <a:p>
            <a:fld id="{81E62DFF-6EA4-4E14-A9A8-E84C37481FD7}" type="slidenum">
              <a:rPr lang="zh-CN" altLang="en-US" smtClean="0"/>
              <a:t>‹#›</a:t>
            </a:fld>
            <a:endParaRPr lang="zh-CN" altLang="en-US"/>
          </a:p>
        </p:txBody>
      </p:sp>
    </p:spTree>
    <p:extLst>
      <p:ext uri="{BB962C8B-B14F-4D97-AF65-F5344CB8AC3E}">
        <p14:creationId xmlns:p14="http://schemas.microsoft.com/office/powerpoint/2010/main" val="3126716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140E0FE-28A9-43E2-91E8-59DA4202154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71F9093A-03AD-485B-ADC1-32999400839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CD00BB0C-E452-4670-B2F1-F3E82BDE6FD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72D3058-9710-47C2-96F2-1C76ED5E2C06}"/>
              </a:ext>
            </a:extLst>
          </p:cNvPr>
          <p:cNvSpPr>
            <a:spLocks noGrp="1"/>
          </p:cNvSpPr>
          <p:nvPr>
            <p:ph type="dt" sz="half" idx="10"/>
          </p:nvPr>
        </p:nvSpPr>
        <p:spPr/>
        <p:txBody>
          <a:bodyPr/>
          <a:lstStyle/>
          <a:p>
            <a:fld id="{E46B6BDC-D40A-48F6-8993-9068BB02F2ED}" type="datetimeFigureOut">
              <a:rPr lang="zh-CN" altLang="en-US" smtClean="0"/>
              <a:t>2018/11/4 Sunday</a:t>
            </a:fld>
            <a:endParaRPr lang="zh-CN" altLang="en-US"/>
          </a:p>
        </p:txBody>
      </p:sp>
      <p:sp>
        <p:nvSpPr>
          <p:cNvPr id="6" name="页脚占位符 5">
            <a:extLst>
              <a:ext uri="{FF2B5EF4-FFF2-40B4-BE49-F238E27FC236}">
                <a16:creationId xmlns:a16="http://schemas.microsoft.com/office/drawing/2014/main" xmlns="" id="{D79FF2B4-0388-4CE3-9875-A9BD78EA8B9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134BBE5-87EC-4B68-9D48-1EF328418CE2}"/>
              </a:ext>
            </a:extLst>
          </p:cNvPr>
          <p:cNvSpPr>
            <a:spLocks noGrp="1"/>
          </p:cNvSpPr>
          <p:nvPr>
            <p:ph type="sldNum" sz="quarter" idx="12"/>
          </p:nvPr>
        </p:nvSpPr>
        <p:spPr/>
        <p:txBody>
          <a:bodyPr/>
          <a:lstStyle/>
          <a:p>
            <a:fld id="{81E62DFF-6EA4-4E14-A9A8-E84C37481FD7}" type="slidenum">
              <a:rPr lang="zh-CN" altLang="en-US" smtClean="0"/>
              <a:t>‹#›</a:t>
            </a:fld>
            <a:endParaRPr lang="zh-CN" altLang="en-US"/>
          </a:p>
        </p:txBody>
      </p:sp>
    </p:spTree>
    <p:extLst>
      <p:ext uri="{BB962C8B-B14F-4D97-AF65-F5344CB8AC3E}">
        <p14:creationId xmlns:p14="http://schemas.microsoft.com/office/powerpoint/2010/main" val="1308558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3A9A8D7-D7CB-40CC-A103-AFD7419E4D4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26C784DA-51B6-40B0-AB61-D4426553D9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1A2855C7-F610-4F5C-9DF7-A571BC696A6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CA9C20A-85ED-4896-A81C-EA76C7925151}"/>
              </a:ext>
            </a:extLst>
          </p:cNvPr>
          <p:cNvSpPr>
            <a:spLocks noGrp="1"/>
          </p:cNvSpPr>
          <p:nvPr>
            <p:ph type="dt" sz="half" idx="10"/>
          </p:nvPr>
        </p:nvSpPr>
        <p:spPr/>
        <p:txBody>
          <a:bodyPr/>
          <a:lstStyle/>
          <a:p>
            <a:fld id="{E46B6BDC-D40A-48F6-8993-9068BB02F2ED}" type="datetimeFigureOut">
              <a:rPr lang="zh-CN" altLang="en-US" smtClean="0"/>
              <a:t>2018/11/4 Sunday</a:t>
            </a:fld>
            <a:endParaRPr lang="zh-CN" altLang="en-US"/>
          </a:p>
        </p:txBody>
      </p:sp>
      <p:sp>
        <p:nvSpPr>
          <p:cNvPr id="6" name="页脚占位符 5">
            <a:extLst>
              <a:ext uri="{FF2B5EF4-FFF2-40B4-BE49-F238E27FC236}">
                <a16:creationId xmlns:a16="http://schemas.microsoft.com/office/drawing/2014/main" xmlns="" id="{802265E1-0B08-44CE-872B-7E821457AB0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2853368-FCCA-40F8-98E2-8754F4EEA3DF}"/>
              </a:ext>
            </a:extLst>
          </p:cNvPr>
          <p:cNvSpPr>
            <a:spLocks noGrp="1"/>
          </p:cNvSpPr>
          <p:nvPr>
            <p:ph type="sldNum" sz="quarter" idx="12"/>
          </p:nvPr>
        </p:nvSpPr>
        <p:spPr/>
        <p:txBody>
          <a:bodyPr/>
          <a:lstStyle/>
          <a:p>
            <a:fld id="{81E62DFF-6EA4-4E14-A9A8-E84C37481FD7}" type="slidenum">
              <a:rPr lang="zh-CN" altLang="en-US" smtClean="0"/>
              <a:t>‹#›</a:t>
            </a:fld>
            <a:endParaRPr lang="zh-CN" altLang="en-US"/>
          </a:p>
        </p:txBody>
      </p:sp>
    </p:spTree>
    <p:extLst>
      <p:ext uri="{BB962C8B-B14F-4D97-AF65-F5344CB8AC3E}">
        <p14:creationId xmlns:p14="http://schemas.microsoft.com/office/powerpoint/2010/main" val="8111765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E76BC5F5-BA2A-4073-B5C1-76934FE5A83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2FC5D50-DF88-4B6D-BAEC-78BC3EAF5C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1E1504A-93C3-4927-A784-AD8AE3A5063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6B6BDC-D40A-48F6-8993-9068BB02F2ED}" type="datetimeFigureOut">
              <a:rPr lang="zh-CN" altLang="en-US" smtClean="0"/>
              <a:t>2018/11/4 Sunday</a:t>
            </a:fld>
            <a:endParaRPr lang="zh-CN" altLang="en-US"/>
          </a:p>
        </p:txBody>
      </p:sp>
      <p:sp>
        <p:nvSpPr>
          <p:cNvPr id="5" name="页脚占位符 4">
            <a:extLst>
              <a:ext uri="{FF2B5EF4-FFF2-40B4-BE49-F238E27FC236}">
                <a16:creationId xmlns:a16="http://schemas.microsoft.com/office/drawing/2014/main" xmlns="" id="{02F534D5-B28E-480C-A963-F6802615700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30B6CE66-A275-486C-AA76-83CE2AC24F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E62DFF-6EA4-4E14-A9A8-E84C37481FD7}" type="slidenum">
              <a:rPr lang="zh-CN" altLang="en-US" smtClean="0"/>
              <a:t>‹#›</a:t>
            </a:fld>
            <a:endParaRPr lang="zh-CN" altLang="en-US"/>
          </a:p>
        </p:txBody>
      </p:sp>
    </p:spTree>
    <p:extLst>
      <p:ext uri="{BB962C8B-B14F-4D97-AF65-F5344CB8AC3E}">
        <p14:creationId xmlns:p14="http://schemas.microsoft.com/office/powerpoint/2010/main" val="2350577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20.jpeg"/><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e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8.jp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t="3919" b="3919"/>
          <a:stretch/>
        </p:blipFill>
        <p:spPr>
          <a:xfrm>
            <a:off x="0" y="0"/>
            <a:ext cx="12192000" cy="6858000"/>
          </a:xfrm>
          <a:prstGeom prst="rect">
            <a:avLst/>
          </a:prstGeom>
        </p:spPr>
      </p:pic>
      <p:grpSp>
        <p:nvGrpSpPr>
          <p:cNvPr id="4" name="组合 3"/>
          <p:cNvGrpSpPr/>
          <p:nvPr/>
        </p:nvGrpSpPr>
        <p:grpSpPr>
          <a:xfrm>
            <a:off x="13287709" y="401870"/>
            <a:ext cx="3595243" cy="5846527"/>
            <a:chOff x="5070462" y="401870"/>
            <a:chExt cx="3595243" cy="5846527"/>
          </a:xfrm>
        </p:grpSpPr>
        <p:sp>
          <p:nvSpPr>
            <p:cNvPr id="23" name="文本框 22">
              <a:extLst>
                <a:ext uri="{FF2B5EF4-FFF2-40B4-BE49-F238E27FC236}">
                  <a16:creationId xmlns:a16="http://schemas.microsoft.com/office/drawing/2014/main" xmlns="" id="{DCD0ABDA-5C49-400A-BCEB-F673B02272EC}"/>
                </a:ext>
              </a:extLst>
            </p:cNvPr>
            <p:cNvSpPr txBox="1"/>
            <p:nvPr/>
          </p:nvSpPr>
          <p:spPr>
            <a:xfrm>
              <a:off x="5070462" y="401870"/>
              <a:ext cx="2222500" cy="2246769"/>
            </a:xfrm>
            <a:prstGeom prst="rect">
              <a:avLst/>
            </a:prstGeom>
            <a:noFill/>
          </p:spPr>
          <p:txBody>
            <a:bodyPr wrap="square" rtlCol="0">
              <a:spAutoFit/>
            </a:bodyPr>
            <a:lstStyle/>
            <a:p>
              <a:pPr algn="ctr"/>
              <a:r>
                <a:rPr lang="zh-CN" altLang="en-US" sz="140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浮</a:t>
              </a:r>
            </a:p>
          </p:txBody>
        </p:sp>
        <p:sp>
          <p:nvSpPr>
            <p:cNvPr id="25" name="文本框 24">
              <a:extLst>
                <a:ext uri="{FF2B5EF4-FFF2-40B4-BE49-F238E27FC236}">
                  <a16:creationId xmlns:a16="http://schemas.microsoft.com/office/drawing/2014/main" xmlns="" id="{1BD8C18A-9FB8-465D-979A-D8F34CCE8CCF}"/>
                </a:ext>
              </a:extLst>
            </p:cNvPr>
            <p:cNvSpPr txBox="1"/>
            <p:nvPr/>
          </p:nvSpPr>
          <p:spPr>
            <a:xfrm>
              <a:off x="6443205" y="1413064"/>
              <a:ext cx="2222500" cy="2015936"/>
            </a:xfrm>
            <a:prstGeom prst="rect">
              <a:avLst/>
            </a:prstGeom>
            <a:noFill/>
          </p:spPr>
          <p:txBody>
            <a:bodyPr wrap="square" rtlCol="0">
              <a:spAutoFit/>
            </a:bodyPr>
            <a:lstStyle/>
            <a:p>
              <a:pPr algn="ctr"/>
              <a:r>
                <a:rPr lang="zh-CN" altLang="en-US" sz="125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世</a:t>
              </a:r>
            </a:p>
          </p:txBody>
        </p:sp>
        <p:sp>
          <p:nvSpPr>
            <p:cNvPr id="27" name="文本框 26">
              <a:extLst>
                <a:ext uri="{FF2B5EF4-FFF2-40B4-BE49-F238E27FC236}">
                  <a16:creationId xmlns:a16="http://schemas.microsoft.com/office/drawing/2014/main" xmlns="" id="{FD1515E8-EC39-4404-AA17-177A06773F6F}"/>
                </a:ext>
              </a:extLst>
            </p:cNvPr>
            <p:cNvSpPr txBox="1"/>
            <p:nvPr/>
          </p:nvSpPr>
          <p:spPr>
            <a:xfrm>
              <a:off x="5331955" y="2608987"/>
              <a:ext cx="2222500" cy="2246769"/>
            </a:xfrm>
            <a:prstGeom prst="rect">
              <a:avLst/>
            </a:prstGeom>
            <a:noFill/>
          </p:spPr>
          <p:txBody>
            <a:bodyPr wrap="square" rtlCol="0">
              <a:spAutoFit/>
            </a:bodyPr>
            <a:lstStyle/>
            <a:p>
              <a:pPr algn="ctr"/>
              <a:r>
                <a:rPr lang="zh-CN" altLang="en-US" sz="140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绘</a:t>
              </a:r>
            </a:p>
          </p:txBody>
        </p:sp>
        <p:grpSp>
          <p:nvGrpSpPr>
            <p:cNvPr id="3" name="组合 2"/>
            <p:cNvGrpSpPr/>
            <p:nvPr/>
          </p:nvGrpSpPr>
          <p:grpSpPr>
            <a:xfrm>
              <a:off x="6152216" y="4440194"/>
              <a:ext cx="713605" cy="1808203"/>
              <a:chOff x="6152216" y="4440194"/>
              <a:chExt cx="713605" cy="1808203"/>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l="35741" t="7930" r="30830" b="7364"/>
              <a:stretch/>
            </p:blipFill>
            <p:spPr>
              <a:xfrm>
                <a:off x="6152216" y="4440194"/>
                <a:ext cx="713605" cy="1808203"/>
              </a:xfrm>
              <a:prstGeom prst="rect">
                <a:avLst/>
              </a:prstGeom>
              <a:effectLst>
                <a:outerShdw blurRad="50800" dist="38100" dir="2700000" algn="tl" rotWithShape="0">
                  <a:prstClr val="black">
                    <a:alpha val="40000"/>
                  </a:prstClr>
                </a:outerShdw>
              </a:effectLst>
            </p:spPr>
          </p:pic>
          <p:sp>
            <p:nvSpPr>
              <p:cNvPr id="28" name="文本框 27">
                <a:extLst>
                  <a:ext uri="{FF2B5EF4-FFF2-40B4-BE49-F238E27FC236}">
                    <a16:creationId xmlns:a16="http://schemas.microsoft.com/office/drawing/2014/main" xmlns="" id="{D62ED60C-9F68-44F0-A5D7-F521ADEB5792}"/>
                  </a:ext>
                </a:extLst>
              </p:cNvPr>
              <p:cNvSpPr txBox="1"/>
              <p:nvPr/>
            </p:nvSpPr>
            <p:spPr>
              <a:xfrm>
                <a:off x="6224325" y="4574691"/>
                <a:ext cx="569387" cy="1539209"/>
              </a:xfrm>
              <a:prstGeom prst="rect">
                <a:avLst/>
              </a:prstGeom>
              <a:noFill/>
            </p:spPr>
            <p:txBody>
              <a:bodyPr vert="eaVert" wrap="square" rtlCol="0">
                <a:spAutoFit/>
              </a:bodyPr>
              <a:lstStyle/>
              <a:p>
                <a:pPr algn="dist"/>
                <a:r>
                  <a:rPr lang="zh-CN" altLang="en-US" sz="2500" dirty="0" smtClean="0">
                    <a:solidFill>
                      <a:schemeClr val="bg1"/>
                    </a:solidFill>
                    <a:latin typeface="叶根友特楷简体" panose="02010601030101010101" pitchFamily="2" charset="-122"/>
                    <a:ea typeface="叶根友特楷简体" panose="02010601030101010101" pitchFamily="2" charset="-122"/>
                    <a:sym typeface="Century Gothic" panose="020B0502020202020204" pitchFamily="34" charset="0"/>
                  </a:rPr>
                  <a:t>风格模版</a:t>
                </a:r>
                <a:endParaRPr lang="zh-CN" altLang="en-US" sz="2500" dirty="0">
                  <a:solidFill>
                    <a:schemeClr val="bg1"/>
                  </a:solidFill>
                  <a:latin typeface="叶根友特楷简体" panose="02010601030101010101" pitchFamily="2" charset="-122"/>
                  <a:ea typeface="叶根友特楷简体" panose="02010601030101010101" pitchFamily="2" charset="-122"/>
                  <a:sym typeface="Century Gothic" panose="020B0502020202020204" pitchFamily="34" charset="0"/>
                </a:endParaRPr>
              </a:p>
            </p:txBody>
          </p:sp>
        </p:grpSp>
      </p:grpSp>
      <p:pic>
        <p:nvPicPr>
          <p:cNvPr id="13" name="图片 12"/>
          <p:cNvPicPr>
            <a:picLocks noChangeAspect="1"/>
          </p:cNvPicPr>
          <p:nvPr/>
        </p:nvPicPr>
        <p:blipFill>
          <a:blip r:embed="rId4"/>
          <a:stretch>
            <a:fillRect/>
          </a:stretch>
        </p:blipFill>
        <p:spPr>
          <a:xfrm>
            <a:off x="4202687" y="-109184"/>
            <a:ext cx="5182049" cy="6431837"/>
          </a:xfrm>
          <a:prstGeom prst="rect">
            <a:avLst/>
          </a:prstGeom>
        </p:spPr>
      </p:pic>
    </p:spTree>
    <p:extLst>
      <p:ext uri="{BB962C8B-B14F-4D97-AF65-F5344CB8AC3E}">
        <p14:creationId xmlns:p14="http://schemas.microsoft.com/office/powerpoint/2010/main" val="26480014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788" y="537132"/>
            <a:ext cx="11310425" cy="57837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50729DE-4216-41AD-8958-8FF136C5AAA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40787" y="6288704"/>
            <a:ext cx="11310425" cy="423242"/>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626012" y="738488"/>
            <a:ext cx="10939976" cy="5381024"/>
          </a:xfrm>
          <a:prstGeom prst="rect">
            <a:avLst/>
          </a:prstGeom>
          <a:noFill/>
          <a:ln w="28575">
            <a:solidFill>
              <a:srgbClr val="51586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70E7875-C234-439A-9112-6CB80A744080}"/>
              </a:ext>
            </a:extLst>
          </p:cNvPr>
          <p:cNvSpPr txBox="1"/>
          <p:nvPr/>
        </p:nvSpPr>
        <p:spPr>
          <a:xfrm>
            <a:off x="4926452" y="1006698"/>
            <a:ext cx="2339103" cy="646331"/>
          </a:xfrm>
          <a:prstGeom prst="rect">
            <a:avLst/>
          </a:prstGeom>
          <a:noFill/>
          <a:ln>
            <a:noFill/>
          </a:ln>
        </p:spPr>
        <p:txBody>
          <a:bodyPr wrap="none" rtlCol="0">
            <a:spAutoFit/>
          </a:bodyPr>
          <a:lstStyle/>
          <a:p>
            <a:pPr algn="ctr"/>
            <a:r>
              <a:rPr lang="zh-CN" altLang="en-US" sz="3600" spc="600" dirty="0" smtClean="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第贰章</a:t>
            </a:r>
            <a:r>
              <a:rPr lang="zh-CN" altLang="en-US"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回</a:t>
            </a:r>
            <a:endParaRPr lang="en-US" altLang="zh-CN"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endParaRPr>
          </a:p>
        </p:txBody>
      </p:sp>
      <p:pic>
        <p:nvPicPr>
          <p:cNvPr id="33" name="图片 32">
            <a:extLst>
              <a:ext uri="{FF2B5EF4-FFF2-40B4-BE49-F238E27FC236}">
                <a16:creationId xmlns:a16="http://schemas.microsoft.com/office/drawing/2014/main" xmlns="" id="{F9A830FF-D20C-4598-BADF-4500A295A02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08126" y="2413586"/>
            <a:ext cx="2737990" cy="1594952"/>
          </a:xfrm>
          <a:prstGeom prst="rect">
            <a:avLst/>
          </a:prstGeom>
          <a:no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34" name="直接连接符 33">
            <a:extLst>
              <a:ext uri="{FF2B5EF4-FFF2-40B4-BE49-F238E27FC236}">
                <a16:creationId xmlns:a16="http://schemas.microsoft.com/office/drawing/2014/main" xmlns="" id="{333875C5-D882-4C9E-9B64-F1EF4147A789}"/>
              </a:ext>
            </a:extLst>
          </p:cNvPr>
          <p:cNvCxnSpPr/>
          <p:nvPr/>
        </p:nvCxnSpPr>
        <p:spPr>
          <a:xfrm>
            <a:off x="668868" y="4279390"/>
            <a:ext cx="5169200" cy="0"/>
          </a:xfrm>
          <a:prstGeom prst="line">
            <a:avLst/>
          </a:prstGeom>
          <a:noFill/>
          <a:ln w="6350" cap="flat" cmpd="sng" algn="ctr">
            <a:solidFill>
              <a:srgbClr val="51586B"/>
            </a:solidFill>
            <a:prstDash val="solid"/>
            <a:miter lim="800000"/>
          </a:ln>
          <a:effectLst/>
        </p:spPr>
      </p:cxnSp>
      <p:cxnSp>
        <p:nvCxnSpPr>
          <p:cNvPr id="35" name="直接连接符 34">
            <a:extLst>
              <a:ext uri="{FF2B5EF4-FFF2-40B4-BE49-F238E27FC236}">
                <a16:creationId xmlns:a16="http://schemas.microsoft.com/office/drawing/2014/main" xmlns="" id="{B6EAB2E0-4B98-4130-9461-8ABEC44283EC}"/>
              </a:ext>
            </a:extLst>
          </p:cNvPr>
          <p:cNvCxnSpPr/>
          <p:nvPr/>
        </p:nvCxnSpPr>
        <p:spPr>
          <a:xfrm>
            <a:off x="6292029" y="4279390"/>
            <a:ext cx="5202875" cy="0"/>
          </a:xfrm>
          <a:prstGeom prst="line">
            <a:avLst/>
          </a:prstGeom>
          <a:noFill/>
          <a:ln w="6350" cap="flat" cmpd="sng" algn="ctr">
            <a:solidFill>
              <a:srgbClr val="69849C"/>
            </a:solidFill>
            <a:prstDash val="solid"/>
            <a:miter lim="800000"/>
          </a:ln>
          <a:effectLst/>
        </p:spPr>
      </p:cxnSp>
      <p:pic>
        <p:nvPicPr>
          <p:cNvPr id="36" name="图片 35">
            <a:extLst>
              <a:ext uri="{FF2B5EF4-FFF2-40B4-BE49-F238E27FC236}">
                <a16:creationId xmlns:a16="http://schemas.microsoft.com/office/drawing/2014/main" xmlns="" id="{2AAB282F-AB1A-45A3-B397-6CC20066A5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45884" y="2413586"/>
            <a:ext cx="2737990" cy="1594952"/>
          </a:xfrm>
          <a:prstGeom prst="rect">
            <a:avLst/>
          </a:prstGeom>
          <a:no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37" name="组合 36">
            <a:extLst>
              <a:ext uri="{FF2B5EF4-FFF2-40B4-BE49-F238E27FC236}">
                <a16:creationId xmlns:a16="http://schemas.microsoft.com/office/drawing/2014/main" xmlns="" id="{D36837B1-5E83-4847-AB6E-C18C9EDEE973}"/>
              </a:ext>
            </a:extLst>
          </p:cNvPr>
          <p:cNvGrpSpPr/>
          <p:nvPr/>
        </p:nvGrpSpPr>
        <p:grpSpPr>
          <a:xfrm>
            <a:off x="1386269" y="4568924"/>
            <a:ext cx="2933204" cy="1320958"/>
            <a:chOff x="1305937" y="4456380"/>
            <a:chExt cx="2933204" cy="1320958"/>
          </a:xfrm>
        </p:grpSpPr>
        <p:sp>
          <p:nvSpPr>
            <p:cNvPr id="38" name="矩形 37">
              <a:extLst>
                <a:ext uri="{FF2B5EF4-FFF2-40B4-BE49-F238E27FC236}">
                  <a16:creationId xmlns:a16="http://schemas.microsoft.com/office/drawing/2014/main" xmlns="" id="{74A63838-48F5-4695-AED8-4486571AFB6E}"/>
                </a:ext>
              </a:extLst>
            </p:cNvPr>
            <p:cNvSpPr/>
            <p:nvPr/>
          </p:nvSpPr>
          <p:spPr>
            <a:xfrm>
              <a:off x="2039004" y="4456380"/>
              <a:ext cx="1467068" cy="400110"/>
            </a:xfrm>
            <a:prstGeom prst="rect">
              <a:avLst/>
            </a:prstGeom>
          </p:spPr>
          <p:txBody>
            <a:bodyPr wrap="none">
              <a:spAutoFit/>
            </a:bodyPr>
            <a:lstStyle/>
            <a:p>
              <a:pPr algn="ctr" defTabSz="609585"/>
              <a:r>
                <a:rPr lang="zh-CN" altLang="en-US" sz="2000" b="1"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请输入标题</a:t>
              </a:r>
            </a:p>
          </p:txBody>
        </p:sp>
        <p:sp>
          <p:nvSpPr>
            <p:cNvPr id="39" name="矩形 38">
              <a:extLst>
                <a:ext uri="{FF2B5EF4-FFF2-40B4-BE49-F238E27FC236}">
                  <a16:creationId xmlns:a16="http://schemas.microsoft.com/office/drawing/2014/main" xmlns="" id="{A73498B9-0689-4E4E-8413-E9868DAE0549}"/>
                </a:ext>
              </a:extLst>
            </p:cNvPr>
            <p:cNvSpPr/>
            <p:nvPr/>
          </p:nvSpPr>
          <p:spPr>
            <a:xfrm>
              <a:off x="1305937" y="4964808"/>
              <a:ext cx="2933204" cy="812530"/>
            </a:xfrm>
            <a:prstGeom prst="rect">
              <a:avLst/>
            </a:prstGeom>
          </p:spPr>
          <p:txBody>
            <a:bodyPr wrap="square">
              <a:spAutoFit/>
            </a:bodyPr>
            <a:lstStyle/>
            <a:p>
              <a:pPr algn="ctr" defTabSz="609585">
                <a:lnSpc>
                  <a:spcPct val="130000"/>
                </a:lnSpc>
              </a:pPr>
              <a:r>
                <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grpSp>
      <p:grpSp>
        <p:nvGrpSpPr>
          <p:cNvPr id="40" name="组合 39">
            <a:extLst>
              <a:ext uri="{FF2B5EF4-FFF2-40B4-BE49-F238E27FC236}">
                <a16:creationId xmlns:a16="http://schemas.microsoft.com/office/drawing/2014/main" xmlns="" id="{623BE5EB-3738-4F34-ABBF-76A38118CCEA}"/>
              </a:ext>
            </a:extLst>
          </p:cNvPr>
          <p:cNvGrpSpPr/>
          <p:nvPr/>
        </p:nvGrpSpPr>
        <p:grpSpPr>
          <a:xfrm>
            <a:off x="4629398" y="4568924"/>
            <a:ext cx="2933204" cy="1320958"/>
            <a:chOff x="4642883" y="4456380"/>
            <a:chExt cx="2933204" cy="1320958"/>
          </a:xfrm>
        </p:grpSpPr>
        <p:sp>
          <p:nvSpPr>
            <p:cNvPr id="52" name="矩形 51">
              <a:extLst>
                <a:ext uri="{FF2B5EF4-FFF2-40B4-BE49-F238E27FC236}">
                  <a16:creationId xmlns:a16="http://schemas.microsoft.com/office/drawing/2014/main" xmlns="" id="{A63DDA00-FB15-4D94-8D88-C7D58006CA88}"/>
                </a:ext>
              </a:extLst>
            </p:cNvPr>
            <p:cNvSpPr/>
            <p:nvPr/>
          </p:nvSpPr>
          <p:spPr>
            <a:xfrm>
              <a:off x="5375950" y="4456380"/>
              <a:ext cx="1467068" cy="400110"/>
            </a:xfrm>
            <a:prstGeom prst="rect">
              <a:avLst/>
            </a:prstGeom>
          </p:spPr>
          <p:txBody>
            <a:bodyPr wrap="none">
              <a:spAutoFit/>
            </a:bodyPr>
            <a:lstStyle/>
            <a:p>
              <a:pPr algn="ctr" defTabSz="609585"/>
              <a:r>
                <a:rPr lang="zh-CN" altLang="en-US" sz="2000" b="1"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请输入标题</a:t>
              </a:r>
            </a:p>
          </p:txBody>
        </p:sp>
        <p:sp>
          <p:nvSpPr>
            <p:cNvPr id="53" name="矩形 52">
              <a:extLst>
                <a:ext uri="{FF2B5EF4-FFF2-40B4-BE49-F238E27FC236}">
                  <a16:creationId xmlns:a16="http://schemas.microsoft.com/office/drawing/2014/main" xmlns="" id="{F3E337DB-9201-4F04-B76D-C4EBC9321EAA}"/>
                </a:ext>
              </a:extLst>
            </p:cNvPr>
            <p:cNvSpPr/>
            <p:nvPr/>
          </p:nvSpPr>
          <p:spPr>
            <a:xfrm>
              <a:off x="4642883" y="4964808"/>
              <a:ext cx="2933204" cy="812530"/>
            </a:xfrm>
            <a:prstGeom prst="rect">
              <a:avLst/>
            </a:prstGeom>
          </p:spPr>
          <p:txBody>
            <a:bodyPr wrap="square">
              <a:spAutoFit/>
            </a:bodyPr>
            <a:lstStyle/>
            <a:p>
              <a:pPr algn="ctr" defTabSz="609585">
                <a:lnSpc>
                  <a:spcPct val="130000"/>
                </a:lnSpc>
              </a:pPr>
              <a:r>
                <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grpSp>
      <p:grpSp>
        <p:nvGrpSpPr>
          <p:cNvPr id="54" name="组合 53">
            <a:extLst>
              <a:ext uri="{FF2B5EF4-FFF2-40B4-BE49-F238E27FC236}">
                <a16:creationId xmlns:a16="http://schemas.microsoft.com/office/drawing/2014/main" xmlns="" id="{1017F4D9-8895-41BE-86A2-11DD437B9B75}"/>
              </a:ext>
            </a:extLst>
          </p:cNvPr>
          <p:cNvGrpSpPr/>
          <p:nvPr/>
        </p:nvGrpSpPr>
        <p:grpSpPr>
          <a:xfrm>
            <a:off x="7872527" y="4568924"/>
            <a:ext cx="2933204" cy="1320958"/>
            <a:chOff x="8383569" y="4456380"/>
            <a:chExt cx="2933204" cy="1320958"/>
          </a:xfrm>
        </p:grpSpPr>
        <p:sp>
          <p:nvSpPr>
            <p:cNvPr id="55" name="矩形 54">
              <a:extLst>
                <a:ext uri="{FF2B5EF4-FFF2-40B4-BE49-F238E27FC236}">
                  <a16:creationId xmlns:a16="http://schemas.microsoft.com/office/drawing/2014/main" xmlns="" id="{1BBB090C-2150-40C2-AA32-087D07972FBF}"/>
                </a:ext>
              </a:extLst>
            </p:cNvPr>
            <p:cNvSpPr/>
            <p:nvPr/>
          </p:nvSpPr>
          <p:spPr>
            <a:xfrm>
              <a:off x="9116636" y="4456380"/>
              <a:ext cx="1467068" cy="400110"/>
            </a:xfrm>
            <a:prstGeom prst="rect">
              <a:avLst/>
            </a:prstGeom>
          </p:spPr>
          <p:txBody>
            <a:bodyPr wrap="none">
              <a:spAutoFit/>
            </a:bodyPr>
            <a:lstStyle/>
            <a:p>
              <a:pPr algn="ctr" defTabSz="609585"/>
              <a:r>
                <a:rPr lang="zh-CN" altLang="en-US" sz="2000" b="1"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请输入标题</a:t>
              </a:r>
            </a:p>
          </p:txBody>
        </p:sp>
        <p:sp>
          <p:nvSpPr>
            <p:cNvPr id="56" name="矩形 55">
              <a:extLst>
                <a:ext uri="{FF2B5EF4-FFF2-40B4-BE49-F238E27FC236}">
                  <a16:creationId xmlns:a16="http://schemas.microsoft.com/office/drawing/2014/main" xmlns="" id="{38DD856C-4CB8-48C7-8F16-AC55DD2C445B}"/>
                </a:ext>
              </a:extLst>
            </p:cNvPr>
            <p:cNvSpPr/>
            <p:nvPr/>
          </p:nvSpPr>
          <p:spPr>
            <a:xfrm>
              <a:off x="8383569" y="4964808"/>
              <a:ext cx="2933204" cy="812530"/>
            </a:xfrm>
            <a:prstGeom prst="rect">
              <a:avLst/>
            </a:prstGeom>
          </p:spPr>
          <p:txBody>
            <a:bodyPr wrap="square">
              <a:spAutoFit/>
            </a:bodyPr>
            <a:lstStyle/>
            <a:p>
              <a:pPr algn="ctr" defTabSz="609585">
                <a:lnSpc>
                  <a:spcPct val="130000"/>
                </a:lnSpc>
              </a:pPr>
              <a:r>
                <a:rPr lang="zh-CN" altLang="en-US" sz="12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grpSp>
      <p:pic>
        <p:nvPicPr>
          <p:cNvPr id="57" name="图片 56">
            <a:extLst>
              <a:ext uri="{FF2B5EF4-FFF2-40B4-BE49-F238E27FC236}">
                <a16:creationId xmlns:a16="http://schemas.microsoft.com/office/drawing/2014/main" xmlns="" id="{E639DE2C-6071-4490-9373-23DD37CDEC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253126" y="2086289"/>
            <a:ext cx="3685747" cy="2249546"/>
          </a:xfrm>
          <a:prstGeom prst="rect">
            <a:avLst/>
          </a:prstGeom>
          <a:no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46949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788" y="537132"/>
            <a:ext cx="11310425" cy="57837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a:extLst>
              <a:ext uri="{FF2B5EF4-FFF2-40B4-BE49-F238E27FC236}">
                <a16:creationId xmlns:a16="http://schemas.microsoft.com/office/drawing/2014/main" xmlns="" id="{FB98E443-C978-4ED7-8AC8-FE79E97E65F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4380624" y="2845590"/>
            <a:ext cx="1379963" cy="2286014"/>
          </a:xfrm>
          <a:custGeom>
            <a:avLst/>
            <a:gdLst>
              <a:gd name="connsiteX0" fmla="*/ 2476512 w 2476512"/>
              <a:gd name="connsiteY0" fmla="*/ 0 h 4525992"/>
              <a:gd name="connsiteX1" fmla="*/ 0 w 2476512"/>
              <a:gd name="connsiteY1" fmla="*/ 0 h 4525992"/>
              <a:gd name="connsiteX2" fmla="*/ 0 w 2476512"/>
              <a:gd name="connsiteY2" fmla="*/ 4525992 h 4525992"/>
              <a:gd name="connsiteX3" fmla="*/ 2476512 w 2476512"/>
              <a:gd name="connsiteY3" fmla="*/ 4525992 h 4525992"/>
            </a:gdLst>
            <a:ahLst/>
            <a:cxnLst>
              <a:cxn ang="0">
                <a:pos x="connsiteX0" y="connsiteY0"/>
              </a:cxn>
              <a:cxn ang="0">
                <a:pos x="connsiteX1" y="connsiteY1"/>
              </a:cxn>
              <a:cxn ang="0">
                <a:pos x="connsiteX2" y="connsiteY2"/>
              </a:cxn>
              <a:cxn ang="0">
                <a:pos x="connsiteX3" y="connsiteY3"/>
              </a:cxn>
            </a:cxnLst>
            <a:rect l="l" t="t" r="r" b="b"/>
            <a:pathLst>
              <a:path w="2476512" h="4525992">
                <a:moveTo>
                  <a:pt x="2476512" y="0"/>
                </a:moveTo>
                <a:lnTo>
                  <a:pt x="0" y="0"/>
                </a:lnTo>
                <a:lnTo>
                  <a:pt x="0" y="4525992"/>
                </a:lnTo>
                <a:lnTo>
                  <a:pt x="2476512" y="4525992"/>
                </a:lnTo>
                <a:close/>
              </a:path>
            </a:pathLst>
          </a:custGeom>
          <a:ln>
            <a:solidFill>
              <a:sysClr val="window" lastClr="FFFFFF">
                <a:lumMod val="50000"/>
              </a:sysClr>
            </a:solidFill>
          </a:ln>
        </p:spPr>
      </p:pic>
      <p:pic>
        <p:nvPicPr>
          <p:cNvPr id="21" name="图片 20">
            <a:extLst>
              <a:ext uri="{FF2B5EF4-FFF2-40B4-BE49-F238E27FC236}">
                <a16:creationId xmlns:a16="http://schemas.microsoft.com/office/drawing/2014/main" xmlns="" id="{EB1EA90A-D3A1-42DF-BBE9-AF45F41A40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60883" y="2851189"/>
            <a:ext cx="1384369" cy="2274824"/>
          </a:xfrm>
          <a:custGeom>
            <a:avLst/>
            <a:gdLst>
              <a:gd name="connsiteX0" fmla="*/ 2476512 w 2476512"/>
              <a:gd name="connsiteY0" fmla="*/ 0 h 4525992"/>
              <a:gd name="connsiteX1" fmla="*/ 0 w 2476512"/>
              <a:gd name="connsiteY1" fmla="*/ 0 h 4525992"/>
              <a:gd name="connsiteX2" fmla="*/ 0 w 2476512"/>
              <a:gd name="connsiteY2" fmla="*/ 4525992 h 4525992"/>
              <a:gd name="connsiteX3" fmla="*/ 2476512 w 2476512"/>
              <a:gd name="connsiteY3" fmla="*/ 4525992 h 4525992"/>
            </a:gdLst>
            <a:ahLst/>
            <a:cxnLst>
              <a:cxn ang="0">
                <a:pos x="connsiteX0" y="connsiteY0"/>
              </a:cxn>
              <a:cxn ang="0">
                <a:pos x="connsiteX1" y="connsiteY1"/>
              </a:cxn>
              <a:cxn ang="0">
                <a:pos x="connsiteX2" y="connsiteY2"/>
              </a:cxn>
              <a:cxn ang="0">
                <a:pos x="connsiteX3" y="connsiteY3"/>
              </a:cxn>
            </a:cxnLst>
            <a:rect l="l" t="t" r="r" b="b"/>
            <a:pathLst>
              <a:path w="2476512" h="4525992">
                <a:moveTo>
                  <a:pt x="2476512" y="0"/>
                </a:moveTo>
                <a:lnTo>
                  <a:pt x="0" y="0"/>
                </a:lnTo>
                <a:lnTo>
                  <a:pt x="0" y="4525992"/>
                </a:lnTo>
                <a:lnTo>
                  <a:pt x="2476512" y="4525992"/>
                </a:lnTo>
                <a:close/>
              </a:path>
            </a:pathLst>
          </a:custGeom>
          <a:ln>
            <a:solidFill>
              <a:sysClr val="window" lastClr="FFFFFF">
                <a:lumMod val="50000"/>
              </a:sysClr>
            </a:solidFill>
          </a:ln>
        </p:spPr>
      </p:pic>
      <p:pic>
        <p:nvPicPr>
          <p:cNvPr id="22" name="图片 21">
            <a:extLst>
              <a:ext uri="{FF2B5EF4-FFF2-40B4-BE49-F238E27FC236}">
                <a16:creationId xmlns:a16="http://schemas.microsoft.com/office/drawing/2014/main" xmlns="" id="{36170341-7383-4971-9AFB-CF5CB47B052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130790" y="2845590"/>
            <a:ext cx="1391178" cy="2286014"/>
          </a:xfrm>
          <a:custGeom>
            <a:avLst/>
            <a:gdLst>
              <a:gd name="connsiteX0" fmla="*/ 0 w 2476512"/>
              <a:gd name="connsiteY0" fmla="*/ 0 h 4525992"/>
              <a:gd name="connsiteX1" fmla="*/ 2476512 w 2476512"/>
              <a:gd name="connsiteY1" fmla="*/ 0 h 4525992"/>
              <a:gd name="connsiteX2" fmla="*/ 2476512 w 2476512"/>
              <a:gd name="connsiteY2" fmla="*/ 4525992 h 4525992"/>
              <a:gd name="connsiteX3" fmla="*/ 0 w 2476512"/>
              <a:gd name="connsiteY3" fmla="*/ 4525992 h 4525992"/>
            </a:gdLst>
            <a:ahLst/>
            <a:cxnLst>
              <a:cxn ang="0">
                <a:pos x="connsiteX0" y="connsiteY0"/>
              </a:cxn>
              <a:cxn ang="0">
                <a:pos x="connsiteX1" y="connsiteY1"/>
              </a:cxn>
              <a:cxn ang="0">
                <a:pos x="connsiteX2" y="connsiteY2"/>
              </a:cxn>
              <a:cxn ang="0">
                <a:pos x="connsiteX3" y="connsiteY3"/>
              </a:cxn>
            </a:cxnLst>
            <a:rect l="l" t="t" r="r" b="b"/>
            <a:pathLst>
              <a:path w="2476512" h="4525992">
                <a:moveTo>
                  <a:pt x="0" y="0"/>
                </a:moveTo>
                <a:lnTo>
                  <a:pt x="2476512" y="0"/>
                </a:lnTo>
                <a:lnTo>
                  <a:pt x="2476512" y="4525992"/>
                </a:lnTo>
                <a:lnTo>
                  <a:pt x="0" y="4525992"/>
                </a:lnTo>
                <a:close/>
              </a:path>
            </a:pathLst>
          </a:custGeom>
          <a:ln>
            <a:solidFill>
              <a:sysClr val="window" lastClr="FFFFFF">
                <a:lumMod val="50000"/>
              </a:sysClr>
            </a:solidFill>
          </a:ln>
        </p:spPr>
      </p:pic>
      <p:pic>
        <p:nvPicPr>
          <p:cNvPr id="44" name="图片 43">
            <a:extLst>
              <a:ext uri="{FF2B5EF4-FFF2-40B4-BE49-F238E27FC236}">
                <a16:creationId xmlns:a16="http://schemas.microsoft.com/office/drawing/2014/main" xmlns="" id="{3203B306-462A-4B2C-BE18-CC1EE96C01A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25064" y="2292780"/>
            <a:ext cx="2026782" cy="3368265"/>
          </a:xfrm>
          <a:prstGeom prst="rect">
            <a:avLst/>
          </a:prstGeom>
          <a:noFill/>
          <a:ln w="34925">
            <a:solidFill>
              <a:srgbClr val="51586B"/>
            </a:solidFill>
          </a:ln>
          <a:effectLst>
            <a:outerShdw blurRad="508000" dist="38100" dir="5400000" sx="105000" sy="105000" algn="t" rotWithShape="0">
              <a:prstClr val="black">
                <a:alpha val="40000"/>
              </a:prstClr>
            </a:outerShdw>
          </a:effectLst>
        </p:spPr>
      </p:pic>
      <p:pic>
        <p:nvPicPr>
          <p:cNvPr id="18"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50729DE-4216-41AD-8958-8FF136C5AAA2}"/>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40787" y="6288704"/>
            <a:ext cx="11310425" cy="423242"/>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626012" y="738488"/>
            <a:ext cx="10939976" cy="5381024"/>
          </a:xfrm>
          <a:prstGeom prst="rect">
            <a:avLst/>
          </a:prstGeom>
          <a:noFill/>
          <a:ln w="28575">
            <a:solidFill>
              <a:srgbClr val="51586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70E7875-C234-439A-9112-6CB80A744080}"/>
              </a:ext>
            </a:extLst>
          </p:cNvPr>
          <p:cNvSpPr txBox="1"/>
          <p:nvPr/>
        </p:nvSpPr>
        <p:spPr>
          <a:xfrm>
            <a:off x="4926452" y="1006698"/>
            <a:ext cx="2339103" cy="646331"/>
          </a:xfrm>
          <a:prstGeom prst="rect">
            <a:avLst/>
          </a:prstGeom>
          <a:noFill/>
          <a:ln>
            <a:noFill/>
          </a:ln>
        </p:spPr>
        <p:txBody>
          <a:bodyPr wrap="none" rtlCol="0">
            <a:spAutoFit/>
          </a:bodyPr>
          <a:lstStyle/>
          <a:p>
            <a:pPr algn="ctr"/>
            <a:r>
              <a:rPr lang="zh-CN" altLang="en-US" sz="3600" spc="600" dirty="0" smtClean="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第贰章</a:t>
            </a:r>
            <a:r>
              <a:rPr lang="zh-CN" altLang="en-US"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回</a:t>
            </a:r>
            <a:endParaRPr lang="en-US" altLang="zh-CN"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24" name="矩形 23"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D4236C8D-383A-4A5C-ABD2-5093D0DDA579}"/>
              </a:ext>
            </a:extLst>
          </p:cNvPr>
          <p:cNvSpPr/>
          <p:nvPr/>
        </p:nvSpPr>
        <p:spPr>
          <a:xfrm flipH="1">
            <a:off x="7224631" y="4795566"/>
            <a:ext cx="2027648" cy="865479"/>
          </a:xfrm>
          <a:prstGeom prst="rect">
            <a:avLst/>
          </a:prstGeom>
          <a:solidFill>
            <a:srgbClr val="51586B">
              <a:alpha val="79000"/>
            </a:srgbClr>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25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000000">
                  <a:lumMod val="50000"/>
                  <a:lumOff val="50000"/>
                </a:srgbClr>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5" name="矩形 24"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43B4A851-9BFD-4623-871C-538A568EADD9}"/>
              </a:ext>
            </a:extLst>
          </p:cNvPr>
          <p:cNvSpPr/>
          <p:nvPr/>
        </p:nvSpPr>
        <p:spPr>
          <a:xfrm flipH="1">
            <a:off x="7475309" y="4945499"/>
            <a:ext cx="1526292" cy="538289"/>
          </a:xfrm>
          <a:prstGeom prst="rect">
            <a:avLst/>
          </a:prstGeom>
        </p:spPr>
        <p:txBody>
          <a:bodyPr wrap="square">
            <a:spAutoFit/>
          </a:bodyPr>
          <a:lstStyle/>
          <a:p>
            <a:pPr algn="just">
              <a:lnSpc>
                <a:spcPct val="125000"/>
              </a:lnSpc>
            </a:pPr>
            <a:r>
              <a:rPr lang="en-US" altLang="zh-CN" sz="800"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Placeholder text can provide instructions for almost all HTML input areas, </a:t>
            </a:r>
          </a:p>
        </p:txBody>
      </p:sp>
      <p:sp>
        <p:nvSpPr>
          <p:cNvPr id="26" name="矩形 25"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9E82F664-A85E-41AC-899C-4D1C62058C39}"/>
              </a:ext>
            </a:extLst>
          </p:cNvPr>
          <p:cNvSpPr/>
          <p:nvPr/>
        </p:nvSpPr>
        <p:spPr>
          <a:xfrm flipH="1">
            <a:off x="7225064" y="4766321"/>
            <a:ext cx="2027215" cy="51690"/>
          </a:xfrm>
          <a:prstGeom prst="rect">
            <a:avLst/>
          </a:prstGeom>
          <a:solidFill>
            <a:srgbClr val="000000">
              <a:lumMod val="95000"/>
              <a:lumOff val="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grpSp>
        <p:nvGrpSpPr>
          <p:cNvPr id="27" name="组合 26"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A4912108-024E-4C7E-BC6B-08BAC14A206D}"/>
              </a:ext>
            </a:extLst>
          </p:cNvPr>
          <p:cNvGrpSpPr/>
          <p:nvPr/>
        </p:nvGrpSpPr>
        <p:grpSpPr>
          <a:xfrm>
            <a:off x="10954690" y="3624302"/>
            <a:ext cx="248108" cy="490265"/>
            <a:chOff x="10706582" y="1689440"/>
            <a:chExt cx="497712" cy="983486"/>
          </a:xfrm>
        </p:grpSpPr>
        <p:cxnSp>
          <p:nvCxnSpPr>
            <p:cNvPr id="28" name="直接连接符 27">
              <a:extLst>
                <a:ext uri="{FF2B5EF4-FFF2-40B4-BE49-F238E27FC236}">
                  <a16:creationId xmlns:a16="http://schemas.microsoft.com/office/drawing/2014/main" xmlns="" id="{3F723A7E-5F6E-4D93-9C55-577055F071DF}"/>
                </a:ext>
              </a:extLst>
            </p:cNvPr>
            <p:cNvCxnSpPr/>
            <p:nvPr/>
          </p:nvCxnSpPr>
          <p:spPr>
            <a:xfrm>
              <a:off x="10706582" y="1689440"/>
              <a:ext cx="497712" cy="497712"/>
            </a:xfrm>
            <a:prstGeom prst="line">
              <a:avLst/>
            </a:prstGeom>
            <a:noFill/>
            <a:ln w="6350" cap="flat" cmpd="sng" algn="ctr">
              <a:solidFill>
                <a:sysClr val="window" lastClr="FFFFFF">
                  <a:lumMod val="50000"/>
                </a:sysClr>
              </a:solidFill>
              <a:prstDash val="solid"/>
              <a:miter lim="800000"/>
            </a:ln>
            <a:effectLst/>
          </p:spPr>
        </p:cxnSp>
        <p:cxnSp>
          <p:nvCxnSpPr>
            <p:cNvPr id="29" name="直接连接符 28">
              <a:extLst>
                <a:ext uri="{FF2B5EF4-FFF2-40B4-BE49-F238E27FC236}">
                  <a16:creationId xmlns:a16="http://schemas.microsoft.com/office/drawing/2014/main" xmlns="" id="{256CEE1C-84A8-45C7-9E45-E03C1484DD88}"/>
                </a:ext>
              </a:extLst>
            </p:cNvPr>
            <p:cNvCxnSpPr/>
            <p:nvPr/>
          </p:nvCxnSpPr>
          <p:spPr>
            <a:xfrm flipH="1">
              <a:off x="10706582" y="2175214"/>
              <a:ext cx="497712" cy="497712"/>
            </a:xfrm>
            <a:prstGeom prst="line">
              <a:avLst/>
            </a:prstGeom>
            <a:noFill/>
            <a:ln w="6350" cap="flat" cmpd="sng" algn="ctr">
              <a:solidFill>
                <a:sysClr val="window" lastClr="FFFFFF">
                  <a:lumMod val="50000"/>
                </a:sysClr>
              </a:solidFill>
              <a:prstDash val="solid"/>
              <a:miter lim="800000"/>
            </a:ln>
            <a:effectLst/>
          </p:spPr>
        </p:cxnSp>
      </p:grpSp>
      <p:grpSp>
        <p:nvGrpSpPr>
          <p:cNvPr id="30" name="组合 29"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76EBB9D5-1BD3-4C11-AF3E-7D7A6A794443}"/>
              </a:ext>
            </a:extLst>
          </p:cNvPr>
          <p:cNvGrpSpPr/>
          <p:nvPr/>
        </p:nvGrpSpPr>
        <p:grpSpPr>
          <a:xfrm flipH="1">
            <a:off x="989203" y="3624302"/>
            <a:ext cx="248108" cy="490265"/>
            <a:chOff x="10706582" y="1689440"/>
            <a:chExt cx="497712" cy="983486"/>
          </a:xfrm>
        </p:grpSpPr>
        <p:cxnSp>
          <p:nvCxnSpPr>
            <p:cNvPr id="31" name="直接连接符 30">
              <a:extLst>
                <a:ext uri="{FF2B5EF4-FFF2-40B4-BE49-F238E27FC236}">
                  <a16:creationId xmlns:a16="http://schemas.microsoft.com/office/drawing/2014/main" xmlns="" id="{80C423E6-D485-4697-9CC7-96AADC69BCB8}"/>
                </a:ext>
              </a:extLst>
            </p:cNvPr>
            <p:cNvCxnSpPr/>
            <p:nvPr/>
          </p:nvCxnSpPr>
          <p:spPr>
            <a:xfrm>
              <a:off x="10706582" y="1689440"/>
              <a:ext cx="497712" cy="497712"/>
            </a:xfrm>
            <a:prstGeom prst="line">
              <a:avLst/>
            </a:prstGeom>
            <a:noFill/>
            <a:ln w="6350" cap="flat" cmpd="sng" algn="ctr">
              <a:solidFill>
                <a:sysClr val="window" lastClr="FFFFFF">
                  <a:lumMod val="50000"/>
                </a:sysClr>
              </a:solidFill>
              <a:prstDash val="solid"/>
              <a:miter lim="800000"/>
            </a:ln>
            <a:effectLst/>
          </p:spPr>
        </p:cxnSp>
        <p:cxnSp>
          <p:nvCxnSpPr>
            <p:cNvPr id="32" name="直接连接符 31">
              <a:extLst>
                <a:ext uri="{FF2B5EF4-FFF2-40B4-BE49-F238E27FC236}">
                  <a16:creationId xmlns:a16="http://schemas.microsoft.com/office/drawing/2014/main" xmlns="" id="{537E1E94-51CD-421C-B2AA-BB74559B9C1A}"/>
                </a:ext>
              </a:extLst>
            </p:cNvPr>
            <p:cNvCxnSpPr/>
            <p:nvPr/>
          </p:nvCxnSpPr>
          <p:spPr>
            <a:xfrm flipH="1">
              <a:off x="10706582" y="2175214"/>
              <a:ext cx="497712" cy="497712"/>
            </a:xfrm>
            <a:prstGeom prst="line">
              <a:avLst/>
            </a:prstGeom>
            <a:noFill/>
            <a:ln w="6350" cap="flat" cmpd="sng" algn="ctr">
              <a:solidFill>
                <a:sysClr val="window" lastClr="FFFFFF">
                  <a:lumMod val="50000"/>
                </a:sysClr>
              </a:solidFill>
              <a:prstDash val="solid"/>
              <a:miter lim="800000"/>
            </a:ln>
            <a:effectLst/>
          </p:spPr>
        </p:cxnSp>
      </p:grpSp>
      <p:sp>
        <p:nvSpPr>
          <p:cNvPr id="42" name="矩形 41">
            <a:extLst>
              <a:ext uri="{FF2B5EF4-FFF2-40B4-BE49-F238E27FC236}">
                <a16:creationId xmlns:a16="http://schemas.microsoft.com/office/drawing/2014/main" xmlns="" id="{1A3C2FDE-519E-495F-AE77-7942FE00E7D2}"/>
              </a:ext>
            </a:extLst>
          </p:cNvPr>
          <p:cNvSpPr/>
          <p:nvPr/>
        </p:nvSpPr>
        <p:spPr>
          <a:xfrm>
            <a:off x="1386269" y="2614682"/>
            <a:ext cx="1731564" cy="461665"/>
          </a:xfrm>
          <a:prstGeom prst="rect">
            <a:avLst/>
          </a:prstGeom>
        </p:spPr>
        <p:txBody>
          <a:bodyPr wrap="none">
            <a:spAutoFit/>
          </a:bodyPr>
          <a:lstStyle/>
          <a:p>
            <a:pPr defTabSz="609585"/>
            <a:r>
              <a:rPr lang="zh-CN" altLang="en-US" sz="2400" b="1"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请输入标题</a:t>
            </a:r>
          </a:p>
        </p:txBody>
      </p:sp>
      <p:sp>
        <p:nvSpPr>
          <p:cNvPr id="43" name="矩形 42">
            <a:extLst>
              <a:ext uri="{FF2B5EF4-FFF2-40B4-BE49-F238E27FC236}">
                <a16:creationId xmlns:a16="http://schemas.microsoft.com/office/drawing/2014/main" xmlns="" id="{6893340A-C159-448A-A3DB-C6A586DA66CD}"/>
              </a:ext>
            </a:extLst>
          </p:cNvPr>
          <p:cNvSpPr/>
          <p:nvPr/>
        </p:nvSpPr>
        <p:spPr>
          <a:xfrm>
            <a:off x="1386269" y="3180832"/>
            <a:ext cx="2864300" cy="2332946"/>
          </a:xfrm>
          <a:prstGeom prst="rect">
            <a:avLst/>
          </a:prstGeom>
        </p:spPr>
        <p:txBody>
          <a:bodyPr wrap="square">
            <a:spAutoFit/>
          </a:bodyPr>
          <a:lstStyle/>
          <a:p>
            <a:pPr defTabSz="609585">
              <a:lnSpc>
                <a:spcPct val="130000"/>
              </a:lnSpc>
            </a:pPr>
            <a:r>
              <a:rPr lang="zh-CN" altLang="en-US" sz="14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a:t>
            </a:r>
            <a:endParaRPr lang="en-US" altLang="zh-CN" sz="14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defTabSz="609585">
              <a:lnSpc>
                <a:spcPct val="130000"/>
              </a:lnSpc>
            </a:pPr>
            <a:r>
              <a:rPr lang="zh-CN" altLang="en-US" sz="14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键词、部分简单介绍等。</a:t>
            </a:r>
            <a:endParaRPr lang="en-US" altLang="zh-CN" sz="14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defTabSz="609585">
              <a:lnSpc>
                <a:spcPct val="130000"/>
              </a:lnSpc>
            </a:pPr>
            <a:r>
              <a:rPr lang="zh-CN" altLang="en-US" sz="14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a:t>
            </a:r>
            <a:endParaRPr lang="en-US" altLang="zh-CN" sz="14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defTabSz="609585">
              <a:lnSpc>
                <a:spcPct val="130000"/>
              </a:lnSpc>
            </a:pPr>
            <a:r>
              <a:rPr lang="zh-CN" altLang="en-US" sz="14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添加文本内容，如关键词、</a:t>
            </a:r>
            <a:endParaRPr lang="en-US" altLang="zh-CN" sz="14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defTabSz="609585">
              <a:lnSpc>
                <a:spcPct val="130000"/>
              </a:lnSpc>
            </a:pPr>
            <a:r>
              <a:rPr lang="zh-CN" altLang="en-US" sz="14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部分简单介绍等。点击此处添加</a:t>
            </a:r>
            <a:endParaRPr lang="en-US" altLang="zh-CN" sz="14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endParaRPr>
          </a:p>
          <a:p>
            <a:pPr defTabSz="609585">
              <a:lnSpc>
                <a:spcPct val="130000"/>
              </a:lnSpc>
            </a:pPr>
            <a:r>
              <a:rPr lang="zh-CN" altLang="en-US" sz="1400" dirty="0">
                <a:solidFill>
                  <a:schemeClr val="tx1">
                    <a:lumMod val="65000"/>
                    <a:lumOff val="35000"/>
                  </a:schemeClr>
                </a:solidFill>
                <a:latin typeface="Century Gothic" panose="020B0502020202020204" pitchFamily="34" charset="0"/>
                <a:ea typeface="微软雅黑" panose="020B0503020204020204" pitchFamily="34" charset="-122"/>
                <a:sym typeface="Century Gothic" panose="020B0502020202020204" pitchFamily="34" charset="0"/>
              </a:rPr>
              <a:t>文本内容，如关键词、部分简单介绍等。</a:t>
            </a:r>
          </a:p>
        </p:txBody>
      </p:sp>
    </p:spTree>
    <p:extLst>
      <p:ext uri="{BB962C8B-B14F-4D97-AF65-F5344CB8AC3E}">
        <p14:creationId xmlns:p14="http://schemas.microsoft.com/office/powerpoint/2010/main" val="30630237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788" y="537132"/>
            <a:ext cx="11310425" cy="57837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图片 47">
            <a:extLst>
              <a:ext uri="{FF2B5EF4-FFF2-40B4-BE49-F238E27FC236}">
                <a16:creationId xmlns:a16="http://schemas.microsoft.com/office/drawing/2014/main" xmlns="" id="{34F36AFD-23F1-4FE1-BC79-EFD726CAAF2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3466271" y="2810952"/>
            <a:ext cx="1391178" cy="2286266"/>
          </a:xfrm>
          <a:custGeom>
            <a:avLst/>
            <a:gdLst>
              <a:gd name="connsiteX0" fmla="*/ 0 w 2476512"/>
              <a:gd name="connsiteY0" fmla="*/ 0 h 4525992"/>
              <a:gd name="connsiteX1" fmla="*/ 2476512 w 2476512"/>
              <a:gd name="connsiteY1" fmla="*/ 0 h 4525992"/>
              <a:gd name="connsiteX2" fmla="*/ 2476512 w 2476512"/>
              <a:gd name="connsiteY2" fmla="*/ 4525992 h 4525992"/>
              <a:gd name="connsiteX3" fmla="*/ 0 w 2476512"/>
              <a:gd name="connsiteY3" fmla="*/ 4525992 h 4525992"/>
            </a:gdLst>
            <a:ahLst/>
            <a:cxnLst>
              <a:cxn ang="0">
                <a:pos x="connsiteX0" y="connsiteY0"/>
              </a:cxn>
              <a:cxn ang="0">
                <a:pos x="connsiteX1" y="connsiteY1"/>
              </a:cxn>
              <a:cxn ang="0">
                <a:pos x="connsiteX2" y="connsiteY2"/>
              </a:cxn>
              <a:cxn ang="0">
                <a:pos x="connsiteX3" y="connsiteY3"/>
              </a:cxn>
            </a:cxnLst>
            <a:rect l="l" t="t" r="r" b="b"/>
            <a:pathLst>
              <a:path w="2476512" h="4525992">
                <a:moveTo>
                  <a:pt x="0" y="0"/>
                </a:moveTo>
                <a:lnTo>
                  <a:pt x="2476512" y="0"/>
                </a:lnTo>
                <a:lnTo>
                  <a:pt x="2476512" y="4525992"/>
                </a:lnTo>
                <a:lnTo>
                  <a:pt x="0" y="4525992"/>
                </a:lnTo>
                <a:close/>
              </a:path>
            </a:pathLst>
          </a:custGeom>
          <a:ln>
            <a:solidFill>
              <a:sysClr val="window" lastClr="FFFFFF">
                <a:lumMod val="50000"/>
              </a:sysClr>
            </a:solidFill>
          </a:ln>
        </p:spPr>
      </p:pic>
      <p:pic>
        <p:nvPicPr>
          <p:cNvPr id="47" name="图片 46">
            <a:extLst>
              <a:ext uri="{FF2B5EF4-FFF2-40B4-BE49-F238E27FC236}">
                <a16:creationId xmlns:a16="http://schemas.microsoft.com/office/drawing/2014/main" xmlns="" id="{814504D2-0D2C-47CE-87C7-972B7BB31A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4117" y="2249642"/>
            <a:ext cx="2026782" cy="3339020"/>
          </a:xfrm>
          <a:prstGeom prst="rect">
            <a:avLst/>
          </a:prstGeom>
          <a:noFill/>
          <a:ln w="34925">
            <a:solidFill>
              <a:srgbClr val="396081">
                <a:lumMod val="75000"/>
              </a:srgbClr>
            </a:solidFill>
          </a:ln>
          <a:effectLst>
            <a:outerShdw blurRad="508000" dist="38100" dir="5400000" sx="105000" sy="105000" algn="t" rotWithShape="0">
              <a:prstClr val="black">
                <a:alpha val="40000"/>
              </a:prstClr>
            </a:outerShdw>
          </a:effectLst>
        </p:spPr>
      </p:pic>
      <p:pic>
        <p:nvPicPr>
          <p:cNvPr id="18"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50729DE-4216-41AD-8958-8FF136C5AAA2}"/>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40787" y="6288704"/>
            <a:ext cx="11310425" cy="423242"/>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626012" y="738488"/>
            <a:ext cx="10939976" cy="5381024"/>
          </a:xfrm>
          <a:prstGeom prst="rect">
            <a:avLst/>
          </a:prstGeom>
          <a:noFill/>
          <a:ln w="28575">
            <a:solidFill>
              <a:srgbClr val="51586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70E7875-C234-439A-9112-6CB80A744080}"/>
              </a:ext>
            </a:extLst>
          </p:cNvPr>
          <p:cNvSpPr txBox="1"/>
          <p:nvPr/>
        </p:nvSpPr>
        <p:spPr>
          <a:xfrm>
            <a:off x="4926452" y="1006698"/>
            <a:ext cx="2339103" cy="646331"/>
          </a:xfrm>
          <a:prstGeom prst="rect">
            <a:avLst/>
          </a:prstGeom>
          <a:noFill/>
          <a:ln>
            <a:noFill/>
          </a:ln>
        </p:spPr>
        <p:txBody>
          <a:bodyPr wrap="none" rtlCol="0">
            <a:spAutoFit/>
          </a:bodyPr>
          <a:lstStyle/>
          <a:p>
            <a:pPr algn="ctr"/>
            <a:r>
              <a:rPr lang="zh-CN" altLang="en-US" sz="3600" spc="600" dirty="0" smtClean="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第贰章</a:t>
            </a:r>
            <a:r>
              <a:rPr lang="zh-CN" altLang="en-US"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回</a:t>
            </a:r>
            <a:endParaRPr lang="en-US" altLang="zh-CN"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34" name="矩形 33"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EFD71E07-FC9A-45FA-AB43-721FA374526E}"/>
              </a:ext>
            </a:extLst>
          </p:cNvPr>
          <p:cNvSpPr/>
          <p:nvPr/>
        </p:nvSpPr>
        <p:spPr>
          <a:xfrm flipH="1">
            <a:off x="1874118" y="4725226"/>
            <a:ext cx="2027648" cy="865479"/>
          </a:xfrm>
          <a:prstGeom prst="rect">
            <a:avLst/>
          </a:prstGeom>
          <a:solidFill>
            <a:srgbClr val="51586B">
              <a:alpha val="79000"/>
            </a:srgbClr>
          </a:solidFill>
          <a:ln w="12700" cap="flat" cmpd="sng" algn="ctr">
            <a:noFill/>
            <a:prstDash val="solid"/>
            <a:miter lim="800000"/>
          </a:ln>
          <a:effectLst/>
        </p:spPr>
        <p:txBody>
          <a:bodyPr rtlCol="0" anchor="ctr"/>
          <a:lstStyle/>
          <a:p>
            <a:pPr marL="0" marR="0" lvl="0" indent="0" algn="just" defTabSz="914400" eaLnBrk="1" fontAlgn="auto" latinLnBrk="0" hangingPunct="1">
              <a:lnSpc>
                <a:spcPct val="125000"/>
              </a:lnSpc>
              <a:spcBef>
                <a:spcPts val="0"/>
              </a:spcBef>
              <a:spcAft>
                <a:spcPts val="0"/>
              </a:spcAft>
              <a:buClrTx/>
              <a:buSzTx/>
              <a:buFontTx/>
              <a:buNone/>
              <a:tabLst/>
              <a:defRPr/>
            </a:pPr>
            <a:endParaRPr kumimoji="0" lang="zh-CN" altLang="en-US" sz="800" b="0" i="0" u="none" strike="noStrike" kern="0" cap="none" spc="0" normalizeH="0" baseline="0" noProof="0">
              <a:ln>
                <a:noFill/>
              </a:ln>
              <a:solidFill>
                <a:srgbClr val="000000">
                  <a:lumMod val="50000"/>
                  <a:lumOff val="50000"/>
                </a:srgbClr>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5" name="矩形 34"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6027738B-204B-4AB5-91D4-A7CC3DC292FC}"/>
              </a:ext>
            </a:extLst>
          </p:cNvPr>
          <p:cNvSpPr/>
          <p:nvPr/>
        </p:nvSpPr>
        <p:spPr>
          <a:xfrm flipH="1">
            <a:off x="2124796" y="4875159"/>
            <a:ext cx="1526292" cy="538289"/>
          </a:xfrm>
          <a:prstGeom prst="rect">
            <a:avLst/>
          </a:prstGeom>
        </p:spPr>
        <p:txBody>
          <a:bodyPr wrap="square">
            <a:spAutoFit/>
          </a:bodyPr>
          <a:lstStyle/>
          <a:p>
            <a:pPr algn="just">
              <a:lnSpc>
                <a:spcPct val="125000"/>
              </a:lnSpc>
            </a:pPr>
            <a:r>
              <a:rPr lang="en-US" altLang="zh-CN" sz="800"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Placeholder text can provide instructions for almost all HTML input areas, </a:t>
            </a:r>
          </a:p>
        </p:txBody>
      </p:sp>
      <p:sp>
        <p:nvSpPr>
          <p:cNvPr id="36" name="矩形 35"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DB077A9C-AB75-4176-8683-94E00600E752}"/>
              </a:ext>
            </a:extLst>
          </p:cNvPr>
          <p:cNvSpPr/>
          <p:nvPr/>
        </p:nvSpPr>
        <p:spPr>
          <a:xfrm flipH="1">
            <a:off x="1874551" y="4695981"/>
            <a:ext cx="2027215" cy="51690"/>
          </a:xfrm>
          <a:prstGeom prst="rect">
            <a:avLst/>
          </a:prstGeom>
          <a:solidFill>
            <a:srgbClr val="000000">
              <a:lumMod val="95000"/>
              <a:lumOff val="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37" name="直接连接符 36"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49948834-899C-41F0-B1FC-6F761E14C93A}"/>
              </a:ext>
            </a:extLst>
          </p:cNvPr>
          <p:cNvCxnSpPr/>
          <p:nvPr/>
        </p:nvCxnSpPr>
        <p:spPr>
          <a:xfrm>
            <a:off x="5752506" y="3014859"/>
            <a:ext cx="4377304" cy="0"/>
          </a:xfrm>
          <a:prstGeom prst="line">
            <a:avLst/>
          </a:prstGeom>
          <a:noFill/>
          <a:ln w="6350" cap="flat" cmpd="sng" algn="ctr">
            <a:solidFill>
              <a:srgbClr val="080E49"/>
            </a:solidFill>
            <a:prstDash val="solid"/>
            <a:miter lim="800000"/>
          </a:ln>
          <a:effectLst/>
        </p:spPr>
      </p:cxnSp>
      <p:sp>
        <p:nvSpPr>
          <p:cNvPr id="38" name="矩形 37"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49AACC1-24E3-4ABA-8030-D227422DA732}"/>
              </a:ext>
            </a:extLst>
          </p:cNvPr>
          <p:cNvSpPr/>
          <p:nvPr/>
        </p:nvSpPr>
        <p:spPr>
          <a:xfrm>
            <a:off x="5752506" y="3014859"/>
            <a:ext cx="1146034" cy="45719"/>
          </a:xfrm>
          <a:prstGeom prst="rect">
            <a:avLst/>
          </a:prstGeom>
          <a:solidFill>
            <a:srgbClr val="000000">
              <a:lumMod val="95000"/>
              <a:lumOff val="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9" name="矩形 38"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43C2FF26-1156-4BA2-8A55-CFEDC2E38B40}"/>
              </a:ext>
            </a:extLst>
          </p:cNvPr>
          <p:cNvSpPr/>
          <p:nvPr/>
        </p:nvSpPr>
        <p:spPr>
          <a:xfrm>
            <a:off x="5645650" y="3183356"/>
            <a:ext cx="5284645" cy="957955"/>
          </a:xfrm>
          <a:prstGeom prst="rect">
            <a:avLst/>
          </a:prstGeom>
        </p:spPr>
        <p:txBody>
          <a:bodyPr wrap="square">
            <a:spAutoFit/>
          </a:bodyPr>
          <a:lstStyle/>
          <a:p>
            <a:pPr algn="just">
              <a:lnSpc>
                <a:spcPct val="125000"/>
              </a:lnSpc>
            </a:pPr>
            <a:r>
              <a:rPr lang="zh-CN" altLang="en-US"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占位符文本几乎可以为所有的</a:t>
            </a:r>
            <a:r>
              <a:rPr lang="en-US" altLang="zh-CN"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HTML</a:t>
            </a:r>
            <a:r>
              <a:rPr lang="zh-CN" altLang="en-US"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输入区域提供指示，</a:t>
            </a:r>
          </a:p>
          <a:p>
            <a:pPr algn="just">
              <a:lnSpc>
                <a:spcPct val="125000"/>
              </a:lnSpc>
            </a:pPr>
            <a:r>
              <a:rPr lang="zh-CN" altLang="en-US"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但有时也会误导设计师和开发者。为复杂的表单提供文字提示，同时又可以省略标签来提高美观度，这些听起来很诱人。</a:t>
            </a:r>
          </a:p>
        </p:txBody>
      </p:sp>
      <p:sp>
        <p:nvSpPr>
          <p:cNvPr id="40" name="矩形 39"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D947EA4F-870B-40A6-8F5B-E4B8C49669A8}"/>
              </a:ext>
            </a:extLst>
          </p:cNvPr>
          <p:cNvSpPr/>
          <p:nvPr/>
        </p:nvSpPr>
        <p:spPr>
          <a:xfrm>
            <a:off x="5645651" y="4135961"/>
            <a:ext cx="5284644" cy="530466"/>
          </a:xfrm>
          <a:prstGeom prst="rect">
            <a:avLst/>
          </a:prstGeom>
        </p:spPr>
        <p:txBody>
          <a:bodyPr wrap="square">
            <a:spAutoFit/>
          </a:bodyPr>
          <a:lstStyle/>
          <a:p>
            <a:pPr algn="just">
              <a:lnSpc>
                <a:spcPct val="125000"/>
              </a:lnSpc>
            </a:pPr>
            <a:r>
              <a:rPr lang="en-US" altLang="zh-CN" sz="1200" dirty="0">
                <a:solidFill>
                  <a:prstClr val="white">
                    <a:lumMod val="50000"/>
                  </a:prstClr>
                </a:solidFill>
                <a:latin typeface="Century Gothic" panose="020B0502020202020204" pitchFamily="34" charset="0"/>
                <a:ea typeface="微软雅黑" panose="020B0503020204020204" pitchFamily="34" charset="-122"/>
                <a:sym typeface="Century Gothic" panose="020B0502020202020204" pitchFamily="34" charset="0"/>
              </a:rPr>
              <a:t>Placeholder text can provide instructions for almost all HTML input areas, but it can sometimes mislead designers and developers.</a:t>
            </a:r>
          </a:p>
        </p:txBody>
      </p:sp>
      <p:sp>
        <p:nvSpPr>
          <p:cNvPr id="45" name="文本框 44"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DE5DED0E-1BB2-4EF3-BAC9-F226D0E7E7EA}"/>
              </a:ext>
            </a:extLst>
          </p:cNvPr>
          <p:cNvSpPr txBox="1"/>
          <p:nvPr/>
        </p:nvSpPr>
        <p:spPr>
          <a:xfrm>
            <a:off x="5626599" y="2311954"/>
            <a:ext cx="3057247" cy="584775"/>
          </a:xfrm>
          <a:prstGeom prst="rect">
            <a:avLst/>
          </a:prstGeom>
          <a:noFill/>
          <a:ln>
            <a:noFill/>
          </a:ln>
        </p:spPr>
        <p:txBody>
          <a:bodyPr wrap="none" rtlCol="0">
            <a:spAutoFit/>
          </a:bodyPr>
          <a:lstStyle/>
          <a:p>
            <a:r>
              <a:rPr lang="zh-CN" altLang="en-US" sz="3200" dirty="0">
                <a:solidFill>
                  <a:srgbClr val="000000"/>
                </a:solidFill>
                <a:latin typeface="华文中宋" panose="02010600040101010101" pitchFamily="2" charset="-122"/>
                <a:ea typeface="华文中宋" panose="02010600040101010101" pitchFamily="2" charset="-122"/>
                <a:sym typeface="Century Gothic" panose="020B0502020202020204" pitchFamily="34" charset="0"/>
              </a:rPr>
              <a:t>请输入你的标题</a:t>
            </a:r>
            <a:endParaRPr lang="en-US" altLang="zh-CN" sz="3200" dirty="0">
              <a:solidFill>
                <a:srgbClr val="000000"/>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46" name="矩形 45"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65AA425D-DEDB-4FDC-B1DC-D34604F8A22A}"/>
              </a:ext>
            </a:extLst>
          </p:cNvPr>
          <p:cNvSpPr/>
          <p:nvPr/>
        </p:nvSpPr>
        <p:spPr>
          <a:xfrm>
            <a:off x="5729356" y="4892362"/>
            <a:ext cx="1146034" cy="352976"/>
          </a:xfrm>
          <a:prstGeom prst="rect">
            <a:avLst/>
          </a:prstGeom>
          <a:solidFill>
            <a:srgbClr val="51586B">
              <a:alpha val="70000"/>
            </a:srgbClr>
          </a:solidFill>
          <a:ln w="12700" cap="flat" cmpd="sng" algn="ctr">
            <a:noFill/>
            <a:prstDash val="solid"/>
            <a:miter lim="800000"/>
          </a:ln>
          <a:effectLst>
            <a:outerShdw blurRad="63500" sx="102000" sy="102000" algn="ctr"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i="0" u="none" strike="noStrike" kern="0" cap="none" spc="600" normalizeH="0" baseline="0" noProof="0" dirty="0" smtClean="0">
                <a:ln>
                  <a:noFill/>
                </a:ln>
                <a:solidFill>
                  <a:prstClr val="white"/>
                </a:solidFill>
                <a:effectLst/>
                <a:uLnTx/>
                <a:uFillTx/>
                <a:latin typeface="华文中宋" panose="02010600040101010101" pitchFamily="2" charset="-122"/>
                <a:ea typeface="华文中宋" panose="02010600040101010101" pitchFamily="2" charset="-122"/>
                <a:sym typeface="Century Gothic" panose="020B0502020202020204" pitchFamily="34" charset="0"/>
              </a:rPr>
              <a:t>浮世绘</a:t>
            </a:r>
            <a:endParaRPr kumimoji="0" lang="zh-CN" altLang="en-US" sz="1300" i="0" u="none" strike="noStrike" kern="0" cap="none" spc="60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Century Gothic" panose="020B0502020202020204" pitchFamily="34" charset="0"/>
            </a:endParaRPr>
          </a:p>
        </p:txBody>
      </p:sp>
    </p:spTree>
    <p:extLst>
      <p:ext uri="{BB962C8B-B14F-4D97-AF65-F5344CB8AC3E}">
        <p14:creationId xmlns:p14="http://schemas.microsoft.com/office/powerpoint/2010/main" val="21930778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788" y="537132"/>
            <a:ext cx="11310425" cy="57837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50729DE-4216-41AD-8958-8FF136C5AAA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40787" y="6288704"/>
            <a:ext cx="11310425" cy="423242"/>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626012" y="738488"/>
            <a:ext cx="10939976" cy="5381024"/>
          </a:xfrm>
          <a:prstGeom prst="rect">
            <a:avLst/>
          </a:prstGeom>
          <a:noFill/>
          <a:ln w="28575">
            <a:solidFill>
              <a:srgbClr val="51586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70E7875-C234-439A-9112-6CB80A744080}"/>
              </a:ext>
            </a:extLst>
          </p:cNvPr>
          <p:cNvSpPr txBox="1"/>
          <p:nvPr/>
        </p:nvSpPr>
        <p:spPr>
          <a:xfrm>
            <a:off x="4926452" y="1006698"/>
            <a:ext cx="2339103" cy="646331"/>
          </a:xfrm>
          <a:prstGeom prst="rect">
            <a:avLst/>
          </a:prstGeom>
          <a:noFill/>
          <a:ln>
            <a:noFill/>
          </a:ln>
        </p:spPr>
        <p:txBody>
          <a:bodyPr wrap="none" rtlCol="0">
            <a:spAutoFit/>
          </a:bodyPr>
          <a:lstStyle/>
          <a:p>
            <a:pPr algn="ctr"/>
            <a:r>
              <a:rPr lang="zh-CN" altLang="en-US" sz="3600" spc="600" dirty="0" smtClean="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第贰章</a:t>
            </a:r>
            <a:r>
              <a:rPr lang="zh-CN" altLang="en-US"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回</a:t>
            </a:r>
            <a:endParaRPr lang="en-US" altLang="zh-CN"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19" name="矩形 1">
            <a:extLst>
              <a:ext uri="{FF2B5EF4-FFF2-40B4-BE49-F238E27FC236}">
                <a16:creationId xmlns:a16="http://schemas.microsoft.com/office/drawing/2014/main" xmlns="" id="{6BFE3D1C-7151-403E-BCEB-CD0D7EFD67C5}"/>
              </a:ext>
            </a:extLst>
          </p:cNvPr>
          <p:cNvSpPr/>
          <p:nvPr/>
        </p:nvSpPr>
        <p:spPr>
          <a:xfrm rot="1321971">
            <a:off x="1788045" y="2611913"/>
            <a:ext cx="2083946" cy="2435576"/>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rgbClr val="51586B"/>
          </a:solidFill>
          <a:ln w="12700" cap="flat" cmpd="sng" algn="ctr">
            <a:noFill/>
            <a:prstDash val="solid"/>
            <a:miter lim="800000"/>
          </a:ln>
          <a:effectLst/>
        </p:spPr>
        <p:txBody>
          <a:bodyPr rtlCol="0" anchor="ctr"/>
          <a:lstStyle/>
          <a:p>
            <a:pPr marL="0" marR="0" lvl="0" indent="0" algn="ctr" defTabSz="1285829" eaLnBrk="1" fontAlgn="base" latinLnBrk="0" hangingPunct="1">
              <a:lnSpc>
                <a:spcPct val="15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20" name="图片 19">
            <a:extLst>
              <a:ext uri="{FF2B5EF4-FFF2-40B4-BE49-F238E27FC236}">
                <a16:creationId xmlns:a16="http://schemas.microsoft.com/office/drawing/2014/main" xmlns="" id="{8E0C3BE5-ADAF-4B42-9F77-32F0121435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97166" y="2576277"/>
            <a:ext cx="1572377" cy="2611637"/>
          </a:xfrm>
          <a:prstGeom prst="rect">
            <a:avLst/>
          </a:prstGeom>
          <a:noFill/>
          <a:ln w="34925">
            <a:solidFill>
              <a:srgbClr val="396081">
                <a:lumMod val="75000"/>
              </a:srgbClr>
            </a:solidFill>
          </a:ln>
          <a:effectLst>
            <a:outerShdw blurRad="508000" dist="38100" dir="5400000" sx="105000" sy="105000" algn="t" rotWithShape="0">
              <a:prstClr val="black">
                <a:alpha val="40000"/>
              </a:prstClr>
            </a:outerShdw>
          </a:effectLst>
        </p:spPr>
      </p:pic>
      <p:sp>
        <p:nvSpPr>
          <p:cNvPr id="21" name="矩形 20">
            <a:extLst>
              <a:ext uri="{FF2B5EF4-FFF2-40B4-BE49-F238E27FC236}">
                <a16:creationId xmlns:a16="http://schemas.microsoft.com/office/drawing/2014/main" xmlns="" id="{83705583-31D3-4DC9-8A8B-F6E93F150109}"/>
              </a:ext>
            </a:extLst>
          </p:cNvPr>
          <p:cNvSpPr/>
          <p:nvPr/>
        </p:nvSpPr>
        <p:spPr>
          <a:xfrm>
            <a:off x="1989776" y="4671930"/>
            <a:ext cx="1595500" cy="519298"/>
          </a:xfrm>
          <a:prstGeom prst="rect">
            <a:avLst/>
          </a:prstGeom>
          <a:solidFill>
            <a:srgbClr val="51586B"/>
          </a:solidFill>
          <a:ln w="12700" cap="flat" cmpd="sng" algn="ctr">
            <a:noFill/>
            <a:prstDash val="solid"/>
            <a:miter lim="800000"/>
          </a:ln>
          <a:effectLst/>
        </p:spPr>
        <p:txBody>
          <a:bodyPr rtlCol="0" anchor="ctr"/>
          <a:lstStyle/>
          <a:p>
            <a:pPr marL="0" marR="0" lvl="0" indent="0" algn="ctr" defTabSz="1285829" eaLnBrk="1" fontAlgn="base" latinLnBrk="0" hangingPunct="1">
              <a:lnSpc>
                <a:spcPct val="15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2" name="矩形 21">
            <a:extLst>
              <a:ext uri="{FF2B5EF4-FFF2-40B4-BE49-F238E27FC236}">
                <a16:creationId xmlns:a16="http://schemas.microsoft.com/office/drawing/2014/main" xmlns="" id="{CB8F5670-8467-48E7-8EB9-4D00C1ACD39D}"/>
              </a:ext>
            </a:extLst>
          </p:cNvPr>
          <p:cNvSpPr/>
          <p:nvPr/>
        </p:nvSpPr>
        <p:spPr>
          <a:xfrm>
            <a:off x="2113158" y="4773789"/>
            <a:ext cx="1348734" cy="325858"/>
          </a:xfrm>
          <a:prstGeom prst="rect">
            <a:avLst/>
          </a:prstGeom>
        </p:spPr>
        <p:txBody>
          <a:bodyPr wrap="square" lIns="0" tIns="0" rIns="0" bIns="0">
            <a:spAutoFit/>
          </a:bodyPr>
          <a:lstStyle/>
          <a:p>
            <a:pPr algn="ctr" fontAlgn="base">
              <a:lnSpc>
                <a:spcPct val="150000"/>
              </a:lnSpc>
            </a:pPr>
            <a:r>
              <a:rPr lang="zh-CN" altLang="en-US" sz="1600" b="1"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输入标题文字</a:t>
            </a:r>
          </a:p>
        </p:txBody>
      </p:sp>
      <p:sp>
        <p:nvSpPr>
          <p:cNvPr id="23" name="矩形 1">
            <a:extLst>
              <a:ext uri="{FF2B5EF4-FFF2-40B4-BE49-F238E27FC236}">
                <a16:creationId xmlns:a16="http://schemas.microsoft.com/office/drawing/2014/main" xmlns="" id="{99ED775A-7445-4B68-A713-333E437D09D4}"/>
              </a:ext>
            </a:extLst>
          </p:cNvPr>
          <p:cNvSpPr/>
          <p:nvPr/>
        </p:nvSpPr>
        <p:spPr>
          <a:xfrm rot="765310">
            <a:off x="5063720" y="2481605"/>
            <a:ext cx="2302692" cy="2691232"/>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rgbClr val="51586B"/>
          </a:solidFill>
          <a:ln w="12700" cap="flat" cmpd="sng" algn="ctr">
            <a:noFill/>
            <a:prstDash val="solid"/>
            <a:miter lim="800000"/>
          </a:ln>
          <a:effectLst/>
        </p:spPr>
        <p:txBody>
          <a:bodyPr rtlCol="0" anchor="ctr"/>
          <a:lstStyle/>
          <a:p>
            <a:pPr marL="0" marR="0" lvl="0" indent="0" algn="ctr" defTabSz="1285829" eaLnBrk="1" fontAlgn="base" latinLnBrk="0" hangingPunct="1">
              <a:lnSpc>
                <a:spcPct val="15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24" name="图片 23">
            <a:extLst>
              <a:ext uri="{FF2B5EF4-FFF2-40B4-BE49-F238E27FC236}">
                <a16:creationId xmlns:a16="http://schemas.microsoft.com/office/drawing/2014/main" xmlns="" id="{B60BABA0-39E9-4F63-8FAE-1346AB6099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67098" y="2576277"/>
            <a:ext cx="1572377" cy="2611637"/>
          </a:xfrm>
          <a:prstGeom prst="rect">
            <a:avLst/>
          </a:prstGeom>
          <a:noFill/>
          <a:ln w="34925">
            <a:solidFill>
              <a:srgbClr val="396081">
                <a:lumMod val="75000"/>
              </a:srgbClr>
            </a:solidFill>
          </a:ln>
          <a:effectLst>
            <a:outerShdw blurRad="508000" dist="38100" dir="5400000" sx="105000" sy="105000" algn="t" rotWithShape="0">
              <a:prstClr val="black">
                <a:alpha val="40000"/>
              </a:prstClr>
            </a:outerShdw>
          </a:effectLst>
        </p:spPr>
      </p:pic>
      <p:grpSp>
        <p:nvGrpSpPr>
          <p:cNvPr id="25" name="组合 24">
            <a:extLst>
              <a:ext uri="{FF2B5EF4-FFF2-40B4-BE49-F238E27FC236}">
                <a16:creationId xmlns:a16="http://schemas.microsoft.com/office/drawing/2014/main" xmlns="" id="{393DE131-2046-4F2D-AEA3-DA1488A7D899}"/>
              </a:ext>
            </a:extLst>
          </p:cNvPr>
          <p:cNvGrpSpPr/>
          <p:nvPr/>
        </p:nvGrpSpPr>
        <p:grpSpPr>
          <a:xfrm>
            <a:off x="5359709" y="4669450"/>
            <a:ext cx="1595499" cy="519298"/>
            <a:chOff x="3460329" y="4704680"/>
            <a:chExt cx="2056587" cy="669371"/>
          </a:xfrm>
        </p:grpSpPr>
        <p:sp>
          <p:nvSpPr>
            <p:cNvPr id="26" name="矩形 25">
              <a:extLst>
                <a:ext uri="{FF2B5EF4-FFF2-40B4-BE49-F238E27FC236}">
                  <a16:creationId xmlns:a16="http://schemas.microsoft.com/office/drawing/2014/main" xmlns="" id="{80482D18-E3F6-4E6C-ABA1-45EDFB2F9C95}"/>
                </a:ext>
              </a:extLst>
            </p:cNvPr>
            <p:cNvSpPr/>
            <p:nvPr/>
          </p:nvSpPr>
          <p:spPr>
            <a:xfrm>
              <a:off x="3460329" y="4704680"/>
              <a:ext cx="2056587" cy="669371"/>
            </a:xfrm>
            <a:prstGeom prst="rect">
              <a:avLst/>
            </a:prstGeom>
            <a:solidFill>
              <a:srgbClr val="51586B"/>
            </a:solidFill>
            <a:ln w="12700" cap="flat" cmpd="sng" algn="ctr">
              <a:noFill/>
              <a:prstDash val="solid"/>
              <a:miter lim="800000"/>
            </a:ln>
            <a:effectLst/>
          </p:spPr>
          <p:txBody>
            <a:bodyPr rtlCol="0" anchor="ctr"/>
            <a:lstStyle/>
            <a:p>
              <a:pPr marL="0" marR="0" lvl="0" indent="0" algn="ctr" defTabSz="1285829" eaLnBrk="1" fontAlgn="base" latinLnBrk="0" hangingPunct="1">
                <a:lnSpc>
                  <a:spcPct val="15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矩形 26">
              <a:extLst>
                <a:ext uri="{FF2B5EF4-FFF2-40B4-BE49-F238E27FC236}">
                  <a16:creationId xmlns:a16="http://schemas.microsoft.com/office/drawing/2014/main" xmlns="" id="{28ED30D0-9606-4AE9-A17F-4C95FCC3A8BB}"/>
                </a:ext>
              </a:extLst>
            </p:cNvPr>
            <p:cNvSpPr/>
            <p:nvPr/>
          </p:nvSpPr>
          <p:spPr>
            <a:xfrm>
              <a:off x="3619368" y="4835975"/>
              <a:ext cx="1738507" cy="420028"/>
            </a:xfrm>
            <a:prstGeom prst="rect">
              <a:avLst/>
            </a:prstGeom>
          </p:spPr>
          <p:txBody>
            <a:bodyPr wrap="square" lIns="0" tIns="0" rIns="0" bIns="0">
              <a:spAutoFit/>
            </a:bodyPr>
            <a:lstStyle/>
            <a:p>
              <a:pPr algn="ctr" fontAlgn="base">
                <a:lnSpc>
                  <a:spcPct val="150000"/>
                </a:lnSpc>
              </a:pPr>
              <a:r>
                <a:rPr lang="zh-CN" altLang="en-US" sz="1600" b="1"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输入标题文字</a:t>
              </a:r>
            </a:p>
          </p:txBody>
        </p:sp>
      </p:grpSp>
      <p:grpSp>
        <p:nvGrpSpPr>
          <p:cNvPr id="28" name="组合 27">
            <a:extLst>
              <a:ext uri="{FF2B5EF4-FFF2-40B4-BE49-F238E27FC236}">
                <a16:creationId xmlns:a16="http://schemas.microsoft.com/office/drawing/2014/main" xmlns="" id="{3D30F9AD-9FF6-44A2-82F0-59C213B5C6B1}"/>
              </a:ext>
            </a:extLst>
          </p:cNvPr>
          <p:cNvGrpSpPr/>
          <p:nvPr/>
        </p:nvGrpSpPr>
        <p:grpSpPr>
          <a:xfrm>
            <a:off x="8484903" y="2576277"/>
            <a:ext cx="2146089" cy="2611637"/>
            <a:chOff x="8777392" y="2081033"/>
            <a:chExt cx="2766292" cy="3366380"/>
          </a:xfrm>
          <a:solidFill>
            <a:srgbClr val="51586B"/>
          </a:solidFill>
        </p:grpSpPr>
        <p:sp>
          <p:nvSpPr>
            <p:cNvPr id="29" name="矩形 1">
              <a:extLst>
                <a:ext uri="{FF2B5EF4-FFF2-40B4-BE49-F238E27FC236}">
                  <a16:creationId xmlns:a16="http://schemas.microsoft.com/office/drawing/2014/main" xmlns="" id="{D2C5879B-8C43-4EF2-AEDA-54EF1E2F1E7D}"/>
                </a:ext>
              </a:extLst>
            </p:cNvPr>
            <p:cNvSpPr/>
            <p:nvPr/>
          </p:nvSpPr>
          <p:spPr>
            <a:xfrm rot="1891259">
              <a:off x="8857494" y="2122696"/>
              <a:ext cx="2686190" cy="3139437"/>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grpFill/>
            <a:ln w="12700" cap="flat" cmpd="sng" algn="ctr">
              <a:noFill/>
              <a:prstDash val="solid"/>
              <a:miter lim="800000"/>
            </a:ln>
            <a:effectLst/>
          </p:spPr>
          <p:txBody>
            <a:bodyPr rtlCol="0" anchor="ctr"/>
            <a:lstStyle/>
            <a:p>
              <a:pPr marL="0" marR="0" lvl="0" indent="0" algn="ctr" defTabSz="1285829" eaLnBrk="1" fontAlgn="base" latinLnBrk="0" hangingPunct="1">
                <a:lnSpc>
                  <a:spcPct val="15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pic>
          <p:nvPicPr>
            <p:cNvPr id="30" name="图片 29">
              <a:extLst>
                <a:ext uri="{FF2B5EF4-FFF2-40B4-BE49-F238E27FC236}">
                  <a16:creationId xmlns:a16="http://schemas.microsoft.com/office/drawing/2014/main" xmlns="" id="{5D9EC1AF-C958-4869-AC92-B3E3E68B47D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77392" y="2081033"/>
              <a:ext cx="2026783" cy="3366380"/>
            </a:xfrm>
            <a:prstGeom prst="rect">
              <a:avLst/>
            </a:prstGeom>
            <a:grpFill/>
            <a:ln w="34925">
              <a:solidFill>
                <a:srgbClr val="396081">
                  <a:lumMod val="75000"/>
                </a:srgbClr>
              </a:solidFill>
            </a:ln>
            <a:effectLst>
              <a:outerShdw blurRad="508000" dist="38100" dir="5400000" sx="105000" sy="105000" algn="t" rotWithShape="0">
                <a:prstClr val="black">
                  <a:alpha val="40000"/>
                </a:prstClr>
              </a:outerShdw>
            </a:effectLst>
          </p:spPr>
        </p:pic>
      </p:grpSp>
      <p:grpSp>
        <p:nvGrpSpPr>
          <p:cNvPr id="31" name="组合 30">
            <a:extLst>
              <a:ext uri="{FF2B5EF4-FFF2-40B4-BE49-F238E27FC236}">
                <a16:creationId xmlns:a16="http://schemas.microsoft.com/office/drawing/2014/main" xmlns="" id="{BEBCD4C1-634D-4D5B-BB24-A3779EDC99E2}"/>
              </a:ext>
            </a:extLst>
          </p:cNvPr>
          <p:cNvGrpSpPr/>
          <p:nvPr/>
        </p:nvGrpSpPr>
        <p:grpSpPr>
          <a:xfrm>
            <a:off x="8477516" y="4668616"/>
            <a:ext cx="1595500" cy="519298"/>
            <a:chOff x="3460329" y="4704680"/>
            <a:chExt cx="2056587" cy="669371"/>
          </a:xfrm>
        </p:grpSpPr>
        <p:sp>
          <p:nvSpPr>
            <p:cNvPr id="32" name="矩形 31">
              <a:extLst>
                <a:ext uri="{FF2B5EF4-FFF2-40B4-BE49-F238E27FC236}">
                  <a16:creationId xmlns:a16="http://schemas.microsoft.com/office/drawing/2014/main" xmlns="" id="{51B87EC2-9AEA-4282-9AAF-4ED5D88729F0}"/>
                </a:ext>
              </a:extLst>
            </p:cNvPr>
            <p:cNvSpPr/>
            <p:nvPr/>
          </p:nvSpPr>
          <p:spPr>
            <a:xfrm>
              <a:off x="3460329" y="4704680"/>
              <a:ext cx="2056587" cy="669371"/>
            </a:xfrm>
            <a:prstGeom prst="rect">
              <a:avLst/>
            </a:prstGeom>
            <a:solidFill>
              <a:srgbClr val="51586B"/>
            </a:solidFill>
            <a:ln w="12700" cap="flat" cmpd="sng" algn="ctr">
              <a:noFill/>
              <a:prstDash val="solid"/>
              <a:miter lim="800000"/>
            </a:ln>
            <a:effectLst/>
          </p:spPr>
          <p:txBody>
            <a:bodyPr rtlCol="0" anchor="ctr"/>
            <a:lstStyle/>
            <a:p>
              <a:pPr marL="0" marR="0" lvl="0" indent="0" algn="ctr" defTabSz="1285829" eaLnBrk="1" fontAlgn="base" latinLnBrk="0" hangingPunct="1">
                <a:lnSpc>
                  <a:spcPct val="15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ysClr val="window" lastClr="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3" name="矩形 32">
              <a:extLst>
                <a:ext uri="{FF2B5EF4-FFF2-40B4-BE49-F238E27FC236}">
                  <a16:creationId xmlns:a16="http://schemas.microsoft.com/office/drawing/2014/main" xmlns="" id="{C6A653EB-AEED-4AD1-96FF-9F952D084A75}"/>
                </a:ext>
              </a:extLst>
            </p:cNvPr>
            <p:cNvSpPr/>
            <p:nvPr/>
          </p:nvSpPr>
          <p:spPr>
            <a:xfrm>
              <a:off x="3619367" y="4835975"/>
              <a:ext cx="1738508" cy="420028"/>
            </a:xfrm>
            <a:prstGeom prst="rect">
              <a:avLst/>
            </a:prstGeom>
          </p:spPr>
          <p:txBody>
            <a:bodyPr wrap="square" lIns="0" tIns="0" rIns="0" bIns="0">
              <a:spAutoFit/>
            </a:bodyPr>
            <a:lstStyle/>
            <a:p>
              <a:pPr algn="ctr" fontAlgn="base">
                <a:lnSpc>
                  <a:spcPct val="150000"/>
                </a:lnSpc>
              </a:pPr>
              <a:r>
                <a:rPr lang="zh-CN" altLang="en-US" sz="1600" b="1"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输入标题文字</a:t>
              </a:r>
            </a:p>
          </p:txBody>
        </p:sp>
      </p:grpSp>
    </p:spTree>
    <p:extLst>
      <p:ext uri="{BB962C8B-B14F-4D97-AF65-F5344CB8AC3E}">
        <p14:creationId xmlns:p14="http://schemas.microsoft.com/office/powerpoint/2010/main" val="34455158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719" b="1719"/>
          <a:stretch/>
        </p:blipFill>
        <p:spPr>
          <a:xfrm>
            <a:off x="0" y="-359580"/>
            <a:ext cx="12192000" cy="7217580"/>
          </a:xfrm>
          <a:prstGeom prst="rect">
            <a:avLst/>
          </a:prstGeom>
        </p:spPr>
      </p:pic>
      <p:grpSp>
        <p:nvGrpSpPr>
          <p:cNvPr id="3" name="组合 2"/>
          <p:cNvGrpSpPr/>
          <p:nvPr/>
        </p:nvGrpSpPr>
        <p:grpSpPr>
          <a:xfrm>
            <a:off x="12222743" y="693808"/>
            <a:ext cx="3910817" cy="5432445"/>
            <a:chOff x="4199545" y="693808"/>
            <a:chExt cx="3910817" cy="5432445"/>
          </a:xfrm>
        </p:grpSpPr>
        <p:grpSp>
          <p:nvGrpSpPr>
            <p:cNvPr id="32" name="组合 31"/>
            <p:cNvGrpSpPr/>
            <p:nvPr/>
          </p:nvGrpSpPr>
          <p:grpSpPr>
            <a:xfrm>
              <a:off x="4199545" y="693808"/>
              <a:ext cx="3177252" cy="5432445"/>
              <a:chOff x="4106647" y="693808"/>
              <a:chExt cx="3177252" cy="5432445"/>
            </a:xfrm>
          </p:grpSpPr>
          <p:sp>
            <p:nvSpPr>
              <p:cNvPr id="4" name="矩形 3"/>
              <p:cNvSpPr/>
              <p:nvPr/>
            </p:nvSpPr>
            <p:spPr>
              <a:xfrm>
                <a:off x="5260736" y="693808"/>
                <a:ext cx="1800493" cy="1938992"/>
              </a:xfrm>
              <a:prstGeom prst="rect">
                <a:avLst/>
              </a:prstGeom>
            </p:spPr>
            <p:txBody>
              <a:bodyPr wrap="none">
                <a:spAutoFit/>
              </a:bodyPr>
              <a:lstStyle/>
              <a:p>
                <a:r>
                  <a:rPr lang="zh-CN" altLang="en-US" sz="12000" spc="6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第</a:t>
                </a:r>
                <a:endParaRPr lang="zh-CN" altLang="en-US" sz="12000" dirty="0">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endParaRPr>
              </a:p>
            </p:txBody>
          </p:sp>
          <p:sp>
            <p:nvSpPr>
              <p:cNvPr id="5" name="矩形 4"/>
              <p:cNvSpPr/>
              <p:nvPr/>
            </p:nvSpPr>
            <p:spPr>
              <a:xfrm>
                <a:off x="4106647" y="2162184"/>
                <a:ext cx="1800493" cy="1938992"/>
              </a:xfrm>
              <a:prstGeom prst="rect">
                <a:avLst/>
              </a:prstGeom>
            </p:spPr>
            <p:txBody>
              <a:bodyPr wrap="none">
                <a:spAutoFit/>
              </a:bodyPr>
              <a:lstStyle/>
              <a:p>
                <a:r>
                  <a:rPr lang="zh-CN" altLang="en-US" sz="12000" spc="6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叁</a:t>
                </a:r>
                <a:endParaRPr lang="zh-CN" altLang="en-US" sz="12000" dirty="0">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endParaRPr>
              </a:p>
            </p:txBody>
          </p:sp>
          <p:sp>
            <p:nvSpPr>
              <p:cNvPr id="6" name="矩形 5"/>
              <p:cNvSpPr/>
              <p:nvPr/>
            </p:nvSpPr>
            <p:spPr>
              <a:xfrm>
                <a:off x="5483406" y="2814421"/>
                <a:ext cx="1800493" cy="1938992"/>
              </a:xfrm>
              <a:prstGeom prst="rect">
                <a:avLst/>
              </a:prstGeom>
            </p:spPr>
            <p:txBody>
              <a:bodyPr wrap="none">
                <a:spAutoFit/>
              </a:bodyPr>
              <a:lstStyle/>
              <a:p>
                <a:r>
                  <a:rPr lang="zh-CN" altLang="en-US" sz="12000" spc="6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章</a:t>
                </a:r>
                <a:endParaRPr lang="zh-CN" altLang="en-US" sz="12000" dirty="0">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endParaRPr>
              </a:p>
            </p:txBody>
          </p:sp>
          <p:sp>
            <p:nvSpPr>
              <p:cNvPr id="20" name="文本框 19"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DF6C2216-C6B5-4045-9E13-45F2827868E5}"/>
                  </a:ext>
                </a:extLst>
              </p:cNvPr>
              <p:cNvSpPr txBox="1"/>
              <p:nvPr/>
            </p:nvSpPr>
            <p:spPr>
              <a:xfrm>
                <a:off x="4778532" y="4187261"/>
                <a:ext cx="1800494" cy="1938992"/>
              </a:xfrm>
              <a:prstGeom prst="rect">
                <a:avLst/>
              </a:prstGeom>
              <a:noFill/>
              <a:ln>
                <a:noFill/>
              </a:ln>
            </p:spPr>
            <p:txBody>
              <a:bodyPr wrap="none" rtlCol="0">
                <a:spAutoFit/>
              </a:bodyPr>
              <a:lstStyle/>
              <a:p>
                <a:pPr algn="ctr"/>
                <a:r>
                  <a:rPr lang="zh-CN" altLang="en-US" sz="12000" spc="600" dirty="0" smtClean="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回</a:t>
                </a:r>
                <a:endParaRPr lang="en-US" altLang="zh-CN" sz="12000" spc="6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endParaRPr>
              </a:p>
            </p:txBody>
          </p:sp>
        </p:grpSp>
        <p:grpSp>
          <p:nvGrpSpPr>
            <p:cNvPr id="31" name="组合 30"/>
            <p:cNvGrpSpPr/>
            <p:nvPr/>
          </p:nvGrpSpPr>
          <p:grpSpPr>
            <a:xfrm>
              <a:off x="7344195" y="857584"/>
              <a:ext cx="766167" cy="1660766"/>
              <a:chOff x="7677295" y="1405692"/>
              <a:chExt cx="766167" cy="1660766"/>
            </a:xfrm>
          </p:grpSpPr>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77295" y="1405692"/>
                <a:ext cx="766167" cy="1660766"/>
              </a:xfrm>
              <a:prstGeom prst="rect">
                <a:avLst/>
              </a:prstGeom>
              <a:effectLst>
                <a:outerShdw blurRad="50800" dist="38100" dir="2700000" algn="tl" rotWithShape="0">
                  <a:prstClr val="black">
                    <a:alpha val="40000"/>
                  </a:prstClr>
                </a:outerShdw>
              </a:effectLst>
            </p:spPr>
          </p:pic>
          <p:sp>
            <p:nvSpPr>
              <p:cNvPr id="7" name="文本框 6"/>
              <p:cNvSpPr txBox="1"/>
              <p:nvPr/>
            </p:nvSpPr>
            <p:spPr>
              <a:xfrm>
                <a:off x="7709897" y="1553280"/>
                <a:ext cx="692497" cy="1433319"/>
              </a:xfrm>
              <a:prstGeom prst="rect">
                <a:avLst/>
              </a:prstGeom>
              <a:noFill/>
              <a:ln>
                <a:noFill/>
              </a:ln>
            </p:spPr>
            <p:txBody>
              <a:bodyPr vert="eaVert" wrap="square" rtlCol="0">
                <a:spAutoFit/>
              </a:bodyPr>
              <a:lstStyle/>
              <a:p>
                <a:pPr algn="dist"/>
                <a:r>
                  <a:rPr lang="zh-CN" altLang="en-US" sz="3300" dirty="0" smtClean="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rPr>
                  <a:t>浮世绘</a:t>
                </a:r>
                <a:endParaRPr lang="zh-CN" altLang="en-US" sz="33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endParaRPr>
              </a:p>
            </p:txBody>
          </p:sp>
        </p:grpSp>
      </p:grpSp>
      <p:pic>
        <p:nvPicPr>
          <p:cNvPr id="13" name="图片 12"/>
          <p:cNvPicPr>
            <a:picLocks noChangeAspect="1"/>
          </p:cNvPicPr>
          <p:nvPr/>
        </p:nvPicPr>
        <p:blipFill>
          <a:blip r:embed="rId4"/>
          <a:stretch>
            <a:fillRect/>
          </a:stretch>
        </p:blipFill>
        <p:spPr>
          <a:xfrm>
            <a:off x="3346488" y="255737"/>
            <a:ext cx="4919898" cy="6803726"/>
          </a:xfrm>
          <a:prstGeom prst="rect">
            <a:avLst/>
          </a:prstGeom>
        </p:spPr>
      </p:pic>
    </p:spTree>
    <p:extLst>
      <p:ext uri="{BB962C8B-B14F-4D97-AF65-F5344CB8AC3E}">
        <p14:creationId xmlns:p14="http://schemas.microsoft.com/office/powerpoint/2010/main" val="22483759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788" y="537132"/>
            <a:ext cx="11310425" cy="57837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50729DE-4216-41AD-8958-8FF136C5AAA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40787" y="6288704"/>
            <a:ext cx="11310425" cy="423242"/>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626012" y="738488"/>
            <a:ext cx="10939976" cy="5381024"/>
          </a:xfrm>
          <a:prstGeom prst="rect">
            <a:avLst/>
          </a:prstGeom>
          <a:noFill/>
          <a:ln w="28575">
            <a:solidFill>
              <a:srgbClr val="51586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70E7875-C234-439A-9112-6CB80A744080}"/>
              </a:ext>
            </a:extLst>
          </p:cNvPr>
          <p:cNvSpPr txBox="1"/>
          <p:nvPr/>
        </p:nvSpPr>
        <p:spPr>
          <a:xfrm>
            <a:off x="4926452" y="1006698"/>
            <a:ext cx="2339103" cy="646331"/>
          </a:xfrm>
          <a:prstGeom prst="rect">
            <a:avLst/>
          </a:prstGeom>
          <a:noFill/>
          <a:ln>
            <a:noFill/>
          </a:ln>
        </p:spPr>
        <p:txBody>
          <a:bodyPr wrap="none" rtlCol="0">
            <a:spAutoFit/>
          </a:bodyPr>
          <a:lstStyle/>
          <a:p>
            <a:pPr algn="ctr"/>
            <a:r>
              <a:rPr lang="zh-CN" altLang="en-US" sz="3600" spc="600" dirty="0" smtClean="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第叁章</a:t>
            </a:r>
            <a:r>
              <a:rPr lang="zh-CN" altLang="en-US"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回</a:t>
            </a:r>
            <a:endParaRPr lang="en-US" altLang="zh-CN"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endParaRPr>
          </a:p>
        </p:txBody>
      </p:sp>
      <p:grpSp>
        <p:nvGrpSpPr>
          <p:cNvPr id="34" name="组合 33">
            <a:extLst>
              <a:ext uri="{FF2B5EF4-FFF2-40B4-BE49-F238E27FC236}">
                <a16:creationId xmlns:a16="http://schemas.microsoft.com/office/drawing/2014/main" xmlns="" id="{DE37102F-3B55-42EE-9D99-D6C8A5396C09}"/>
              </a:ext>
            </a:extLst>
          </p:cNvPr>
          <p:cNvGrpSpPr/>
          <p:nvPr/>
        </p:nvGrpSpPr>
        <p:grpSpPr>
          <a:xfrm>
            <a:off x="728785" y="2229335"/>
            <a:ext cx="3773441" cy="3389846"/>
            <a:chOff x="728785" y="2088655"/>
            <a:chExt cx="3773441" cy="3389846"/>
          </a:xfrm>
          <a:blipFill dpi="0" rotWithShape="1">
            <a:blip r:embed="rId3">
              <a:alphaModFix amt="97000"/>
            </a:blip>
            <a:srcRect/>
            <a:stretch>
              <a:fillRect/>
            </a:stretch>
          </a:blipFill>
        </p:grpSpPr>
        <p:grpSp>
          <p:nvGrpSpPr>
            <p:cNvPr id="35" name="组合 34">
              <a:extLst>
                <a:ext uri="{FF2B5EF4-FFF2-40B4-BE49-F238E27FC236}">
                  <a16:creationId xmlns:a16="http://schemas.microsoft.com/office/drawing/2014/main" xmlns="" id="{9D2CCA42-3206-4D20-A582-8080F95511FF}"/>
                </a:ext>
              </a:extLst>
            </p:cNvPr>
            <p:cNvGrpSpPr/>
            <p:nvPr/>
          </p:nvGrpSpPr>
          <p:grpSpPr>
            <a:xfrm rot="2305525">
              <a:off x="3530690" y="2088655"/>
              <a:ext cx="971536" cy="979427"/>
              <a:chOff x="2226147" y="992752"/>
              <a:chExt cx="971536" cy="979427"/>
            </a:xfrm>
            <a:grpFill/>
          </p:grpSpPr>
          <p:sp>
            <p:nvSpPr>
              <p:cNvPr id="49" name="Freeform 132">
                <a:extLst>
                  <a:ext uri="{FF2B5EF4-FFF2-40B4-BE49-F238E27FC236}">
                    <a16:creationId xmlns:a16="http://schemas.microsoft.com/office/drawing/2014/main" xmlns="" id="{48163EEA-A52B-4F49-955A-57D25335E914}"/>
                  </a:ext>
                </a:extLst>
              </p:cNvPr>
              <p:cNvSpPr>
                <a:spLocks/>
              </p:cNvSpPr>
              <p:nvPr/>
            </p:nvSpPr>
            <p:spPr bwMode="auto">
              <a:xfrm>
                <a:off x="2668255" y="992752"/>
                <a:ext cx="529428" cy="979427"/>
              </a:xfrm>
              <a:custGeom>
                <a:avLst/>
                <a:gdLst>
                  <a:gd name="T0" fmla="*/ 0 w 673"/>
                  <a:gd name="T1" fmla="*/ 1153 h 1153"/>
                  <a:gd name="T2" fmla="*/ 0 w 673"/>
                  <a:gd name="T3" fmla="*/ 0 h 1153"/>
                  <a:gd name="T4" fmla="*/ 673 w 673"/>
                  <a:gd name="T5" fmla="*/ 761 h 1153"/>
                  <a:gd name="T6" fmla="*/ 0 w 673"/>
                  <a:gd name="T7" fmla="*/ 1153 h 1153"/>
                </a:gdLst>
                <a:ahLst/>
                <a:cxnLst>
                  <a:cxn ang="0">
                    <a:pos x="T0" y="T1"/>
                  </a:cxn>
                  <a:cxn ang="0">
                    <a:pos x="T2" y="T3"/>
                  </a:cxn>
                  <a:cxn ang="0">
                    <a:pos x="T4" y="T5"/>
                  </a:cxn>
                  <a:cxn ang="0">
                    <a:pos x="T6" y="T7"/>
                  </a:cxn>
                </a:cxnLst>
                <a:rect l="0" t="0" r="r" b="b"/>
                <a:pathLst>
                  <a:path w="673" h="1153">
                    <a:moveTo>
                      <a:pt x="0" y="1153"/>
                    </a:moveTo>
                    <a:lnTo>
                      <a:pt x="0" y="0"/>
                    </a:lnTo>
                    <a:lnTo>
                      <a:pt x="673" y="761"/>
                    </a:lnTo>
                    <a:lnTo>
                      <a:pt x="0" y="1153"/>
                    </a:ln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Freeform 133">
                <a:extLst>
                  <a:ext uri="{FF2B5EF4-FFF2-40B4-BE49-F238E27FC236}">
                    <a16:creationId xmlns:a16="http://schemas.microsoft.com/office/drawing/2014/main" xmlns="" id="{4DA21FF6-1D1F-4FCF-A8AE-12B4F3033B19}"/>
                  </a:ext>
                </a:extLst>
              </p:cNvPr>
              <p:cNvSpPr>
                <a:spLocks/>
              </p:cNvSpPr>
              <p:nvPr/>
            </p:nvSpPr>
            <p:spPr bwMode="auto">
              <a:xfrm>
                <a:off x="2226147" y="992752"/>
                <a:ext cx="442108" cy="979427"/>
              </a:xfrm>
              <a:custGeom>
                <a:avLst/>
                <a:gdLst>
                  <a:gd name="T0" fmla="*/ 562 w 562"/>
                  <a:gd name="T1" fmla="*/ 0 h 1153"/>
                  <a:gd name="T2" fmla="*/ 0 w 562"/>
                  <a:gd name="T3" fmla="*/ 777 h 1153"/>
                  <a:gd name="T4" fmla="*/ 562 w 562"/>
                  <a:gd name="T5" fmla="*/ 1153 h 1153"/>
                  <a:gd name="T6" fmla="*/ 562 w 562"/>
                  <a:gd name="T7" fmla="*/ 0 h 1153"/>
                </a:gdLst>
                <a:ahLst/>
                <a:cxnLst>
                  <a:cxn ang="0">
                    <a:pos x="T0" y="T1"/>
                  </a:cxn>
                  <a:cxn ang="0">
                    <a:pos x="T2" y="T3"/>
                  </a:cxn>
                  <a:cxn ang="0">
                    <a:pos x="T4" y="T5"/>
                  </a:cxn>
                  <a:cxn ang="0">
                    <a:pos x="T6" y="T7"/>
                  </a:cxn>
                </a:cxnLst>
                <a:rect l="0" t="0" r="r" b="b"/>
                <a:pathLst>
                  <a:path w="562" h="1153">
                    <a:moveTo>
                      <a:pt x="562" y="0"/>
                    </a:moveTo>
                    <a:lnTo>
                      <a:pt x="0" y="777"/>
                    </a:lnTo>
                    <a:lnTo>
                      <a:pt x="562" y="1153"/>
                    </a:lnTo>
                    <a:lnTo>
                      <a:pt x="562" y="0"/>
                    </a:ln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36" name="组合 35">
              <a:extLst>
                <a:ext uri="{FF2B5EF4-FFF2-40B4-BE49-F238E27FC236}">
                  <a16:creationId xmlns:a16="http://schemas.microsoft.com/office/drawing/2014/main" xmlns="" id="{DAADE721-8714-4950-AEE5-205D2B34ECED}"/>
                </a:ext>
              </a:extLst>
            </p:cNvPr>
            <p:cNvGrpSpPr/>
            <p:nvPr/>
          </p:nvGrpSpPr>
          <p:grpSpPr>
            <a:xfrm rot="2305525">
              <a:off x="1619995" y="3332599"/>
              <a:ext cx="2747830" cy="1322610"/>
              <a:chOff x="1416667" y="2418145"/>
              <a:chExt cx="2747830" cy="1322610"/>
            </a:xfrm>
            <a:grpFill/>
          </p:grpSpPr>
          <p:sp>
            <p:nvSpPr>
              <p:cNvPr id="47" name="Freeform 134">
                <a:extLst>
                  <a:ext uri="{FF2B5EF4-FFF2-40B4-BE49-F238E27FC236}">
                    <a16:creationId xmlns:a16="http://schemas.microsoft.com/office/drawing/2014/main" xmlns="" id="{7DA5FC0D-4D2F-450D-8FA9-CC57462A03AC}"/>
                  </a:ext>
                </a:extLst>
              </p:cNvPr>
              <p:cNvSpPr>
                <a:spLocks/>
              </p:cNvSpPr>
              <p:nvPr/>
            </p:nvSpPr>
            <p:spPr bwMode="auto">
              <a:xfrm>
                <a:off x="1416667" y="2448726"/>
                <a:ext cx="1242148" cy="1292029"/>
              </a:xfrm>
              <a:custGeom>
                <a:avLst/>
                <a:gdLst>
                  <a:gd name="T0" fmla="*/ 340 w 1579"/>
                  <a:gd name="T1" fmla="*/ 0 h 1521"/>
                  <a:gd name="T2" fmla="*/ 0 w 1579"/>
                  <a:gd name="T3" fmla="*/ 466 h 1521"/>
                  <a:gd name="T4" fmla="*/ 1579 w 1579"/>
                  <a:gd name="T5" fmla="*/ 1521 h 1521"/>
                  <a:gd name="T6" fmla="*/ 1579 w 1579"/>
                  <a:gd name="T7" fmla="*/ 829 h 1521"/>
                  <a:gd name="T8" fmla="*/ 340 w 1579"/>
                  <a:gd name="T9" fmla="*/ 0 h 1521"/>
                </a:gdLst>
                <a:ahLst/>
                <a:cxnLst>
                  <a:cxn ang="0">
                    <a:pos x="T0" y="T1"/>
                  </a:cxn>
                  <a:cxn ang="0">
                    <a:pos x="T2" y="T3"/>
                  </a:cxn>
                  <a:cxn ang="0">
                    <a:pos x="T4" y="T5"/>
                  </a:cxn>
                  <a:cxn ang="0">
                    <a:pos x="T6" y="T7"/>
                  </a:cxn>
                  <a:cxn ang="0">
                    <a:pos x="T8" y="T9"/>
                  </a:cxn>
                </a:cxnLst>
                <a:rect l="0" t="0" r="r" b="b"/>
                <a:pathLst>
                  <a:path w="1579" h="1521">
                    <a:moveTo>
                      <a:pt x="340" y="0"/>
                    </a:moveTo>
                    <a:lnTo>
                      <a:pt x="0" y="466"/>
                    </a:lnTo>
                    <a:lnTo>
                      <a:pt x="1579" y="1521"/>
                    </a:lnTo>
                    <a:lnTo>
                      <a:pt x="1579" y="829"/>
                    </a:lnTo>
                    <a:lnTo>
                      <a:pt x="340" y="0"/>
                    </a:ln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8" name="Freeform 135">
                <a:extLst>
                  <a:ext uri="{FF2B5EF4-FFF2-40B4-BE49-F238E27FC236}">
                    <a16:creationId xmlns:a16="http://schemas.microsoft.com/office/drawing/2014/main" xmlns="" id="{4D8B0EAB-0076-40B0-A69B-7D1F0CCF94F9}"/>
                  </a:ext>
                </a:extLst>
              </p:cNvPr>
              <p:cNvSpPr>
                <a:spLocks/>
              </p:cNvSpPr>
              <p:nvPr/>
            </p:nvSpPr>
            <p:spPr bwMode="auto">
              <a:xfrm>
                <a:off x="2658815" y="2418145"/>
                <a:ext cx="1505682" cy="1322609"/>
              </a:xfrm>
              <a:custGeom>
                <a:avLst/>
                <a:gdLst>
                  <a:gd name="T0" fmla="*/ 0 w 1914"/>
                  <a:gd name="T1" fmla="*/ 865 h 1557"/>
                  <a:gd name="T2" fmla="*/ 0 w 1914"/>
                  <a:gd name="T3" fmla="*/ 1557 h 1557"/>
                  <a:gd name="T4" fmla="*/ 1914 w 1914"/>
                  <a:gd name="T5" fmla="*/ 478 h 1557"/>
                  <a:gd name="T6" fmla="*/ 1486 w 1914"/>
                  <a:gd name="T7" fmla="*/ 0 h 1557"/>
                  <a:gd name="T8" fmla="*/ 0 w 1914"/>
                  <a:gd name="T9" fmla="*/ 865 h 1557"/>
                </a:gdLst>
                <a:ahLst/>
                <a:cxnLst>
                  <a:cxn ang="0">
                    <a:pos x="T0" y="T1"/>
                  </a:cxn>
                  <a:cxn ang="0">
                    <a:pos x="T2" y="T3"/>
                  </a:cxn>
                  <a:cxn ang="0">
                    <a:pos x="T4" y="T5"/>
                  </a:cxn>
                  <a:cxn ang="0">
                    <a:pos x="T6" y="T7"/>
                  </a:cxn>
                  <a:cxn ang="0">
                    <a:pos x="T8" y="T9"/>
                  </a:cxn>
                </a:cxnLst>
                <a:rect l="0" t="0" r="r" b="b"/>
                <a:pathLst>
                  <a:path w="1914" h="1557">
                    <a:moveTo>
                      <a:pt x="0" y="865"/>
                    </a:moveTo>
                    <a:lnTo>
                      <a:pt x="0" y="1557"/>
                    </a:lnTo>
                    <a:lnTo>
                      <a:pt x="1914" y="478"/>
                    </a:lnTo>
                    <a:lnTo>
                      <a:pt x="1486" y="0"/>
                    </a:lnTo>
                    <a:lnTo>
                      <a:pt x="0" y="865"/>
                    </a:ln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37" name="组合 36">
              <a:extLst>
                <a:ext uri="{FF2B5EF4-FFF2-40B4-BE49-F238E27FC236}">
                  <a16:creationId xmlns:a16="http://schemas.microsoft.com/office/drawing/2014/main" xmlns="" id="{CB50C1DC-0208-496F-B4A9-642487DF3413}"/>
                </a:ext>
              </a:extLst>
            </p:cNvPr>
            <p:cNvGrpSpPr/>
            <p:nvPr/>
          </p:nvGrpSpPr>
          <p:grpSpPr>
            <a:xfrm rot="2305525">
              <a:off x="2345426" y="2995851"/>
              <a:ext cx="2022522" cy="977729"/>
              <a:chOff x="1747068" y="2035038"/>
              <a:chExt cx="2022522" cy="977729"/>
            </a:xfrm>
            <a:grpFill/>
          </p:grpSpPr>
          <p:sp>
            <p:nvSpPr>
              <p:cNvPr id="45" name="Freeform 136">
                <a:extLst>
                  <a:ext uri="{FF2B5EF4-FFF2-40B4-BE49-F238E27FC236}">
                    <a16:creationId xmlns:a16="http://schemas.microsoft.com/office/drawing/2014/main" xmlns="" id="{8A63739B-DA9E-4948-B66E-BDB64B31188C}"/>
                  </a:ext>
                </a:extLst>
              </p:cNvPr>
              <p:cNvSpPr>
                <a:spLocks/>
              </p:cNvSpPr>
              <p:nvPr/>
            </p:nvSpPr>
            <p:spPr bwMode="auto">
              <a:xfrm>
                <a:off x="1747068" y="2058823"/>
                <a:ext cx="919932" cy="953944"/>
              </a:xfrm>
              <a:custGeom>
                <a:avLst/>
                <a:gdLst>
                  <a:gd name="T0" fmla="*/ 254 w 1163"/>
                  <a:gd name="T1" fmla="*/ 0 h 1123"/>
                  <a:gd name="T2" fmla="*/ 0 w 1163"/>
                  <a:gd name="T3" fmla="*/ 347 h 1123"/>
                  <a:gd name="T4" fmla="*/ 1163 w 1163"/>
                  <a:gd name="T5" fmla="*/ 1123 h 1123"/>
                  <a:gd name="T6" fmla="*/ 1163 w 1163"/>
                  <a:gd name="T7" fmla="*/ 609 h 1123"/>
                  <a:gd name="T8" fmla="*/ 254 w 1163"/>
                  <a:gd name="T9" fmla="*/ 0 h 1123"/>
                </a:gdLst>
                <a:ahLst/>
                <a:cxnLst>
                  <a:cxn ang="0">
                    <a:pos x="T0" y="T1"/>
                  </a:cxn>
                  <a:cxn ang="0">
                    <a:pos x="T2" y="T3"/>
                  </a:cxn>
                  <a:cxn ang="0">
                    <a:pos x="T4" y="T5"/>
                  </a:cxn>
                  <a:cxn ang="0">
                    <a:pos x="T6" y="T7"/>
                  </a:cxn>
                  <a:cxn ang="0">
                    <a:pos x="T8" y="T9"/>
                  </a:cxn>
                </a:cxnLst>
                <a:rect l="0" t="0" r="r" b="b"/>
                <a:pathLst>
                  <a:path w="1163" h="1123">
                    <a:moveTo>
                      <a:pt x="254" y="0"/>
                    </a:moveTo>
                    <a:lnTo>
                      <a:pt x="0" y="347"/>
                    </a:lnTo>
                    <a:lnTo>
                      <a:pt x="1163" y="1123"/>
                    </a:lnTo>
                    <a:lnTo>
                      <a:pt x="1163" y="609"/>
                    </a:lnTo>
                    <a:lnTo>
                      <a:pt x="254" y="0"/>
                    </a:ln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6" name="Freeform 137">
                <a:extLst>
                  <a:ext uri="{FF2B5EF4-FFF2-40B4-BE49-F238E27FC236}">
                    <a16:creationId xmlns:a16="http://schemas.microsoft.com/office/drawing/2014/main" xmlns="" id="{F8FBF888-7588-480C-8BE4-274A79B71C70}"/>
                  </a:ext>
                </a:extLst>
              </p:cNvPr>
              <p:cNvSpPr>
                <a:spLocks/>
              </p:cNvSpPr>
              <p:nvPr/>
            </p:nvSpPr>
            <p:spPr bwMode="auto">
              <a:xfrm>
                <a:off x="2665108" y="2035038"/>
                <a:ext cx="1104482" cy="974331"/>
              </a:xfrm>
              <a:custGeom>
                <a:avLst/>
                <a:gdLst>
                  <a:gd name="T0" fmla="*/ 0 w 1404"/>
                  <a:gd name="T1" fmla="*/ 633 h 1147"/>
                  <a:gd name="T2" fmla="*/ 0 w 1404"/>
                  <a:gd name="T3" fmla="*/ 1147 h 1147"/>
                  <a:gd name="T4" fmla="*/ 1404 w 1404"/>
                  <a:gd name="T5" fmla="*/ 357 h 1147"/>
                  <a:gd name="T6" fmla="*/ 1083 w 1404"/>
                  <a:gd name="T7" fmla="*/ 0 h 1147"/>
                  <a:gd name="T8" fmla="*/ 0 w 1404"/>
                  <a:gd name="T9" fmla="*/ 633 h 1147"/>
                </a:gdLst>
                <a:ahLst/>
                <a:cxnLst>
                  <a:cxn ang="0">
                    <a:pos x="T0" y="T1"/>
                  </a:cxn>
                  <a:cxn ang="0">
                    <a:pos x="T2" y="T3"/>
                  </a:cxn>
                  <a:cxn ang="0">
                    <a:pos x="T4" y="T5"/>
                  </a:cxn>
                  <a:cxn ang="0">
                    <a:pos x="T6" y="T7"/>
                  </a:cxn>
                  <a:cxn ang="0">
                    <a:pos x="T8" y="T9"/>
                  </a:cxn>
                </a:cxnLst>
                <a:rect l="0" t="0" r="r" b="b"/>
                <a:pathLst>
                  <a:path w="1404" h="1147">
                    <a:moveTo>
                      <a:pt x="0" y="633"/>
                    </a:moveTo>
                    <a:lnTo>
                      <a:pt x="0" y="1147"/>
                    </a:lnTo>
                    <a:lnTo>
                      <a:pt x="1404" y="357"/>
                    </a:lnTo>
                    <a:lnTo>
                      <a:pt x="1083" y="0"/>
                    </a:lnTo>
                    <a:lnTo>
                      <a:pt x="0" y="633"/>
                    </a:ln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38" name="组合 37">
              <a:extLst>
                <a:ext uri="{FF2B5EF4-FFF2-40B4-BE49-F238E27FC236}">
                  <a16:creationId xmlns:a16="http://schemas.microsoft.com/office/drawing/2014/main" xmlns="" id="{09CC2C96-8C71-4C59-A9A9-05E27BED41CE}"/>
                </a:ext>
              </a:extLst>
            </p:cNvPr>
            <p:cNvGrpSpPr/>
            <p:nvPr/>
          </p:nvGrpSpPr>
          <p:grpSpPr>
            <a:xfrm rot="2305525">
              <a:off x="2920736" y="2741327"/>
              <a:ext cx="1434883" cy="692310"/>
              <a:chOff x="2014534" y="1730931"/>
              <a:chExt cx="1434883" cy="692310"/>
            </a:xfrm>
            <a:grpFill/>
          </p:grpSpPr>
          <p:sp>
            <p:nvSpPr>
              <p:cNvPr id="43" name="Freeform 138">
                <a:extLst>
                  <a:ext uri="{FF2B5EF4-FFF2-40B4-BE49-F238E27FC236}">
                    <a16:creationId xmlns:a16="http://schemas.microsoft.com/office/drawing/2014/main" xmlns="" id="{D8873D00-7057-4B57-AA5D-5B7A144BE44E}"/>
                  </a:ext>
                </a:extLst>
              </p:cNvPr>
              <p:cNvSpPr>
                <a:spLocks/>
              </p:cNvSpPr>
              <p:nvPr/>
            </p:nvSpPr>
            <p:spPr bwMode="auto">
              <a:xfrm>
                <a:off x="2014534" y="1744522"/>
                <a:ext cx="652148" cy="678719"/>
              </a:xfrm>
              <a:custGeom>
                <a:avLst/>
                <a:gdLst>
                  <a:gd name="T0" fmla="*/ 183 w 829"/>
                  <a:gd name="T1" fmla="*/ 0 h 799"/>
                  <a:gd name="T2" fmla="*/ 0 w 829"/>
                  <a:gd name="T3" fmla="*/ 248 h 799"/>
                  <a:gd name="T4" fmla="*/ 829 w 829"/>
                  <a:gd name="T5" fmla="*/ 799 h 799"/>
                  <a:gd name="T6" fmla="*/ 829 w 829"/>
                  <a:gd name="T7" fmla="*/ 432 h 799"/>
                  <a:gd name="T8" fmla="*/ 183 w 829"/>
                  <a:gd name="T9" fmla="*/ 0 h 799"/>
                </a:gdLst>
                <a:ahLst/>
                <a:cxnLst>
                  <a:cxn ang="0">
                    <a:pos x="T0" y="T1"/>
                  </a:cxn>
                  <a:cxn ang="0">
                    <a:pos x="T2" y="T3"/>
                  </a:cxn>
                  <a:cxn ang="0">
                    <a:pos x="T4" y="T5"/>
                  </a:cxn>
                  <a:cxn ang="0">
                    <a:pos x="T6" y="T7"/>
                  </a:cxn>
                  <a:cxn ang="0">
                    <a:pos x="T8" y="T9"/>
                  </a:cxn>
                </a:cxnLst>
                <a:rect l="0" t="0" r="r" b="b"/>
                <a:pathLst>
                  <a:path w="829" h="799">
                    <a:moveTo>
                      <a:pt x="183" y="0"/>
                    </a:moveTo>
                    <a:lnTo>
                      <a:pt x="0" y="248"/>
                    </a:lnTo>
                    <a:lnTo>
                      <a:pt x="829" y="799"/>
                    </a:lnTo>
                    <a:lnTo>
                      <a:pt x="829" y="432"/>
                    </a:lnTo>
                    <a:lnTo>
                      <a:pt x="183" y="0"/>
                    </a:ln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4" name="Freeform 139">
                <a:extLst>
                  <a:ext uri="{FF2B5EF4-FFF2-40B4-BE49-F238E27FC236}">
                    <a16:creationId xmlns:a16="http://schemas.microsoft.com/office/drawing/2014/main" xmlns="" id="{35F48F7C-4311-45A4-9028-63CE0DAE0BF9}"/>
                  </a:ext>
                </a:extLst>
              </p:cNvPr>
              <p:cNvSpPr>
                <a:spLocks/>
              </p:cNvSpPr>
              <p:nvPr/>
            </p:nvSpPr>
            <p:spPr bwMode="auto">
              <a:xfrm>
                <a:off x="2666682" y="1730931"/>
                <a:ext cx="782735" cy="692310"/>
              </a:xfrm>
              <a:custGeom>
                <a:avLst/>
                <a:gdLst>
                  <a:gd name="T0" fmla="*/ 0 w 995"/>
                  <a:gd name="T1" fmla="*/ 448 h 815"/>
                  <a:gd name="T2" fmla="*/ 0 w 995"/>
                  <a:gd name="T3" fmla="*/ 815 h 815"/>
                  <a:gd name="T4" fmla="*/ 995 w 995"/>
                  <a:gd name="T5" fmla="*/ 256 h 815"/>
                  <a:gd name="T6" fmla="*/ 767 w 995"/>
                  <a:gd name="T7" fmla="*/ 0 h 815"/>
                  <a:gd name="T8" fmla="*/ 0 w 995"/>
                  <a:gd name="T9" fmla="*/ 448 h 815"/>
                </a:gdLst>
                <a:ahLst/>
                <a:cxnLst>
                  <a:cxn ang="0">
                    <a:pos x="T0" y="T1"/>
                  </a:cxn>
                  <a:cxn ang="0">
                    <a:pos x="T2" y="T3"/>
                  </a:cxn>
                  <a:cxn ang="0">
                    <a:pos x="T4" y="T5"/>
                  </a:cxn>
                  <a:cxn ang="0">
                    <a:pos x="T6" y="T7"/>
                  </a:cxn>
                  <a:cxn ang="0">
                    <a:pos x="T8" y="T9"/>
                  </a:cxn>
                </a:cxnLst>
                <a:rect l="0" t="0" r="r" b="b"/>
                <a:pathLst>
                  <a:path w="995" h="815">
                    <a:moveTo>
                      <a:pt x="0" y="448"/>
                    </a:moveTo>
                    <a:lnTo>
                      <a:pt x="0" y="815"/>
                    </a:lnTo>
                    <a:lnTo>
                      <a:pt x="995" y="256"/>
                    </a:lnTo>
                    <a:lnTo>
                      <a:pt x="767" y="0"/>
                    </a:lnTo>
                    <a:lnTo>
                      <a:pt x="0" y="448"/>
                    </a:ln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39" name="组合 38">
              <a:extLst>
                <a:ext uri="{FF2B5EF4-FFF2-40B4-BE49-F238E27FC236}">
                  <a16:creationId xmlns:a16="http://schemas.microsoft.com/office/drawing/2014/main" xmlns="" id="{72B1AE4A-19F9-4E93-98F6-DBE3309EB7CB}"/>
                </a:ext>
              </a:extLst>
            </p:cNvPr>
            <p:cNvGrpSpPr/>
            <p:nvPr/>
          </p:nvGrpSpPr>
          <p:grpSpPr>
            <a:xfrm rot="2305525">
              <a:off x="728785" y="3733711"/>
              <a:ext cx="3671378" cy="1744790"/>
              <a:chOff x="998946" y="2914230"/>
              <a:chExt cx="3671378" cy="1744790"/>
            </a:xfrm>
            <a:grpFill/>
          </p:grpSpPr>
          <p:sp>
            <p:nvSpPr>
              <p:cNvPr id="40" name="Freeform 140">
                <a:extLst>
                  <a:ext uri="{FF2B5EF4-FFF2-40B4-BE49-F238E27FC236}">
                    <a16:creationId xmlns:a16="http://schemas.microsoft.com/office/drawing/2014/main" xmlns="" id="{7D54BEAA-8911-4120-BC32-DD32D9956497}"/>
                  </a:ext>
                </a:extLst>
              </p:cNvPr>
              <p:cNvSpPr>
                <a:spLocks/>
              </p:cNvSpPr>
              <p:nvPr/>
            </p:nvSpPr>
            <p:spPr bwMode="auto">
              <a:xfrm>
                <a:off x="998946" y="2951606"/>
                <a:ext cx="1663015" cy="1707414"/>
              </a:xfrm>
              <a:custGeom>
                <a:avLst/>
                <a:gdLst>
                  <a:gd name="T0" fmla="*/ 437 w 2114"/>
                  <a:gd name="T1" fmla="*/ 0 h 2010"/>
                  <a:gd name="T2" fmla="*/ 0 w 2114"/>
                  <a:gd name="T3" fmla="*/ 599 h 2010"/>
                  <a:gd name="T4" fmla="*/ 2114 w 2114"/>
                  <a:gd name="T5" fmla="*/ 2010 h 2010"/>
                  <a:gd name="T6" fmla="*/ 2114 w 2114"/>
                  <a:gd name="T7" fmla="*/ 1125 h 2010"/>
                  <a:gd name="T8" fmla="*/ 437 w 2114"/>
                  <a:gd name="T9" fmla="*/ 0 h 2010"/>
                </a:gdLst>
                <a:ahLst/>
                <a:cxnLst>
                  <a:cxn ang="0">
                    <a:pos x="T0" y="T1"/>
                  </a:cxn>
                  <a:cxn ang="0">
                    <a:pos x="T2" y="T3"/>
                  </a:cxn>
                  <a:cxn ang="0">
                    <a:pos x="T4" y="T5"/>
                  </a:cxn>
                  <a:cxn ang="0">
                    <a:pos x="T6" y="T7"/>
                  </a:cxn>
                  <a:cxn ang="0">
                    <a:pos x="T8" y="T9"/>
                  </a:cxn>
                </a:cxnLst>
                <a:rect l="0" t="0" r="r" b="b"/>
                <a:pathLst>
                  <a:path w="2114" h="2010">
                    <a:moveTo>
                      <a:pt x="437" y="0"/>
                    </a:moveTo>
                    <a:lnTo>
                      <a:pt x="0" y="599"/>
                    </a:lnTo>
                    <a:lnTo>
                      <a:pt x="2114" y="2010"/>
                    </a:lnTo>
                    <a:lnTo>
                      <a:pt x="2114" y="1125"/>
                    </a:lnTo>
                    <a:lnTo>
                      <a:pt x="437" y="0"/>
                    </a:lnTo>
                    <a:close/>
                  </a:path>
                </a:pathLst>
              </a:custGeom>
              <a:grpFill/>
              <a:ln>
                <a:solidFill>
                  <a:schemeClr val="bg1"/>
                </a:solidFill>
              </a:ln>
              <a:ex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2" name="Freeform 141">
                <a:extLst>
                  <a:ext uri="{FF2B5EF4-FFF2-40B4-BE49-F238E27FC236}">
                    <a16:creationId xmlns:a16="http://schemas.microsoft.com/office/drawing/2014/main" xmlns="" id="{192F0A71-0EE9-40B8-BF13-9627CD3F1FAD}"/>
                  </a:ext>
                </a:extLst>
              </p:cNvPr>
              <p:cNvSpPr>
                <a:spLocks/>
              </p:cNvSpPr>
              <p:nvPr/>
            </p:nvSpPr>
            <p:spPr bwMode="auto">
              <a:xfrm>
                <a:off x="2661961" y="2914230"/>
                <a:ext cx="2008363" cy="1744790"/>
              </a:xfrm>
              <a:custGeom>
                <a:avLst/>
                <a:gdLst>
                  <a:gd name="T0" fmla="*/ 0 w 2553"/>
                  <a:gd name="T1" fmla="*/ 1169 h 2054"/>
                  <a:gd name="T2" fmla="*/ 0 w 2553"/>
                  <a:gd name="T3" fmla="*/ 2054 h 2054"/>
                  <a:gd name="T4" fmla="*/ 2553 w 2553"/>
                  <a:gd name="T5" fmla="*/ 617 h 2054"/>
                  <a:gd name="T6" fmla="*/ 2004 w 2553"/>
                  <a:gd name="T7" fmla="*/ 0 h 2054"/>
                  <a:gd name="T8" fmla="*/ 0 w 2553"/>
                  <a:gd name="T9" fmla="*/ 1169 h 2054"/>
                </a:gdLst>
                <a:ahLst/>
                <a:cxnLst>
                  <a:cxn ang="0">
                    <a:pos x="T0" y="T1"/>
                  </a:cxn>
                  <a:cxn ang="0">
                    <a:pos x="T2" y="T3"/>
                  </a:cxn>
                  <a:cxn ang="0">
                    <a:pos x="T4" y="T5"/>
                  </a:cxn>
                  <a:cxn ang="0">
                    <a:pos x="T6" y="T7"/>
                  </a:cxn>
                  <a:cxn ang="0">
                    <a:pos x="T8" y="T9"/>
                  </a:cxn>
                </a:cxnLst>
                <a:rect l="0" t="0" r="r" b="b"/>
                <a:pathLst>
                  <a:path w="2553" h="2054">
                    <a:moveTo>
                      <a:pt x="0" y="1169"/>
                    </a:moveTo>
                    <a:lnTo>
                      <a:pt x="0" y="2054"/>
                    </a:lnTo>
                    <a:lnTo>
                      <a:pt x="2553" y="617"/>
                    </a:lnTo>
                    <a:lnTo>
                      <a:pt x="2004" y="0"/>
                    </a:lnTo>
                    <a:lnTo>
                      <a:pt x="0" y="1169"/>
                    </a:lnTo>
                    <a:close/>
                  </a:path>
                </a:pathLst>
              </a:custGeom>
              <a:grpFill/>
              <a:ln>
                <a:solidFill>
                  <a:schemeClr val="bg1"/>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85000"/>
                      <a:lumOff val="15000"/>
                    </a:schemeClr>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grpSp>
      </p:grpSp>
      <p:sp>
        <p:nvSpPr>
          <p:cNvPr id="51" name="文本框 79">
            <a:extLst>
              <a:ext uri="{FF2B5EF4-FFF2-40B4-BE49-F238E27FC236}">
                <a16:creationId xmlns:a16="http://schemas.microsoft.com/office/drawing/2014/main" xmlns="" id="{33AA090C-A132-410A-BF76-AE95131A472F}"/>
              </a:ext>
            </a:extLst>
          </p:cNvPr>
          <p:cNvSpPr txBox="1"/>
          <p:nvPr/>
        </p:nvSpPr>
        <p:spPr>
          <a:xfrm>
            <a:off x="5855535" y="2945293"/>
            <a:ext cx="4829903" cy="567656"/>
          </a:xfrm>
          <a:prstGeom prst="rect">
            <a:avLst/>
          </a:prstGeom>
          <a:noFill/>
        </p:spPr>
        <p:txBody>
          <a:bodyPr wrap="square" lIns="68580" tIns="34290" rIns="68580" bIns="34290" rtlCol="0">
            <a:spAutoFit/>
          </a:bodyPr>
          <a:lstStyle/>
          <a:p>
            <a:pPr marL="171450" indent="-171450" algn="just">
              <a:lnSpc>
                <a:spcPct val="121000"/>
              </a:lnSpc>
              <a:spcAft>
                <a:spcPts val="600"/>
              </a:spcAft>
              <a:buFont typeface="Wingdings" panose="05000000000000000000" pitchFamily="2" charset="2"/>
              <a:buChar char="Ø"/>
            </a:pPr>
            <a:r>
              <a:rPr lang="zh-CN" altLang="en-US" sz="1400" kern="0"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sp>
        <p:nvSpPr>
          <p:cNvPr id="52" name="文本框 51">
            <a:extLst>
              <a:ext uri="{FF2B5EF4-FFF2-40B4-BE49-F238E27FC236}">
                <a16:creationId xmlns:a16="http://schemas.microsoft.com/office/drawing/2014/main" xmlns="" id="{9EAF4ED7-8A4E-43C7-8838-4E1033CC108B}"/>
              </a:ext>
            </a:extLst>
          </p:cNvPr>
          <p:cNvSpPr txBox="1"/>
          <p:nvPr/>
        </p:nvSpPr>
        <p:spPr>
          <a:xfrm>
            <a:off x="6371417" y="2160381"/>
            <a:ext cx="3276795" cy="461665"/>
          </a:xfrm>
          <a:prstGeom prst="rect">
            <a:avLst/>
          </a:prstGeom>
          <a:noFill/>
        </p:spPr>
        <p:txBody>
          <a:bodyPr wrap="square" rtlCol="0">
            <a:spAutoFit/>
          </a:bodyPr>
          <a:lstStyle/>
          <a:p>
            <a:r>
              <a:rPr lang="zh-CN" altLang="en-US" sz="2400" b="1"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请输入标题</a:t>
            </a:r>
          </a:p>
        </p:txBody>
      </p:sp>
      <p:cxnSp>
        <p:nvCxnSpPr>
          <p:cNvPr id="53" name="直接连接符 52">
            <a:extLst>
              <a:ext uri="{FF2B5EF4-FFF2-40B4-BE49-F238E27FC236}">
                <a16:creationId xmlns:a16="http://schemas.microsoft.com/office/drawing/2014/main" xmlns="" id="{53D822AC-6ABB-47EE-BEA8-E8AE791B5A37}"/>
              </a:ext>
            </a:extLst>
          </p:cNvPr>
          <p:cNvCxnSpPr/>
          <p:nvPr/>
        </p:nvCxnSpPr>
        <p:spPr>
          <a:xfrm>
            <a:off x="5931429" y="2774677"/>
            <a:ext cx="4522358" cy="0"/>
          </a:xfrm>
          <a:prstGeom prst="line">
            <a:avLst/>
          </a:prstGeom>
          <a:noFill/>
          <a:ln w="6350" cap="flat" cmpd="sng" algn="ctr">
            <a:solidFill>
              <a:srgbClr val="09397E"/>
            </a:solidFill>
            <a:prstDash val="dashDot"/>
            <a:miter lim="800000"/>
          </a:ln>
          <a:effectLst/>
        </p:spPr>
      </p:cxnSp>
      <p:sp>
        <p:nvSpPr>
          <p:cNvPr id="54" name="等腰三角形 5">
            <a:extLst>
              <a:ext uri="{FF2B5EF4-FFF2-40B4-BE49-F238E27FC236}">
                <a16:creationId xmlns:a16="http://schemas.microsoft.com/office/drawing/2014/main" xmlns="" id="{787E7E2F-676D-4525-B57B-DBBA0B02B8D7}"/>
              </a:ext>
            </a:extLst>
          </p:cNvPr>
          <p:cNvSpPr/>
          <p:nvPr/>
        </p:nvSpPr>
        <p:spPr>
          <a:xfrm rot="5400000">
            <a:off x="5913165" y="2227880"/>
            <a:ext cx="371966" cy="320782"/>
          </a:xfrm>
          <a:prstGeom prst="triangle">
            <a:avLst/>
          </a:prstGeom>
          <a:solidFill>
            <a:srgbClr val="51586B"/>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5" name="文本框 79">
            <a:extLst>
              <a:ext uri="{FF2B5EF4-FFF2-40B4-BE49-F238E27FC236}">
                <a16:creationId xmlns:a16="http://schemas.microsoft.com/office/drawing/2014/main" xmlns="" id="{0AD3496C-6549-4577-AB95-048662C4A799}"/>
              </a:ext>
            </a:extLst>
          </p:cNvPr>
          <p:cNvSpPr txBox="1"/>
          <p:nvPr/>
        </p:nvSpPr>
        <p:spPr>
          <a:xfrm>
            <a:off x="5855535" y="3662469"/>
            <a:ext cx="4829903" cy="567656"/>
          </a:xfrm>
          <a:prstGeom prst="rect">
            <a:avLst/>
          </a:prstGeom>
          <a:noFill/>
        </p:spPr>
        <p:txBody>
          <a:bodyPr wrap="square" lIns="68580" tIns="34290" rIns="68580" bIns="34290" rtlCol="0">
            <a:spAutoFit/>
          </a:bodyPr>
          <a:lstStyle/>
          <a:p>
            <a:pPr marL="171450" indent="-171450" algn="just">
              <a:lnSpc>
                <a:spcPct val="121000"/>
              </a:lnSpc>
              <a:spcAft>
                <a:spcPts val="600"/>
              </a:spcAft>
              <a:buFont typeface="Wingdings" panose="05000000000000000000" pitchFamily="2" charset="2"/>
              <a:buChar char="Ø"/>
            </a:pPr>
            <a:r>
              <a:rPr lang="zh-CN" altLang="en-US" sz="1400" kern="0"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sp>
        <p:nvSpPr>
          <p:cNvPr id="56" name="文本框 79">
            <a:extLst>
              <a:ext uri="{FF2B5EF4-FFF2-40B4-BE49-F238E27FC236}">
                <a16:creationId xmlns:a16="http://schemas.microsoft.com/office/drawing/2014/main" xmlns="" id="{FB0B3E7D-76E5-47BC-90B4-1A251F917539}"/>
              </a:ext>
            </a:extLst>
          </p:cNvPr>
          <p:cNvSpPr txBox="1"/>
          <p:nvPr/>
        </p:nvSpPr>
        <p:spPr>
          <a:xfrm>
            <a:off x="5855535" y="4379645"/>
            <a:ext cx="4829903" cy="567656"/>
          </a:xfrm>
          <a:prstGeom prst="rect">
            <a:avLst/>
          </a:prstGeom>
          <a:noFill/>
        </p:spPr>
        <p:txBody>
          <a:bodyPr wrap="square" lIns="68580" tIns="34290" rIns="68580" bIns="34290" rtlCol="0">
            <a:spAutoFit/>
          </a:bodyPr>
          <a:lstStyle/>
          <a:p>
            <a:pPr marL="171450" indent="-171450" algn="just">
              <a:lnSpc>
                <a:spcPct val="121000"/>
              </a:lnSpc>
              <a:spcAft>
                <a:spcPts val="600"/>
              </a:spcAft>
              <a:buFont typeface="Wingdings" panose="05000000000000000000" pitchFamily="2" charset="2"/>
              <a:buChar char="Ø"/>
            </a:pPr>
            <a:r>
              <a:rPr lang="zh-CN" altLang="en-US" sz="1400" kern="0"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sp>
        <p:nvSpPr>
          <p:cNvPr id="57" name="文本框 79">
            <a:extLst>
              <a:ext uri="{FF2B5EF4-FFF2-40B4-BE49-F238E27FC236}">
                <a16:creationId xmlns:a16="http://schemas.microsoft.com/office/drawing/2014/main" xmlns="" id="{BFDC484C-C4EF-4EF8-B4B7-0FD280FE4A4F}"/>
              </a:ext>
            </a:extLst>
          </p:cNvPr>
          <p:cNvSpPr txBox="1"/>
          <p:nvPr/>
        </p:nvSpPr>
        <p:spPr>
          <a:xfrm>
            <a:off x="5855535" y="5096820"/>
            <a:ext cx="4829903" cy="567656"/>
          </a:xfrm>
          <a:prstGeom prst="rect">
            <a:avLst/>
          </a:prstGeom>
          <a:noFill/>
        </p:spPr>
        <p:txBody>
          <a:bodyPr wrap="square" lIns="68580" tIns="34290" rIns="68580" bIns="34290" rtlCol="0">
            <a:spAutoFit/>
          </a:bodyPr>
          <a:lstStyle/>
          <a:p>
            <a:pPr marL="171450" indent="-171450" algn="just">
              <a:lnSpc>
                <a:spcPct val="121000"/>
              </a:lnSpc>
              <a:spcAft>
                <a:spcPts val="600"/>
              </a:spcAft>
              <a:buFont typeface="Wingdings" panose="05000000000000000000" pitchFamily="2" charset="2"/>
              <a:buChar char="Ø"/>
            </a:pPr>
            <a:r>
              <a:rPr lang="zh-CN" altLang="en-US" sz="1400" kern="0" dirty="0">
                <a:solidFill>
                  <a:schemeClr val="tx1">
                    <a:lumMod val="85000"/>
                    <a:lumOff val="1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spTree>
    <p:extLst>
      <p:ext uri="{BB962C8B-B14F-4D97-AF65-F5344CB8AC3E}">
        <p14:creationId xmlns:p14="http://schemas.microsoft.com/office/powerpoint/2010/main" val="21227411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788" y="537132"/>
            <a:ext cx="11310425" cy="57837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50729DE-4216-41AD-8958-8FF136C5AAA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40787" y="6288704"/>
            <a:ext cx="11310425" cy="423242"/>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626012" y="738488"/>
            <a:ext cx="10939976" cy="5381024"/>
          </a:xfrm>
          <a:prstGeom prst="rect">
            <a:avLst/>
          </a:prstGeom>
          <a:noFill/>
          <a:ln w="28575">
            <a:solidFill>
              <a:srgbClr val="51586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70E7875-C234-439A-9112-6CB80A744080}"/>
              </a:ext>
            </a:extLst>
          </p:cNvPr>
          <p:cNvSpPr txBox="1"/>
          <p:nvPr/>
        </p:nvSpPr>
        <p:spPr>
          <a:xfrm>
            <a:off x="4926452" y="1006698"/>
            <a:ext cx="2339103" cy="646331"/>
          </a:xfrm>
          <a:prstGeom prst="rect">
            <a:avLst/>
          </a:prstGeom>
          <a:noFill/>
          <a:ln>
            <a:noFill/>
          </a:ln>
        </p:spPr>
        <p:txBody>
          <a:bodyPr wrap="none" rtlCol="0">
            <a:spAutoFit/>
          </a:bodyPr>
          <a:lstStyle/>
          <a:p>
            <a:pPr algn="ctr"/>
            <a:r>
              <a:rPr lang="zh-CN" altLang="en-US" sz="3600" spc="600" dirty="0" smtClean="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第叁章</a:t>
            </a:r>
            <a:r>
              <a:rPr lang="zh-CN" altLang="en-US"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回</a:t>
            </a:r>
            <a:endParaRPr lang="en-US" altLang="zh-CN"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endParaRPr>
          </a:p>
        </p:txBody>
      </p:sp>
      <p:grpSp>
        <p:nvGrpSpPr>
          <p:cNvPr id="29" name="组合 28">
            <a:extLst>
              <a:ext uri="{FF2B5EF4-FFF2-40B4-BE49-F238E27FC236}">
                <a16:creationId xmlns:a16="http://schemas.microsoft.com/office/drawing/2014/main" xmlns="" id="{4189CF76-3681-45A7-955D-AD39DBA8F16E}"/>
              </a:ext>
            </a:extLst>
          </p:cNvPr>
          <p:cNvGrpSpPr/>
          <p:nvPr/>
        </p:nvGrpSpPr>
        <p:grpSpPr>
          <a:xfrm>
            <a:off x="1784172" y="1909162"/>
            <a:ext cx="1704338" cy="1611768"/>
            <a:chOff x="1017962" y="1558577"/>
            <a:chExt cx="2207996" cy="2088070"/>
          </a:xfrm>
          <a:blipFill dpi="0" rotWithShape="1">
            <a:blip r:embed="rId3">
              <a:alphaModFix amt="70000"/>
            </a:blip>
            <a:srcRect/>
            <a:stretch>
              <a:fillRect/>
            </a:stretch>
          </a:blipFill>
        </p:grpSpPr>
        <p:sp>
          <p:nvSpPr>
            <p:cNvPr id="30" name="等腰三角形 29">
              <a:extLst>
                <a:ext uri="{FF2B5EF4-FFF2-40B4-BE49-F238E27FC236}">
                  <a16:creationId xmlns:a16="http://schemas.microsoft.com/office/drawing/2014/main" xmlns="" id="{6471F9E3-7101-4799-9DE4-563A67EA5936}"/>
                </a:ext>
              </a:extLst>
            </p:cNvPr>
            <p:cNvSpPr/>
            <p:nvPr/>
          </p:nvSpPr>
          <p:spPr>
            <a:xfrm>
              <a:off x="1017962" y="1743202"/>
              <a:ext cx="2207996" cy="1903445"/>
            </a:xfrm>
            <a:prstGeom prst="triangl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等腰三角形 30">
              <a:extLst>
                <a:ext uri="{FF2B5EF4-FFF2-40B4-BE49-F238E27FC236}">
                  <a16:creationId xmlns:a16="http://schemas.microsoft.com/office/drawing/2014/main" xmlns="" id="{6D282D97-F310-4629-BDD4-26490F56DBCC}"/>
                </a:ext>
              </a:extLst>
            </p:cNvPr>
            <p:cNvSpPr/>
            <p:nvPr/>
          </p:nvSpPr>
          <p:spPr>
            <a:xfrm>
              <a:off x="1017962" y="1558577"/>
              <a:ext cx="2207996" cy="1903445"/>
            </a:xfrm>
            <a:prstGeom prst="triangl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32" name="组合 31">
            <a:extLst>
              <a:ext uri="{FF2B5EF4-FFF2-40B4-BE49-F238E27FC236}">
                <a16:creationId xmlns:a16="http://schemas.microsoft.com/office/drawing/2014/main" xmlns="" id="{452D2354-D696-43EB-B6A5-742B9B62FE15}"/>
              </a:ext>
            </a:extLst>
          </p:cNvPr>
          <p:cNvGrpSpPr/>
          <p:nvPr/>
        </p:nvGrpSpPr>
        <p:grpSpPr>
          <a:xfrm>
            <a:off x="1733747" y="4237526"/>
            <a:ext cx="1805189" cy="435919"/>
            <a:chOff x="1412060" y="3572521"/>
            <a:chExt cx="1805189" cy="435919"/>
          </a:xfrm>
          <a:solidFill>
            <a:srgbClr val="51586B"/>
          </a:solidFill>
        </p:grpSpPr>
        <p:sp>
          <p:nvSpPr>
            <p:cNvPr id="33" name="矩形 32">
              <a:extLst>
                <a:ext uri="{FF2B5EF4-FFF2-40B4-BE49-F238E27FC236}">
                  <a16:creationId xmlns:a16="http://schemas.microsoft.com/office/drawing/2014/main" xmlns="" id="{B62DC1DB-96DA-4385-9C91-9619F600C03F}"/>
                </a:ext>
              </a:extLst>
            </p:cNvPr>
            <p:cNvSpPr/>
            <p:nvPr/>
          </p:nvSpPr>
          <p:spPr>
            <a:xfrm>
              <a:off x="1412060" y="3572521"/>
              <a:ext cx="1805189" cy="4359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58" name="矩形 57">
              <a:extLst>
                <a:ext uri="{FF2B5EF4-FFF2-40B4-BE49-F238E27FC236}">
                  <a16:creationId xmlns:a16="http://schemas.microsoft.com/office/drawing/2014/main" xmlns="" id="{CF0AE077-168E-4944-9F1D-D5C654CF69F5}"/>
                </a:ext>
              </a:extLst>
            </p:cNvPr>
            <p:cNvSpPr/>
            <p:nvPr/>
          </p:nvSpPr>
          <p:spPr>
            <a:xfrm>
              <a:off x="1543209" y="3590428"/>
              <a:ext cx="1542892" cy="400105"/>
            </a:xfrm>
            <a:prstGeom prst="rect">
              <a:avLst/>
            </a:prstGeom>
            <a:grpFill/>
          </p:spPr>
          <p:txBody>
            <a:bodyPr wrap="square" lIns="91436" tIns="45718" rIns="91436" bIns="45718">
              <a:spAutoFit/>
            </a:bodyPr>
            <a:lstStyle/>
            <a:p>
              <a:pPr algn="ctr" defTabSz="914354"/>
              <a:r>
                <a:rPr lang="zh-CN" altLang="en-US" sz="20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请输入标题</a:t>
              </a:r>
              <a:endParaRPr lang="en-US" altLang="zh-CN" sz="20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p:txBody>
        </p:sp>
      </p:grpSp>
      <p:sp>
        <p:nvSpPr>
          <p:cNvPr id="59" name="矩形 58">
            <a:extLst>
              <a:ext uri="{FF2B5EF4-FFF2-40B4-BE49-F238E27FC236}">
                <a16:creationId xmlns:a16="http://schemas.microsoft.com/office/drawing/2014/main" xmlns="" id="{C8723833-D355-454D-9D7A-EEB776672943}"/>
              </a:ext>
            </a:extLst>
          </p:cNvPr>
          <p:cNvSpPr/>
          <p:nvPr/>
        </p:nvSpPr>
        <p:spPr>
          <a:xfrm>
            <a:off x="1766956" y="4846477"/>
            <a:ext cx="1841704" cy="1015659"/>
          </a:xfrm>
          <a:prstGeom prst="rect">
            <a:avLst/>
          </a:prstGeom>
        </p:spPr>
        <p:txBody>
          <a:bodyPr wrap="square" lIns="91436" tIns="45718" rIns="91436" bIns="45718">
            <a:spAutoFit/>
          </a:bodyPr>
          <a:lstStyle/>
          <a:p>
            <a:pPr algn="ctr"/>
            <a:r>
              <a:rPr lang="zh-CN" altLang="en-US" sz="12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sp>
        <p:nvSpPr>
          <p:cNvPr id="60" name="矩形 59">
            <a:extLst>
              <a:ext uri="{FF2B5EF4-FFF2-40B4-BE49-F238E27FC236}">
                <a16:creationId xmlns:a16="http://schemas.microsoft.com/office/drawing/2014/main" xmlns="" id="{8928F5F0-9061-4470-88B5-FC9B90F5A76A}"/>
              </a:ext>
            </a:extLst>
          </p:cNvPr>
          <p:cNvSpPr/>
          <p:nvPr/>
        </p:nvSpPr>
        <p:spPr>
          <a:xfrm>
            <a:off x="2060073" y="2386129"/>
            <a:ext cx="1152534" cy="769437"/>
          </a:xfrm>
          <a:prstGeom prst="rect">
            <a:avLst/>
          </a:prstGeom>
        </p:spPr>
        <p:txBody>
          <a:bodyPr wrap="square" lIns="91436" tIns="45718" rIns="91436" bIns="45718">
            <a:spAutoFit/>
          </a:bodyPr>
          <a:lstStyle/>
          <a:p>
            <a:pPr algn="ctr" defTabSz="914354"/>
            <a:r>
              <a:rPr lang="zh-CN" altLang="en-US"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壹</a:t>
            </a:r>
            <a:endParaRPr lang="en-US" altLang="zh-CN"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p:txBody>
      </p:sp>
      <p:grpSp>
        <p:nvGrpSpPr>
          <p:cNvPr id="61" name="组合 60">
            <a:extLst>
              <a:ext uri="{FF2B5EF4-FFF2-40B4-BE49-F238E27FC236}">
                <a16:creationId xmlns:a16="http://schemas.microsoft.com/office/drawing/2014/main" xmlns="" id="{0B4E9EEF-6336-415D-B8D5-7FEB5A746660}"/>
              </a:ext>
            </a:extLst>
          </p:cNvPr>
          <p:cNvGrpSpPr/>
          <p:nvPr/>
        </p:nvGrpSpPr>
        <p:grpSpPr>
          <a:xfrm flipV="1">
            <a:off x="4118837" y="2133673"/>
            <a:ext cx="1704338" cy="1611768"/>
            <a:chOff x="3467180" y="3932342"/>
            <a:chExt cx="2207996" cy="2088070"/>
          </a:xfrm>
          <a:blipFill dpi="0" rotWithShape="0">
            <a:blip r:embed="rId3">
              <a:alphaModFix amt="70000"/>
            </a:blip>
            <a:srcRect/>
            <a:stretch>
              <a:fillRect/>
            </a:stretch>
          </a:blipFill>
        </p:grpSpPr>
        <p:sp>
          <p:nvSpPr>
            <p:cNvPr id="62" name="等腰三角形 61">
              <a:extLst>
                <a:ext uri="{FF2B5EF4-FFF2-40B4-BE49-F238E27FC236}">
                  <a16:creationId xmlns:a16="http://schemas.microsoft.com/office/drawing/2014/main" xmlns="" id="{73FB64F9-1761-4B21-AAC4-D4C0AB7D9055}"/>
                </a:ext>
              </a:extLst>
            </p:cNvPr>
            <p:cNvSpPr/>
            <p:nvPr/>
          </p:nvSpPr>
          <p:spPr>
            <a:xfrm>
              <a:off x="3467180" y="4116967"/>
              <a:ext cx="2207996" cy="1903445"/>
            </a:xfrm>
            <a:prstGeom prst="triangl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63" name="等腰三角形 62">
              <a:extLst>
                <a:ext uri="{FF2B5EF4-FFF2-40B4-BE49-F238E27FC236}">
                  <a16:creationId xmlns:a16="http://schemas.microsoft.com/office/drawing/2014/main" xmlns="" id="{2A2EF4C8-415F-4162-BD34-B1ED59937B62}"/>
                </a:ext>
              </a:extLst>
            </p:cNvPr>
            <p:cNvSpPr/>
            <p:nvPr/>
          </p:nvSpPr>
          <p:spPr>
            <a:xfrm>
              <a:off x="3467180" y="3932342"/>
              <a:ext cx="2207996" cy="1903445"/>
            </a:xfrm>
            <a:prstGeom prst="triangl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64" name="组合 63">
            <a:extLst>
              <a:ext uri="{FF2B5EF4-FFF2-40B4-BE49-F238E27FC236}">
                <a16:creationId xmlns:a16="http://schemas.microsoft.com/office/drawing/2014/main" xmlns="" id="{EB03F955-8CA7-47D3-A6F8-736AD0E2D910}"/>
              </a:ext>
            </a:extLst>
          </p:cNvPr>
          <p:cNvGrpSpPr/>
          <p:nvPr/>
        </p:nvGrpSpPr>
        <p:grpSpPr>
          <a:xfrm>
            <a:off x="4068412" y="4237526"/>
            <a:ext cx="1805189" cy="435919"/>
            <a:chOff x="1412060" y="3572521"/>
            <a:chExt cx="1805189" cy="435919"/>
          </a:xfrm>
          <a:solidFill>
            <a:srgbClr val="51586B"/>
          </a:solidFill>
        </p:grpSpPr>
        <p:sp>
          <p:nvSpPr>
            <p:cNvPr id="65" name="矩形 64">
              <a:extLst>
                <a:ext uri="{FF2B5EF4-FFF2-40B4-BE49-F238E27FC236}">
                  <a16:creationId xmlns:a16="http://schemas.microsoft.com/office/drawing/2014/main" xmlns="" id="{8F12701D-68A5-43DD-A47F-20DB94C4CED0}"/>
                </a:ext>
              </a:extLst>
            </p:cNvPr>
            <p:cNvSpPr/>
            <p:nvPr/>
          </p:nvSpPr>
          <p:spPr>
            <a:xfrm>
              <a:off x="1412060" y="3572521"/>
              <a:ext cx="1805189" cy="4359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66" name="矩形 65">
              <a:extLst>
                <a:ext uri="{FF2B5EF4-FFF2-40B4-BE49-F238E27FC236}">
                  <a16:creationId xmlns:a16="http://schemas.microsoft.com/office/drawing/2014/main" xmlns="" id="{3E330A25-4670-4B60-B3DF-BBD7180394C6}"/>
                </a:ext>
              </a:extLst>
            </p:cNvPr>
            <p:cNvSpPr/>
            <p:nvPr/>
          </p:nvSpPr>
          <p:spPr>
            <a:xfrm>
              <a:off x="1543209" y="3590428"/>
              <a:ext cx="1542892" cy="400105"/>
            </a:xfrm>
            <a:prstGeom prst="rect">
              <a:avLst/>
            </a:prstGeom>
            <a:grpFill/>
          </p:spPr>
          <p:txBody>
            <a:bodyPr wrap="square" lIns="91436" tIns="45718" rIns="91436" bIns="45718">
              <a:spAutoFit/>
            </a:bodyPr>
            <a:lstStyle/>
            <a:p>
              <a:pPr algn="ctr" defTabSz="914354"/>
              <a:r>
                <a:rPr lang="zh-CN" altLang="en-US" sz="20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请输入标题</a:t>
              </a:r>
              <a:endParaRPr lang="en-US" altLang="zh-CN" sz="20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p:txBody>
        </p:sp>
      </p:grpSp>
      <p:sp>
        <p:nvSpPr>
          <p:cNvPr id="67" name="矩形 66">
            <a:extLst>
              <a:ext uri="{FF2B5EF4-FFF2-40B4-BE49-F238E27FC236}">
                <a16:creationId xmlns:a16="http://schemas.microsoft.com/office/drawing/2014/main" xmlns="" id="{E33AF446-5319-4A71-B40A-D62BBB6308D6}"/>
              </a:ext>
            </a:extLst>
          </p:cNvPr>
          <p:cNvSpPr/>
          <p:nvPr/>
        </p:nvSpPr>
        <p:spPr>
          <a:xfrm>
            <a:off x="4050154" y="4846477"/>
            <a:ext cx="1841704" cy="1015659"/>
          </a:xfrm>
          <a:prstGeom prst="rect">
            <a:avLst/>
          </a:prstGeom>
        </p:spPr>
        <p:txBody>
          <a:bodyPr wrap="square" lIns="91436" tIns="45718" rIns="91436" bIns="45718">
            <a:spAutoFit/>
          </a:bodyPr>
          <a:lstStyle/>
          <a:p>
            <a:pPr algn="ctr"/>
            <a:r>
              <a:rPr lang="zh-CN" altLang="en-US" sz="12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sp>
        <p:nvSpPr>
          <p:cNvPr id="68" name="矩形 67">
            <a:extLst>
              <a:ext uri="{FF2B5EF4-FFF2-40B4-BE49-F238E27FC236}">
                <a16:creationId xmlns:a16="http://schemas.microsoft.com/office/drawing/2014/main" xmlns="" id="{E1F76137-D8E1-466C-9AB8-F6DB962A246D}"/>
              </a:ext>
            </a:extLst>
          </p:cNvPr>
          <p:cNvSpPr/>
          <p:nvPr/>
        </p:nvSpPr>
        <p:spPr>
          <a:xfrm>
            <a:off x="4394739" y="2386129"/>
            <a:ext cx="1152534" cy="769437"/>
          </a:xfrm>
          <a:prstGeom prst="rect">
            <a:avLst/>
          </a:prstGeom>
        </p:spPr>
        <p:txBody>
          <a:bodyPr wrap="square" lIns="91436" tIns="45718" rIns="91436" bIns="45718">
            <a:spAutoFit/>
          </a:bodyPr>
          <a:lstStyle/>
          <a:p>
            <a:pPr algn="ctr" defTabSz="914354"/>
            <a:r>
              <a:rPr lang="zh-CN" altLang="en-US"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贰</a:t>
            </a:r>
            <a:endParaRPr lang="en-US" altLang="zh-CN"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p:txBody>
      </p:sp>
      <p:grpSp>
        <p:nvGrpSpPr>
          <p:cNvPr id="69" name="组合 68">
            <a:extLst>
              <a:ext uri="{FF2B5EF4-FFF2-40B4-BE49-F238E27FC236}">
                <a16:creationId xmlns:a16="http://schemas.microsoft.com/office/drawing/2014/main" xmlns="" id="{0F241683-516D-4E28-BA48-B0952AD20099}"/>
              </a:ext>
            </a:extLst>
          </p:cNvPr>
          <p:cNvGrpSpPr/>
          <p:nvPr/>
        </p:nvGrpSpPr>
        <p:grpSpPr>
          <a:xfrm>
            <a:off x="6402035" y="1909162"/>
            <a:ext cx="1704338" cy="1611768"/>
            <a:chOff x="6614571" y="3932342"/>
            <a:chExt cx="2207996" cy="2088070"/>
          </a:xfrm>
          <a:blipFill dpi="0" rotWithShape="0">
            <a:blip r:embed="rId3">
              <a:alphaModFix amt="70000"/>
            </a:blip>
            <a:srcRect/>
            <a:stretch>
              <a:fillRect/>
            </a:stretch>
          </a:blipFill>
        </p:grpSpPr>
        <p:sp>
          <p:nvSpPr>
            <p:cNvPr id="70" name="等腰三角形 69">
              <a:extLst>
                <a:ext uri="{FF2B5EF4-FFF2-40B4-BE49-F238E27FC236}">
                  <a16:creationId xmlns:a16="http://schemas.microsoft.com/office/drawing/2014/main" xmlns="" id="{81DEF70C-7EE5-4220-9AD1-ADC4E1013DD4}"/>
                </a:ext>
              </a:extLst>
            </p:cNvPr>
            <p:cNvSpPr/>
            <p:nvPr/>
          </p:nvSpPr>
          <p:spPr>
            <a:xfrm>
              <a:off x="6614571" y="4116967"/>
              <a:ext cx="2207996" cy="1903445"/>
            </a:xfrm>
            <a:prstGeom prst="triangle">
              <a:avLst/>
            </a:prstGeom>
            <a:grpFill/>
            <a:ln w="12700" cap="flat" cmpd="sng" algn="ctr">
              <a:noFill/>
              <a:prstDash val="solid"/>
              <a:miter lim="800000"/>
            </a:ln>
            <a:effectLst>
              <a:outerShdw blurRad="50800" dist="38100" dir="5400000" algn="t"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71" name="等腰三角形 70">
              <a:extLst>
                <a:ext uri="{FF2B5EF4-FFF2-40B4-BE49-F238E27FC236}">
                  <a16:creationId xmlns:a16="http://schemas.microsoft.com/office/drawing/2014/main" xmlns="" id="{C5A28489-6348-41F8-9C9C-A1B29F08DAB2}"/>
                </a:ext>
              </a:extLst>
            </p:cNvPr>
            <p:cNvSpPr/>
            <p:nvPr/>
          </p:nvSpPr>
          <p:spPr>
            <a:xfrm>
              <a:off x="6614571" y="3932342"/>
              <a:ext cx="2207996" cy="1903445"/>
            </a:xfrm>
            <a:prstGeom prst="triangl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72" name="组合 71">
            <a:extLst>
              <a:ext uri="{FF2B5EF4-FFF2-40B4-BE49-F238E27FC236}">
                <a16:creationId xmlns:a16="http://schemas.microsoft.com/office/drawing/2014/main" xmlns="" id="{D9410881-473E-4462-B92B-5481FEE215DD}"/>
              </a:ext>
            </a:extLst>
          </p:cNvPr>
          <p:cNvGrpSpPr/>
          <p:nvPr/>
        </p:nvGrpSpPr>
        <p:grpSpPr>
          <a:xfrm>
            <a:off x="6351610" y="4237526"/>
            <a:ext cx="1805189" cy="435919"/>
            <a:chOff x="1412060" y="3572521"/>
            <a:chExt cx="1805189" cy="435919"/>
          </a:xfrm>
          <a:solidFill>
            <a:srgbClr val="51586B"/>
          </a:solidFill>
        </p:grpSpPr>
        <p:sp>
          <p:nvSpPr>
            <p:cNvPr id="73" name="矩形 72">
              <a:extLst>
                <a:ext uri="{FF2B5EF4-FFF2-40B4-BE49-F238E27FC236}">
                  <a16:creationId xmlns:a16="http://schemas.microsoft.com/office/drawing/2014/main" xmlns="" id="{E5EE0943-B831-4368-AEF7-6FF8B51D053C}"/>
                </a:ext>
              </a:extLst>
            </p:cNvPr>
            <p:cNvSpPr/>
            <p:nvPr/>
          </p:nvSpPr>
          <p:spPr>
            <a:xfrm>
              <a:off x="1412060" y="3572521"/>
              <a:ext cx="1805189" cy="4359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74" name="矩形 73">
              <a:extLst>
                <a:ext uri="{FF2B5EF4-FFF2-40B4-BE49-F238E27FC236}">
                  <a16:creationId xmlns:a16="http://schemas.microsoft.com/office/drawing/2014/main" xmlns="" id="{2B8D7866-E4DA-46B2-B02F-1499A38B2EEF}"/>
                </a:ext>
              </a:extLst>
            </p:cNvPr>
            <p:cNvSpPr/>
            <p:nvPr/>
          </p:nvSpPr>
          <p:spPr>
            <a:xfrm>
              <a:off x="1543209" y="3590428"/>
              <a:ext cx="1542892" cy="400105"/>
            </a:xfrm>
            <a:prstGeom prst="rect">
              <a:avLst/>
            </a:prstGeom>
            <a:grpFill/>
          </p:spPr>
          <p:txBody>
            <a:bodyPr wrap="square" lIns="91436" tIns="45718" rIns="91436" bIns="45718">
              <a:spAutoFit/>
            </a:bodyPr>
            <a:lstStyle/>
            <a:p>
              <a:pPr algn="ctr" defTabSz="914354"/>
              <a:r>
                <a:rPr lang="zh-CN" altLang="en-US" sz="20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请输入标题</a:t>
              </a:r>
              <a:endParaRPr lang="en-US" altLang="zh-CN" sz="20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p:txBody>
        </p:sp>
      </p:grpSp>
      <p:sp>
        <p:nvSpPr>
          <p:cNvPr id="75" name="矩形 74">
            <a:extLst>
              <a:ext uri="{FF2B5EF4-FFF2-40B4-BE49-F238E27FC236}">
                <a16:creationId xmlns:a16="http://schemas.microsoft.com/office/drawing/2014/main" xmlns="" id="{B5D3E7BD-F667-4B2C-9AEC-0250C51A9FE1}"/>
              </a:ext>
            </a:extLst>
          </p:cNvPr>
          <p:cNvSpPr/>
          <p:nvPr/>
        </p:nvSpPr>
        <p:spPr>
          <a:xfrm>
            <a:off x="6333352" y="4846477"/>
            <a:ext cx="1841704" cy="1015659"/>
          </a:xfrm>
          <a:prstGeom prst="rect">
            <a:avLst/>
          </a:prstGeom>
        </p:spPr>
        <p:txBody>
          <a:bodyPr wrap="square" lIns="91436" tIns="45718" rIns="91436" bIns="45718">
            <a:spAutoFit/>
          </a:bodyPr>
          <a:lstStyle/>
          <a:p>
            <a:pPr algn="ctr"/>
            <a:r>
              <a:rPr lang="zh-CN" altLang="en-US" sz="12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sp>
        <p:nvSpPr>
          <p:cNvPr id="76" name="矩形 75">
            <a:extLst>
              <a:ext uri="{FF2B5EF4-FFF2-40B4-BE49-F238E27FC236}">
                <a16:creationId xmlns:a16="http://schemas.microsoft.com/office/drawing/2014/main" xmlns="" id="{B8C71342-20F3-4485-846F-825211A31D35}"/>
              </a:ext>
            </a:extLst>
          </p:cNvPr>
          <p:cNvSpPr/>
          <p:nvPr/>
        </p:nvSpPr>
        <p:spPr>
          <a:xfrm>
            <a:off x="6677937" y="2386129"/>
            <a:ext cx="1152534" cy="769437"/>
          </a:xfrm>
          <a:prstGeom prst="rect">
            <a:avLst/>
          </a:prstGeom>
        </p:spPr>
        <p:txBody>
          <a:bodyPr wrap="square" lIns="91436" tIns="45718" rIns="91436" bIns="45718">
            <a:spAutoFit/>
          </a:bodyPr>
          <a:lstStyle/>
          <a:p>
            <a:pPr algn="ctr" defTabSz="914354"/>
            <a:r>
              <a:rPr lang="zh-CN" altLang="en-US"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叁</a:t>
            </a:r>
            <a:endParaRPr lang="en-US" altLang="zh-CN"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p:txBody>
      </p:sp>
      <p:grpSp>
        <p:nvGrpSpPr>
          <p:cNvPr id="77" name="组合 76">
            <a:extLst>
              <a:ext uri="{FF2B5EF4-FFF2-40B4-BE49-F238E27FC236}">
                <a16:creationId xmlns:a16="http://schemas.microsoft.com/office/drawing/2014/main" xmlns="" id="{860BCA8B-EB5E-42E9-BD3E-18A5D2CC964C}"/>
              </a:ext>
            </a:extLst>
          </p:cNvPr>
          <p:cNvGrpSpPr/>
          <p:nvPr/>
        </p:nvGrpSpPr>
        <p:grpSpPr>
          <a:xfrm>
            <a:off x="8685233" y="2132714"/>
            <a:ext cx="1704338" cy="1611768"/>
            <a:chOff x="7350774" y="1726831"/>
            <a:chExt cx="1704338" cy="1611768"/>
          </a:xfrm>
          <a:blipFill dpi="0" rotWithShape="1">
            <a:blip r:embed="rId3">
              <a:alphaModFix amt="70000"/>
            </a:blip>
            <a:srcRect/>
            <a:stretch>
              <a:fillRect/>
            </a:stretch>
          </a:blipFill>
        </p:grpSpPr>
        <p:sp>
          <p:nvSpPr>
            <p:cNvPr id="78" name="等腰三角形 77">
              <a:extLst>
                <a:ext uri="{FF2B5EF4-FFF2-40B4-BE49-F238E27FC236}">
                  <a16:creationId xmlns:a16="http://schemas.microsoft.com/office/drawing/2014/main" xmlns="" id="{A4B5761E-4C9B-4CC0-8274-AF4FAC6F1AF8}"/>
                </a:ext>
              </a:extLst>
            </p:cNvPr>
            <p:cNvSpPr/>
            <p:nvPr/>
          </p:nvSpPr>
          <p:spPr>
            <a:xfrm flipV="1">
              <a:off x="7350774" y="1726831"/>
              <a:ext cx="1704338" cy="1469257"/>
            </a:xfrm>
            <a:prstGeom prst="triangl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79" name="等腰三角形 78">
              <a:extLst>
                <a:ext uri="{FF2B5EF4-FFF2-40B4-BE49-F238E27FC236}">
                  <a16:creationId xmlns:a16="http://schemas.microsoft.com/office/drawing/2014/main" xmlns="" id="{D8ABD7DF-1B2E-4D38-AA0C-5A68A86EC0CE}"/>
                </a:ext>
              </a:extLst>
            </p:cNvPr>
            <p:cNvSpPr/>
            <p:nvPr/>
          </p:nvSpPr>
          <p:spPr>
            <a:xfrm flipV="1">
              <a:off x="7350774" y="1869342"/>
              <a:ext cx="1704338" cy="1469257"/>
            </a:xfrm>
            <a:prstGeom prst="triangle">
              <a:avLst/>
            </a:prstGeom>
            <a:grp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80" name="组合 79">
            <a:extLst>
              <a:ext uri="{FF2B5EF4-FFF2-40B4-BE49-F238E27FC236}">
                <a16:creationId xmlns:a16="http://schemas.microsoft.com/office/drawing/2014/main" xmlns="" id="{71EC65D5-8B9E-414D-A821-A021E8040B2D}"/>
              </a:ext>
            </a:extLst>
          </p:cNvPr>
          <p:cNvGrpSpPr/>
          <p:nvPr/>
        </p:nvGrpSpPr>
        <p:grpSpPr>
          <a:xfrm>
            <a:off x="8634808" y="4237526"/>
            <a:ext cx="1805189" cy="435919"/>
            <a:chOff x="7300349" y="4065835"/>
            <a:chExt cx="1805189" cy="435919"/>
          </a:xfrm>
          <a:solidFill>
            <a:srgbClr val="51586B"/>
          </a:solidFill>
        </p:grpSpPr>
        <p:sp>
          <p:nvSpPr>
            <p:cNvPr id="81" name="矩形 80">
              <a:extLst>
                <a:ext uri="{FF2B5EF4-FFF2-40B4-BE49-F238E27FC236}">
                  <a16:creationId xmlns:a16="http://schemas.microsoft.com/office/drawing/2014/main" xmlns="" id="{6C82F7C9-CB0B-45EF-A4E2-B86115ADF79E}"/>
                </a:ext>
              </a:extLst>
            </p:cNvPr>
            <p:cNvSpPr/>
            <p:nvPr/>
          </p:nvSpPr>
          <p:spPr>
            <a:xfrm>
              <a:off x="7300349" y="4065835"/>
              <a:ext cx="1805189" cy="4359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82" name="矩形 81">
              <a:extLst>
                <a:ext uri="{FF2B5EF4-FFF2-40B4-BE49-F238E27FC236}">
                  <a16:creationId xmlns:a16="http://schemas.microsoft.com/office/drawing/2014/main" xmlns="" id="{6153E871-6788-479A-84F4-51F9C488D44B}"/>
                </a:ext>
              </a:extLst>
            </p:cNvPr>
            <p:cNvSpPr/>
            <p:nvPr/>
          </p:nvSpPr>
          <p:spPr>
            <a:xfrm>
              <a:off x="7431498" y="4083742"/>
              <a:ext cx="1542892" cy="400105"/>
            </a:xfrm>
            <a:prstGeom prst="rect">
              <a:avLst/>
            </a:prstGeom>
            <a:grpFill/>
          </p:spPr>
          <p:txBody>
            <a:bodyPr wrap="square" lIns="91436" tIns="45718" rIns="91436" bIns="45718">
              <a:spAutoFit/>
            </a:bodyPr>
            <a:lstStyle/>
            <a:p>
              <a:pPr algn="ctr" defTabSz="914354"/>
              <a:r>
                <a:rPr lang="zh-CN" altLang="en-US" sz="20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请输入标题</a:t>
              </a:r>
              <a:endParaRPr lang="en-US" altLang="zh-CN" sz="20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p:txBody>
        </p:sp>
      </p:grpSp>
      <p:sp>
        <p:nvSpPr>
          <p:cNvPr id="83" name="矩形 82">
            <a:extLst>
              <a:ext uri="{FF2B5EF4-FFF2-40B4-BE49-F238E27FC236}">
                <a16:creationId xmlns:a16="http://schemas.microsoft.com/office/drawing/2014/main" xmlns="" id="{EAA59D10-8971-41C3-A609-1F5BA07C75B8}"/>
              </a:ext>
            </a:extLst>
          </p:cNvPr>
          <p:cNvSpPr/>
          <p:nvPr/>
        </p:nvSpPr>
        <p:spPr>
          <a:xfrm>
            <a:off x="8616550" y="4846477"/>
            <a:ext cx="1841704" cy="1015659"/>
          </a:xfrm>
          <a:prstGeom prst="rect">
            <a:avLst/>
          </a:prstGeom>
        </p:spPr>
        <p:txBody>
          <a:bodyPr wrap="square" lIns="91436" tIns="45718" rIns="91436" bIns="45718">
            <a:spAutoFit/>
          </a:bodyPr>
          <a:lstStyle/>
          <a:p>
            <a:pPr algn="ctr"/>
            <a:r>
              <a:rPr lang="zh-CN" altLang="en-US" sz="12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sp>
        <p:nvSpPr>
          <p:cNvPr id="84" name="矩形 83">
            <a:extLst>
              <a:ext uri="{FF2B5EF4-FFF2-40B4-BE49-F238E27FC236}">
                <a16:creationId xmlns:a16="http://schemas.microsoft.com/office/drawing/2014/main" xmlns="" id="{5D4C6188-59ED-4666-BEC2-41327FE34D9A}"/>
              </a:ext>
            </a:extLst>
          </p:cNvPr>
          <p:cNvSpPr/>
          <p:nvPr/>
        </p:nvSpPr>
        <p:spPr>
          <a:xfrm>
            <a:off x="8961135" y="2386129"/>
            <a:ext cx="1152534" cy="769437"/>
          </a:xfrm>
          <a:prstGeom prst="rect">
            <a:avLst/>
          </a:prstGeom>
        </p:spPr>
        <p:txBody>
          <a:bodyPr wrap="square" lIns="91436" tIns="45718" rIns="91436" bIns="45718">
            <a:spAutoFit/>
          </a:bodyPr>
          <a:lstStyle/>
          <a:p>
            <a:pPr algn="ctr" defTabSz="914354"/>
            <a:r>
              <a:rPr lang="zh-CN" altLang="en-US"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肆</a:t>
            </a:r>
            <a:endParaRPr lang="en-US" altLang="zh-CN"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p:txBody>
      </p:sp>
    </p:spTree>
    <p:extLst>
      <p:ext uri="{BB962C8B-B14F-4D97-AF65-F5344CB8AC3E}">
        <p14:creationId xmlns:p14="http://schemas.microsoft.com/office/powerpoint/2010/main" val="34186374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788" y="537132"/>
            <a:ext cx="11310425" cy="57837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50729DE-4216-41AD-8958-8FF136C5AAA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40787" y="6288704"/>
            <a:ext cx="11310425" cy="423242"/>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626012" y="738488"/>
            <a:ext cx="10939976" cy="5381024"/>
          </a:xfrm>
          <a:prstGeom prst="rect">
            <a:avLst/>
          </a:prstGeom>
          <a:noFill/>
          <a:ln w="28575">
            <a:solidFill>
              <a:srgbClr val="51586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70E7875-C234-439A-9112-6CB80A744080}"/>
              </a:ext>
            </a:extLst>
          </p:cNvPr>
          <p:cNvSpPr txBox="1"/>
          <p:nvPr/>
        </p:nvSpPr>
        <p:spPr>
          <a:xfrm>
            <a:off x="4926452" y="1006698"/>
            <a:ext cx="2339103" cy="646331"/>
          </a:xfrm>
          <a:prstGeom prst="rect">
            <a:avLst/>
          </a:prstGeom>
          <a:noFill/>
          <a:ln>
            <a:noFill/>
          </a:ln>
        </p:spPr>
        <p:txBody>
          <a:bodyPr wrap="none" rtlCol="0">
            <a:spAutoFit/>
          </a:bodyPr>
          <a:lstStyle/>
          <a:p>
            <a:pPr algn="ctr"/>
            <a:r>
              <a:rPr lang="zh-CN" altLang="en-US" sz="3600" spc="600" dirty="0" smtClean="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第叁章</a:t>
            </a:r>
            <a:r>
              <a:rPr lang="zh-CN" altLang="en-US"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回</a:t>
            </a:r>
            <a:endParaRPr lang="en-US" altLang="zh-CN"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38" name="棱台 89">
            <a:extLst>
              <a:ext uri="{FF2B5EF4-FFF2-40B4-BE49-F238E27FC236}">
                <a16:creationId xmlns:a16="http://schemas.microsoft.com/office/drawing/2014/main" xmlns="" id="{A55B16A5-4ADD-4D1F-8312-DE1A04FFB68B}"/>
              </a:ext>
            </a:extLst>
          </p:cNvPr>
          <p:cNvSpPr/>
          <p:nvPr/>
        </p:nvSpPr>
        <p:spPr>
          <a:xfrm>
            <a:off x="6424908" y="1730523"/>
            <a:ext cx="1942105" cy="4146144"/>
          </a:xfrm>
          <a:prstGeom prst="bevel">
            <a:avLst>
              <a:gd name="adj" fmla="val 2038"/>
            </a:avLst>
          </a:prstGeom>
          <a:solidFill>
            <a:srgbClr val="FFFFFF"/>
          </a:solidFill>
          <a:ln w="12700" cap="flat" cmpd="sng" algn="ctr">
            <a:solidFill>
              <a:srgbClr val="FFFFFF">
                <a:lumMod val="75000"/>
              </a:srgbClr>
            </a:solidFill>
            <a:prstDash val="solid"/>
            <a:miter lim="800000"/>
          </a:ln>
          <a:effectLst>
            <a:outerShdw blurRad="50800" dist="38100" dir="2700000" algn="tl" rotWithShape="0">
              <a:prstClr val="black">
                <a:alpha val="40000"/>
              </a:prstClr>
            </a:outerShdw>
          </a:effectLst>
        </p:spPr>
        <p:txBody>
          <a:bodyPr rtlCol="0" anchor="ctr"/>
          <a:lstStyle/>
          <a:p>
            <a:pPr algn="ctr" defTabSz="914377"/>
            <a:endParaRPr lang="zh-CN" altLang="en-US" sz="3200" kern="0">
              <a:solidFill>
                <a:srgbClr val="FFFFFF"/>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9" name="棱台 90">
            <a:extLst>
              <a:ext uri="{FF2B5EF4-FFF2-40B4-BE49-F238E27FC236}">
                <a16:creationId xmlns:a16="http://schemas.microsoft.com/office/drawing/2014/main" xmlns="" id="{4DFFE406-9587-4A72-A46B-7D767ADF42B7}"/>
              </a:ext>
            </a:extLst>
          </p:cNvPr>
          <p:cNvSpPr/>
          <p:nvPr/>
        </p:nvSpPr>
        <p:spPr>
          <a:xfrm>
            <a:off x="9035070" y="1730523"/>
            <a:ext cx="1942105" cy="4146144"/>
          </a:xfrm>
          <a:prstGeom prst="bevel">
            <a:avLst>
              <a:gd name="adj" fmla="val 2038"/>
            </a:avLst>
          </a:prstGeom>
          <a:solidFill>
            <a:srgbClr val="FFFFFF"/>
          </a:solidFill>
          <a:ln w="12700" cap="flat" cmpd="sng" algn="ctr">
            <a:solidFill>
              <a:srgbClr val="FFFFFF">
                <a:lumMod val="75000"/>
              </a:srgbClr>
            </a:solidFill>
            <a:prstDash val="solid"/>
            <a:miter lim="800000"/>
          </a:ln>
          <a:effectLst>
            <a:outerShdw blurRad="50800" dist="38100" dir="2700000" algn="tl" rotWithShape="0">
              <a:prstClr val="black">
                <a:alpha val="40000"/>
              </a:prstClr>
            </a:outerShdw>
          </a:effectLst>
        </p:spPr>
        <p:txBody>
          <a:bodyPr rtlCol="0" anchor="ctr"/>
          <a:lstStyle/>
          <a:p>
            <a:pPr algn="ctr" defTabSz="914377"/>
            <a:endParaRPr lang="zh-CN" altLang="en-US" sz="3200" kern="0">
              <a:solidFill>
                <a:srgbClr val="FFFFFF"/>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0" name="棱台 88">
            <a:extLst>
              <a:ext uri="{FF2B5EF4-FFF2-40B4-BE49-F238E27FC236}">
                <a16:creationId xmlns:a16="http://schemas.microsoft.com/office/drawing/2014/main" xmlns="" id="{10FD77FC-7DD9-4207-B03D-09929C99A3E1}"/>
              </a:ext>
            </a:extLst>
          </p:cNvPr>
          <p:cNvSpPr/>
          <p:nvPr/>
        </p:nvSpPr>
        <p:spPr>
          <a:xfrm>
            <a:off x="1213654" y="1730523"/>
            <a:ext cx="1942105" cy="4146144"/>
          </a:xfrm>
          <a:prstGeom prst="bevel">
            <a:avLst>
              <a:gd name="adj" fmla="val 2038"/>
            </a:avLst>
          </a:prstGeom>
          <a:solidFill>
            <a:srgbClr val="FFFFFF"/>
          </a:solidFill>
          <a:ln w="12700" cap="flat" cmpd="sng" algn="ctr">
            <a:solidFill>
              <a:srgbClr val="FFFFFF">
                <a:lumMod val="75000"/>
              </a:srgbClr>
            </a:solidFill>
            <a:prstDash val="solid"/>
            <a:miter lim="800000"/>
          </a:ln>
          <a:effectLst>
            <a:outerShdw blurRad="50800" dist="38100" dir="2700000" algn="tl" rotWithShape="0">
              <a:prstClr val="black">
                <a:alpha val="40000"/>
              </a:prstClr>
            </a:outerShdw>
          </a:effectLst>
        </p:spPr>
        <p:txBody>
          <a:bodyPr rtlCol="0" anchor="ctr"/>
          <a:lstStyle/>
          <a:p>
            <a:pPr algn="ctr" defTabSz="914377"/>
            <a:endParaRPr lang="zh-CN" altLang="en-US" sz="3200" kern="0">
              <a:solidFill>
                <a:srgbClr val="FFFFFF"/>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2" name="等腰三角形 5">
            <a:extLst>
              <a:ext uri="{FF2B5EF4-FFF2-40B4-BE49-F238E27FC236}">
                <a16:creationId xmlns:a16="http://schemas.microsoft.com/office/drawing/2014/main" xmlns="" id="{D6715432-A1F7-43AC-8DBE-7688138D25DA}"/>
              </a:ext>
            </a:extLst>
          </p:cNvPr>
          <p:cNvSpPr/>
          <p:nvPr/>
        </p:nvSpPr>
        <p:spPr>
          <a:xfrm rot="5400000">
            <a:off x="1176270" y="2184950"/>
            <a:ext cx="1369980" cy="1181464"/>
          </a:xfrm>
          <a:prstGeom prst="triangle">
            <a:avLst/>
          </a:prstGeom>
          <a:solidFill>
            <a:srgbClr val="51586B"/>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3" name="文本框 8">
            <a:extLst>
              <a:ext uri="{FF2B5EF4-FFF2-40B4-BE49-F238E27FC236}">
                <a16:creationId xmlns:a16="http://schemas.microsoft.com/office/drawing/2014/main" xmlns="" id="{28D03CCE-F059-43A4-975D-635049A7CFE2}"/>
              </a:ext>
            </a:extLst>
          </p:cNvPr>
          <p:cNvSpPr txBox="1"/>
          <p:nvPr/>
        </p:nvSpPr>
        <p:spPr>
          <a:xfrm>
            <a:off x="1387100" y="4182800"/>
            <a:ext cx="1595215"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sp>
        <p:nvSpPr>
          <p:cNvPr id="44" name="矩形 43">
            <a:extLst>
              <a:ext uri="{FF2B5EF4-FFF2-40B4-BE49-F238E27FC236}">
                <a16:creationId xmlns:a16="http://schemas.microsoft.com/office/drawing/2014/main" xmlns="" id="{EC295E45-7079-40CF-9CF9-9CA23BE7FD66}"/>
              </a:ext>
            </a:extLst>
          </p:cNvPr>
          <p:cNvSpPr/>
          <p:nvPr/>
        </p:nvSpPr>
        <p:spPr>
          <a:xfrm>
            <a:off x="1387100" y="3595520"/>
            <a:ext cx="1467068" cy="492443"/>
          </a:xfrm>
          <a:prstGeom prst="rect">
            <a:avLst/>
          </a:prstGeom>
        </p:spPr>
        <p:txBody>
          <a:bodyPr wrap="none">
            <a:spAutoFit/>
          </a:bodyPr>
          <a:lstStyle/>
          <a:p>
            <a:pPr lvl="0" defTabSz="609585">
              <a:lnSpc>
                <a:spcPct val="130000"/>
              </a:lnSpc>
            </a:pPr>
            <a:r>
              <a:rPr lang="zh-CN" altLang="en-US" sz="2000" b="1" kern="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请输入标题</a:t>
            </a:r>
          </a:p>
        </p:txBody>
      </p:sp>
      <p:sp>
        <p:nvSpPr>
          <p:cNvPr id="45" name="棱台 67">
            <a:extLst>
              <a:ext uri="{FF2B5EF4-FFF2-40B4-BE49-F238E27FC236}">
                <a16:creationId xmlns:a16="http://schemas.microsoft.com/office/drawing/2014/main" xmlns="" id="{3329C0A1-61D6-4FC0-91C0-5F27E9B940A4}"/>
              </a:ext>
            </a:extLst>
          </p:cNvPr>
          <p:cNvSpPr/>
          <p:nvPr/>
        </p:nvSpPr>
        <p:spPr>
          <a:xfrm>
            <a:off x="3823816" y="1730523"/>
            <a:ext cx="1942105" cy="4146144"/>
          </a:xfrm>
          <a:prstGeom prst="bevel">
            <a:avLst>
              <a:gd name="adj" fmla="val 2038"/>
            </a:avLst>
          </a:prstGeom>
          <a:solidFill>
            <a:srgbClr val="FFFFFF"/>
          </a:solidFill>
          <a:ln w="12700" cap="flat" cmpd="sng" algn="ctr">
            <a:solidFill>
              <a:srgbClr val="FFFFFF">
                <a:lumMod val="75000"/>
              </a:srgbClr>
            </a:solidFill>
            <a:prstDash val="solid"/>
            <a:miter lim="800000"/>
          </a:ln>
          <a:effectLst>
            <a:outerShdw blurRad="50800" dist="38100" dir="2700000" algn="tl" rotWithShape="0">
              <a:prstClr val="black">
                <a:alpha val="40000"/>
              </a:prstClr>
            </a:outerShdw>
          </a:effectLst>
        </p:spPr>
        <p:txBody>
          <a:bodyPr rtlCol="0" anchor="ctr"/>
          <a:lstStyle/>
          <a:p>
            <a:pPr algn="ctr" defTabSz="914377"/>
            <a:endParaRPr lang="zh-CN" altLang="en-US" sz="3200" kern="0">
              <a:solidFill>
                <a:srgbClr val="FFFFFF"/>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6" name="等腰三角形 5">
            <a:extLst>
              <a:ext uri="{FF2B5EF4-FFF2-40B4-BE49-F238E27FC236}">
                <a16:creationId xmlns:a16="http://schemas.microsoft.com/office/drawing/2014/main" xmlns="" id="{1E6EBF34-8333-4EAD-9874-58C6419C9523}"/>
              </a:ext>
            </a:extLst>
          </p:cNvPr>
          <p:cNvSpPr/>
          <p:nvPr/>
        </p:nvSpPr>
        <p:spPr>
          <a:xfrm rot="5400000">
            <a:off x="3778536" y="2184950"/>
            <a:ext cx="1369980" cy="1181464"/>
          </a:xfrm>
          <a:prstGeom prst="triangle">
            <a:avLst/>
          </a:prstGeom>
          <a:solidFill>
            <a:srgbClr val="51586B"/>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7" name="文本框 8">
            <a:extLst>
              <a:ext uri="{FF2B5EF4-FFF2-40B4-BE49-F238E27FC236}">
                <a16:creationId xmlns:a16="http://schemas.microsoft.com/office/drawing/2014/main" xmlns="" id="{4E5AA23E-8002-4B19-8008-ABF706BC427D}"/>
              </a:ext>
            </a:extLst>
          </p:cNvPr>
          <p:cNvSpPr txBox="1"/>
          <p:nvPr/>
        </p:nvSpPr>
        <p:spPr>
          <a:xfrm>
            <a:off x="3989366" y="4182800"/>
            <a:ext cx="1595215"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sp>
        <p:nvSpPr>
          <p:cNvPr id="48" name="矩形 47">
            <a:extLst>
              <a:ext uri="{FF2B5EF4-FFF2-40B4-BE49-F238E27FC236}">
                <a16:creationId xmlns:a16="http://schemas.microsoft.com/office/drawing/2014/main" xmlns="" id="{20519977-B0DD-42F2-A40F-1575DFE3AF6A}"/>
              </a:ext>
            </a:extLst>
          </p:cNvPr>
          <p:cNvSpPr/>
          <p:nvPr/>
        </p:nvSpPr>
        <p:spPr>
          <a:xfrm>
            <a:off x="3989366" y="3595520"/>
            <a:ext cx="1467068" cy="492443"/>
          </a:xfrm>
          <a:prstGeom prst="rect">
            <a:avLst/>
          </a:prstGeom>
        </p:spPr>
        <p:txBody>
          <a:bodyPr wrap="none">
            <a:spAutoFit/>
          </a:bodyPr>
          <a:lstStyle/>
          <a:p>
            <a:pPr lvl="0" defTabSz="609585">
              <a:lnSpc>
                <a:spcPct val="130000"/>
              </a:lnSpc>
            </a:pPr>
            <a:r>
              <a:rPr lang="zh-CN" altLang="en-US" sz="2000" b="1" kern="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请输入标题</a:t>
            </a:r>
          </a:p>
        </p:txBody>
      </p:sp>
      <p:sp>
        <p:nvSpPr>
          <p:cNvPr id="49" name="等腰三角形 5">
            <a:extLst>
              <a:ext uri="{FF2B5EF4-FFF2-40B4-BE49-F238E27FC236}">
                <a16:creationId xmlns:a16="http://schemas.microsoft.com/office/drawing/2014/main" xmlns="" id="{F72106AE-5134-499A-9027-D40288E18280}"/>
              </a:ext>
            </a:extLst>
          </p:cNvPr>
          <p:cNvSpPr/>
          <p:nvPr/>
        </p:nvSpPr>
        <p:spPr>
          <a:xfrm rot="5400000">
            <a:off x="6380802" y="2184950"/>
            <a:ext cx="1369980" cy="1181464"/>
          </a:xfrm>
          <a:prstGeom prst="triangle">
            <a:avLst/>
          </a:prstGeom>
          <a:solidFill>
            <a:srgbClr val="51586B"/>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0" name="文本框 8">
            <a:extLst>
              <a:ext uri="{FF2B5EF4-FFF2-40B4-BE49-F238E27FC236}">
                <a16:creationId xmlns:a16="http://schemas.microsoft.com/office/drawing/2014/main" xmlns="" id="{82158B73-A358-467C-A63C-A69A26E6D8E3}"/>
              </a:ext>
            </a:extLst>
          </p:cNvPr>
          <p:cNvSpPr txBox="1"/>
          <p:nvPr/>
        </p:nvSpPr>
        <p:spPr>
          <a:xfrm>
            <a:off x="6591632" y="4182800"/>
            <a:ext cx="1595215"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sp>
        <p:nvSpPr>
          <p:cNvPr id="51" name="矩形 50">
            <a:extLst>
              <a:ext uri="{FF2B5EF4-FFF2-40B4-BE49-F238E27FC236}">
                <a16:creationId xmlns:a16="http://schemas.microsoft.com/office/drawing/2014/main" xmlns="" id="{5D6D2451-4913-4B0B-9D2B-25965ED7999B}"/>
              </a:ext>
            </a:extLst>
          </p:cNvPr>
          <p:cNvSpPr/>
          <p:nvPr/>
        </p:nvSpPr>
        <p:spPr>
          <a:xfrm>
            <a:off x="6591632" y="3595520"/>
            <a:ext cx="1467068" cy="492443"/>
          </a:xfrm>
          <a:prstGeom prst="rect">
            <a:avLst/>
          </a:prstGeom>
        </p:spPr>
        <p:txBody>
          <a:bodyPr wrap="none">
            <a:spAutoFit/>
          </a:bodyPr>
          <a:lstStyle/>
          <a:p>
            <a:pPr lvl="0" defTabSz="609585">
              <a:lnSpc>
                <a:spcPct val="130000"/>
              </a:lnSpc>
            </a:pPr>
            <a:r>
              <a:rPr lang="zh-CN" altLang="en-US" sz="2000" b="1" kern="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请输入标题</a:t>
            </a:r>
          </a:p>
        </p:txBody>
      </p:sp>
      <p:sp>
        <p:nvSpPr>
          <p:cNvPr id="52" name="等腰三角形 5">
            <a:extLst>
              <a:ext uri="{FF2B5EF4-FFF2-40B4-BE49-F238E27FC236}">
                <a16:creationId xmlns:a16="http://schemas.microsoft.com/office/drawing/2014/main" xmlns="" id="{00444BD8-3F41-4206-B33E-E28D8F223CD5}"/>
              </a:ext>
            </a:extLst>
          </p:cNvPr>
          <p:cNvSpPr/>
          <p:nvPr/>
        </p:nvSpPr>
        <p:spPr>
          <a:xfrm rot="5400000">
            <a:off x="8983068" y="2184950"/>
            <a:ext cx="1369980" cy="1181464"/>
          </a:xfrm>
          <a:prstGeom prst="triangle">
            <a:avLst/>
          </a:prstGeom>
          <a:solidFill>
            <a:srgbClr val="51586B"/>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377" eaLnBrk="1" fontAlgn="auto" latinLnBrk="0" hangingPunct="1">
              <a:lnSpc>
                <a:spcPct val="100000"/>
              </a:lnSpc>
              <a:spcBef>
                <a:spcPts val="0"/>
              </a:spcBef>
              <a:spcAft>
                <a:spcPts val="0"/>
              </a:spcAft>
              <a:buClrTx/>
              <a:buSzTx/>
              <a:buFontTx/>
              <a:buNone/>
              <a:tabLst/>
              <a:defRPr/>
            </a:pPr>
            <a:endParaRPr kumimoji="0" lang="zh-CN" altLang="en-US" sz="3200" b="0" i="0" u="none" strike="noStrike" kern="0" cap="none" spc="0" normalizeH="0" baseline="0" noProof="0">
              <a:ln>
                <a:noFill/>
              </a:ln>
              <a:solidFill>
                <a:srgbClr val="FFFFFF"/>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3" name="文本框 8">
            <a:extLst>
              <a:ext uri="{FF2B5EF4-FFF2-40B4-BE49-F238E27FC236}">
                <a16:creationId xmlns:a16="http://schemas.microsoft.com/office/drawing/2014/main" xmlns="" id="{0D17DE02-43E4-4EB2-991E-383FDB041E13}"/>
              </a:ext>
            </a:extLst>
          </p:cNvPr>
          <p:cNvSpPr txBox="1"/>
          <p:nvPr/>
        </p:nvSpPr>
        <p:spPr>
          <a:xfrm>
            <a:off x="9193898" y="4182800"/>
            <a:ext cx="1595215"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sp>
        <p:nvSpPr>
          <p:cNvPr id="54" name="矩形 53">
            <a:extLst>
              <a:ext uri="{FF2B5EF4-FFF2-40B4-BE49-F238E27FC236}">
                <a16:creationId xmlns:a16="http://schemas.microsoft.com/office/drawing/2014/main" xmlns="" id="{CBA167EE-1876-46EC-90BE-A673547051C5}"/>
              </a:ext>
            </a:extLst>
          </p:cNvPr>
          <p:cNvSpPr/>
          <p:nvPr/>
        </p:nvSpPr>
        <p:spPr>
          <a:xfrm>
            <a:off x="9193898" y="3595520"/>
            <a:ext cx="1467068" cy="492443"/>
          </a:xfrm>
          <a:prstGeom prst="rect">
            <a:avLst/>
          </a:prstGeom>
        </p:spPr>
        <p:txBody>
          <a:bodyPr wrap="none">
            <a:spAutoFit/>
          </a:bodyPr>
          <a:lstStyle/>
          <a:p>
            <a:pPr lvl="0" defTabSz="609585">
              <a:lnSpc>
                <a:spcPct val="130000"/>
              </a:lnSpc>
            </a:pPr>
            <a:r>
              <a:rPr lang="zh-CN" altLang="en-US" sz="2000" b="1" kern="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请输入标题</a:t>
            </a:r>
          </a:p>
        </p:txBody>
      </p:sp>
      <p:sp>
        <p:nvSpPr>
          <p:cNvPr id="55" name="矩形 54">
            <a:extLst>
              <a:ext uri="{FF2B5EF4-FFF2-40B4-BE49-F238E27FC236}">
                <a16:creationId xmlns:a16="http://schemas.microsoft.com/office/drawing/2014/main" xmlns="" id="{8DFCD287-6613-4F4B-B128-75F11575E08D}"/>
              </a:ext>
            </a:extLst>
          </p:cNvPr>
          <p:cNvSpPr/>
          <p:nvPr/>
        </p:nvSpPr>
        <p:spPr>
          <a:xfrm>
            <a:off x="1062445" y="2301723"/>
            <a:ext cx="1152534" cy="769437"/>
          </a:xfrm>
          <a:prstGeom prst="rect">
            <a:avLst/>
          </a:prstGeom>
        </p:spPr>
        <p:txBody>
          <a:bodyPr wrap="square" lIns="91436" tIns="45718" rIns="91436" bIns="45718">
            <a:spAutoFit/>
          </a:bodyPr>
          <a:lstStyle/>
          <a:p>
            <a:pPr algn="ctr" defTabSz="914354"/>
            <a:r>
              <a:rPr lang="zh-CN" altLang="en-US"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壹</a:t>
            </a:r>
            <a:endParaRPr lang="en-US" altLang="zh-CN"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56" name="矩形 55">
            <a:extLst>
              <a:ext uri="{FF2B5EF4-FFF2-40B4-BE49-F238E27FC236}">
                <a16:creationId xmlns:a16="http://schemas.microsoft.com/office/drawing/2014/main" xmlns="" id="{B51A1292-CCFA-4531-BC80-D9B8AC88D51A}"/>
              </a:ext>
            </a:extLst>
          </p:cNvPr>
          <p:cNvSpPr/>
          <p:nvPr/>
        </p:nvSpPr>
        <p:spPr>
          <a:xfrm>
            <a:off x="3671856" y="2301723"/>
            <a:ext cx="1152534" cy="769437"/>
          </a:xfrm>
          <a:prstGeom prst="rect">
            <a:avLst/>
          </a:prstGeom>
        </p:spPr>
        <p:txBody>
          <a:bodyPr wrap="square" lIns="91436" tIns="45718" rIns="91436" bIns="45718">
            <a:spAutoFit/>
          </a:bodyPr>
          <a:lstStyle/>
          <a:p>
            <a:pPr algn="ctr" defTabSz="914354"/>
            <a:r>
              <a:rPr lang="zh-CN" altLang="en-US"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贰</a:t>
            </a:r>
            <a:endParaRPr lang="en-US" altLang="zh-CN"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57" name="矩形 56">
            <a:extLst>
              <a:ext uri="{FF2B5EF4-FFF2-40B4-BE49-F238E27FC236}">
                <a16:creationId xmlns:a16="http://schemas.microsoft.com/office/drawing/2014/main" xmlns="" id="{FB26FD4F-FE44-4641-BB2D-771D2FA105B3}"/>
              </a:ext>
            </a:extLst>
          </p:cNvPr>
          <p:cNvSpPr/>
          <p:nvPr/>
        </p:nvSpPr>
        <p:spPr>
          <a:xfrm>
            <a:off x="6321796" y="2301723"/>
            <a:ext cx="1152534" cy="769437"/>
          </a:xfrm>
          <a:prstGeom prst="rect">
            <a:avLst/>
          </a:prstGeom>
        </p:spPr>
        <p:txBody>
          <a:bodyPr wrap="square" lIns="91436" tIns="45718" rIns="91436" bIns="45718">
            <a:spAutoFit/>
          </a:bodyPr>
          <a:lstStyle/>
          <a:p>
            <a:pPr algn="ctr" defTabSz="914354"/>
            <a:r>
              <a:rPr lang="zh-CN" altLang="en-US"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叁</a:t>
            </a:r>
            <a:endParaRPr lang="en-US" altLang="zh-CN"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85" name="矩形 84">
            <a:extLst>
              <a:ext uri="{FF2B5EF4-FFF2-40B4-BE49-F238E27FC236}">
                <a16:creationId xmlns:a16="http://schemas.microsoft.com/office/drawing/2014/main" xmlns="" id="{BA54C011-23BC-4B86-AB41-F746CD6A88B1}"/>
              </a:ext>
            </a:extLst>
          </p:cNvPr>
          <p:cNvSpPr/>
          <p:nvPr/>
        </p:nvSpPr>
        <p:spPr>
          <a:xfrm>
            <a:off x="8869243" y="2301723"/>
            <a:ext cx="1152534" cy="769437"/>
          </a:xfrm>
          <a:prstGeom prst="rect">
            <a:avLst/>
          </a:prstGeom>
        </p:spPr>
        <p:txBody>
          <a:bodyPr wrap="square" lIns="91436" tIns="45718" rIns="91436" bIns="45718">
            <a:spAutoFit/>
          </a:bodyPr>
          <a:lstStyle/>
          <a:p>
            <a:pPr algn="ctr" defTabSz="914354"/>
            <a:r>
              <a:rPr lang="zh-CN" altLang="en-US"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肆</a:t>
            </a:r>
            <a:endParaRPr lang="en-US" altLang="zh-CN"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p:txBody>
      </p:sp>
    </p:spTree>
    <p:extLst>
      <p:ext uri="{BB962C8B-B14F-4D97-AF65-F5344CB8AC3E}">
        <p14:creationId xmlns:p14="http://schemas.microsoft.com/office/powerpoint/2010/main" val="1459636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719" b="1719"/>
          <a:stretch/>
        </p:blipFill>
        <p:spPr>
          <a:xfrm>
            <a:off x="0" y="-359580"/>
            <a:ext cx="12192000" cy="7217580"/>
          </a:xfrm>
          <a:prstGeom prst="rect">
            <a:avLst/>
          </a:prstGeom>
        </p:spPr>
      </p:pic>
      <p:grpSp>
        <p:nvGrpSpPr>
          <p:cNvPr id="3" name="组合 2"/>
          <p:cNvGrpSpPr/>
          <p:nvPr/>
        </p:nvGrpSpPr>
        <p:grpSpPr>
          <a:xfrm>
            <a:off x="13794366" y="693808"/>
            <a:ext cx="3910817" cy="5432445"/>
            <a:chOff x="4199545" y="693808"/>
            <a:chExt cx="3910817" cy="5432445"/>
          </a:xfrm>
        </p:grpSpPr>
        <p:grpSp>
          <p:nvGrpSpPr>
            <p:cNvPr id="32" name="组合 31"/>
            <p:cNvGrpSpPr/>
            <p:nvPr/>
          </p:nvGrpSpPr>
          <p:grpSpPr>
            <a:xfrm>
              <a:off x="4199545" y="693808"/>
              <a:ext cx="3177252" cy="5432445"/>
              <a:chOff x="4106647" y="693808"/>
              <a:chExt cx="3177252" cy="5432445"/>
            </a:xfrm>
          </p:grpSpPr>
          <p:sp>
            <p:nvSpPr>
              <p:cNvPr id="4" name="矩形 3"/>
              <p:cNvSpPr/>
              <p:nvPr/>
            </p:nvSpPr>
            <p:spPr>
              <a:xfrm>
                <a:off x="5260736" y="693808"/>
                <a:ext cx="1800493" cy="1938992"/>
              </a:xfrm>
              <a:prstGeom prst="rect">
                <a:avLst/>
              </a:prstGeom>
            </p:spPr>
            <p:txBody>
              <a:bodyPr wrap="none">
                <a:spAutoFit/>
              </a:bodyPr>
              <a:lstStyle/>
              <a:p>
                <a:r>
                  <a:rPr lang="zh-CN" altLang="en-US" sz="12000" spc="6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第</a:t>
                </a:r>
                <a:endParaRPr lang="zh-CN" altLang="en-US" sz="12000" dirty="0">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endParaRPr>
              </a:p>
            </p:txBody>
          </p:sp>
          <p:sp>
            <p:nvSpPr>
              <p:cNvPr id="5" name="矩形 4"/>
              <p:cNvSpPr/>
              <p:nvPr/>
            </p:nvSpPr>
            <p:spPr>
              <a:xfrm>
                <a:off x="4106647" y="2162184"/>
                <a:ext cx="1800493" cy="1938992"/>
              </a:xfrm>
              <a:prstGeom prst="rect">
                <a:avLst/>
              </a:prstGeom>
            </p:spPr>
            <p:txBody>
              <a:bodyPr wrap="none">
                <a:spAutoFit/>
              </a:bodyPr>
              <a:lstStyle/>
              <a:p>
                <a:r>
                  <a:rPr lang="zh-CN" altLang="en-US" sz="12000" spc="600" dirty="0" smtClean="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肆</a:t>
                </a:r>
                <a:endParaRPr lang="zh-CN" altLang="en-US" sz="12000" dirty="0">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endParaRPr>
              </a:p>
            </p:txBody>
          </p:sp>
          <p:sp>
            <p:nvSpPr>
              <p:cNvPr id="6" name="矩形 5"/>
              <p:cNvSpPr/>
              <p:nvPr/>
            </p:nvSpPr>
            <p:spPr>
              <a:xfrm>
                <a:off x="5483406" y="2814421"/>
                <a:ext cx="1800493" cy="1938992"/>
              </a:xfrm>
              <a:prstGeom prst="rect">
                <a:avLst/>
              </a:prstGeom>
            </p:spPr>
            <p:txBody>
              <a:bodyPr wrap="none">
                <a:spAutoFit/>
              </a:bodyPr>
              <a:lstStyle/>
              <a:p>
                <a:r>
                  <a:rPr lang="zh-CN" altLang="en-US" sz="12000" spc="6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章</a:t>
                </a:r>
                <a:endParaRPr lang="zh-CN" altLang="en-US" sz="12000" dirty="0">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endParaRPr>
              </a:p>
            </p:txBody>
          </p:sp>
          <p:sp>
            <p:nvSpPr>
              <p:cNvPr id="20" name="文本框 19"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DF6C2216-C6B5-4045-9E13-45F2827868E5}"/>
                  </a:ext>
                </a:extLst>
              </p:cNvPr>
              <p:cNvSpPr txBox="1"/>
              <p:nvPr/>
            </p:nvSpPr>
            <p:spPr>
              <a:xfrm>
                <a:off x="4778532" y="4187261"/>
                <a:ext cx="1800494" cy="1938992"/>
              </a:xfrm>
              <a:prstGeom prst="rect">
                <a:avLst/>
              </a:prstGeom>
              <a:noFill/>
              <a:ln>
                <a:noFill/>
              </a:ln>
            </p:spPr>
            <p:txBody>
              <a:bodyPr wrap="none" rtlCol="0">
                <a:spAutoFit/>
              </a:bodyPr>
              <a:lstStyle/>
              <a:p>
                <a:pPr algn="ctr"/>
                <a:r>
                  <a:rPr lang="zh-CN" altLang="en-US" sz="12000" spc="600" dirty="0" smtClean="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回</a:t>
                </a:r>
                <a:endParaRPr lang="en-US" altLang="zh-CN" sz="12000" spc="6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endParaRPr>
              </a:p>
            </p:txBody>
          </p:sp>
        </p:grpSp>
        <p:grpSp>
          <p:nvGrpSpPr>
            <p:cNvPr id="31" name="组合 30"/>
            <p:cNvGrpSpPr/>
            <p:nvPr/>
          </p:nvGrpSpPr>
          <p:grpSpPr>
            <a:xfrm>
              <a:off x="7344195" y="857584"/>
              <a:ext cx="766167" cy="1660766"/>
              <a:chOff x="7677295" y="1405692"/>
              <a:chExt cx="766167" cy="1660766"/>
            </a:xfrm>
          </p:grpSpPr>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77295" y="1405692"/>
                <a:ext cx="766167" cy="1660766"/>
              </a:xfrm>
              <a:prstGeom prst="rect">
                <a:avLst/>
              </a:prstGeom>
              <a:effectLst>
                <a:outerShdw blurRad="50800" dist="38100" dir="2700000" algn="tl" rotWithShape="0">
                  <a:prstClr val="black">
                    <a:alpha val="40000"/>
                  </a:prstClr>
                </a:outerShdw>
              </a:effectLst>
            </p:spPr>
          </p:pic>
          <p:sp>
            <p:nvSpPr>
              <p:cNvPr id="7" name="文本框 6"/>
              <p:cNvSpPr txBox="1"/>
              <p:nvPr/>
            </p:nvSpPr>
            <p:spPr>
              <a:xfrm>
                <a:off x="7709897" y="1553280"/>
                <a:ext cx="692497" cy="1433319"/>
              </a:xfrm>
              <a:prstGeom prst="rect">
                <a:avLst/>
              </a:prstGeom>
              <a:noFill/>
              <a:ln>
                <a:noFill/>
              </a:ln>
            </p:spPr>
            <p:txBody>
              <a:bodyPr vert="eaVert" wrap="square" rtlCol="0">
                <a:spAutoFit/>
              </a:bodyPr>
              <a:lstStyle/>
              <a:p>
                <a:pPr algn="dist"/>
                <a:r>
                  <a:rPr lang="zh-CN" altLang="en-US" sz="3300" dirty="0" smtClean="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rPr>
                  <a:t>浮世绘</a:t>
                </a:r>
                <a:endParaRPr lang="zh-CN" altLang="en-US" sz="33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endParaRPr>
              </a:p>
            </p:txBody>
          </p:sp>
        </p:grpSp>
      </p:grpSp>
      <p:pic>
        <p:nvPicPr>
          <p:cNvPr id="13" name="图片 12"/>
          <p:cNvPicPr>
            <a:picLocks noChangeAspect="1"/>
          </p:cNvPicPr>
          <p:nvPr/>
        </p:nvPicPr>
        <p:blipFill>
          <a:blip r:embed="rId4"/>
          <a:stretch>
            <a:fillRect/>
          </a:stretch>
        </p:blipFill>
        <p:spPr>
          <a:xfrm>
            <a:off x="3346488" y="255737"/>
            <a:ext cx="4919898" cy="6803726"/>
          </a:xfrm>
          <a:prstGeom prst="rect">
            <a:avLst/>
          </a:prstGeom>
        </p:spPr>
      </p:pic>
    </p:spTree>
    <p:extLst>
      <p:ext uri="{BB962C8B-B14F-4D97-AF65-F5344CB8AC3E}">
        <p14:creationId xmlns:p14="http://schemas.microsoft.com/office/powerpoint/2010/main" val="16284674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788" y="537132"/>
            <a:ext cx="11310425" cy="57837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50729DE-4216-41AD-8958-8FF136C5AAA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40787" y="6288704"/>
            <a:ext cx="11310425" cy="423242"/>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626012" y="738488"/>
            <a:ext cx="10939976" cy="5381024"/>
          </a:xfrm>
          <a:prstGeom prst="rect">
            <a:avLst/>
          </a:prstGeom>
          <a:noFill/>
          <a:ln w="28575">
            <a:solidFill>
              <a:srgbClr val="51586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70E7875-C234-439A-9112-6CB80A744080}"/>
              </a:ext>
            </a:extLst>
          </p:cNvPr>
          <p:cNvSpPr txBox="1"/>
          <p:nvPr/>
        </p:nvSpPr>
        <p:spPr>
          <a:xfrm>
            <a:off x="4926452" y="1006698"/>
            <a:ext cx="2339103" cy="646331"/>
          </a:xfrm>
          <a:prstGeom prst="rect">
            <a:avLst/>
          </a:prstGeom>
          <a:noFill/>
          <a:ln>
            <a:noFill/>
          </a:ln>
        </p:spPr>
        <p:txBody>
          <a:bodyPr wrap="none" rtlCol="0">
            <a:spAutoFit/>
          </a:bodyPr>
          <a:lstStyle/>
          <a:p>
            <a:pPr algn="ctr"/>
            <a:r>
              <a:rPr lang="zh-CN" altLang="en-US" sz="3600" spc="600" dirty="0" smtClean="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第肆章</a:t>
            </a:r>
            <a:r>
              <a:rPr lang="zh-CN" altLang="en-US"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回</a:t>
            </a:r>
            <a:endParaRPr lang="en-US" altLang="zh-CN"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26" name="六边形 25">
            <a:extLst>
              <a:ext uri="{FF2B5EF4-FFF2-40B4-BE49-F238E27FC236}">
                <a16:creationId xmlns:a16="http://schemas.microsoft.com/office/drawing/2014/main" xmlns="" id="{E9B1B385-A190-4E1C-97E7-E0D8702E9C23}"/>
              </a:ext>
            </a:extLst>
          </p:cNvPr>
          <p:cNvSpPr/>
          <p:nvPr/>
        </p:nvSpPr>
        <p:spPr>
          <a:xfrm rot="16200000">
            <a:off x="1961694" y="2310920"/>
            <a:ext cx="3513573" cy="3054923"/>
          </a:xfrm>
          <a:prstGeom prst="hexagon">
            <a:avLst/>
          </a:prstGeom>
          <a:blipFill dpi="0" rotWithShape="0">
            <a:blip r:embed="rId3"/>
            <a:srcRect/>
            <a:stretch>
              <a:fillRect/>
            </a:stretch>
          </a:blipFill>
          <a:ln w="15875" cap="rnd" cmpd="sng" algn="ctr">
            <a:solidFill>
              <a:srgbClr val="DDDDDD"/>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六边形 26">
            <a:extLst>
              <a:ext uri="{FF2B5EF4-FFF2-40B4-BE49-F238E27FC236}">
                <a16:creationId xmlns:a16="http://schemas.microsoft.com/office/drawing/2014/main" xmlns="" id="{D742DA13-555B-4F59-972F-318E14EEAC45}"/>
              </a:ext>
            </a:extLst>
          </p:cNvPr>
          <p:cNvSpPr/>
          <p:nvPr/>
        </p:nvSpPr>
        <p:spPr>
          <a:xfrm rot="16200000">
            <a:off x="4158889" y="2045610"/>
            <a:ext cx="938927" cy="826349"/>
          </a:xfrm>
          <a:prstGeom prst="hexagon">
            <a:avLst/>
          </a:prstGeom>
          <a:solidFill>
            <a:srgbClr val="51586B"/>
          </a:solidFill>
          <a:ln w="15875" cap="rnd"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8" name="TextBox 13">
            <a:extLst>
              <a:ext uri="{FF2B5EF4-FFF2-40B4-BE49-F238E27FC236}">
                <a16:creationId xmlns:a16="http://schemas.microsoft.com/office/drawing/2014/main" xmlns="" id="{63A465E6-6C38-4170-A8FD-D204677BF620}"/>
              </a:ext>
            </a:extLst>
          </p:cNvPr>
          <p:cNvSpPr txBox="1"/>
          <p:nvPr/>
        </p:nvSpPr>
        <p:spPr>
          <a:xfrm>
            <a:off x="4344465" y="2232693"/>
            <a:ext cx="530915" cy="461665"/>
          </a:xfrm>
          <a:prstGeom prst="rect">
            <a:avLst/>
          </a:prstGeom>
          <a:noFill/>
        </p:spPr>
        <p:txBody>
          <a:bodyPr wrap="none" rtlCol="0">
            <a:spAutoFit/>
          </a:bodyPr>
          <a:lstStyle/>
          <a:p>
            <a:r>
              <a:rPr lang="en-US" altLang="zh-CN" sz="2400" b="1"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01</a:t>
            </a:r>
            <a:endParaRPr lang="zh-CN" altLang="en-US" sz="2400" b="1"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9" name="六边形 28">
            <a:extLst>
              <a:ext uri="{FF2B5EF4-FFF2-40B4-BE49-F238E27FC236}">
                <a16:creationId xmlns:a16="http://schemas.microsoft.com/office/drawing/2014/main" xmlns="" id="{ACC035EE-8759-4DD4-AC4D-05F377F9C7F1}"/>
              </a:ext>
            </a:extLst>
          </p:cNvPr>
          <p:cNvSpPr/>
          <p:nvPr/>
        </p:nvSpPr>
        <p:spPr>
          <a:xfrm rot="16200000">
            <a:off x="4776479" y="3425207"/>
            <a:ext cx="938927" cy="826349"/>
          </a:xfrm>
          <a:prstGeom prst="hexagon">
            <a:avLst/>
          </a:prstGeom>
          <a:solidFill>
            <a:srgbClr val="51586B"/>
          </a:solidFill>
          <a:ln w="15875" cap="rnd"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TextBox 15">
            <a:extLst>
              <a:ext uri="{FF2B5EF4-FFF2-40B4-BE49-F238E27FC236}">
                <a16:creationId xmlns:a16="http://schemas.microsoft.com/office/drawing/2014/main" xmlns="" id="{408C04CF-5F6A-42A7-936B-5A41CBB96452}"/>
              </a:ext>
            </a:extLst>
          </p:cNvPr>
          <p:cNvSpPr txBox="1"/>
          <p:nvPr/>
        </p:nvSpPr>
        <p:spPr>
          <a:xfrm>
            <a:off x="4962055" y="3612290"/>
            <a:ext cx="530915" cy="461665"/>
          </a:xfrm>
          <a:prstGeom prst="rect">
            <a:avLst/>
          </a:prstGeom>
          <a:noFill/>
        </p:spPr>
        <p:txBody>
          <a:bodyPr wrap="none" rtlCol="0">
            <a:spAutoFit/>
          </a:bodyPr>
          <a:lstStyle/>
          <a:p>
            <a:r>
              <a:rPr lang="en-US" altLang="zh-CN" sz="2400" b="1"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02</a:t>
            </a:r>
            <a:endParaRPr lang="zh-CN" altLang="en-US" sz="2400" b="1"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1" name="六边形 30">
            <a:extLst>
              <a:ext uri="{FF2B5EF4-FFF2-40B4-BE49-F238E27FC236}">
                <a16:creationId xmlns:a16="http://schemas.microsoft.com/office/drawing/2014/main" xmlns="" id="{5B75AD69-8BBD-4831-BFA9-6D3516E7457D}"/>
              </a:ext>
            </a:extLst>
          </p:cNvPr>
          <p:cNvSpPr/>
          <p:nvPr/>
        </p:nvSpPr>
        <p:spPr>
          <a:xfrm rot="16200000">
            <a:off x="4222105" y="4912176"/>
            <a:ext cx="938927" cy="826349"/>
          </a:xfrm>
          <a:prstGeom prst="hexagon">
            <a:avLst/>
          </a:prstGeom>
          <a:solidFill>
            <a:srgbClr val="51586B"/>
          </a:solidFill>
          <a:ln w="15875" cap="rnd"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2" name="TextBox 17">
            <a:extLst>
              <a:ext uri="{FF2B5EF4-FFF2-40B4-BE49-F238E27FC236}">
                <a16:creationId xmlns:a16="http://schemas.microsoft.com/office/drawing/2014/main" xmlns="" id="{C78B20B5-282C-419D-B1AD-EF6005F97E70}"/>
              </a:ext>
            </a:extLst>
          </p:cNvPr>
          <p:cNvSpPr txBox="1"/>
          <p:nvPr/>
        </p:nvSpPr>
        <p:spPr>
          <a:xfrm>
            <a:off x="4407682" y="5099259"/>
            <a:ext cx="530915" cy="461665"/>
          </a:xfrm>
          <a:prstGeom prst="rect">
            <a:avLst/>
          </a:prstGeom>
          <a:noFill/>
        </p:spPr>
        <p:txBody>
          <a:bodyPr wrap="none" rtlCol="0">
            <a:spAutoFit/>
          </a:bodyPr>
          <a:lstStyle/>
          <a:p>
            <a:r>
              <a:rPr lang="en-US" altLang="zh-CN" sz="2400" b="1"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03</a:t>
            </a:r>
            <a:endParaRPr lang="zh-CN" altLang="en-US" sz="2400" b="1"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3" name="TextBox 18">
            <a:extLst>
              <a:ext uri="{FF2B5EF4-FFF2-40B4-BE49-F238E27FC236}">
                <a16:creationId xmlns:a16="http://schemas.microsoft.com/office/drawing/2014/main" xmlns="" id="{0A3A6F5F-C0C4-4EEE-8D35-4C835870E1BA}"/>
              </a:ext>
            </a:extLst>
          </p:cNvPr>
          <p:cNvSpPr txBox="1"/>
          <p:nvPr/>
        </p:nvSpPr>
        <p:spPr bwMode="auto">
          <a:xfrm>
            <a:off x="5782598" y="1901084"/>
            <a:ext cx="5399752" cy="1061829"/>
          </a:xfrm>
          <a:prstGeom prst="rect">
            <a:avLst/>
          </a:prstGeom>
          <a:noFill/>
        </p:spPr>
        <p:txBody>
          <a:bodyPr wrap="square">
            <a:spAutoFit/>
          </a:bodyPr>
          <a:lstStyle/>
          <a:p>
            <a:pPr>
              <a:lnSpc>
                <a:spcPct val="150000"/>
              </a:lnSpc>
            </a:pPr>
            <a:r>
              <a:rPr lang="zh-CN" altLang="en-US" sz="1400" dirty="0">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点击此处添加文本内容，如关键词、部分简单介绍等。点击此处添加文本内容，如关键词、部分简单介绍等。点击此处添加文本内容，如关键词、部分简单介绍等。</a:t>
            </a:r>
          </a:p>
        </p:txBody>
      </p:sp>
      <p:sp>
        <p:nvSpPr>
          <p:cNvPr id="34" name="TextBox 19">
            <a:extLst>
              <a:ext uri="{FF2B5EF4-FFF2-40B4-BE49-F238E27FC236}">
                <a16:creationId xmlns:a16="http://schemas.microsoft.com/office/drawing/2014/main" xmlns="" id="{7B5E4867-CF18-419F-B168-F48A3F8728DA}"/>
              </a:ext>
            </a:extLst>
          </p:cNvPr>
          <p:cNvSpPr txBox="1"/>
          <p:nvPr/>
        </p:nvSpPr>
        <p:spPr bwMode="auto">
          <a:xfrm>
            <a:off x="6337624" y="3478183"/>
            <a:ext cx="4844726" cy="1061829"/>
          </a:xfrm>
          <a:prstGeom prst="rect">
            <a:avLst/>
          </a:prstGeom>
          <a:noFill/>
        </p:spPr>
        <p:txBody>
          <a:bodyPr wrap="square">
            <a:spAutoFit/>
          </a:bodyPr>
          <a:lstStyle/>
          <a:p>
            <a:pPr>
              <a:lnSpc>
                <a:spcPct val="150000"/>
              </a:lnSpc>
            </a:pPr>
            <a:r>
              <a:rPr lang="zh-CN" altLang="en-US" sz="1400" dirty="0">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点击此处添加文本内容，如关键词、部分简单介绍等。点击此处添加文本内容，如关键词、部分简单介绍等。点击此处添加文本内容。</a:t>
            </a:r>
          </a:p>
        </p:txBody>
      </p:sp>
      <p:sp>
        <p:nvSpPr>
          <p:cNvPr id="35" name="TextBox 20">
            <a:extLst>
              <a:ext uri="{FF2B5EF4-FFF2-40B4-BE49-F238E27FC236}">
                <a16:creationId xmlns:a16="http://schemas.microsoft.com/office/drawing/2014/main" xmlns="" id="{C69B4BC1-7627-4D36-AD0C-CD420DA3E630}"/>
              </a:ext>
            </a:extLst>
          </p:cNvPr>
          <p:cNvSpPr txBox="1"/>
          <p:nvPr/>
        </p:nvSpPr>
        <p:spPr bwMode="auto">
          <a:xfrm>
            <a:off x="5782598" y="4830181"/>
            <a:ext cx="5399752" cy="1061829"/>
          </a:xfrm>
          <a:prstGeom prst="rect">
            <a:avLst/>
          </a:prstGeom>
          <a:noFill/>
        </p:spPr>
        <p:txBody>
          <a:bodyPr wrap="square">
            <a:spAutoFit/>
          </a:bodyPr>
          <a:lstStyle/>
          <a:p>
            <a:pPr>
              <a:lnSpc>
                <a:spcPct val="150000"/>
              </a:lnSpc>
            </a:pPr>
            <a:r>
              <a:rPr lang="zh-CN" altLang="en-US" sz="1400" dirty="0">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点击此处添加文本内容，如关键词、部分简单介绍等。点击此处添加文本内容，如关键词、部分简单介绍等。点击此处添加文本内容，如关键词、部分简单介绍等。</a:t>
            </a:r>
          </a:p>
        </p:txBody>
      </p:sp>
      <p:sp>
        <p:nvSpPr>
          <p:cNvPr id="36" name="六边形 35">
            <a:extLst>
              <a:ext uri="{FF2B5EF4-FFF2-40B4-BE49-F238E27FC236}">
                <a16:creationId xmlns:a16="http://schemas.microsoft.com/office/drawing/2014/main" xmlns="" id="{5E6FA66F-81F1-4FBA-A247-37FF412E2F03}"/>
              </a:ext>
            </a:extLst>
          </p:cNvPr>
          <p:cNvSpPr/>
          <p:nvPr/>
        </p:nvSpPr>
        <p:spPr>
          <a:xfrm rot="16200000">
            <a:off x="1329488" y="3107529"/>
            <a:ext cx="1660847" cy="1461709"/>
          </a:xfrm>
          <a:prstGeom prst="hexagon">
            <a:avLst/>
          </a:prstGeom>
          <a:solidFill>
            <a:srgbClr val="51586B"/>
          </a:solidFill>
          <a:ln w="15875" cap="rnd"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7" name="TextBox 8">
            <a:extLst>
              <a:ext uri="{FF2B5EF4-FFF2-40B4-BE49-F238E27FC236}">
                <a16:creationId xmlns:a16="http://schemas.microsoft.com/office/drawing/2014/main" xmlns="" id="{AC77D81B-FE05-4A1E-9E11-2281CDC9E799}"/>
              </a:ext>
            </a:extLst>
          </p:cNvPr>
          <p:cNvSpPr txBox="1"/>
          <p:nvPr/>
        </p:nvSpPr>
        <p:spPr>
          <a:xfrm>
            <a:off x="1676787" y="3602811"/>
            <a:ext cx="954107" cy="400110"/>
          </a:xfrm>
          <a:prstGeom prst="rect">
            <a:avLst/>
          </a:prstGeom>
          <a:noFill/>
          <a:ln>
            <a:noFill/>
          </a:ln>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Century Gothic" panose="020B0502020202020204" pitchFamily="34" charset="0"/>
              </a:rPr>
              <a:t>关键词</a:t>
            </a:r>
          </a:p>
        </p:txBody>
      </p:sp>
      <p:sp>
        <p:nvSpPr>
          <p:cNvPr id="58" name="等腰三角形 57">
            <a:extLst>
              <a:ext uri="{FF2B5EF4-FFF2-40B4-BE49-F238E27FC236}">
                <a16:creationId xmlns:a16="http://schemas.microsoft.com/office/drawing/2014/main" xmlns="" id="{1B4B477F-0632-4684-981D-C31259D93F10}"/>
              </a:ext>
            </a:extLst>
          </p:cNvPr>
          <p:cNvSpPr/>
          <p:nvPr/>
        </p:nvSpPr>
        <p:spPr>
          <a:xfrm rot="5400000">
            <a:off x="2970619" y="3760999"/>
            <a:ext cx="264847" cy="213500"/>
          </a:xfrm>
          <a:prstGeom prst="triangle">
            <a:avLst/>
          </a:prstGeom>
          <a:solidFill>
            <a:srgbClr val="69849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9" name="等腰三角形 58">
            <a:extLst>
              <a:ext uri="{FF2B5EF4-FFF2-40B4-BE49-F238E27FC236}">
                <a16:creationId xmlns:a16="http://schemas.microsoft.com/office/drawing/2014/main" xmlns="" id="{94F319F6-1694-4528-88C1-F7CBD1D860C0}"/>
              </a:ext>
            </a:extLst>
          </p:cNvPr>
          <p:cNvSpPr/>
          <p:nvPr/>
        </p:nvSpPr>
        <p:spPr>
          <a:xfrm rot="5400000">
            <a:off x="3232855" y="3757153"/>
            <a:ext cx="264847" cy="213500"/>
          </a:xfrm>
          <a:prstGeom prst="triangle">
            <a:avLst/>
          </a:prstGeom>
          <a:solidFill>
            <a:srgbClr val="69849C"/>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1343441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图片 72"/>
          <p:cNvPicPr>
            <a:picLocks noChangeAspect="1"/>
          </p:cNvPicPr>
          <p:nvPr/>
        </p:nvPicPr>
        <p:blipFill>
          <a:blip r:embed="rId3"/>
          <a:stretch>
            <a:fillRect/>
          </a:stretch>
        </p:blipFill>
        <p:spPr>
          <a:xfrm>
            <a:off x="4364586" y="318111"/>
            <a:ext cx="3462828" cy="1572904"/>
          </a:xfrm>
          <a:prstGeom prst="rect">
            <a:avLst/>
          </a:prstGeom>
        </p:spPr>
      </p:pic>
      <p:pic>
        <p:nvPicPr>
          <p:cNvPr id="35"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50729DE-4216-41AD-8958-8FF136C5AAA2}"/>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40787" y="6288704"/>
            <a:ext cx="11310425" cy="423242"/>
          </a:xfrm>
          <a:prstGeom prst="rect">
            <a:avLst/>
          </a:prstGeom>
          <a:noFill/>
          <a:extLst>
            <a:ext uri="{909E8E84-426E-40DD-AFC4-6F175D3DCCD1}">
              <a14:hiddenFill xmlns:a14="http://schemas.microsoft.com/office/drawing/2010/main">
                <a:solidFill>
                  <a:srgbClr val="FFFFFF"/>
                </a:solidFill>
              </a14:hiddenFill>
            </a:ext>
          </a:extLst>
        </p:spPr>
      </p:pic>
      <p:sp>
        <p:nvSpPr>
          <p:cNvPr id="2" name="矩形 1"/>
          <p:cNvSpPr/>
          <p:nvPr/>
        </p:nvSpPr>
        <p:spPr>
          <a:xfrm>
            <a:off x="440788" y="2183642"/>
            <a:ext cx="11310425" cy="4132358"/>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626012" y="2381639"/>
            <a:ext cx="10939976" cy="3736364"/>
          </a:xfrm>
          <a:prstGeom prst="rect">
            <a:avLst/>
          </a:prstGeom>
          <a:noFill/>
          <a:ln w="28575">
            <a:solidFill>
              <a:srgbClr val="51586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1407191" y="2749169"/>
            <a:ext cx="1659060" cy="1659060"/>
            <a:chOff x="1419651" y="2639985"/>
            <a:chExt cx="1659060" cy="1659060"/>
          </a:xfrm>
        </p:grpSpPr>
        <p:pic>
          <p:nvPicPr>
            <p:cNvPr id="3" name="图片 2"/>
            <p:cNvPicPr>
              <a:picLocks noChangeAspect="1"/>
            </p:cNvPicPr>
            <p:nvPr/>
          </p:nvPicPr>
          <p:blipFill rotWithShape="1">
            <a:blip r:embed="rId5" cstate="print">
              <a:extLst>
                <a:ext uri="{28A0092B-C50C-407E-A947-70E740481C1C}">
                  <a14:useLocalDpi xmlns:a14="http://schemas.microsoft.com/office/drawing/2010/main" val="0"/>
                </a:ext>
              </a:extLst>
            </a:blip>
            <a:srcRect l="19483" r="19483"/>
            <a:stretch/>
          </p:blipFill>
          <p:spPr>
            <a:xfrm>
              <a:off x="1419651" y="2639985"/>
              <a:ext cx="1659060" cy="1659060"/>
            </a:xfrm>
            <a:prstGeom prst="ellipse">
              <a:avLst/>
            </a:prstGeom>
          </p:spPr>
        </p:pic>
        <p:sp>
          <p:nvSpPr>
            <p:cNvPr id="48" name="文本框 47">
              <a:extLst>
                <a:ext uri="{FF2B5EF4-FFF2-40B4-BE49-F238E27FC236}">
                  <a16:creationId xmlns:a16="http://schemas.microsoft.com/office/drawing/2014/main" xmlns="" id="{7F8C8CCC-D026-44D3-A53A-0AD79FA5718C}"/>
                </a:ext>
              </a:extLst>
            </p:cNvPr>
            <p:cNvSpPr txBox="1"/>
            <p:nvPr/>
          </p:nvSpPr>
          <p:spPr>
            <a:xfrm>
              <a:off x="1842133" y="2915517"/>
              <a:ext cx="814097" cy="1107996"/>
            </a:xfrm>
            <a:prstGeom prst="rect">
              <a:avLst/>
            </a:prstGeom>
            <a:noFill/>
          </p:spPr>
          <p:txBody>
            <a:bodyPr wrap="square" rtlCol="0">
              <a:spAutoFit/>
            </a:bodyPr>
            <a:lstStyle/>
            <a:p>
              <a:pPr algn="ctr"/>
              <a:r>
                <a:rPr lang="zh-CN" altLang="en-US" sz="6600" b="1" dirty="0">
                  <a:effectLst>
                    <a:outerShdw blurRad="38100" dist="38100" dir="2700000" algn="tl">
                      <a:srgbClr val="000000">
                        <a:alpha val="43137"/>
                      </a:srgbClr>
                    </a:outerShdw>
                  </a:effectLst>
                  <a:latin typeface="Century Gothic" panose="020B0502020202020204" pitchFamily="34" charset="0"/>
                  <a:ea typeface="华文中宋" panose="02010600040101010101" pitchFamily="2" charset="-122"/>
                  <a:sym typeface="Century Gothic" panose="020B0502020202020204" pitchFamily="34" charset="0"/>
                </a:rPr>
                <a:t>壹</a:t>
              </a:r>
            </a:p>
          </p:txBody>
        </p:sp>
      </p:grpSp>
      <p:grpSp>
        <p:nvGrpSpPr>
          <p:cNvPr id="25" name="组合 24"/>
          <p:cNvGrpSpPr/>
          <p:nvPr/>
        </p:nvGrpSpPr>
        <p:grpSpPr>
          <a:xfrm>
            <a:off x="3980044" y="2749169"/>
            <a:ext cx="1659060" cy="1659060"/>
            <a:chOff x="3984197" y="2639985"/>
            <a:chExt cx="1659060" cy="1659060"/>
          </a:xfrm>
        </p:grpSpPr>
        <p:pic>
          <p:nvPicPr>
            <p:cNvPr id="40" name="图片 39"/>
            <p:cNvPicPr>
              <a:picLocks noChangeAspect="1"/>
            </p:cNvPicPr>
            <p:nvPr/>
          </p:nvPicPr>
          <p:blipFill rotWithShape="1">
            <a:blip r:embed="rId5" cstate="print">
              <a:extLst>
                <a:ext uri="{28A0092B-C50C-407E-A947-70E740481C1C}">
                  <a14:useLocalDpi xmlns:a14="http://schemas.microsoft.com/office/drawing/2010/main" val="0"/>
                </a:ext>
              </a:extLst>
            </a:blip>
            <a:srcRect l="19483" r="19483"/>
            <a:stretch/>
          </p:blipFill>
          <p:spPr>
            <a:xfrm>
              <a:off x="3984197" y="2639985"/>
              <a:ext cx="1659060" cy="1659060"/>
            </a:xfrm>
            <a:prstGeom prst="ellipse">
              <a:avLst/>
            </a:prstGeom>
          </p:spPr>
        </p:pic>
        <p:sp>
          <p:nvSpPr>
            <p:cNvPr id="49" name="文本框 48">
              <a:extLst>
                <a:ext uri="{FF2B5EF4-FFF2-40B4-BE49-F238E27FC236}">
                  <a16:creationId xmlns:a16="http://schemas.microsoft.com/office/drawing/2014/main" xmlns="" id="{3F4912DC-D3E0-48E4-8034-3FEA0D8E5248}"/>
                </a:ext>
              </a:extLst>
            </p:cNvPr>
            <p:cNvSpPr txBox="1"/>
            <p:nvPr/>
          </p:nvSpPr>
          <p:spPr>
            <a:xfrm>
              <a:off x="4406679" y="2915517"/>
              <a:ext cx="814097" cy="1107996"/>
            </a:xfrm>
            <a:prstGeom prst="rect">
              <a:avLst/>
            </a:prstGeom>
            <a:noFill/>
          </p:spPr>
          <p:txBody>
            <a:bodyPr wrap="square" rtlCol="0">
              <a:spAutoFit/>
            </a:bodyPr>
            <a:lstStyle/>
            <a:p>
              <a:pPr algn="ctr"/>
              <a:r>
                <a:rPr lang="zh-CN" altLang="en-US" sz="6600" b="1" dirty="0">
                  <a:effectLst>
                    <a:outerShdw blurRad="38100" dist="38100" dir="2700000" algn="tl">
                      <a:srgbClr val="000000">
                        <a:alpha val="43137"/>
                      </a:srgbClr>
                    </a:outerShdw>
                  </a:effectLst>
                  <a:latin typeface="Century Gothic" panose="020B0502020202020204" pitchFamily="34" charset="0"/>
                  <a:ea typeface="华文中宋" panose="02010600040101010101" pitchFamily="2" charset="-122"/>
                  <a:sym typeface="Century Gothic" panose="020B0502020202020204" pitchFamily="34" charset="0"/>
                </a:rPr>
                <a:t>贰</a:t>
              </a:r>
            </a:p>
          </p:txBody>
        </p:sp>
      </p:grpSp>
      <p:grpSp>
        <p:nvGrpSpPr>
          <p:cNvPr id="24" name="组合 23"/>
          <p:cNvGrpSpPr/>
          <p:nvPr/>
        </p:nvGrpSpPr>
        <p:grpSpPr>
          <a:xfrm>
            <a:off x="6552897" y="2749169"/>
            <a:ext cx="1659060" cy="1659060"/>
            <a:chOff x="6548743" y="2639985"/>
            <a:chExt cx="1659060" cy="1659060"/>
          </a:xfrm>
        </p:grpSpPr>
        <p:pic>
          <p:nvPicPr>
            <p:cNvPr id="46" name="图片 45"/>
            <p:cNvPicPr>
              <a:picLocks noChangeAspect="1"/>
            </p:cNvPicPr>
            <p:nvPr/>
          </p:nvPicPr>
          <p:blipFill rotWithShape="1">
            <a:blip r:embed="rId5" cstate="print">
              <a:extLst>
                <a:ext uri="{28A0092B-C50C-407E-A947-70E740481C1C}">
                  <a14:useLocalDpi xmlns:a14="http://schemas.microsoft.com/office/drawing/2010/main" val="0"/>
                </a:ext>
              </a:extLst>
            </a:blip>
            <a:srcRect l="19483" r="19483"/>
            <a:stretch/>
          </p:blipFill>
          <p:spPr>
            <a:xfrm>
              <a:off x="6548743" y="2639985"/>
              <a:ext cx="1659060" cy="1659060"/>
            </a:xfrm>
            <a:prstGeom prst="ellipse">
              <a:avLst/>
            </a:prstGeom>
          </p:spPr>
        </p:pic>
        <p:sp>
          <p:nvSpPr>
            <p:cNvPr id="52" name="文本框 51">
              <a:extLst>
                <a:ext uri="{FF2B5EF4-FFF2-40B4-BE49-F238E27FC236}">
                  <a16:creationId xmlns:a16="http://schemas.microsoft.com/office/drawing/2014/main" xmlns="" id="{D4B29936-C247-476F-AD73-0ABFC1F55E64}"/>
                </a:ext>
              </a:extLst>
            </p:cNvPr>
            <p:cNvSpPr txBox="1"/>
            <p:nvPr/>
          </p:nvSpPr>
          <p:spPr>
            <a:xfrm>
              <a:off x="6971225" y="2915517"/>
              <a:ext cx="814097" cy="1107996"/>
            </a:xfrm>
            <a:prstGeom prst="rect">
              <a:avLst/>
            </a:prstGeom>
            <a:noFill/>
          </p:spPr>
          <p:txBody>
            <a:bodyPr wrap="square" rtlCol="0">
              <a:spAutoFit/>
            </a:bodyPr>
            <a:lstStyle/>
            <a:p>
              <a:pPr algn="ctr"/>
              <a:r>
                <a:rPr lang="zh-CN" altLang="en-US" sz="6600" b="1" dirty="0">
                  <a:effectLst>
                    <a:outerShdw blurRad="38100" dist="38100" dir="2700000" algn="tl">
                      <a:srgbClr val="000000">
                        <a:alpha val="43137"/>
                      </a:srgbClr>
                    </a:outerShdw>
                  </a:effectLst>
                  <a:latin typeface="Century Gothic" panose="020B0502020202020204" pitchFamily="34" charset="0"/>
                  <a:ea typeface="华文中宋" panose="02010600040101010101" pitchFamily="2" charset="-122"/>
                  <a:sym typeface="Century Gothic" panose="020B0502020202020204" pitchFamily="34" charset="0"/>
                </a:rPr>
                <a:t>叁</a:t>
              </a:r>
            </a:p>
          </p:txBody>
        </p:sp>
      </p:grpSp>
      <p:grpSp>
        <p:nvGrpSpPr>
          <p:cNvPr id="23" name="组合 22"/>
          <p:cNvGrpSpPr/>
          <p:nvPr/>
        </p:nvGrpSpPr>
        <p:grpSpPr>
          <a:xfrm>
            <a:off x="9125750" y="2749169"/>
            <a:ext cx="1659060" cy="1659060"/>
            <a:chOff x="9113289" y="2639985"/>
            <a:chExt cx="1659060" cy="1659060"/>
          </a:xfrm>
        </p:grpSpPr>
        <p:pic>
          <p:nvPicPr>
            <p:cNvPr id="47" name="图片 46"/>
            <p:cNvPicPr>
              <a:picLocks noChangeAspect="1"/>
            </p:cNvPicPr>
            <p:nvPr/>
          </p:nvPicPr>
          <p:blipFill rotWithShape="1">
            <a:blip r:embed="rId5" cstate="print">
              <a:extLst>
                <a:ext uri="{28A0092B-C50C-407E-A947-70E740481C1C}">
                  <a14:useLocalDpi xmlns:a14="http://schemas.microsoft.com/office/drawing/2010/main" val="0"/>
                </a:ext>
              </a:extLst>
            </a:blip>
            <a:srcRect l="19483" r="19483"/>
            <a:stretch/>
          </p:blipFill>
          <p:spPr>
            <a:xfrm>
              <a:off x="9113289" y="2639985"/>
              <a:ext cx="1659060" cy="1659060"/>
            </a:xfrm>
            <a:prstGeom prst="ellipse">
              <a:avLst/>
            </a:prstGeom>
          </p:spPr>
        </p:pic>
        <p:sp>
          <p:nvSpPr>
            <p:cNvPr id="55" name="文本框 54">
              <a:extLst>
                <a:ext uri="{FF2B5EF4-FFF2-40B4-BE49-F238E27FC236}">
                  <a16:creationId xmlns:a16="http://schemas.microsoft.com/office/drawing/2014/main" xmlns="" id="{6D724134-7587-4374-9DC8-94406484AF77}"/>
                </a:ext>
              </a:extLst>
            </p:cNvPr>
            <p:cNvSpPr txBox="1"/>
            <p:nvPr/>
          </p:nvSpPr>
          <p:spPr>
            <a:xfrm>
              <a:off x="9535771" y="2915517"/>
              <a:ext cx="814097" cy="1107996"/>
            </a:xfrm>
            <a:prstGeom prst="rect">
              <a:avLst/>
            </a:prstGeom>
            <a:noFill/>
          </p:spPr>
          <p:txBody>
            <a:bodyPr wrap="square" rtlCol="0">
              <a:spAutoFit/>
            </a:bodyPr>
            <a:lstStyle/>
            <a:p>
              <a:pPr algn="ctr"/>
              <a:r>
                <a:rPr lang="zh-CN" altLang="en-US" sz="6600" b="1" dirty="0">
                  <a:effectLst>
                    <a:outerShdw blurRad="38100" dist="38100" dir="2700000" algn="tl">
                      <a:srgbClr val="000000">
                        <a:alpha val="43137"/>
                      </a:srgbClr>
                    </a:outerShdw>
                  </a:effectLst>
                  <a:latin typeface="Century Gothic" panose="020B0502020202020204" pitchFamily="34" charset="0"/>
                  <a:ea typeface="华文中宋" panose="02010600040101010101" pitchFamily="2" charset="-122"/>
                  <a:sym typeface="Century Gothic" panose="020B0502020202020204" pitchFamily="34" charset="0"/>
                </a:rPr>
                <a:t>肆</a:t>
              </a:r>
            </a:p>
          </p:txBody>
        </p:sp>
      </p:grpSp>
      <p:grpSp>
        <p:nvGrpSpPr>
          <p:cNvPr id="29" name="组合 28"/>
          <p:cNvGrpSpPr/>
          <p:nvPr/>
        </p:nvGrpSpPr>
        <p:grpSpPr>
          <a:xfrm>
            <a:off x="1051115" y="4593631"/>
            <a:ext cx="2371212" cy="1244622"/>
            <a:chOff x="1038654" y="4506999"/>
            <a:chExt cx="2371212" cy="1244622"/>
          </a:xfrm>
        </p:grpSpPr>
        <p:sp>
          <p:nvSpPr>
            <p:cNvPr id="58" name="矩形 57">
              <a:extLst>
                <a:ext uri="{FF2B5EF4-FFF2-40B4-BE49-F238E27FC236}">
                  <a16:creationId xmlns:a16="http://schemas.microsoft.com/office/drawing/2014/main" xmlns="" id="{46BFF910-880D-49A2-BD25-8E2DB4C3E471}"/>
                </a:ext>
              </a:extLst>
            </p:cNvPr>
            <p:cNvSpPr/>
            <p:nvPr/>
          </p:nvSpPr>
          <p:spPr>
            <a:xfrm>
              <a:off x="1357779" y="4506999"/>
              <a:ext cx="1732962" cy="400110"/>
            </a:xfrm>
            <a:prstGeom prst="rect">
              <a:avLst/>
            </a:prstGeom>
          </p:spPr>
          <p:txBody>
            <a:bodyPr vert="horz" wrap="square">
              <a:spAutoFit/>
            </a:bodyPr>
            <a:lstStyle/>
            <a:p>
              <a:pPr algn="ctr">
                <a:spcAft>
                  <a:spcPts val="0"/>
                </a:spcAft>
              </a:pPr>
              <a:r>
                <a:rPr lang="zh-CN" altLang="en-US" sz="2000" kern="100" dirty="0">
                  <a:latin typeface="Century Gothic" panose="020B0502020202020204" pitchFamily="34" charset="0"/>
                  <a:ea typeface="华文中宋" panose="02010600040101010101" pitchFamily="2" charset="-122"/>
                  <a:cs typeface="Times New Roman" panose="02020603050405020304" pitchFamily="18" charset="0"/>
                  <a:sym typeface="Century Gothic" panose="020B0502020202020204" pitchFamily="34" charset="0"/>
                </a:rPr>
                <a:t>输入你的文字</a:t>
              </a:r>
            </a:p>
          </p:txBody>
        </p:sp>
        <p:sp>
          <p:nvSpPr>
            <p:cNvPr id="59" name="文本框 58"/>
            <p:cNvSpPr txBox="1"/>
            <p:nvPr/>
          </p:nvSpPr>
          <p:spPr>
            <a:xfrm>
              <a:off x="1038654" y="4982180"/>
              <a:ext cx="2371212" cy="769441"/>
            </a:xfrm>
            <a:prstGeom prst="rect">
              <a:avLst/>
            </a:prstGeom>
            <a:noFill/>
          </p:spPr>
          <p:txBody>
            <a:bodyPr vert="horz" wrap="square" rtlCol="0">
              <a:spAutoFit/>
            </a:bodyPr>
            <a:lstStyle/>
            <a:p>
              <a:pPr algn="ctr"/>
              <a:r>
                <a:rPr lang="en-US" altLang="zh-CN" sz="1100" dirty="0">
                  <a:latin typeface="Century Gothic" panose="020B0502020202020204" pitchFamily="34" charset="0"/>
                  <a:sym typeface="Century Gothic" panose="020B0502020202020204" pitchFamily="34" charset="0"/>
                </a:rPr>
                <a:t>Placeholder text can provide instructions for almost all HTML input areas, but it can sometimes mislead </a:t>
              </a:r>
              <a:r>
                <a:rPr lang="en-US" altLang="zh-CN" sz="1100" dirty="0" smtClean="0">
                  <a:latin typeface="Century Gothic" panose="020B0502020202020204" pitchFamily="34" charset="0"/>
                  <a:sym typeface="Century Gothic" panose="020B0502020202020204" pitchFamily="34" charset="0"/>
                </a:rPr>
                <a:t>designers</a:t>
              </a:r>
              <a:endParaRPr lang="en-US" altLang="zh-CN" sz="1100" dirty="0">
                <a:latin typeface="Century Gothic" panose="020B0502020202020204" pitchFamily="34" charset="0"/>
                <a:sym typeface="Century Gothic" panose="020B0502020202020204" pitchFamily="34" charset="0"/>
              </a:endParaRPr>
            </a:p>
          </p:txBody>
        </p:sp>
      </p:grpSp>
      <p:grpSp>
        <p:nvGrpSpPr>
          <p:cNvPr id="60" name="组合 59"/>
          <p:cNvGrpSpPr/>
          <p:nvPr/>
        </p:nvGrpSpPr>
        <p:grpSpPr>
          <a:xfrm>
            <a:off x="3623968" y="4593631"/>
            <a:ext cx="2371212" cy="1244622"/>
            <a:chOff x="1038654" y="4506999"/>
            <a:chExt cx="2371212" cy="1244622"/>
          </a:xfrm>
        </p:grpSpPr>
        <p:sp>
          <p:nvSpPr>
            <p:cNvPr id="61" name="矩形 60">
              <a:extLst>
                <a:ext uri="{FF2B5EF4-FFF2-40B4-BE49-F238E27FC236}">
                  <a16:creationId xmlns:a16="http://schemas.microsoft.com/office/drawing/2014/main" xmlns="" id="{46BFF910-880D-49A2-BD25-8E2DB4C3E471}"/>
                </a:ext>
              </a:extLst>
            </p:cNvPr>
            <p:cNvSpPr/>
            <p:nvPr/>
          </p:nvSpPr>
          <p:spPr>
            <a:xfrm>
              <a:off x="1357779" y="4506999"/>
              <a:ext cx="1732962" cy="400110"/>
            </a:xfrm>
            <a:prstGeom prst="rect">
              <a:avLst/>
            </a:prstGeom>
          </p:spPr>
          <p:txBody>
            <a:bodyPr vert="horz" wrap="square">
              <a:spAutoFit/>
            </a:bodyPr>
            <a:lstStyle/>
            <a:p>
              <a:pPr algn="ctr">
                <a:spcAft>
                  <a:spcPts val="0"/>
                </a:spcAft>
              </a:pPr>
              <a:r>
                <a:rPr lang="zh-CN" altLang="en-US" sz="2000" kern="100" dirty="0">
                  <a:latin typeface="Century Gothic" panose="020B0502020202020204" pitchFamily="34" charset="0"/>
                  <a:ea typeface="华文中宋" panose="02010600040101010101" pitchFamily="2" charset="-122"/>
                  <a:cs typeface="Times New Roman" panose="02020603050405020304" pitchFamily="18" charset="0"/>
                  <a:sym typeface="Century Gothic" panose="020B0502020202020204" pitchFamily="34" charset="0"/>
                </a:rPr>
                <a:t>输入你的文字</a:t>
              </a:r>
            </a:p>
          </p:txBody>
        </p:sp>
        <p:sp>
          <p:nvSpPr>
            <p:cNvPr id="62" name="文本框 61"/>
            <p:cNvSpPr txBox="1"/>
            <p:nvPr/>
          </p:nvSpPr>
          <p:spPr>
            <a:xfrm>
              <a:off x="1038654" y="4982180"/>
              <a:ext cx="2371212" cy="769441"/>
            </a:xfrm>
            <a:prstGeom prst="rect">
              <a:avLst/>
            </a:prstGeom>
            <a:noFill/>
          </p:spPr>
          <p:txBody>
            <a:bodyPr vert="horz" wrap="square" rtlCol="0">
              <a:spAutoFit/>
            </a:bodyPr>
            <a:lstStyle/>
            <a:p>
              <a:pPr algn="ctr"/>
              <a:r>
                <a:rPr lang="en-US" altLang="zh-CN" sz="1100" dirty="0">
                  <a:latin typeface="Century Gothic" panose="020B0502020202020204" pitchFamily="34" charset="0"/>
                  <a:sym typeface="Century Gothic" panose="020B0502020202020204" pitchFamily="34" charset="0"/>
                </a:rPr>
                <a:t>Placeholder text can provide instructions for almost all HTML input areas, but it can sometimes mislead </a:t>
              </a:r>
              <a:r>
                <a:rPr lang="en-US" altLang="zh-CN" sz="1100" dirty="0" smtClean="0">
                  <a:latin typeface="Century Gothic" panose="020B0502020202020204" pitchFamily="34" charset="0"/>
                  <a:sym typeface="Century Gothic" panose="020B0502020202020204" pitchFamily="34" charset="0"/>
                </a:rPr>
                <a:t>designers</a:t>
              </a:r>
              <a:endParaRPr lang="en-US" altLang="zh-CN" sz="1100" dirty="0">
                <a:latin typeface="Century Gothic" panose="020B0502020202020204" pitchFamily="34" charset="0"/>
                <a:sym typeface="Century Gothic" panose="020B0502020202020204" pitchFamily="34" charset="0"/>
              </a:endParaRPr>
            </a:p>
          </p:txBody>
        </p:sp>
      </p:grpSp>
      <p:grpSp>
        <p:nvGrpSpPr>
          <p:cNvPr id="63" name="组合 62"/>
          <p:cNvGrpSpPr/>
          <p:nvPr/>
        </p:nvGrpSpPr>
        <p:grpSpPr>
          <a:xfrm>
            <a:off x="6196821" y="4593631"/>
            <a:ext cx="2371212" cy="1244622"/>
            <a:chOff x="1038654" y="4506999"/>
            <a:chExt cx="2371212" cy="1244622"/>
          </a:xfrm>
        </p:grpSpPr>
        <p:sp>
          <p:nvSpPr>
            <p:cNvPr id="64" name="矩形 63">
              <a:extLst>
                <a:ext uri="{FF2B5EF4-FFF2-40B4-BE49-F238E27FC236}">
                  <a16:creationId xmlns:a16="http://schemas.microsoft.com/office/drawing/2014/main" xmlns="" id="{46BFF910-880D-49A2-BD25-8E2DB4C3E471}"/>
                </a:ext>
              </a:extLst>
            </p:cNvPr>
            <p:cNvSpPr/>
            <p:nvPr/>
          </p:nvSpPr>
          <p:spPr>
            <a:xfrm>
              <a:off x="1357779" y="4506999"/>
              <a:ext cx="1732962" cy="400110"/>
            </a:xfrm>
            <a:prstGeom prst="rect">
              <a:avLst/>
            </a:prstGeom>
          </p:spPr>
          <p:txBody>
            <a:bodyPr vert="horz" wrap="square">
              <a:spAutoFit/>
            </a:bodyPr>
            <a:lstStyle/>
            <a:p>
              <a:pPr algn="ctr">
                <a:spcAft>
                  <a:spcPts val="0"/>
                </a:spcAft>
              </a:pPr>
              <a:r>
                <a:rPr lang="zh-CN" altLang="en-US" sz="2000" kern="100" dirty="0">
                  <a:latin typeface="Century Gothic" panose="020B0502020202020204" pitchFamily="34" charset="0"/>
                  <a:ea typeface="华文中宋" panose="02010600040101010101" pitchFamily="2" charset="-122"/>
                  <a:cs typeface="Times New Roman" panose="02020603050405020304" pitchFamily="18" charset="0"/>
                  <a:sym typeface="Century Gothic" panose="020B0502020202020204" pitchFamily="34" charset="0"/>
                </a:rPr>
                <a:t>输入你的文字</a:t>
              </a:r>
            </a:p>
          </p:txBody>
        </p:sp>
        <p:sp>
          <p:nvSpPr>
            <p:cNvPr id="65" name="文本框 64"/>
            <p:cNvSpPr txBox="1"/>
            <p:nvPr/>
          </p:nvSpPr>
          <p:spPr>
            <a:xfrm>
              <a:off x="1038654" y="4982180"/>
              <a:ext cx="2371212" cy="769441"/>
            </a:xfrm>
            <a:prstGeom prst="rect">
              <a:avLst/>
            </a:prstGeom>
            <a:noFill/>
          </p:spPr>
          <p:txBody>
            <a:bodyPr vert="horz" wrap="square" rtlCol="0">
              <a:spAutoFit/>
            </a:bodyPr>
            <a:lstStyle/>
            <a:p>
              <a:pPr algn="ctr"/>
              <a:r>
                <a:rPr lang="en-US" altLang="zh-CN" sz="1100" dirty="0">
                  <a:latin typeface="Century Gothic" panose="020B0502020202020204" pitchFamily="34" charset="0"/>
                  <a:sym typeface="Century Gothic" panose="020B0502020202020204" pitchFamily="34" charset="0"/>
                </a:rPr>
                <a:t>Placeholder text can provide instructions for almost all HTML input areas, but it can sometimes mislead </a:t>
              </a:r>
              <a:r>
                <a:rPr lang="en-US" altLang="zh-CN" sz="1100" dirty="0" smtClean="0">
                  <a:latin typeface="Century Gothic" panose="020B0502020202020204" pitchFamily="34" charset="0"/>
                  <a:sym typeface="Century Gothic" panose="020B0502020202020204" pitchFamily="34" charset="0"/>
                </a:rPr>
                <a:t>designers</a:t>
              </a:r>
              <a:endParaRPr lang="en-US" altLang="zh-CN" sz="1100" dirty="0">
                <a:latin typeface="Century Gothic" panose="020B0502020202020204" pitchFamily="34" charset="0"/>
                <a:sym typeface="Century Gothic" panose="020B0502020202020204" pitchFamily="34" charset="0"/>
              </a:endParaRPr>
            </a:p>
          </p:txBody>
        </p:sp>
      </p:grpSp>
      <p:grpSp>
        <p:nvGrpSpPr>
          <p:cNvPr id="66" name="组合 65"/>
          <p:cNvGrpSpPr/>
          <p:nvPr/>
        </p:nvGrpSpPr>
        <p:grpSpPr>
          <a:xfrm>
            <a:off x="8769674" y="4593631"/>
            <a:ext cx="2371212" cy="1244622"/>
            <a:chOff x="1038654" y="4506999"/>
            <a:chExt cx="2371212" cy="1244622"/>
          </a:xfrm>
        </p:grpSpPr>
        <p:sp>
          <p:nvSpPr>
            <p:cNvPr id="67" name="矩形 66">
              <a:extLst>
                <a:ext uri="{FF2B5EF4-FFF2-40B4-BE49-F238E27FC236}">
                  <a16:creationId xmlns:a16="http://schemas.microsoft.com/office/drawing/2014/main" xmlns="" id="{46BFF910-880D-49A2-BD25-8E2DB4C3E471}"/>
                </a:ext>
              </a:extLst>
            </p:cNvPr>
            <p:cNvSpPr/>
            <p:nvPr/>
          </p:nvSpPr>
          <p:spPr>
            <a:xfrm>
              <a:off x="1357779" y="4506999"/>
              <a:ext cx="1732962" cy="400110"/>
            </a:xfrm>
            <a:prstGeom prst="rect">
              <a:avLst/>
            </a:prstGeom>
          </p:spPr>
          <p:txBody>
            <a:bodyPr vert="horz" wrap="square">
              <a:spAutoFit/>
            </a:bodyPr>
            <a:lstStyle/>
            <a:p>
              <a:pPr algn="ctr">
                <a:spcAft>
                  <a:spcPts val="0"/>
                </a:spcAft>
              </a:pPr>
              <a:r>
                <a:rPr lang="zh-CN" altLang="en-US" sz="2000" kern="100" dirty="0">
                  <a:latin typeface="Century Gothic" panose="020B0502020202020204" pitchFamily="34" charset="0"/>
                  <a:ea typeface="华文中宋" panose="02010600040101010101" pitchFamily="2" charset="-122"/>
                  <a:cs typeface="Times New Roman" panose="02020603050405020304" pitchFamily="18" charset="0"/>
                  <a:sym typeface="Century Gothic" panose="020B0502020202020204" pitchFamily="34" charset="0"/>
                </a:rPr>
                <a:t>输入你的文字</a:t>
              </a:r>
            </a:p>
          </p:txBody>
        </p:sp>
        <p:sp>
          <p:nvSpPr>
            <p:cNvPr id="68" name="文本框 67"/>
            <p:cNvSpPr txBox="1"/>
            <p:nvPr/>
          </p:nvSpPr>
          <p:spPr>
            <a:xfrm>
              <a:off x="1038654" y="4982180"/>
              <a:ext cx="2371212" cy="769441"/>
            </a:xfrm>
            <a:prstGeom prst="rect">
              <a:avLst/>
            </a:prstGeom>
            <a:noFill/>
          </p:spPr>
          <p:txBody>
            <a:bodyPr vert="horz" wrap="square" rtlCol="0">
              <a:spAutoFit/>
            </a:bodyPr>
            <a:lstStyle/>
            <a:p>
              <a:pPr algn="ctr"/>
              <a:r>
                <a:rPr lang="en-US" altLang="zh-CN" sz="1100" dirty="0">
                  <a:latin typeface="Century Gothic" panose="020B0502020202020204" pitchFamily="34" charset="0"/>
                  <a:sym typeface="Century Gothic" panose="020B0502020202020204" pitchFamily="34" charset="0"/>
                </a:rPr>
                <a:t>Placeholder text can provide instructions for almost all HTML input areas, but it can sometimes mislead </a:t>
              </a:r>
              <a:r>
                <a:rPr lang="en-US" altLang="zh-CN" sz="1100" dirty="0" smtClean="0">
                  <a:latin typeface="Century Gothic" panose="020B0502020202020204" pitchFamily="34" charset="0"/>
                  <a:sym typeface="Century Gothic" panose="020B0502020202020204" pitchFamily="34" charset="0"/>
                </a:rPr>
                <a:t>designers</a:t>
              </a:r>
              <a:endParaRPr lang="en-US" altLang="zh-CN" sz="1100" dirty="0">
                <a:latin typeface="Century Gothic" panose="020B0502020202020204" pitchFamily="34" charset="0"/>
                <a:sym typeface="Century Gothic" panose="020B0502020202020204" pitchFamily="34" charset="0"/>
              </a:endParaRPr>
            </a:p>
          </p:txBody>
        </p:sp>
      </p:grpSp>
      <p:sp>
        <p:nvSpPr>
          <p:cNvPr id="69" name="文本框 68"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A3AA0C3-519A-470C-8E29-BE2CDC054D09}"/>
              </a:ext>
            </a:extLst>
          </p:cNvPr>
          <p:cNvSpPr txBox="1"/>
          <p:nvPr/>
        </p:nvSpPr>
        <p:spPr>
          <a:xfrm>
            <a:off x="12088448" y="332038"/>
            <a:ext cx="3464410" cy="1569660"/>
          </a:xfrm>
          <a:prstGeom prst="rect">
            <a:avLst/>
          </a:prstGeom>
          <a:noFill/>
          <a:ln>
            <a:noFill/>
          </a:ln>
        </p:spPr>
        <p:txBody>
          <a:bodyPr wrap="none" rtlCol="0">
            <a:spAutoFit/>
          </a:bodyPr>
          <a:lstStyle/>
          <a:p>
            <a:pPr algn="ctr"/>
            <a:r>
              <a:rPr lang="zh-CN" altLang="en-US" sz="9600" dirty="0" smtClean="0">
                <a:blipFill dpi="0" rotWithShape="1">
                  <a:blip r:embed="rId6"/>
                  <a:srcRect/>
                  <a:stretch>
                    <a:fillRect/>
                  </a:stretch>
                </a:blip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目  录</a:t>
            </a:r>
            <a:endParaRPr lang="zh-CN" altLang="en-US" sz="9600" dirty="0">
              <a:blipFill dpi="0" rotWithShape="1">
                <a:blip r:embed="rId6"/>
                <a:srcRect/>
                <a:stretch>
                  <a:fillRect/>
                </a:stretch>
              </a:blip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endParaRPr>
          </a:p>
        </p:txBody>
      </p:sp>
      <p:sp>
        <p:nvSpPr>
          <p:cNvPr id="70" name="文本框 69"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52CF359F-1478-4B16-A261-50C977B54FA2}"/>
              </a:ext>
            </a:extLst>
          </p:cNvPr>
          <p:cNvSpPr txBox="1"/>
          <p:nvPr/>
        </p:nvSpPr>
        <p:spPr>
          <a:xfrm rot="5400000">
            <a:off x="5391985" y="919897"/>
            <a:ext cx="1408033" cy="369332"/>
          </a:xfrm>
          <a:prstGeom prst="rect">
            <a:avLst/>
          </a:prstGeom>
          <a:noFill/>
        </p:spPr>
        <p:txBody>
          <a:bodyPr wrap="square" rtlCol="0">
            <a:spAutoFit/>
          </a:bodyPr>
          <a:lstStyle/>
          <a:p>
            <a:pPr algn="ctr"/>
            <a:r>
              <a:rPr lang="en-US" altLang="zh-CN"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CONTENES</a:t>
            </a:r>
            <a:endParaRPr lang="zh-CN" altLang="en-US"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endParaRPr>
          </a:p>
        </p:txBody>
      </p:sp>
    </p:spTree>
    <p:extLst>
      <p:ext uri="{BB962C8B-B14F-4D97-AF65-F5344CB8AC3E}">
        <p14:creationId xmlns:p14="http://schemas.microsoft.com/office/powerpoint/2010/main" val="8719186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788" y="537132"/>
            <a:ext cx="11310425" cy="57837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50729DE-4216-41AD-8958-8FF136C5AAA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40787" y="6288704"/>
            <a:ext cx="11310425" cy="423242"/>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626012" y="738488"/>
            <a:ext cx="10939976" cy="5381024"/>
          </a:xfrm>
          <a:prstGeom prst="rect">
            <a:avLst/>
          </a:prstGeom>
          <a:noFill/>
          <a:ln w="28575">
            <a:solidFill>
              <a:srgbClr val="51586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70E7875-C234-439A-9112-6CB80A744080}"/>
              </a:ext>
            </a:extLst>
          </p:cNvPr>
          <p:cNvSpPr txBox="1"/>
          <p:nvPr/>
        </p:nvSpPr>
        <p:spPr>
          <a:xfrm>
            <a:off x="4926452" y="1006698"/>
            <a:ext cx="2339103" cy="646331"/>
          </a:xfrm>
          <a:prstGeom prst="rect">
            <a:avLst/>
          </a:prstGeom>
          <a:noFill/>
          <a:ln>
            <a:noFill/>
          </a:ln>
        </p:spPr>
        <p:txBody>
          <a:bodyPr wrap="none" rtlCol="0">
            <a:spAutoFit/>
          </a:bodyPr>
          <a:lstStyle/>
          <a:p>
            <a:pPr algn="ctr"/>
            <a:r>
              <a:rPr lang="zh-CN" altLang="en-US" sz="3600" spc="600" dirty="0" smtClean="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第肆章</a:t>
            </a:r>
            <a:r>
              <a:rPr lang="zh-CN" altLang="en-US"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回</a:t>
            </a:r>
            <a:endParaRPr lang="en-US" altLang="zh-CN"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endParaRPr>
          </a:p>
        </p:txBody>
      </p:sp>
      <p:grpSp>
        <p:nvGrpSpPr>
          <p:cNvPr id="2" name="组合 1"/>
          <p:cNvGrpSpPr/>
          <p:nvPr/>
        </p:nvGrpSpPr>
        <p:grpSpPr>
          <a:xfrm>
            <a:off x="5907554" y="2035163"/>
            <a:ext cx="5126580" cy="3304216"/>
            <a:chOff x="5907554" y="2035163"/>
            <a:chExt cx="5126580" cy="3304216"/>
          </a:xfrm>
        </p:grpSpPr>
        <p:sp>
          <p:nvSpPr>
            <p:cNvPr id="21" name="任意多边形: 形状 5"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BE78146D-6014-483B-AB0A-196899E017C3}"/>
                </a:ext>
              </a:extLst>
            </p:cNvPr>
            <p:cNvSpPr/>
            <p:nvPr/>
          </p:nvSpPr>
          <p:spPr>
            <a:xfrm rot="5400000">
              <a:off x="8492848" y="4032963"/>
              <a:ext cx="1197905" cy="1376904"/>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srcRect/>
              <a:stretch>
                <a:fillRect/>
              </a:stretch>
            </a:blipFill>
            <a:ln w="44450" cap="flat" cmpd="sng" algn="ctr">
              <a:noFill/>
              <a:prstDash val="solid"/>
              <a:miter lim="800000"/>
            </a:ln>
            <a:effectLst>
              <a:outerShdw blurRad="317500" dist="139700" dir="5400000" algn="t" rotWithShape="0">
                <a:prstClr val="black">
                  <a:alpha val="1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2" name="任意多边形: 形状 6"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68E64330-AB46-446E-8BE1-9CF83D98C65A}"/>
                </a:ext>
              </a:extLst>
            </p:cNvPr>
            <p:cNvSpPr/>
            <p:nvPr/>
          </p:nvSpPr>
          <p:spPr>
            <a:xfrm rot="5400000">
              <a:off x="9736196" y="3342268"/>
              <a:ext cx="1197905" cy="1376904"/>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srcRect/>
              <a:stretch>
                <a:fillRect/>
              </a:stretch>
            </a:blipFill>
            <a:ln w="44450" cap="flat" cmpd="sng" algn="ctr">
              <a:noFill/>
              <a:prstDash val="solid"/>
              <a:miter lim="800000"/>
            </a:ln>
            <a:effectLst>
              <a:outerShdw blurRad="317500" dist="139700" dir="5400000" algn="t" rotWithShape="0">
                <a:prstClr val="black">
                  <a:alpha val="1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3" name="任意多边形: 形状 7"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4E112ACA-58C7-4F77-AC5B-EEAB383F4A89}"/>
                </a:ext>
              </a:extLst>
            </p:cNvPr>
            <p:cNvSpPr/>
            <p:nvPr/>
          </p:nvSpPr>
          <p:spPr>
            <a:xfrm rot="5400000">
              <a:off x="7236554" y="1948521"/>
              <a:ext cx="1197905" cy="1376904"/>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srcRect/>
              <a:stretch>
                <a:fillRect/>
              </a:stretch>
            </a:blipFill>
            <a:ln w="44450" cap="flat" cmpd="sng" algn="ctr">
              <a:noFill/>
              <a:prstDash val="solid"/>
              <a:miter lim="800000"/>
            </a:ln>
            <a:effectLst>
              <a:outerShdw blurRad="317500" dist="139700" dir="5400000" algn="t" rotWithShape="0">
                <a:prstClr val="black">
                  <a:alpha val="1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4" name="任意多边形: 形状 8"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1F7832A4-90D3-4CC1-88F4-9F7A8095B0A7}"/>
                </a:ext>
              </a:extLst>
            </p:cNvPr>
            <p:cNvSpPr/>
            <p:nvPr/>
          </p:nvSpPr>
          <p:spPr>
            <a:xfrm rot="5400000">
              <a:off x="5997053" y="4051975"/>
              <a:ext cx="1197905" cy="1376904"/>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blipFill dpi="0" rotWithShape="1">
              <a:blip r:embed="rId3"/>
              <a:srcRect/>
              <a:stretch>
                <a:fillRect/>
              </a:stretch>
            </a:blipFill>
            <a:ln w="44450" cap="flat" cmpd="sng" algn="ctr">
              <a:noFill/>
              <a:prstDash val="solid"/>
              <a:miter lim="800000"/>
            </a:ln>
            <a:effectLst>
              <a:outerShdw blurRad="317500" dist="139700" dir="5400000" algn="t" rotWithShape="0">
                <a:prstClr val="black">
                  <a:alpha val="1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5" name="任意多边形: 形状 32"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12697220-248D-4B99-88D2-414CF7932A3E}"/>
                </a:ext>
              </a:extLst>
            </p:cNvPr>
            <p:cNvSpPr/>
            <p:nvPr/>
          </p:nvSpPr>
          <p:spPr>
            <a:xfrm rot="5400000">
              <a:off x="8503381" y="4030106"/>
              <a:ext cx="1197905" cy="1376904"/>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51586B">
                <a:alpha val="50000"/>
              </a:srgbClr>
            </a:solidFill>
            <a:ln w="44450" cap="flat" cmpd="sng" algn="ctr">
              <a:noFill/>
              <a:prstDash val="solid"/>
              <a:miter lim="800000"/>
            </a:ln>
            <a:effectLst>
              <a:outerShdw blurRad="317500" dist="139700" dir="5400000" algn="t" rotWithShape="0">
                <a:prstClr val="black">
                  <a:alpha val="1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8" name="任意多边形: 形状 33"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C7B98BD3-606F-4D7A-8964-E20F8DF87D2A}"/>
                </a:ext>
              </a:extLst>
            </p:cNvPr>
            <p:cNvSpPr/>
            <p:nvPr/>
          </p:nvSpPr>
          <p:spPr>
            <a:xfrm rot="5400000">
              <a:off x="9746729" y="3339411"/>
              <a:ext cx="1197905" cy="1376904"/>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51586B">
                <a:alpha val="50000"/>
              </a:srgbClr>
            </a:solidFill>
            <a:ln w="44450" cap="flat" cmpd="sng" algn="ctr">
              <a:noFill/>
              <a:prstDash val="solid"/>
              <a:miter lim="800000"/>
            </a:ln>
            <a:effectLst>
              <a:outerShdw blurRad="317500" dist="139700" dir="5400000" algn="t" rotWithShape="0">
                <a:prstClr val="black">
                  <a:alpha val="1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9" name="任意多边形: 形状 34"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130BEE8C-318B-4606-B5E5-FC68C2AE9930}"/>
                </a:ext>
              </a:extLst>
            </p:cNvPr>
            <p:cNvSpPr/>
            <p:nvPr/>
          </p:nvSpPr>
          <p:spPr>
            <a:xfrm rot="5400000">
              <a:off x="7247087" y="1945664"/>
              <a:ext cx="1197905" cy="1376904"/>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51586B">
                <a:alpha val="50000"/>
              </a:srgbClr>
            </a:solidFill>
            <a:ln w="44450" cap="flat" cmpd="sng" algn="ctr">
              <a:noFill/>
              <a:prstDash val="solid"/>
              <a:miter lim="800000"/>
            </a:ln>
            <a:effectLst>
              <a:outerShdw blurRad="317500" dist="139700" dir="5400000" algn="t" rotWithShape="0">
                <a:prstClr val="black">
                  <a:alpha val="1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0" name="任意多边形: 形状 35"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B6391AB3-B83D-4689-8256-FFD3A0F1FE74}"/>
                </a:ext>
              </a:extLst>
            </p:cNvPr>
            <p:cNvSpPr/>
            <p:nvPr/>
          </p:nvSpPr>
          <p:spPr>
            <a:xfrm rot="5400000">
              <a:off x="6007586" y="4049118"/>
              <a:ext cx="1197905" cy="1376904"/>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51586B">
                <a:alpha val="50000"/>
              </a:srgbClr>
            </a:solidFill>
            <a:ln w="44450" cap="flat" cmpd="sng" algn="ctr">
              <a:noFill/>
              <a:prstDash val="solid"/>
              <a:miter lim="800000"/>
            </a:ln>
            <a:effectLst>
              <a:outerShdw blurRad="317500" dist="139700" dir="5400000" algn="t" rotWithShape="0">
                <a:prstClr val="black">
                  <a:alpha val="1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2" name="任意多边形: 形状 10"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5C5C2FFD-D2B4-4C55-8C31-1AD9F222B60E}"/>
                </a:ext>
              </a:extLst>
            </p:cNvPr>
            <p:cNvSpPr/>
            <p:nvPr/>
          </p:nvSpPr>
          <p:spPr>
            <a:xfrm flipH="1">
              <a:off x="7150901" y="3422768"/>
              <a:ext cx="1386004" cy="1194976"/>
            </a:xfrm>
            <a:custGeom>
              <a:avLst/>
              <a:gdLst>
                <a:gd name="connsiteX0" fmla="*/ 0 w 1794546"/>
                <a:gd name="connsiteY0" fmla="*/ 773606 h 1547211"/>
                <a:gd name="connsiteX1" fmla="*/ 386803 w 1794546"/>
                <a:gd name="connsiteY1" fmla="*/ 0 h 1547211"/>
                <a:gd name="connsiteX2" fmla="*/ 1407743 w 1794546"/>
                <a:gd name="connsiteY2" fmla="*/ 0 h 1547211"/>
                <a:gd name="connsiteX3" fmla="*/ 1794546 w 1794546"/>
                <a:gd name="connsiteY3" fmla="*/ 773606 h 1547211"/>
                <a:gd name="connsiteX4" fmla="*/ 1407743 w 1794546"/>
                <a:gd name="connsiteY4" fmla="*/ 1547211 h 1547211"/>
                <a:gd name="connsiteX5" fmla="*/ 386803 w 1794546"/>
                <a:gd name="connsiteY5" fmla="*/ 1547211 h 1547211"/>
                <a:gd name="connsiteX6" fmla="*/ 0 w 1794546"/>
                <a:gd name="connsiteY6" fmla="*/ 773606 h 154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4546" h="1547211">
                  <a:moveTo>
                    <a:pt x="0" y="773606"/>
                  </a:moveTo>
                  <a:lnTo>
                    <a:pt x="386803" y="0"/>
                  </a:lnTo>
                  <a:lnTo>
                    <a:pt x="1407743" y="0"/>
                  </a:lnTo>
                  <a:lnTo>
                    <a:pt x="1794546" y="773606"/>
                  </a:lnTo>
                  <a:lnTo>
                    <a:pt x="1407743" y="1547211"/>
                  </a:lnTo>
                  <a:lnTo>
                    <a:pt x="386803" y="1547211"/>
                  </a:lnTo>
                  <a:lnTo>
                    <a:pt x="0" y="773606"/>
                  </a:lnTo>
                  <a:close/>
                </a:path>
              </a:pathLst>
            </a:custGeom>
            <a:solidFill>
              <a:srgbClr val="51586B"/>
            </a:solidFill>
            <a:ln w="88900" cap="flat" cmpd="sng" algn="ctr">
              <a:noFill/>
              <a:prstDash val="solid"/>
              <a:miter lim="800000"/>
            </a:ln>
            <a:effectLst>
              <a:outerShdw blurRad="317500" dist="139700" dir="5400000" algn="t" rotWithShape="0">
                <a:prstClr val="black">
                  <a:alpha val="18000"/>
                </a:prstClr>
              </a:outerShdw>
            </a:effectLst>
          </p:spPr>
          <p:txBody>
            <a:bodyPr spcFirstLastPara="0" vert="horz" wrap="square" lIns="278480" tIns="293438" rIns="278480" bIns="293438" numCol="1" spcCol="1270" anchor="ctr" anchorCtr="0">
              <a:noAutofit/>
            </a:bodyPr>
            <a:lstStyle/>
            <a:p>
              <a:pPr marL="0" marR="0" lvl="0" indent="0" algn="ctr" defTabSz="1866900" eaLnBrk="1" fontAlgn="auto" latinLnBrk="0" hangingPunct="1">
                <a:lnSpc>
                  <a:spcPct val="90000"/>
                </a:lnSpc>
                <a:spcBef>
                  <a:spcPct val="0"/>
                </a:spcBef>
                <a:spcAft>
                  <a:spcPct val="35000"/>
                </a:spcAft>
                <a:buClrTx/>
                <a:buSzTx/>
                <a:buFontTx/>
                <a:buNone/>
                <a:tabLst/>
                <a:defRPr/>
              </a:pPr>
              <a:endParaRPr kumimoji="0" lang="zh-CN" altLang="en-US" sz="42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3" name="任意多边形: 形状 11"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EF7FDF1D-6061-4941-A339-36A5E753B968}"/>
                </a:ext>
              </a:extLst>
            </p:cNvPr>
            <p:cNvSpPr/>
            <p:nvPr/>
          </p:nvSpPr>
          <p:spPr>
            <a:xfrm flipH="1">
              <a:off x="8405272" y="2757784"/>
              <a:ext cx="1386004" cy="1194976"/>
            </a:xfrm>
            <a:custGeom>
              <a:avLst/>
              <a:gdLst>
                <a:gd name="connsiteX0" fmla="*/ 0 w 1794546"/>
                <a:gd name="connsiteY0" fmla="*/ 773606 h 1547211"/>
                <a:gd name="connsiteX1" fmla="*/ 386803 w 1794546"/>
                <a:gd name="connsiteY1" fmla="*/ 0 h 1547211"/>
                <a:gd name="connsiteX2" fmla="*/ 1407743 w 1794546"/>
                <a:gd name="connsiteY2" fmla="*/ 0 h 1547211"/>
                <a:gd name="connsiteX3" fmla="*/ 1794546 w 1794546"/>
                <a:gd name="connsiteY3" fmla="*/ 773606 h 1547211"/>
                <a:gd name="connsiteX4" fmla="*/ 1407743 w 1794546"/>
                <a:gd name="connsiteY4" fmla="*/ 1547211 h 1547211"/>
                <a:gd name="connsiteX5" fmla="*/ 386803 w 1794546"/>
                <a:gd name="connsiteY5" fmla="*/ 1547211 h 1547211"/>
                <a:gd name="connsiteX6" fmla="*/ 0 w 1794546"/>
                <a:gd name="connsiteY6" fmla="*/ 773606 h 154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4546" h="1547211">
                  <a:moveTo>
                    <a:pt x="0" y="773606"/>
                  </a:moveTo>
                  <a:lnTo>
                    <a:pt x="386803" y="0"/>
                  </a:lnTo>
                  <a:lnTo>
                    <a:pt x="1407743" y="0"/>
                  </a:lnTo>
                  <a:lnTo>
                    <a:pt x="1794546" y="773606"/>
                  </a:lnTo>
                  <a:lnTo>
                    <a:pt x="1407743" y="1547211"/>
                  </a:lnTo>
                  <a:lnTo>
                    <a:pt x="386803" y="1547211"/>
                  </a:lnTo>
                  <a:lnTo>
                    <a:pt x="0" y="773606"/>
                  </a:lnTo>
                  <a:close/>
                </a:path>
              </a:pathLst>
            </a:custGeom>
            <a:solidFill>
              <a:srgbClr val="51586B"/>
            </a:solidFill>
            <a:ln w="88900" cap="flat" cmpd="sng" algn="ctr">
              <a:noFill/>
              <a:prstDash val="solid"/>
              <a:miter lim="800000"/>
            </a:ln>
            <a:effectLst>
              <a:outerShdw blurRad="317500" dist="139700" dir="5400000" algn="t" rotWithShape="0">
                <a:prstClr val="black">
                  <a:alpha val="18000"/>
                </a:prstClr>
              </a:outerShdw>
            </a:effectLst>
          </p:spPr>
          <p:txBody>
            <a:bodyPr spcFirstLastPara="0" vert="horz" wrap="square" lIns="278480" tIns="293438" rIns="278480" bIns="293438" numCol="1" spcCol="1270" anchor="ctr" anchorCtr="0">
              <a:noAutofit/>
            </a:bodyPr>
            <a:lstStyle/>
            <a:p>
              <a:pPr marL="0" marR="0" lvl="0" indent="0" algn="ctr" defTabSz="1866900" eaLnBrk="1" fontAlgn="auto" latinLnBrk="0" hangingPunct="1">
                <a:lnSpc>
                  <a:spcPct val="90000"/>
                </a:lnSpc>
                <a:spcBef>
                  <a:spcPct val="0"/>
                </a:spcBef>
                <a:spcAft>
                  <a:spcPct val="35000"/>
                </a:spcAft>
                <a:buClrTx/>
                <a:buSzTx/>
                <a:buFontTx/>
                <a:buNone/>
                <a:tabLst/>
                <a:defRPr/>
              </a:pPr>
              <a:endParaRPr kumimoji="0" lang="zh-CN" altLang="en-US" sz="42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4" name="文本框 43"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FBE4BF15-B78B-402B-87AA-7FEF373EB0EC}"/>
                </a:ext>
              </a:extLst>
            </p:cNvPr>
            <p:cNvSpPr txBox="1"/>
            <p:nvPr/>
          </p:nvSpPr>
          <p:spPr>
            <a:xfrm flipH="1">
              <a:off x="8542672" y="3119405"/>
              <a:ext cx="1111203" cy="400110"/>
            </a:xfrm>
            <a:prstGeom prst="rect">
              <a:avLst/>
            </a:prstGeom>
            <a:noFill/>
          </p:spPr>
          <p:txBody>
            <a:bodyPr wrap="none" rtlCol="0">
              <a:spAutoFit/>
            </a:bodyPr>
            <a:lstStyle/>
            <a:p>
              <a:pPr algn="ctr"/>
              <a:r>
                <a:rPr lang="en-US" altLang="zh-CN" sz="2000"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123,456</a:t>
              </a:r>
              <a:endParaRPr lang="zh-CN" altLang="en-US" sz="2000"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5" name="文本框 44"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81135F15-639B-4DDA-ABB8-46E0F7B0104E}"/>
                </a:ext>
              </a:extLst>
            </p:cNvPr>
            <p:cNvSpPr txBox="1"/>
            <p:nvPr/>
          </p:nvSpPr>
          <p:spPr>
            <a:xfrm flipH="1">
              <a:off x="7319430" y="3637487"/>
              <a:ext cx="1041251" cy="523220"/>
            </a:xfrm>
            <a:prstGeom prst="rect">
              <a:avLst/>
            </a:prstGeom>
            <a:noFill/>
          </p:spPr>
          <p:txBody>
            <a:bodyPr wrap="square" rtlCol="0">
              <a:spAutoFit/>
            </a:bodyPr>
            <a:lstStyle/>
            <a:p>
              <a:pPr algn="ctr"/>
              <a:r>
                <a:rPr lang="en-US" altLang="zh-CN" sz="2800"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4:7</a:t>
              </a:r>
              <a:endParaRPr lang="zh-CN" altLang="en-US" sz="2800"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6" name="矩形 45"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D6FF72A8-AC2E-48DB-8E21-F80FE08C4105}"/>
                </a:ext>
              </a:extLst>
            </p:cNvPr>
            <p:cNvSpPr/>
            <p:nvPr/>
          </p:nvSpPr>
          <p:spPr>
            <a:xfrm flipH="1">
              <a:off x="7301837" y="4016957"/>
              <a:ext cx="1076440" cy="307777"/>
            </a:xfrm>
            <a:prstGeom prst="rect">
              <a:avLst/>
            </a:prstGeom>
          </p:spPr>
          <p:txBody>
            <a:bodyPr wrap="square">
              <a:spAutoFit/>
            </a:bodyPr>
            <a:lstStyle/>
            <a:p>
              <a:pPr algn="ctr"/>
              <a:r>
                <a:rPr lang="en-US" altLang="zh-CN" sz="1400"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TEXT HERE</a:t>
              </a:r>
              <a:endParaRPr lang="zh-CN" altLang="en-US" sz="1400"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7" name="Freeform 14"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8749BD55-D992-494C-90B6-314614A23D45}"/>
                </a:ext>
              </a:extLst>
            </p:cNvPr>
            <p:cNvSpPr>
              <a:spLocks noEditPoints="1"/>
            </p:cNvSpPr>
            <p:nvPr/>
          </p:nvSpPr>
          <p:spPr bwMode="auto">
            <a:xfrm flipH="1">
              <a:off x="10136034" y="3803444"/>
              <a:ext cx="494106" cy="408846"/>
            </a:xfrm>
            <a:custGeom>
              <a:avLst/>
              <a:gdLst>
                <a:gd name="T0" fmla="*/ 1644 w 1653"/>
                <a:gd name="T1" fmla="*/ 33 h 1367"/>
                <a:gd name="T2" fmla="*/ 1642 w 1653"/>
                <a:gd name="T3" fmla="*/ 29 h 1367"/>
                <a:gd name="T4" fmla="*/ 1639 w 1653"/>
                <a:gd name="T5" fmla="*/ 25 h 1367"/>
                <a:gd name="T6" fmla="*/ 1637 w 1653"/>
                <a:gd name="T7" fmla="*/ 23 h 1367"/>
                <a:gd name="T8" fmla="*/ 1636 w 1653"/>
                <a:gd name="T9" fmla="*/ 21 h 1367"/>
                <a:gd name="T10" fmla="*/ 1622 w 1653"/>
                <a:gd name="T11" fmla="*/ 11 h 1367"/>
                <a:gd name="T12" fmla="*/ 1580 w 1653"/>
                <a:gd name="T13" fmla="*/ 3 h 1367"/>
                <a:gd name="T14" fmla="*/ 1577 w 1653"/>
                <a:gd name="T15" fmla="*/ 4 h 1367"/>
                <a:gd name="T16" fmla="*/ 1572 w 1653"/>
                <a:gd name="T17" fmla="*/ 5 h 1367"/>
                <a:gd name="T18" fmla="*/ 1570 w 1653"/>
                <a:gd name="T19" fmla="*/ 6 h 1367"/>
                <a:gd name="T20" fmla="*/ 41 w 1653"/>
                <a:gd name="T21" fmla="*/ 469 h 1367"/>
                <a:gd name="T22" fmla="*/ 27 w 1653"/>
                <a:gd name="T23" fmla="*/ 574 h 1367"/>
                <a:gd name="T24" fmla="*/ 370 w 1653"/>
                <a:gd name="T25" fmla="*/ 809 h 1367"/>
                <a:gd name="T26" fmla="*/ 474 w 1653"/>
                <a:gd name="T27" fmla="*/ 1327 h 1367"/>
                <a:gd name="T28" fmla="*/ 533 w 1653"/>
                <a:gd name="T29" fmla="*/ 1302 h 1367"/>
                <a:gd name="T30" fmla="*/ 784 w 1653"/>
                <a:gd name="T31" fmla="*/ 1092 h 1367"/>
                <a:gd name="T32" fmla="*/ 1205 w 1653"/>
                <a:gd name="T33" fmla="*/ 1367 h 1367"/>
                <a:gd name="T34" fmla="*/ 1264 w 1653"/>
                <a:gd name="T35" fmla="*/ 1320 h 1367"/>
                <a:gd name="T36" fmla="*/ 1650 w 1653"/>
                <a:gd name="T37" fmla="*/ 76 h 1367"/>
                <a:gd name="T38" fmla="*/ 1650 w 1653"/>
                <a:gd name="T39" fmla="*/ 74 h 1367"/>
                <a:gd name="T40" fmla="*/ 49 w 1653"/>
                <a:gd name="T41" fmla="*/ 523 h 1367"/>
                <a:gd name="T42" fmla="*/ 1424 w 1653"/>
                <a:gd name="T43" fmla="*/ 98 h 1367"/>
                <a:gd name="T44" fmla="*/ 383 w 1653"/>
                <a:gd name="T45" fmla="*/ 762 h 1367"/>
                <a:gd name="T46" fmla="*/ 49 w 1653"/>
                <a:gd name="T47" fmla="*/ 523 h 1367"/>
                <a:gd name="T48" fmla="*/ 481 w 1653"/>
                <a:gd name="T49" fmla="*/ 1282 h 1367"/>
                <a:gd name="T50" fmla="*/ 469 w 1653"/>
                <a:gd name="T51" fmla="*/ 1266 h 1367"/>
                <a:gd name="T52" fmla="*/ 1581 w 1653"/>
                <a:gd name="T53" fmla="*/ 52 h 1367"/>
                <a:gd name="T54" fmla="*/ 1586 w 1653"/>
                <a:gd name="T55" fmla="*/ 49 h 1367"/>
                <a:gd name="T56" fmla="*/ 1588 w 1653"/>
                <a:gd name="T57" fmla="*/ 48 h 1367"/>
                <a:gd name="T58" fmla="*/ 1590 w 1653"/>
                <a:gd name="T59" fmla="*/ 48 h 1367"/>
                <a:gd name="T60" fmla="*/ 1592 w 1653"/>
                <a:gd name="T61" fmla="*/ 48 h 1367"/>
                <a:gd name="T62" fmla="*/ 1594 w 1653"/>
                <a:gd name="T63" fmla="*/ 48 h 1367"/>
                <a:gd name="T64" fmla="*/ 1596 w 1653"/>
                <a:gd name="T65" fmla="*/ 49 h 1367"/>
                <a:gd name="T66" fmla="*/ 1598 w 1653"/>
                <a:gd name="T67" fmla="*/ 50 h 1367"/>
                <a:gd name="T68" fmla="*/ 1603 w 1653"/>
                <a:gd name="T69" fmla="*/ 54 h 1367"/>
                <a:gd name="T70" fmla="*/ 1604 w 1653"/>
                <a:gd name="T71" fmla="*/ 56 h 1367"/>
                <a:gd name="T72" fmla="*/ 1605 w 1653"/>
                <a:gd name="T73" fmla="*/ 58 h 1367"/>
                <a:gd name="T74" fmla="*/ 1606 w 1653"/>
                <a:gd name="T75" fmla="*/ 61 h 1367"/>
                <a:gd name="T76" fmla="*/ 1606 w 1653"/>
                <a:gd name="T77" fmla="*/ 64 h 1367"/>
                <a:gd name="T78" fmla="*/ 1605 w 1653"/>
                <a:gd name="T79" fmla="*/ 69 h 1367"/>
                <a:gd name="T80" fmla="*/ 604 w 1653"/>
                <a:gd name="T81" fmla="*/ 959 h 1367"/>
                <a:gd name="T82" fmla="*/ 484 w 1653"/>
                <a:gd name="T83" fmla="*/ 1282 h 1367"/>
                <a:gd name="T84" fmla="*/ 641 w 1653"/>
                <a:gd name="T85" fmla="*/ 994 h 1367"/>
                <a:gd name="T86" fmla="*/ 565 w 1653"/>
                <a:gd name="T87" fmla="*/ 1216 h 1367"/>
                <a:gd name="T88" fmla="*/ 1220 w 1653"/>
                <a:gd name="T89" fmla="*/ 1309 h 1367"/>
                <a:gd name="T90" fmla="*/ 1211 w 1653"/>
                <a:gd name="T91" fmla="*/ 1321 h 1367"/>
                <a:gd name="T92" fmla="*/ 1196 w 1653"/>
                <a:gd name="T93" fmla="*/ 1319 h 1367"/>
                <a:gd name="T94" fmla="*/ 1577 w 1653"/>
                <a:gd name="T95" fmla="*/ 156 h 1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53" h="1367">
                  <a:moveTo>
                    <a:pt x="1644" y="34"/>
                  </a:moveTo>
                  <a:cubicBezTo>
                    <a:pt x="1644" y="33"/>
                    <a:pt x="1644" y="33"/>
                    <a:pt x="1644" y="33"/>
                  </a:cubicBezTo>
                  <a:cubicBezTo>
                    <a:pt x="1643" y="32"/>
                    <a:pt x="1643" y="32"/>
                    <a:pt x="1643" y="31"/>
                  </a:cubicBezTo>
                  <a:cubicBezTo>
                    <a:pt x="1642" y="30"/>
                    <a:pt x="1642" y="30"/>
                    <a:pt x="1642" y="29"/>
                  </a:cubicBezTo>
                  <a:cubicBezTo>
                    <a:pt x="1641" y="29"/>
                    <a:pt x="1641" y="28"/>
                    <a:pt x="1640" y="27"/>
                  </a:cubicBezTo>
                  <a:cubicBezTo>
                    <a:pt x="1640" y="27"/>
                    <a:pt x="1639" y="26"/>
                    <a:pt x="1639" y="25"/>
                  </a:cubicBezTo>
                  <a:cubicBezTo>
                    <a:pt x="1639" y="25"/>
                    <a:pt x="1638" y="25"/>
                    <a:pt x="1638" y="24"/>
                  </a:cubicBezTo>
                  <a:cubicBezTo>
                    <a:pt x="1638" y="24"/>
                    <a:pt x="1638" y="24"/>
                    <a:pt x="1637" y="23"/>
                  </a:cubicBezTo>
                  <a:cubicBezTo>
                    <a:pt x="1637" y="23"/>
                    <a:pt x="1637" y="22"/>
                    <a:pt x="1636" y="22"/>
                  </a:cubicBezTo>
                  <a:cubicBezTo>
                    <a:pt x="1636" y="22"/>
                    <a:pt x="1636" y="22"/>
                    <a:pt x="1636" y="21"/>
                  </a:cubicBezTo>
                  <a:cubicBezTo>
                    <a:pt x="1632" y="18"/>
                    <a:pt x="1628" y="14"/>
                    <a:pt x="1624" y="12"/>
                  </a:cubicBezTo>
                  <a:cubicBezTo>
                    <a:pt x="1623" y="11"/>
                    <a:pt x="1623" y="11"/>
                    <a:pt x="1622" y="11"/>
                  </a:cubicBezTo>
                  <a:cubicBezTo>
                    <a:pt x="1622" y="10"/>
                    <a:pt x="1622" y="10"/>
                    <a:pt x="1622" y="10"/>
                  </a:cubicBezTo>
                  <a:cubicBezTo>
                    <a:pt x="1609" y="3"/>
                    <a:pt x="1594" y="0"/>
                    <a:pt x="1580" y="3"/>
                  </a:cubicBezTo>
                  <a:cubicBezTo>
                    <a:pt x="1579" y="3"/>
                    <a:pt x="1579" y="3"/>
                    <a:pt x="1579" y="3"/>
                  </a:cubicBezTo>
                  <a:cubicBezTo>
                    <a:pt x="1578" y="3"/>
                    <a:pt x="1578" y="4"/>
                    <a:pt x="1577" y="4"/>
                  </a:cubicBezTo>
                  <a:cubicBezTo>
                    <a:pt x="1577" y="4"/>
                    <a:pt x="1576" y="4"/>
                    <a:pt x="1576" y="4"/>
                  </a:cubicBezTo>
                  <a:cubicBezTo>
                    <a:pt x="1575" y="4"/>
                    <a:pt x="1574" y="5"/>
                    <a:pt x="1572" y="5"/>
                  </a:cubicBezTo>
                  <a:cubicBezTo>
                    <a:pt x="1572" y="5"/>
                    <a:pt x="1571" y="5"/>
                    <a:pt x="1571" y="5"/>
                  </a:cubicBezTo>
                  <a:cubicBezTo>
                    <a:pt x="1571" y="6"/>
                    <a:pt x="1570" y="6"/>
                    <a:pt x="1570" y="6"/>
                  </a:cubicBezTo>
                  <a:cubicBezTo>
                    <a:pt x="43" y="469"/>
                    <a:pt x="43" y="469"/>
                    <a:pt x="43" y="469"/>
                  </a:cubicBezTo>
                  <a:cubicBezTo>
                    <a:pt x="41" y="469"/>
                    <a:pt x="41" y="469"/>
                    <a:pt x="41" y="469"/>
                  </a:cubicBezTo>
                  <a:cubicBezTo>
                    <a:pt x="20" y="477"/>
                    <a:pt x="6" y="496"/>
                    <a:pt x="3" y="517"/>
                  </a:cubicBezTo>
                  <a:cubicBezTo>
                    <a:pt x="0" y="539"/>
                    <a:pt x="9" y="561"/>
                    <a:pt x="27" y="574"/>
                  </a:cubicBezTo>
                  <a:cubicBezTo>
                    <a:pt x="27" y="574"/>
                    <a:pt x="27" y="574"/>
                    <a:pt x="27" y="574"/>
                  </a:cubicBezTo>
                  <a:cubicBezTo>
                    <a:pt x="370" y="809"/>
                    <a:pt x="370" y="809"/>
                    <a:pt x="370" y="809"/>
                  </a:cubicBezTo>
                  <a:cubicBezTo>
                    <a:pt x="423" y="1269"/>
                    <a:pt x="423" y="1269"/>
                    <a:pt x="423" y="1269"/>
                  </a:cubicBezTo>
                  <a:cubicBezTo>
                    <a:pt x="424" y="1298"/>
                    <a:pt x="445" y="1323"/>
                    <a:pt x="474" y="1327"/>
                  </a:cubicBezTo>
                  <a:cubicBezTo>
                    <a:pt x="477" y="1328"/>
                    <a:pt x="480" y="1328"/>
                    <a:pt x="483" y="1328"/>
                  </a:cubicBezTo>
                  <a:cubicBezTo>
                    <a:pt x="504" y="1328"/>
                    <a:pt x="523" y="1318"/>
                    <a:pt x="533" y="1302"/>
                  </a:cubicBezTo>
                  <a:cubicBezTo>
                    <a:pt x="534" y="1302"/>
                    <a:pt x="534" y="1302"/>
                    <a:pt x="534" y="1302"/>
                  </a:cubicBezTo>
                  <a:cubicBezTo>
                    <a:pt x="784" y="1092"/>
                    <a:pt x="784" y="1092"/>
                    <a:pt x="784" y="1092"/>
                  </a:cubicBezTo>
                  <a:cubicBezTo>
                    <a:pt x="1169" y="1356"/>
                    <a:pt x="1169" y="1356"/>
                    <a:pt x="1169" y="1356"/>
                  </a:cubicBezTo>
                  <a:cubicBezTo>
                    <a:pt x="1180" y="1363"/>
                    <a:pt x="1192" y="1367"/>
                    <a:pt x="1205" y="1367"/>
                  </a:cubicBezTo>
                  <a:cubicBezTo>
                    <a:pt x="1212" y="1367"/>
                    <a:pt x="1220" y="1366"/>
                    <a:pt x="1227" y="1363"/>
                  </a:cubicBezTo>
                  <a:cubicBezTo>
                    <a:pt x="1246" y="1356"/>
                    <a:pt x="1260" y="1340"/>
                    <a:pt x="1264" y="1320"/>
                  </a:cubicBezTo>
                  <a:cubicBezTo>
                    <a:pt x="1647" y="85"/>
                    <a:pt x="1647" y="85"/>
                    <a:pt x="1647" y="85"/>
                  </a:cubicBezTo>
                  <a:cubicBezTo>
                    <a:pt x="1648" y="82"/>
                    <a:pt x="1649" y="79"/>
                    <a:pt x="1650" y="76"/>
                  </a:cubicBezTo>
                  <a:cubicBezTo>
                    <a:pt x="1650" y="76"/>
                    <a:pt x="1650" y="76"/>
                    <a:pt x="1650" y="76"/>
                  </a:cubicBezTo>
                  <a:cubicBezTo>
                    <a:pt x="1650" y="74"/>
                    <a:pt x="1650" y="74"/>
                    <a:pt x="1650" y="74"/>
                  </a:cubicBezTo>
                  <a:cubicBezTo>
                    <a:pt x="1653" y="60"/>
                    <a:pt x="1651" y="46"/>
                    <a:pt x="1644" y="34"/>
                  </a:cubicBezTo>
                  <a:close/>
                  <a:moveTo>
                    <a:pt x="49" y="523"/>
                  </a:moveTo>
                  <a:cubicBezTo>
                    <a:pt x="49" y="518"/>
                    <a:pt x="52" y="514"/>
                    <a:pt x="57" y="512"/>
                  </a:cubicBezTo>
                  <a:cubicBezTo>
                    <a:pt x="1424" y="98"/>
                    <a:pt x="1424" y="98"/>
                    <a:pt x="1424" y="98"/>
                  </a:cubicBezTo>
                  <a:cubicBezTo>
                    <a:pt x="390" y="761"/>
                    <a:pt x="390" y="761"/>
                    <a:pt x="390" y="761"/>
                  </a:cubicBezTo>
                  <a:cubicBezTo>
                    <a:pt x="388" y="761"/>
                    <a:pt x="385" y="761"/>
                    <a:pt x="383" y="762"/>
                  </a:cubicBezTo>
                  <a:cubicBezTo>
                    <a:pt x="54" y="537"/>
                    <a:pt x="54" y="537"/>
                    <a:pt x="54" y="537"/>
                  </a:cubicBezTo>
                  <a:cubicBezTo>
                    <a:pt x="50" y="534"/>
                    <a:pt x="48" y="528"/>
                    <a:pt x="49" y="523"/>
                  </a:cubicBezTo>
                  <a:close/>
                  <a:moveTo>
                    <a:pt x="484" y="1282"/>
                  </a:moveTo>
                  <a:cubicBezTo>
                    <a:pt x="483" y="1282"/>
                    <a:pt x="482" y="1282"/>
                    <a:pt x="481" y="1282"/>
                  </a:cubicBezTo>
                  <a:cubicBezTo>
                    <a:pt x="474" y="1281"/>
                    <a:pt x="469" y="1275"/>
                    <a:pt x="469" y="1268"/>
                  </a:cubicBezTo>
                  <a:cubicBezTo>
                    <a:pt x="469" y="1266"/>
                    <a:pt x="469" y="1266"/>
                    <a:pt x="469" y="1266"/>
                  </a:cubicBezTo>
                  <a:cubicBezTo>
                    <a:pt x="415" y="799"/>
                    <a:pt x="415" y="799"/>
                    <a:pt x="415" y="799"/>
                  </a:cubicBezTo>
                  <a:cubicBezTo>
                    <a:pt x="1581" y="52"/>
                    <a:pt x="1581" y="52"/>
                    <a:pt x="1581" y="52"/>
                  </a:cubicBezTo>
                  <a:cubicBezTo>
                    <a:pt x="1583" y="51"/>
                    <a:pt x="1583" y="51"/>
                    <a:pt x="1583" y="51"/>
                  </a:cubicBezTo>
                  <a:cubicBezTo>
                    <a:pt x="1584" y="50"/>
                    <a:pt x="1585" y="49"/>
                    <a:pt x="1586" y="49"/>
                  </a:cubicBezTo>
                  <a:cubicBezTo>
                    <a:pt x="1587" y="49"/>
                    <a:pt x="1587" y="48"/>
                    <a:pt x="1588" y="48"/>
                  </a:cubicBezTo>
                  <a:cubicBezTo>
                    <a:pt x="1588" y="48"/>
                    <a:pt x="1588" y="48"/>
                    <a:pt x="1588" y="48"/>
                  </a:cubicBezTo>
                  <a:cubicBezTo>
                    <a:pt x="1588" y="48"/>
                    <a:pt x="1589" y="48"/>
                    <a:pt x="1589" y="48"/>
                  </a:cubicBezTo>
                  <a:cubicBezTo>
                    <a:pt x="1589" y="48"/>
                    <a:pt x="1590" y="48"/>
                    <a:pt x="1590" y="48"/>
                  </a:cubicBezTo>
                  <a:cubicBezTo>
                    <a:pt x="1590" y="48"/>
                    <a:pt x="1591" y="48"/>
                    <a:pt x="1591" y="48"/>
                  </a:cubicBezTo>
                  <a:cubicBezTo>
                    <a:pt x="1591" y="48"/>
                    <a:pt x="1592" y="48"/>
                    <a:pt x="1592" y="48"/>
                  </a:cubicBezTo>
                  <a:cubicBezTo>
                    <a:pt x="1592" y="48"/>
                    <a:pt x="1593" y="48"/>
                    <a:pt x="1593" y="48"/>
                  </a:cubicBezTo>
                  <a:cubicBezTo>
                    <a:pt x="1593" y="48"/>
                    <a:pt x="1593" y="48"/>
                    <a:pt x="1594" y="48"/>
                  </a:cubicBezTo>
                  <a:cubicBezTo>
                    <a:pt x="1594" y="48"/>
                    <a:pt x="1595" y="49"/>
                    <a:pt x="1595" y="49"/>
                  </a:cubicBezTo>
                  <a:cubicBezTo>
                    <a:pt x="1595" y="49"/>
                    <a:pt x="1595" y="49"/>
                    <a:pt x="1596" y="49"/>
                  </a:cubicBezTo>
                  <a:cubicBezTo>
                    <a:pt x="1596" y="49"/>
                    <a:pt x="1597" y="49"/>
                    <a:pt x="1597" y="49"/>
                  </a:cubicBezTo>
                  <a:cubicBezTo>
                    <a:pt x="1597" y="49"/>
                    <a:pt x="1597" y="50"/>
                    <a:pt x="1598" y="50"/>
                  </a:cubicBezTo>
                  <a:cubicBezTo>
                    <a:pt x="1599" y="50"/>
                    <a:pt x="1600" y="51"/>
                    <a:pt x="1601" y="52"/>
                  </a:cubicBezTo>
                  <a:cubicBezTo>
                    <a:pt x="1602" y="52"/>
                    <a:pt x="1602" y="53"/>
                    <a:pt x="1603" y="54"/>
                  </a:cubicBezTo>
                  <a:cubicBezTo>
                    <a:pt x="1603" y="54"/>
                    <a:pt x="1604" y="55"/>
                    <a:pt x="1604" y="55"/>
                  </a:cubicBezTo>
                  <a:cubicBezTo>
                    <a:pt x="1604" y="55"/>
                    <a:pt x="1604" y="55"/>
                    <a:pt x="1604" y="56"/>
                  </a:cubicBezTo>
                  <a:cubicBezTo>
                    <a:pt x="1605" y="56"/>
                    <a:pt x="1605" y="57"/>
                    <a:pt x="1605" y="58"/>
                  </a:cubicBezTo>
                  <a:cubicBezTo>
                    <a:pt x="1605" y="58"/>
                    <a:pt x="1605" y="58"/>
                    <a:pt x="1605" y="58"/>
                  </a:cubicBezTo>
                  <a:cubicBezTo>
                    <a:pt x="1606" y="59"/>
                    <a:pt x="1606" y="60"/>
                    <a:pt x="1606" y="61"/>
                  </a:cubicBezTo>
                  <a:cubicBezTo>
                    <a:pt x="1606" y="61"/>
                    <a:pt x="1606" y="61"/>
                    <a:pt x="1606" y="61"/>
                  </a:cubicBezTo>
                  <a:cubicBezTo>
                    <a:pt x="1606" y="62"/>
                    <a:pt x="1606" y="63"/>
                    <a:pt x="1606" y="63"/>
                  </a:cubicBezTo>
                  <a:cubicBezTo>
                    <a:pt x="1606" y="64"/>
                    <a:pt x="1606" y="64"/>
                    <a:pt x="1606" y="64"/>
                  </a:cubicBezTo>
                  <a:cubicBezTo>
                    <a:pt x="1606" y="64"/>
                    <a:pt x="1606" y="65"/>
                    <a:pt x="1606" y="65"/>
                  </a:cubicBezTo>
                  <a:cubicBezTo>
                    <a:pt x="1605" y="69"/>
                    <a:pt x="1605" y="69"/>
                    <a:pt x="1605" y="69"/>
                  </a:cubicBezTo>
                  <a:cubicBezTo>
                    <a:pt x="1604" y="71"/>
                    <a:pt x="1603" y="72"/>
                    <a:pt x="1602" y="73"/>
                  </a:cubicBezTo>
                  <a:cubicBezTo>
                    <a:pt x="604" y="959"/>
                    <a:pt x="604" y="959"/>
                    <a:pt x="604" y="959"/>
                  </a:cubicBezTo>
                  <a:cubicBezTo>
                    <a:pt x="497" y="1273"/>
                    <a:pt x="497" y="1273"/>
                    <a:pt x="497" y="1273"/>
                  </a:cubicBezTo>
                  <a:cubicBezTo>
                    <a:pt x="495" y="1278"/>
                    <a:pt x="490" y="1282"/>
                    <a:pt x="484" y="1282"/>
                  </a:cubicBezTo>
                  <a:close/>
                  <a:moveTo>
                    <a:pt x="565" y="1216"/>
                  </a:moveTo>
                  <a:cubicBezTo>
                    <a:pt x="641" y="994"/>
                    <a:pt x="641" y="994"/>
                    <a:pt x="641" y="994"/>
                  </a:cubicBezTo>
                  <a:cubicBezTo>
                    <a:pt x="745" y="1065"/>
                    <a:pt x="745" y="1065"/>
                    <a:pt x="745" y="1065"/>
                  </a:cubicBezTo>
                  <a:lnTo>
                    <a:pt x="565" y="1216"/>
                  </a:lnTo>
                  <a:close/>
                  <a:moveTo>
                    <a:pt x="1220" y="1308"/>
                  </a:moveTo>
                  <a:cubicBezTo>
                    <a:pt x="1220" y="1309"/>
                    <a:pt x="1220" y="1309"/>
                    <a:pt x="1220" y="1309"/>
                  </a:cubicBezTo>
                  <a:cubicBezTo>
                    <a:pt x="1220" y="1310"/>
                    <a:pt x="1220" y="1310"/>
                    <a:pt x="1220" y="1310"/>
                  </a:cubicBezTo>
                  <a:cubicBezTo>
                    <a:pt x="1219" y="1315"/>
                    <a:pt x="1215" y="1319"/>
                    <a:pt x="1211" y="1321"/>
                  </a:cubicBezTo>
                  <a:cubicBezTo>
                    <a:pt x="1206" y="1323"/>
                    <a:pt x="1201" y="1322"/>
                    <a:pt x="1197" y="1319"/>
                  </a:cubicBezTo>
                  <a:cubicBezTo>
                    <a:pt x="1196" y="1319"/>
                    <a:pt x="1196" y="1319"/>
                    <a:pt x="1196" y="1319"/>
                  </a:cubicBezTo>
                  <a:cubicBezTo>
                    <a:pt x="672" y="960"/>
                    <a:pt x="672" y="960"/>
                    <a:pt x="672" y="960"/>
                  </a:cubicBezTo>
                  <a:cubicBezTo>
                    <a:pt x="1577" y="156"/>
                    <a:pt x="1577" y="156"/>
                    <a:pt x="1577" y="156"/>
                  </a:cubicBezTo>
                  <a:lnTo>
                    <a:pt x="1220" y="130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8" name="矩形 47"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3C7A3C7D-9E3B-40C8-AD10-13672F23F9FF}"/>
                </a:ext>
              </a:extLst>
            </p:cNvPr>
            <p:cNvSpPr/>
            <p:nvPr/>
          </p:nvSpPr>
          <p:spPr>
            <a:xfrm flipH="1">
              <a:off x="8554244" y="3366914"/>
              <a:ext cx="1076440" cy="307777"/>
            </a:xfrm>
            <a:prstGeom prst="rect">
              <a:avLst/>
            </a:prstGeom>
          </p:spPr>
          <p:txBody>
            <a:bodyPr wrap="square">
              <a:spAutoFit/>
            </a:bodyPr>
            <a:lstStyle/>
            <a:p>
              <a:pPr algn="ctr"/>
              <a:r>
                <a:rPr lang="en-US" altLang="zh-CN" sz="1400"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TEXT HERE</a:t>
              </a:r>
              <a:endParaRPr lang="zh-CN" altLang="en-US" sz="1400"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49" name="Search"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76D883DA-3584-4058-8E1C-978F7E41A19E}"/>
                </a:ext>
              </a:extLst>
            </p:cNvPr>
            <p:cNvSpPr>
              <a:spLocks noChangeAspect="1" noEditPoints="1"/>
            </p:cNvSpPr>
            <p:nvPr/>
          </p:nvSpPr>
          <p:spPr bwMode="auto">
            <a:xfrm>
              <a:off x="6388683" y="4489192"/>
              <a:ext cx="490619" cy="501769"/>
            </a:xfrm>
            <a:custGeom>
              <a:avLst/>
              <a:gdLst>
                <a:gd name="T0" fmla="*/ 227 w 572"/>
                <a:gd name="T1" fmla="*/ 0 h 585"/>
                <a:gd name="T2" fmla="*/ 0 w 572"/>
                <a:gd name="T3" fmla="*/ 227 h 585"/>
                <a:gd name="T4" fmla="*/ 227 w 572"/>
                <a:gd name="T5" fmla="*/ 453 h 585"/>
                <a:gd name="T6" fmla="*/ 359 w 572"/>
                <a:gd name="T7" fmla="*/ 410 h 585"/>
                <a:gd name="T8" fmla="*/ 535 w 572"/>
                <a:gd name="T9" fmla="*/ 585 h 585"/>
                <a:gd name="T10" fmla="*/ 572 w 572"/>
                <a:gd name="T11" fmla="*/ 548 h 585"/>
                <a:gd name="T12" fmla="*/ 399 w 572"/>
                <a:gd name="T13" fmla="*/ 374 h 585"/>
                <a:gd name="T14" fmla="*/ 454 w 572"/>
                <a:gd name="T15" fmla="*/ 227 h 585"/>
                <a:gd name="T16" fmla="*/ 227 w 572"/>
                <a:gd name="T17" fmla="*/ 0 h 585"/>
                <a:gd name="T18" fmla="*/ 227 w 572"/>
                <a:gd name="T19" fmla="*/ 27 h 585"/>
                <a:gd name="T20" fmla="*/ 427 w 572"/>
                <a:gd name="T21" fmla="*/ 227 h 585"/>
                <a:gd name="T22" fmla="*/ 227 w 572"/>
                <a:gd name="T23" fmla="*/ 427 h 585"/>
                <a:gd name="T24" fmla="*/ 27 w 572"/>
                <a:gd name="T25" fmla="*/ 227 h 585"/>
                <a:gd name="T26" fmla="*/ 227 w 572"/>
                <a:gd name="T27" fmla="*/ 27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72" h="585">
                  <a:moveTo>
                    <a:pt x="227" y="0"/>
                  </a:moveTo>
                  <a:cubicBezTo>
                    <a:pt x="102" y="0"/>
                    <a:pt x="0" y="102"/>
                    <a:pt x="0" y="227"/>
                  </a:cubicBezTo>
                  <a:cubicBezTo>
                    <a:pt x="0" y="352"/>
                    <a:pt x="102" y="453"/>
                    <a:pt x="227" y="453"/>
                  </a:cubicBezTo>
                  <a:cubicBezTo>
                    <a:pt x="276" y="453"/>
                    <a:pt x="322" y="437"/>
                    <a:pt x="359" y="410"/>
                  </a:cubicBezTo>
                  <a:lnTo>
                    <a:pt x="535" y="585"/>
                  </a:lnTo>
                  <a:lnTo>
                    <a:pt x="572" y="548"/>
                  </a:lnTo>
                  <a:lnTo>
                    <a:pt x="399" y="374"/>
                  </a:lnTo>
                  <a:cubicBezTo>
                    <a:pt x="433" y="335"/>
                    <a:pt x="454" y="283"/>
                    <a:pt x="454" y="227"/>
                  </a:cubicBezTo>
                  <a:cubicBezTo>
                    <a:pt x="454" y="102"/>
                    <a:pt x="352" y="0"/>
                    <a:pt x="227" y="0"/>
                  </a:cubicBezTo>
                  <a:close/>
                  <a:moveTo>
                    <a:pt x="227" y="27"/>
                  </a:moveTo>
                  <a:cubicBezTo>
                    <a:pt x="338" y="27"/>
                    <a:pt x="427" y="116"/>
                    <a:pt x="427" y="227"/>
                  </a:cubicBezTo>
                  <a:cubicBezTo>
                    <a:pt x="427" y="337"/>
                    <a:pt x="338" y="427"/>
                    <a:pt x="227" y="427"/>
                  </a:cubicBezTo>
                  <a:cubicBezTo>
                    <a:pt x="116" y="427"/>
                    <a:pt x="27" y="337"/>
                    <a:pt x="27" y="227"/>
                  </a:cubicBezTo>
                  <a:cubicBezTo>
                    <a:pt x="27" y="116"/>
                    <a:pt x="116" y="27"/>
                    <a:pt x="227" y="27"/>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entury Gothic" panose="020B0502020202020204" pitchFamily="34" charset="0"/>
                <a:ea typeface="微软雅黑" panose="020B0503020204020204" pitchFamily="34" charset="-122"/>
                <a:cs typeface="Segoe UI" panose="020B0502040204020203" pitchFamily="34" charset="0"/>
                <a:sym typeface="Century Gothic" panose="020B0502020202020204" pitchFamily="34" charset="0"/>
              </a:endParaRPr>
            </a:p>
          </p:txBody>
        </p:sp>
        <p:sp>
          <p:nvSpPr>
            <p:cNvPr id="50" name="Tag"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BD89D063-4EE3-4E01-A2F3-BBE015E7C2C9}"/>
                </a:ext>
              </a:extLst>
            </p:cNvPr>
            <p:cNvSpPr>
              <a:spLocks noChangeAspect="1" noEditPoints="1"/>
            </p:cNvSpPr>
            <p:nvPr/>
          </p:nvSpPr>
          <p:spPr bwMode="auto">
            <a:xfrm>
              <a:off x="7610706" y="2383325"/>
              <a:ext cx="466393" cy="471301"/>
            </a:xfrm>
            <a:custGeom>
              <a:avLst/>
              <a:gdLst>
                <a:gd name="T0" fmla="*/ 345 w 618"/>
                <a:gd name="T1" fmla="*/ 5 h 621"/>
                <a:gd name="T2" fmla="*/ 318 w 618"/>
                <a:gd name="T3" fmla="*/ 17 h 621"/>
                <a:gd name="T4" fmla="*/ 15 w 618"/>
                <a:gd name="T5" fmla="*/ 320 h 621"/>
                <a:gd name="T6" fmla="*/ 15 w 618"/>
                <a:gd name="T7" fmla="*/ 374 h 621"/>
                <a:gd name="T8" fmla="*/ 247 w 618"/>
                <a:gd name="T9" fmla="*/ 606 h 621"/>
                <a:gd name="T10" fmla="*/ 301 w 618"/>
                <a:gd name="T11" fmla="*/ 606 h 621"/>
                <a:gd name="T12" fmla="*/ 604 w 618"/>
                <a:gd name="T13" fmla="*/ 303 h 621"/>
                <a:gd name="T14" fmla="*/ 616 w 618"/>
                <a:gd name="T15" fmla="*/ 276 h 621"/>
                <a:gd name="T16" fmla="*/ 617 w 618"/>
                <a:gd name="T17" fmla="*/ 249 h 621"/>
                <a:gd name="T18" fmla="*/ 617 w 618"/>
                <a:gd name="T19" fmla="*/ 51 h 621"/>
                <a:gd name="T20" fmla="*/ 571 w 618"/>
                <a:gd name="T21" fmla="*/ 4 h 621"/>
                <a:gd name="T22" fmla="*/ 345 w 618"/>
                <a:gd name="T23" fmla="*/ 5 h 621"/>
                <a:gd name="T24" fmla="*/ 571 w 618"/>
                <a:gd name="T25" fmla="*/ 31 h 621"/>
                <a:gd name="T26" fmla="*/ 591 w 618"/>
                <a:gd name="T27" fmla="*/ 51 h 621"/>
                <a:gd name="T28" fmla="*/ 591 w 618"/>
                <a:gd name="T29" fmla="*/ 249 h 621"/>
                <a:gd name="T30" fmla="*/ 590 w 618"/>
                <a:gd name="T31" fmla="*/ 273 h 621"/>
                <a:gd name="T32" fmla="*/ 586 w 618"/>
                <a:gd name="T33" fmla="*/ 284 h 621"/>
                <a:gd name="T34" fmla="*/ 283 w 618"/>
                <a:gd name="T35" fmla="*/ 587 h 621"/>
                <a:gd name="T36" fmla="*/ 266 w 618"/>
                <a:gd name="T37" fmla="*/ 587 h 621"/>
                <a:gd name="T38" fmla="*/ 34 w 618"/>
                <a:gd name="T39" fmla="*/ 356 h 621"/>
                <a:gd name="T40" fmla="*/ 34 w 618"/>
                <a:gd name="T41" fmla="*/ 339 h 621"/>
                <a:gd name="T42" fmla="*/ 337 w 618"/>
                <a:gd name="T43" fmla="*/ 36 h 621"/>
                <a:gd name="T44" fmla="*/ 349 w 618"/>
                <a:gd name="T45" fmla="*/ 31 h 621"/>
                <a:gd name="T46" fmla="*/ 571 w 618"/>
                <a:gd name="T47" fmla="*/ 31 h 621"/>
                <a:gd name="T48" fmla="*/ 497 w 618"/>
                <a:gd name="T49" fmla="*/ 71 h 621"/>
                <a:gd name="T50" fmla="*/ 444 w 618"/>
                <a:gd name="T51" fmla="*/ 124 h 621"/>
                <a:gd name="T52" fmla="*/ 497 w 618"/>
                <a:gd name="T53" fmla="*/ 177 h 621"/>
                <a:gd name="T54" fmla="*/ 551 w 618"/>
                <a:gd name="T55" fmla="*/ 124 h 621"/>
                <a:gd name="T56" fmla="*/ 497 w 618"/>
                <a:gd name="T57" fmla="*/ 71 h 621"/>
                <a:gd name="T58" fmla="*/ 497 w 618"/>
                <a:gd name="T59" fmla="*/ 97 h 621"/>
                <a:gd name="T60" fmla="*/ 524 w 618"/>
                <a:gd name="T61" fmla="*/ 124 h 621"/>
                <a:gd name="T62" fmla="*/ 497 w 618"/>
                <a:gd name="T63" fmla="*/ 151 h 621"/>
                <a:gd name="T64" fmla="*/ 471 w 618"/>
                <a:gd name="T65" fmla="*/ 124 h 621"/>
                <a:gd name="T66" fmla="*/ 497 w 618"/>
                <a:gd name="T67" fmla="*/ 97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18" h="621">
                  <a:moveTo>
                    <a:pt x="345" y="5"/>
                  </a:moveTo>
                  <a:cubicBezTo>
                    <a:pt x="336" y="6"/>
                    <a:pt x="326" y="9"/>
                    <a:pt x="318" y="17"/>
                  </a:cubicBezTo>
                  <a:lnTo>
                    <a:pt x="15" y="320"/>
                  </a:lnTo>
                  <a:cubicBezTo>
                    <a:pt x="0" y="335"/>
                    <a:pt x="0" y="359"/>
                    <a:pt x="15" y="374"/>
                  </a:cubicBezTo>
                  <a:lnTo>
                    <a:pt x="247" y="606"/>
                  </a:lnTo>
                  <a:cubicBezTo>
                    <a:pt x="262" y="621"/>
                    <a:pt x="286" y="621"/>
                    <a:pt x="301" y="606"/>
                  </a:cubicBezTo>
                  <a:lnTo>
                    <a:pt x="604" y="303"/>
                  </a:lnTo>
                  <a:cubicBezTo>
                    <a:pt x="612" y="295"/>
                    <a:pt x="615" y="285"/>
                    <a:pt x="616" y="276"/>
                  </a:cubicBezTo>
                  <a:cubicBezTo>
                    <a:pt x="618" y="267"/>
                    <a:pt x="617" y="258"/>
                    <a:pt x="617" y="249"/>
                  </a:cubicBezTo>
                  <a:lnTo>
                    <a:pt x="617" y="51"/>
                  </a:lnTo>
                  <a:cubicBezTo>
                    <a:pt x="617" y="25"/>
                    <a:pt x="596" y="4"/>
                    <a:pt x="571" y="4"/>
                  </a:cubicBezTo>
                  <a:cubicBezTo>
                    <a:pt x="497" y="7"/>
                    <a:pt x="417" y="0"/>
                    <a:pt x="345" y="5"/>
                  </a:cubicBezTo>
                  <a:close/>
                  <a:moveTo>
                    <a:pt x="571" y="31"/>
                  </a:moveTo>
                  <a:cubicBezTo>
                    <a:pt x="582" y="31"/>
                    <a:pt x="591" y="39"/>
                    <a:pt x="591" y="51"/>
                  </a:cubicBezTo>
                  <a:lnTo>
                    <a:pt x="591" y="249"/>
                  </a:lnTo>
                  <a:cubicBezTo>
                    <a:pt x="591" y="258"/>
                    <a:pt x="591" y="267"/>
                    <a:pt x="590" y="273"/>
                  </a:cubicBezTo>
                  <a:cubicBezTo>
                    <a:pt x="589" y="279"/>
                    <a:pt x="588" y="282"/>
                    <a:pt x="586" y="284"/>
                  </a:cubicBezTo>
                  <a:lnTo>
                    <a:pt x="283" y="587"/>
                  </a:lnTo>
                  <a:cubicBezTo>
                    <a:pt x="278" y="592"/>
                    <a:pt x="270" y="592"/>
                    <a:pt x="266" y="587"/>
                  </a:cubicBezTo>
                  <a:lnTo>
                    <a:pt x="34" y="356"/>
                  </a:lnTo>
                  <a:cubicBezTo>
                    <a:pt x="29" y="351"/>
                    <a:pt x="29" y="343"/>
                    <a:pt x="34" y="339"/>
                  </a:cubicBezTo>
                  <a:lnTo>
                    <a:pt x="337" y="36"/>
                  </a:lnTo>
                  <a:cubicBezTo>
                    <a:pt x="339" y="34"/>
                    <a:pt x="343" y="32"/>
                    <a:pt x="349" y="31"/>
                  </a:cubicBezTo>
                  <a:cubicBezTo>
                    <a:pt x="420" y="29"/>
                    <a:pt x="497" y="31"/>
                    <a:pt x="571" y="31"/>
                  </a:cubicBezTo>
                  <a:close/>
                  <a:moveTo>
                    <a:pt x="497" y="71"/>
                  </a:moveTo>
                  <a:cubicBezTo>
                    <a:pt x="468" y="71"/>
                    <a:pt x="444" y="95"/>
                    <a:pt x="444" y="124"/>
                  </a:cubicBezTo>
                  <a:cubicBezTo>
                    <a:pt x="444" y="153"/>
                    <a:pt x="468" y="177"/>
                    <a:pt x="497" y="177"/>
                  </a:cubicBezTo>
                  <a:cubicBezTo>
                    <a:pt x="527" y="177"/>
                    <a:pt x="551" y="153"/>
                    <a:pt x="551" y="124"/>
                  </a:cubicBezTo>
                  <a:cubicBezTo>
                    <a:pt x="551" y="95"/>
                    <a:pt x="527" y="71"/>
                    <a:pt x="497" y="71"/>
                  </a:cubicBezTo>
                  <a:close/>
                  <a:moveTo>
                    <a:pt x="497" y="97"/>
                  </a:moveTo>
                  <a:cubicBezTo>
                    <a:pt x="512" y="97"/>
                    <a:pt x="524" y="109"/>
                    <a:pt x="524" y="124"/>
                  </a:cubicBezTo>
                  <a:cubicBezTo>
                    <a:pt x="524" y="139"/>
                    <a:pt x="512" y="151"/>
                    <a:pt x="497" y="151"/>
                  </a:cubicBezTo>
                  <a:cubicBezTo>
                    <a:pt x="482" y="151"/>
                    <a:pt x="471" y="139"/>
                    <a:pt x="471" y="124"/>
                  </a:cubicBezTo>
                  <a:cubicBezTo>
                    <a:pt x="471" y="109"/>
                    <a:pt x="482" y="97"/>
                    <a:pt x="497" y="97"/>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entury Gothic" panose="020B0502020202020204" pitchFamily="34" charset="0"/>
                <a:ea typeface="微软雅黑" panose="020B0503020204020204" pitchFamily="34" charset="-122"/>
                <a:cs typeface="Segoe UI" panose="020B0502040204020203" pitchFamily="34" charset="0"/>
                <a:sym typeface="Century Gothic" panose="020B0502020202020204" pitchFamily="34" charset="0"/>
              </a:endParaRPr>
            </a:p>
          </p:txBody>
        </p:sp>
        <p:sp>
          <p:nvSpPr>
            <p:cNvPr id="51" name="Open External"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551B9B9C-ADF2-4DE3-9E1F-57F4500FA855}"/>
                </a:ext>
              </a:extLst>
            </p:cNvPr>
            <p:cNvSpPr>
              <a:spLocks noChangeAspect="1" noEditPoints="1"/>
            </p:cNvSpPr>
            <p:nvPr/>
          </p:nvSpPr>
          <p:spPr bwMode="auto">
            <a:xfrm>
              <a:off x="8905945" y="4432923"/>
              <a:ext cx="526305" cy="531463"/>
            </a:xfrm>
            <a:custGeom>
              <a:avLst/>
              <a:gdLst>
                <a:gd name="T0" fmla="*/ 445 w 666"/>
                <a:gd name="T1" fmla="*/ 0 h 666"/>
                <a:gd name="T2" fmla="*/ 433 w 666"/>
                <a:gd name="T3" fmla="*/ 14 h 666"/>
                <a:gd name="T4" fmla="*/ 447 w 666"/>
                <a:gd name="T5" fmla="*/ 26 h 666"/>
                <a:gd name="T6" fmla="*/ 621 w 666"/>
                <a:gd name="T7" fmla="*/ 26 h 666"/>
                <a:gd name="T8" fmla="*/ 342 w 666"/>
                <a:gd name="T9" fmla="*/ 305 h 666"/>
                <a:gd name="T10" fmla="*/ 342 w 666"/>
                <a:gd name="T11" fmla="*/ 324 h 666"/>
                <a:gd name="T12" fmla="*/ 361 w 666"/>
                <a:gd name="T13" fmla="*/ 324 h 666"/>
                <a:gd name="T14" fmla="*/ 640 w 666"/>
                <a:gd name="T15" fmla="*/ 45 h 666"/>
                <a:gd name="T16" fmla="*/ 640 w 666"/>
                <a:gd name="T17" fmla="*/ 218 h 666"/>
                <a:gd name="T18" fmla="*/ 653 w 666"/>
                <a:gd name="T19" fmla="*/ 232 h 666"/>
                <a:gd name="T20" fmla="*/ 666 w 666"/>
                <a:gd name="T21" fmla="*/ 218 h 666"/>
                <a:gd name="T22" fmla="*/ 666 w 666"/>
                <a:gd name="T23" fmla="*/ 0 h 666"/>
                <a:gd name="T24" fmla="*/ 445 w 666"/>
                <a:gd name="T25" fmla="*/ 0 h 666"/>
                <a:gd name="T26" fmla="*/ 27 w 666"/>
                <a:gd name="T27" fmla="*/ 119 h 666"/>
                <a:gd name="T28" fmla="*/ 0 w 666"/>
                <a:gd name="T29" fmla="*/ 146 h 666"/>
                <a:gd name="T30" fmla="*/ 0 w 666"/>
                <a:gd name="T31" fmla="*/ 639 h 666"/>
                <a:gd name="T32" fmla="*/ 27 w 666"/>
                <a:gd name="T33" fmla="*/ 666 h 666"/>
                <a:gd name="T34" fmla="*/ 520 w 666"/>
                <a:gd name="T35" fmla="*/ 666 h 666"/>
                <a:gd name="T36" fmla="*/ 547 w 666"/>
                <a:gd name="T37" fmla="*/ 639 h 666"/>
                <a:gd name="T38" fmla="*/ 547 w 666"/>
                <a:gd name="T39" fmla="*/ 226 h 666"/>
                <a:gd name="T40" fmla="*/ 533 w 666"/>
                <a:gd name="T41" fmla="*/ 212 h 666"/>
                <a:gd name="T42" fmla="*/ 520 w 666"/>
                <a:gd name="T43" fmla="*/ 226 h 666"/>
                <a:gd name="T44" fmla="*/ 520 w 666"/>
                <a:gd name="T45" fmla="*/ 639 h 666"/>
                <a:gd name="T46" fmla="*/ 27 w 666"/>
                <a:gd name="T47" fmla="*/ 639 h 666"/>
                <a:gd name="T48" fmla="*/ 27 w 666"/>
                <a:gd name="T49" fmla="*/ 146 h 666"/>
                <a:gd name="T50" fmla="*/ 440 w 666"/>
                <a:gd name="T51" fmla="*/ 146 h 666"/>
                <a:gd name="T52" fmla="*/ 453 w 666"/>
                <a:gd name="T53" fmla="*/ 133 h 666"/>
                <a:gd name="T54" fmla="*/ 440 w 666"/>
                <a:gd name="T55" fmla="*/ 119 h 666"/>
                <a:gd name="T56" fmla="*/ 27 w 666"/>
                <a:gd name="T57" fmla="*/ 11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6" h="666">
                  <a:moveTo>
                    <a:pt x="445" y="0"/>
                  </a:moveTo>
                  <a:cubicBezTo>
                    <a:pt x="438" y="0"/>
                    <a:pt x="432" y="7"/>
                    <a:pt x="433" y="14"/>
                  </a:cubicBezTo>
                  <a:cubicBezTo>
                    <a:pt x="434" y="21"/>
                    <a:pt x="440" y="27"/>
                    <a:pt x="447" y="26"/>
                  </a:cubicBezTo>
                  <a:lnTo>
                    <a:pt x="621" y="26"/>
                  </a:lnTo>
                  <a:lnTo>
                    <a:pt x="342" y="305"/>
                  </a:lnTo>
                  <a:cubicBezTo>
                    <a:pt x="337" y="310"/>
                    <a:pt x="337" y="319"/>
                    <a:pt x="342" y="324"/>
                  </a:cubicBezTo>
                  <a:cubicBezTo>
                    <a:pt x="347" y="329"/>
                    <a:pt x="356" y="329"/>
                    <a:pt x="361" y="324"/>
                  </a:cubicBezTo>
                  <a:lnTo>
                    <a:pt x="640" y="45"/>
                  </a:lnTo>
                  <a:lnTo>
                    <a:pt x="640" y="218"/>
                  </a:lnTo>
                  <a:cubicBezTo>
                    <a:pt x="639" y="225"/>
                    <a:pt x="646" y="232"/>
                    <a:pt x="653" y="232"/>
                  </a:cubicBezTo>
                  <a:cubicBezTo>
                    <a:pt x="660" y="232"/>
                    <a:pt x="666" y="225"/>
                    <a:pt x="666" y="218"/>
                  </a:cubicBezTo>
                  <a:lnTo>
                    <a:pt x="666" y="0"/>
                  </a:lnTo>
                  <a:lnTo>
                    <a:pt x="445" y="0"/>
                  </a:lnTo>
                  <a:close/>
                  <a:moveTo>
                    <a:pt x="27" y="119"/>
                  </a:moveTo>
                  <a:cubicBezTo>
                    <a:pt x="12" y="119"/>
                    <a:pt x="0" y="131"/>
                    <a:pt x="0" y="146"/>
                  </a:cubicBezTo>
                  <a:lnTo>
                    <a:pt x="0" y="639"/>
                  </a:lnTo>
                  <a:cubicBezTo>
                    <a:pt x="0" y="654"/>
                    <a:pt x="12" y="666"/>
                    <a:pt x="27" y="666"/>
                  </a:cubicBezTo>
                  <a:lnTo>
                    <a:pt x="520" y="666"/>
                  </a:lnTo>
                  <a:cubicBezTo>
                    <a:pt x="535" y="666"/>
                    <a:pt x="547" y="654"/>
                    <a:pt x="547" y="639"/>
                  </a:cubicBezTo>
                  <a:lnTo>
                    <a:pt x="547" y="226"/>
                  </a:lnTo>
                  <a:cubicBezTo>
                    <a:pt x="547" y="219"/>
                    <a:pt x="540" y="212"/>
                    <a:pt x="533" y="212"/>
                  </a:cubicBezTo>
                  <a:cubicBezTo>
                    <a:pt x="526" y="212"/>
                    <a:pt x="520" y="219"/>
                    <a:pt x="520" y="226"/>
                  </a:cubicBezTo>
                  <a:lnTo>
                    <a:pt x="520" y="639"/>
                  </a:lnTo>
                  <a:lnTo>
                    <a:pt x="27" y="639"/>
                  </a:lnTo>
                  <a:lnTo>
                    <a:pt x="27" y="146"/>
                  </a:lnTo>
                  <a:lnTo>
                    <a:pt x="440" y="146"/>
                  </a:lnTo>
                  <a:cubicBezTo>
                    <a:pt x="447" y="146"/>
                    <a:pt x="453" y="140"/>
                    <a:pt x="453" y="133"/>
                  </a:cubicBezTo>
                  <a:cubicBezTo>
                    <a:pt x="453" y="125"/>
                    <a:pt x="447" y="119"/>
                    <a:pt x="440" y="119"/>
                  </a:cubicBezTo>
                  <a:lnTo>
                    <a:pt x="27" y="11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900" b="0" i="0" u="none" strike="noStrike" kern="1200" cap="none" spc="0" normalizeH="0" baseline="0" noProof="0">
                <a:ln>
                  <a:noFill/>
                </a:ln>
                <a:solidFill>
                  <a:prstClr val="black"/>
                </a:solidFill>
                <a:effectLst/>
                <a:uLnTx/>
                <a:uFillTx/>
                <a:latin typeface="Century Gothic" panose="020B0502020202020204" pitchFamily="34" charset="0"/>
                <a:ea typeface="微软雅黑" panose="020B0503020204020204" pitchFamily="34" charset="-122"/>
                <a:cs typeface="Segoe UI" panose="020B0502040204020203" pitchFamily="34" charset="0"/>
                <a:sym typeface="Century Gothic" panose="020B0502020202020204" pitchFamily="34" charset="0"/>
              </a:endParaRPr>
            </a:p>
          </p:txBody>
        </p:sp>
      </p:grpSp>
      <p:cxnSp>
        <p:nvCxnSpPr>
          <p:cNvPr id="52" name="直接连接符 51"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33FAE1F5-7A07-4C04-993D-36181D5108A6}"/>
              </a:ext>
            </a:extLst>
          </p:cNvPr>
          <p:cNvCxnSpPr/>
          <p:nvPr/>
        </p:nvCxnSpPr>
        <p:spPr>
          <a:xfrm>
            <a:off x="1473980" y="2874179"/>
            <a:ext cx="4377304" cy="0"/>
          </a:xfrm>
          <a:prstGeom prst="line">
            <a:avLst/>
          </a:prstGeom>
          <a:noFill/>
          <a:ln w="6350" cap="flat" cmpd="sng" algn="ctr">
            <a:solidFill>
              <a:srgbClr val="080E49"/>
            </a:solidFill>
            <a:prstDash val="solid"/>
            <a:miter lim="800000"/>
          </a:ln>
          <a:effectLst/>
        </p:spPr>
      </p:cxnSp>
      <p:sp>
        <p:nvSpPr>
          <p:cNvPr id="53" name="矩形 5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D890972-A815-440E-B13B-8E50F9837DAD}"/>
              </a:ext>
            </a:extLst>
          </p:cNvPr>
          <p:cNvSpPr/>
          <p:nvPr/>
        </p:nvSpPr>
        <p:spPr>
          <a:xfrm>
            <a:off x="1473980" y="2874179"/>
            <a:ext cx="1146034" cy="45719"/>
          </a:xfrm>
          <a:prstGeom prst="rect">
            <a:avLst/>
          </a:prstGeom>
          <a:solidFill>
            <a:srgbClr val="000000">
              <a:lumMod val="95000"/>
              <a:lumOff val="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4" name="矩形 53"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A77B839A-35CE-4C2F-B23C-2529BC7C6AA6}"/>
              </a:ext>
            </a:extLst>
          </p:cNvPr>
          <p:cNvSpPr/>
          <p:nvPr/>
        </p:nvSpPr>
        <p:spPr>
          <a:xfrm>
            <a:off x="1367124" y="3042676"/>
            <a:ext cx="5284645" cy="957955"/>
          </a:xfrm>
          <a:prstGeom prst="rect">
            <a:avLst/>
          </a:prstGeom>
        </p:spPr>
        <p:txBody>
          <a:bodyPr wrap="square">
            <a:spAutoFit/>
          </a:bodyPr>
          <a:lstStyle/>
          <a:p>
            <a:pPr algn="just">
              <a:lnSpc>
                <a:spcPct val="125000"/>
              </a:lnSpc>
            </a:pPr>
            <a:r>
              <a:rPr lang="zh-CN" altLang="en-US"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占位符文本几乎可以为所有的</a:t>
            </a:r>
            <a:r>
              <a:rPr lang="en-US" altLang="zh-CN"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HTML</a:t>
            </a:r>
            <a:r>
              <a:rPr lang="zh-CN" altLang="en-US"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输入区域提供指示，</a:t>
            </a:r>
          </a:p>
          <a:p>
            <a:pPr algn="just">
              <a:lnSpc>
                <a:spcPct val="125000"/>
              </a:lnSpc>
            </a:pPr>
            <a:r>
              <a:rPr lang="zh-CN" altLang="en-US"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但有时也会误导设计师和开发者。为复杂的表单提供文字提示，同时又可以省略标签来提高美观度，这些听起来很诱人。</a:t>
            </a:r>
          </a:p>
        </p:txBody>
      </p:sp>
      <p:sp>
        <p:nvSpPr>
          <p:cNvPr id="55" name="矩形 54"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DE46802F-49B6-438A-BF64-99346344F23C}"/>
              </a:ext>
            </a:extLst>
          </p:cNvPr>
          <p:cNvSpPr/>
          <p:nvPr/>
        </p:nvSpPr>
        <p:spPr>
          <a:xfrm>
            <a:off x="1367125" y="3995281"/>
            <a:ext cx="5284644" cy="530466"/>
          </a:xfrm>
          <a:prstGeom prst="rect">
            <a:avLst/>
          </a:prstGeom>
        </p:spPr>
        <p:txBody>
          <a:bodyPr wrap="square">
            <a:spAutoFit/>
          </a:bodyPr>
          <a:lstStyle/>
          <a:p>
            <a:pPr algn="just">
              <a:lnSpc>
                <a:spcPct val="125000"/>
              </a:lnSpc>
            </a:pPr>
            <a:r>
              <a:rPr lang="en-US" altLang="zh-CN" sz="1200" dirty="0">
                <a:solidFill>
                  <a:prstClr val="white">
                    <a:lumMod val="50000"/>
                  </a:prstClr>
                </a:solidFill>
                <a:latin typeface="Century Gothic" panose="020B0502020202020204" pitchFamily="34" charset="0"/>
                <a:ea typeface="微软雅黑" panose="020B0503020204020204" pitchFamily="34" charset="-122"/>
                <a:sym typeface="Century Gothic" panose="020B0502020202020204" pitchFamily="34" charset="0"/>
              </a:rPr>
              <a:t>Placeholder text can provide instructions for almost all HTML input areas, but it can sometimes mislead designers and developers.</a:t>
            </a:r>
          </a:p>
        </p:txBody>
      </p:sp>
      <p:sp>
        <p:nvSpPr>
          <p:cNvPr id="56" name="文本框 55"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24339776-E445-4799-96C0-5E574BDC18B7}"/>
              </a:ext>
            </a:extLst>
          </p:cNvPr>
          <p:cNvSpPr txBox="1"/>
          <p:nvPr/>
        </p:nvSpPr>
        <p:spPr>
          <a:xfrm>
            <a:off x="1348073" y="2171274"/>
            <a:ext cx="3057247" cy="584775"/>
          </a:xfrm>
          <a:prstGeom prst="rect">
            <a:avLst/>
          </a:prstGeom>
          <a:noFill/>
          <a:ln>
            <a:noFill/>
          </a:ln>
        </p:spPr>
        <p:txBody>
          <a:bodyPr wrap="none" rtlCol="0">
            <a:spAutoFit/>
          </a:bodyPr>
          <a:lstStyle/>
          <a:p>
            <a:r>
              <a:rPr lang="zh-CN" altLang="en-US" sz="3200" dirty="0">
                <a:solidFill>
                  <a:srgbClr val="000000"/>
                </a:solidFill>
                <a:latin typeface="华文中宋" panose="02010600040101010101" pitchFamily="2" charset="-122"/>
                <a:ea typeface="华文中宋" panose="02010600040101010101" pitchFamily="2" charset="-122"/>
                <a:sym typeface="Century Gothic" panose="020B0502020202020204" pitchFamily="34" charset="0"/>
              </a:rPr>
              <a:t>请输入你的标题</a:t>
            </a:r>
            <a:endParaRPr lang="en-US" altLang="zh-CN" sz="3200" dirty="0">
              <a:solidFill>
                <a:srgbClr val="000000"/>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57" name="矩形 56"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328239F6-9A72-4532-8D3B-7ACE109DD035}"/>
              </a:ext>
            </a:extLst>
          </p:cNvPr>
          <p:cNvSpPr/>
          <p:nvPr/>
        </p:nvSpPr>
        <p:spPr>
          <a:xfrm>
            <a:off x="1450830" y="4751682"/>
            <a:ext cx="1146034" cy="352976"/>
          </a:xfrm>
          <a:prstGeom prst="rect">
            <a:avLst/>
          </a:prstGeom>
          <a:solidFill>
            <a:srgbClr val="51586B">
              <a:alpha val="70000"/>
            </a:srgbClr>
          </a:solidFill>
          <a:ln w="12700" cap="flat" cmpd="sng" algn="ctr">
            <a:noFill/>
            <a:prstDash val="solid"/>
            <a:miter lim="800000"/>
          </a:ln>
          <a:effectLst>
            <a:outerShdw blurRad="63500" sx="102000" sy="102000" algn="ctr"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i="0" u="none" strike="noStrike" kern="0" cap="none" spc="600" normalizeH="0" baseline="0" noProof="0" dirty="0" smtClean="0">
                <a:ln>
                  <a:noFill/>
                </a:ln>
                <a:solidFill>
                  <a:prstClr val="white"/>
                </a:solidFill>
                <a:effectLst/>
                <a:uLnTx/>
                <a:uFillTx/>
                <a:latin typeface="华文中宋" panose="02010600040101010101" pitchFamily="2" charset="-122"/>
                <a:ea typeface="华文中宋" panose="02010600040101010101" pitchFamily="2" charset="-122"/>
                <a:sym typeface="Century Gothic" panose="020B0502020202020204" pitchFamily="34" charset="0"/>
              </a:rPr>
              <a:t>浮世绘</a:t>
            </a:r>
            <a:endParaRPr kumimoji="0" lang="zh-CN" altLang="en-US" sz="1300" i="0" u="none" strike="noStrike" kern="0" cap="none" spc="60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Century Gothic" panose="020B0502020202020204" pitchFamily="34" charset="0"/>
            </a:endParaRPr>
          </a:p>
        </p:txBody>
      </p:sp>
    </p:spTree>
    <p:extLst>
      <p:ext uri="{BB962C8B-B14F-4D97-AF65-F5344CB8AC3E}">
        <p14:creationId xmlns:p14="http://schemas.microsoft.com/office/powerpoint/2010/main" val="15534168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788" y="537132"/>
            <a:ext cx="11310425" cy="57837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50729DE-4216-41AD-8958-8FF136C5AAA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40787" y="6288704"/>
            <a:ext cx="11310425" cy="423242"/>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626012" y="738488"/>
            <a:ext cx="10939976" cy="5381024"/>
          </a:xfrm>
          <a:prstGeom prst="rect">
            <a:avLst/>
          </a:prstGeom>
          <a:noFill/>
          <a:ln w="28575">
            <a:solidFill>
              <a:srgbClr val="51586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70E7875-C234-439A-9112-6CB80A744080}"/>
              </a:ext>
            </a:extLst>
          </p:cNvPr>
          <p:cNvSpPr txBox="1"/>
          <p:nvPr/>
        </p:nvSpPr>
        <p:spPr>
          <a:xfrm>
            <a:off x="4926452" y="1006698"/>
            <a:ext cx="2339103" cy="646331"/>
          </a:xfrm>
          <a:prstGeom prst="rect">
            <a:avLst/>
          </a:prstGeom>
          <a:noFill/>
          <a:ln>
            <a:noFill/>
          </a:ln>
        </p:spPr>
        <p:txBody>
          <a:bodyPr wrap="none" rtlCol="0">
            <a:spAutoFit/>
          </a:bodyPr>
          <a:lstStyle/>
          <a:p>
            <a:pPr algn="ctr"/>
            <a:r>
              <a:rPr lang="zh-CN" altLang="en-US" sz="3600" spc="600" dirty="0" smtClean="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第肆章</a:t>
            </a:r>
            <a:r>
              <a:rPr lang="zh-CN" altLang="en-US"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回</a:t>
            </a:r>
            <a:endParaRPr lang="en-US" altLang="zh-CN"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endParaRPr>
          </a:p>
        </p:txBody>
      </p:sp>
      <p:grpSp>
        <p:nvGrpSpPr>
          <p:cNvPr id="31" name="组合 30">
            <a:extLst>
              <a:ext uri="{FF2B5EF4-FFF2-40B4-BE49-F238E27FC236}">
                <a16:creationId xmlns:a16="http://schemas.microsoft.com/office/drawing/2014/main" xmlns="" id="{CD5588FD-458F-492C-A95E-C553C60395A7}"/>
              </a:ext>
            </a:extLst>
          </p:cNvPr>
          <p:cNvGrpSpPr/>
          <p:nvPr/>
        </p:nvGrpSpPr>
        <p:grpSpPr>
          <a:xfrm>
            <a:off x="1107457" y="2355152"/>
            <a:ext cx="4169799" cy="2627829"/>
            <a:chOff x="1663067" y="2355152"/>
            <a:chExt cx="4169799" cy="2627829"/>
          </a:xfrm>
          <a:blipFill>
            <a:blip r:embed="rId3"/>
            <a:stretch>
              <a:fillRect/>
            </a:stretch>
          </a:blipFill>
        </p:grpSpPr>
        <p:sp>
          <p:nvSpPr>
            <p:cNvPr id="32" name="任意多边形: 形状 5"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3A558FC6-6D9F-446E-B427-777265196298}"/>
                </a:ext>
              </a:extLst>
            </p:cNvPr>
            <p:cNvSpPr/>
            <p:nvPr/>
          </p:nvSpPr>
          <p:spPr>
            <a:xfrm>
              <a:off x="2411277" y="2355152"/>
              <a:ext cx="1176960" cy="1352829"/>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382810" tIns="423501" rIns="382810" bIns="423501" numCol="1" spcCol="1270" anchor="ctr" anchorCtr="0">
              <a:noAutofit/>
            </a:bodyPr>
            <a:lstStyle/>
            <a:p>
              <a:pPr marL="0" lvl="0" indent="0" algn="ctr" defTabSz="1289050">
                <a:lnSpc>
                  <a:spcPct val="90000"/>
                </a:lnSpc>
                <a:spcBef>
                  <a:spcPct val="0"/>
                </a:spcBef>
                <a:spcAft>
                  <a:spcPct val="35000"/>
                </a:spcAft>
                <a:buNone/>
              </a:pPr>
              <a:endParaRPr lang="zh-CN" altLang="en-US" sz="2000" kern="1200" dirty="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3" name="任意多边形: 形状 6"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2AD776E7-905C-484C-A0EC-D388AE390615}"/>
                </a:ext>
              </a:extLst>
            </p:cNvPr>
            <p:cNvSpPr/>
            <p:nvPr/>
          </p:nvSpPr>
          <p:spPr>
            <a:xfrm>
              <a:off x="1663067" y="3630152"/>
              <a:ext cx="1176960" cy="1352829"/>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382810" tIns="423501" rIns="382810" bIns="423501" numCol="1" spcCol="1270" anchor="ctr" anchorCtr="0">
              <a:noAutofit/>
            </a:bodyPr>
            <a:lstStyle/>
            <a:p>
              <a:pPr lvl="0" algn="ctr" defTabSz="1289050">
                <a:lnSpc>
                  <a:spcPct val="90000"/>
                </a:lnSpc>
                <a:spcBef>
                  <a:spcPct val="0"/>
                </a:spcBef>
                <a:spcAft>
                  <a:spcPct val="35000"/>
                </a:spcAft>
              </a:pPr>
              <a:endParaRPr lang="zh-CN" altLang="en-US" sz="2000" dirty="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4" name="任意多边形: 形状 7"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8BBFF5DB-B90F-4994-BE46-4D8F11BBD8A8}"/>
                </a:ext>
              </a:extLst>
            </p:cNvPr>
            <p:cNvSpPr/>
            <p:nvPr/>
          </p:nvSpPr>
          <p:spPr>
            <a:xfrm>
              <a:off x="3159487" y="3630152"/>
              <a:ext cx="1176960" cy="1352829"/>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272320" tIns="313011" rIns="272320" bIns="313011" numCol="1" spcCol="1270" anchor="ctr" anchorCtr="0">
              <a:noAutofit/>
            </a:bodyPr>
            <a:lstStyle/>
            <a:p>
              <a:pPr marL="0" lvl="0" indent="0" algn="ctr" defTabSz="1600200">
                <a:lnSpc>
                  <a:spcPct val="90000"/>
                </a:lnSpc>
                <a:spcBef>
                  <a:spcPct val="0"/>
                </a:spcBef>
                <a:spcAft>
                  <a:spcPct val="35000"/>
                </a:spcAft>
                <a:buNone/>
              </a:pPr>
              <a:endParaRPr lang="zh-CN" altLang="en-US" sz="2000" kern="1200" dirty="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5" name="任意多边形: 形状 8"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302C7CFA-FCDC-4BFB-9603-9678EC0CB002}"/>
                </a:ext>
              </a:extLst>
            </p:cNvPr>
            <p:cNvSpPr/>
            <p:nvPr/>
          </p:nvSpPr>
          <p:spPr>
            <a:xfrm>
              <a:off x="3907697" y="2355152"/>
              <a:ext cx="1176960" cy="1352829"/>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272320" tIns="313011" rIns="272320" bIns="313011" numCol="1" spcCol="1270" anchor="ctr" anchorCtr="0">
              <a:noAutofit/>
            </a:bodyPr>
            <a:lstStyle/>
            <a:p>
              <a:pPr marL="0" lvl="0" indent="0" algn="ctr" defTabSz="1600200">
                <a:lnSpc>
                  <a:spcPct val="90000"/>
                </a:lnSpc>
                <a:spcBef>
                  <a:spcPct val="0"/>
                </a:spcBef>
                <a:spcAft>
                  <a:spcPct val="35000"/>
                </a:spcAft>
                <a:buNone/>
              </a:pPr>
              <a:endParaRPr lang="zh-CN" altLang="en-US" sz="2000" kern="1200" dirty="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6" name="任意多边形: 形状 9"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39763BEE-53EA-4F84-8B03-31CDD63D7D9A}"/>
                </a:ext>
              </a:extLst>
            </p:cNvPr>
            <p:cNvSpPr/>
            <p:nvPr/>
          </p:nvSpPr>
          <p:spPr>
            <a:xfrm>
              <a:off x="4655906" y="3630152"/>
              <a:ext cx="1176960" cy="1352829"/>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382810" tIns="423501" rIns="382810" bIns="423501" numCol="1" spcCol="1270" anchor="ctr" anchorCtr="0">
              <a:noAutofit/>
            </a:bodyPr>
            <a:lstStyle/>
            <a:p>
              <a:pPr marL="0" lvl="0" indent="0" algn="ctr" defTabSz="1289050">
                <a:lnSpc>
                  <a:spcPct val="90000"/>
                </a:lnSpc>
                <a:spcBef>
                  <a:spcPct val="0"/>
                </a:spcBef>
                <a:spcAft>
                  <a:spcPct val="35000"/>
                </a:spcAft>
                <a:buNone/>
              </a:pPr>
              <a:endParaRPr lang="zh-CN" altLang="en-US" sz="2000" kern="12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grpSp>
        <p:nvGrpSpPr>
          <p:cNvPr id="37" name="组合 36">
            <a:extLst>
              <a:ext uri="{FF2B5EF4-FFF2-40B4-BE49-F238E27FC236}">
                <a16:creationId xmlns:a16="http://schemas.microsoft.com/office/drawing/2014/main" xmlns="" id="{7186DFFF-F40C-4203-AF6C-E14BCE605A81}"/>
              </a:ext>
            </a:extLst>
          </p:cNvPr>
          <p:cNvGrpSpPr/>
          <p:nvPr/>
        </p:nvGrpSpPr>
        <p:grpSpPr>
          <a:xfrm>
            <a:off x="1107457" y="2355152"/>
            <a:ext cx="4169799" cy="2627829"/>
            <a:chOff x="2930054" y="2355152"/>
            <a:chExt cx="4169799" cy="2627829"/>
          </a:xfrm>
          <a:blipFill>
            <a:blip r:embed="rId4"/>
            <a:stretch>
              <a:fillRect/>
            </a:stretch>
          </a:blipFill>
        </p:grpSpPr>
        <p:sp>
          <p:nvSpPr>
            <p:cNvPr id="58" name="任意多边形: 形状 13"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695AD4BF-29CD-4F10-B722-530384692049}"/>
                </a:ext>
              </a:extLst>
            </p:cNvPr>
            <p:cNvSpPr/>
            <p:nvPr/>
          </p:nvSpPr>
          <p:spPr>
            <a:xfrm>
              <a:off x="3678264" y="2355152"/>
              <a:ext cx="1176960" cy="1352829"/>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382810" tIns="423501" rIns="382810" bIns="423501" numCol="1" spcCol="1270" anchor="ctr" anchorCtr="0">
              <a:noAutofit/>
            </a:bodyPr>
            <a:lstStyle/>
            <a:p>
              <a:pPr lvl="0" algn="ctr" defTabSz="1600200">
                <a:lnSpc>
                  <a:spcPct val="90000"/>
                </a:lnSpc>
                <a:spcBef>
                  <a:spcPct val="0"/>
                </a:spcBef>
                <a:spcAft>
                  <a:spcPct val="35000"/>
                </a:spcAft>
              </a:pPr>
              <a:endParaRPr lang="zh-CN" altLang="en-US" sz="2000" dirty="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9" name="任意多边形: 形状 14"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D70A78DE-A79E-4537-8B8A-887BB9788442}"/>
                </a:ext>
              </a:extLst>
            </p:cNvPr>
            <p:cNvSpPr/>
            <p:nvPr/>
          </p:nvSpPr>
          <p:spPr>
            <a:xfrm>
              <a:off x="2930054" y="3630152"/>
              <a:ext cx="1176960" cy="1352829"/>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382810" tIns="423501" rIns="382810" bIns="423501" numCol="1" spcCol="1270" anchor="ctr" anchorCtr="0">
              <a:noAutofit/>
            </a:bodyPr>
            <a:lstStyle/>
            <a:p>
              <a:pPr marL="0" lvl="0" indent="0" algn="ctr" defTabSz="1289050">
                <a:lnSpc>
                  <a:spcPct val="90000"/>
                </a:lnSpc>
                <a:spcBef>
                  <a:spcPct val="0"/>
                </a:spcBef>
                <a:spcAft>
                  <a:spcPct val="35000"/>
                </a:spcAft>
                <a:buNone/>
              </a:pPr>
              <a:endParaRPr lang="zh-CN" altLang="en-US" sz="2000" kern="1200" dirty="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60" name="任意多边形: 形状 15"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4D308C29-031F-4F60-8F06-6B0F745CD590}"/>
                </a:ext>
              </a:extLst>
            </p:cNvPr>
            <p:cNvSpPr/>
            <p:nvPr/>
          </p:nvSpPr>
          <p:spPr>
            <a:xfrm>
              <a:off x="4426474" y="3630152"/>
              <a:ext cx="1176960" cy="1352829"/>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272320" tIns="313011" rIns="272320" bIns="313011" numCol="1" spcCol="1270" anchor="ctr" anchorCtr="0">
              <a:noAutofit/>
            </a:bodyPr>
            <a:lstStyle/>
            <a:p>
              <a:pPr lvl="0" algn="ctr" defTabSz="1600200">
                <a:lnSpc>
                  <a:spcPct val="90000"/>
                </a:lnSpc>
                <a:spcBef>
                  <a:spcPct val="0"/>
                </a:spcBef>
                <a:spcAft>
                  <a:spcPct val="35000"/>
                </a:spcAft>
              </a:pPr>
              <a:endParaRPr lang="zh-CN" altLang="en-US" sz="2000" dirty="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61" name="任意多边形: 形状 16"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26E36743-6BBE-4C5C-9444-15297A8FFF51}"/>
                </a:ext>
              </a:extLst>
            </p:cNvPr>
            <p:cNvSpPr/>
            <p:nvPr/>
          </p:nvSpPr>
          <p:spPr>
            <a:xfrm>
              <a:off x="5174684" y="2355152"/>
              <a:ext cx="1176960" cy="1352829"/>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272320" tIns="313011" rIns="272320" bIns="313011" numCol="1" spcCol="1270" anchor="ctr" anchorCtr="0">
              <a:noAutofit/>
            </a:bodyPr>
            <a:lstStyle/>
            <a:p>
              <a:pPr marL="0" lvl="0" indent="0" algn="ctr" defTabSz="1600200">
                <a:lnSpc>
                  <a:spcPct val="90000"/>
                </a:lnSpc>
                <a:spcBef>
                  <a:spcPct val="0"/>
                </a:spcBef>
                <a:spcAft>
                  <a:spcPct val="35000"/>
                </a:spcAft>
                <a:buNone/>
              </a:pPr>
              <a:endParaRPr lang="zh-CN" altLang="en-US" sz="2000" kern="1200" dirty="0">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62" name="任意多边形: 形状 17" descr="e7d195523061f1c0c989bbdf341b111e769f2ee359bd8df638E53E9931A62DC22263A6E1A75FFBC630BB5D77BA969D9175F253EB94D93A1189E24A7D909BAD0376573965191318DE1FD009565C070D078CB5BA6F36E2A7EBF225ECFFE5B070BC39C886FBBA38903BF3D72AC681E947E3B5AC9F1668358AD884AA9D39B60EF64F82902A1B2510B386D6D8D0CCF5EC2F27">
              <a:extLst>
                <a:ext uri="{FF2B5EF4-FFF2-40B4-BE49-F238E27FC236}">
                  <a16:creationId xmlns:a16="http://schemas.microsoft.com/office/drawing/2014/main" xmlns="" id="{D66AFD94-2D4C-4E44-8F45-41BFBBC27C66}"/>
                </a:ext>
              </a:extLst>
            </p:cNvPr>
            <p:cNvSpPr/>
            <p:nvPr/>
          </p:nvSpPr>
          <p:spPr>
            <a:xfrm>
              <a:off x="5922893" y="3630152"/>
              <a:ext cx="1176960" cy="1352829"/>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grp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none" lIns="382810" tIns="423501" rIns="382810" bIns="423501" numCol="1" spcCol="1270" anchor="ctr" anchorCtr="0">
              <a:noAutofit/>
            </a:bodyPr>
            <a:lstStyle/>
            <a:p>
              <a:pPr marL="0" lvl="0" indent="0" algn="ctr" defTabSz="1289050">
                <a:lnSpc>
                  <a:spcPct val="90000"/>
                </a:lnSpc>
                <a:spcBef>
                  <a:spcPct val="0"/>
                </a:spcBef>
                <a:spcAft>
                  <a:spcPct val="35000"/>
                </a:spcAft>
                <a:buNone/>
              </a:pPr>
              <a:endParaRPr lang="zh-CN" altLang="en-US" sz="2000" kern="1200" dirty="0">
                <a:latin typeface="Century Gothic" panose="020B0502020202020204" pitchFamily="34" charset="0"/>
                <a:ea typeface="微软雅黑" panose="020B0503020204020204" pitchFamily="34" charset="-122"/>
                <a:sym typeface="Century Gothic" panose="020B0502020202020204" pitchFamily="34" charset="0"/>
              </a:endParaRPr>
            </a:p>
          </p:txBody>
        </p:sp>
      </p:grpSp>
      <p:cxnSp>
        <p:nvCxnSpPr>
          <p:cNvPr id="63" name="直接连接符 6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2E1838FE-D6C9-4394-9558-AB878282C5DE}"/>
              </a:ext>
            </a:extLst>
          </p:cNvPr>
          <p:cNvCxnSpPr/>
          <p:nvPr/>
        </p:nvCxnSpPr>
        <p:spPr>
          <a:xfrm>
            <a:off x="5752506" y="2874179"/>
            <a:ext cx="4377304" cy="0"/>
          </a:xfrm>
          <a:prstGeom prst="line">
            <a:avLst/>
          </a:prstGeom>
          <a:noFill/>
          <a:ln w="6350" cap="flat" cmpd="sng" algn="ctr">
            <a:solidFill>
              <a:srgbClr val="080E49"/>
            </a:solidFill>
            <a:prstDash val="solid"/>
            <a:miter lim="800000"/>
          </a:ln>
          <a:effectLst/>
        </p:spPr>
      </p:cxnSp>
      <p:sp>
        <p:nvSpPr>
          <p:cNvPr id="64" name="矩形 63"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6EC78560-9BF1-4B0F-89ED-5FCC98AAB408}"/>
              </a:ext>
            </a:extLst>
          </p:cNvPr>
          <p:cNvSpPr/>
          <p:nvPr/>
        </p:nvSpPr>
        <p:spPr>
          <a:xfrm>
            <a:off x="5752506" y="2874179"/>
            <a:ext cx="1146034" cy="45719"/>
          </a:xfrm>
          <a:prstGeom prst="rect">
            <a:avLst/>
          </a:prstGeom>
          <a:solidFill>
            <a:srgbClr val="000000">
              <a:lumMod val="95000"/>
              <a:lumOff val="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65" name="矩形 64"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3C8B2878-2351-440E-BFE1-63E3FCAF4DA8}"/>
              </a:ext>
            </a:extLst>
          </p:cNvPr>
          <p:cNvSpPr/>
          <p:nvPr/>
        </p:nvSpPr>
        <p:spPr>
          <a:xfrm>
            <a:off x="5645650" y="3042676"/>
            <a:ext cx="5284645" cy="957955"/>
          </a:xfrm>
          <a:prstGeom prst="rect">
            <a:avLst/>
          </a:prstGeom>
        </p:spPr>
        <p:txBody>
          <a:bodyPr wrap="square">
            <a:spAutoFit/>
          </a:bodyPr>
          <a:lstStyle/>
          <a:p>
            <a:pPr algn="just">
              <a:lnSpc>
                <a:spcPct val="125000"/>
              </a:lnSpc>
            </a:pPr>
            <a:r>
              <a:rPr lang="zh-CN" altLang="en-US"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占位符文本几乎可以为所有的</a:t>
            </a:r>
            <a:r>
              <a:rPr lang="en-US" altLang="zh-CN"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HTML</a:t>
            </a:r>
            <a:r>
              <a:rPr lang="zh-CN" altLang="en-US"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输入区域提供指示，</a:t>
            </a:r>
          </a:p>
          <a:p>
            <a:pPr algn="just">
              <a:lnSpc>
                <a:spcPct val="125000"/>
              </a:lnSpc>
            </a:pPr>
            <a:r>
              <a:rPr lang="zh-CN" altLang="en-US"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但有时也会误导设计师和开发者。为复杂的表单提供文字提示，同时又可以省略标签来提高美观度，这些听起来很诱人。</a:t>
            </a:r>
          </a:p>
        </p:txBody>
      </p:sp>
      <p:sp>
        <p:nvSpPr>
          <p:cNvPr id="66" name="矩形 65"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C247027A-44CB-4B6F-BF04-32611823D533}"/>
              </a:ext>
            </a:extLst>
          </p:cNvPr>
          <p:cNvSpPr/>
          <p:nvPr/>
        </p:nvSpPr>
        <p:spPr>
          <a:xfrm>
            <a:off x="5645651" y="3995281"/>
            <a:ext cx="5284644" cy="530466"/>
          </a:xfrm>
          <a:prstGeom prst="rect">
            <a:avLst/>
          </a:prstGeom>
        </p:spPr>
        <p:txBody>
          <a:bodyPr wrap="square">
            <a:spAutoFit/>
          </a:bodyPr>
          <a:lstStyle/>
          <a:p>
            <a:pPr algn="just">
              <a:lnSpc>
                <a:spcPct val="125000"/>
              </a:lnSpc>
            </a:pPr>
            <a:r>
              <a:rPr lang="en-US" altLang="zh-CN" sz="1200" dirty="0">
                <a:solidFill>
                  <a:prstClr val="white">
                    <a:lumMod val="50000"/>
                  </a:prstClr>
                </a:solidFill>
                <a:latin typeface="Century Gothic" panose="020B0502020202020204" pitchFamily="34" charset="0"/>
                <a:ea typeface="微软雅黑" panose="020B0503020204020204" pitchFamily="34" charset="-122"/>
                <a:sym typeface="Century Gothic" panose="020B0502020202020204" pitchFamily="34" charset="0"/>
              </a:rPr>
              <a:t>Placeholder text can provide instructions for almost all HTML input areas, but it can sometimes mislead designers and developers.</a:t>
            </a:r>
          </a:p>
        </p:txBody>
      </p:sp>
      <p:sp>
        <p:nvSpPr>
          <p:cNvPr id="67" name="文本框 66"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56845164-2A0E-4AB4-9105-93A52C79B968}"/>
              </a:ext>
            </a:extLst>
          </p:cNvPr>
          <p:cNvSpPr txBox="1"/>
          <p:nvPr/>
        </p:nvSpPr>
        <p:spPr>
          <a:xfrm>
            <a:off x="5626599" y="2171274"/>
            <a:ext cx="3057247" cy="584775"/>
          </a:xfrm>
          <a:prstGeom prst="rect">
            <a:avLst/>
          </a:prstGeom>
          <a:noFill/>
          <a:ln>
            <a:noFill/>
          </a:ln>
        </p:spPr>
        <p:txBody>
          <a:bodyPr wrap="none" rtlCol="0">
            <a:spAutoFit/>
          </a:bodyPr>
          <a:lstStyle/>
          <a:p>
            <a:r>
              <a:rPr lang="zh-CN" altLang="en-US" sz="3200" dirty="0">
                <a:solidFill>
                  <a:srgbClr val="000000"/>
                </a:solidFill>
                <a:latin typeface="华文中宋" panose="02010600040101010101" pitchFamily="2" charset="-122"/>
                <a:ea typeface="华文中宋" panose="02010600040101010101" pitchFamily="2" charset="-122"/>
                <a:sym typeface="Century Gothic" panose="020B0502020202020204" pitchFamily="34" charset="0"/>
              </a:rPr>
              <a:t>请输入你的标题</a:t>
            </a:r>
            <a:endParaRPr lang="en-US" altLang="zh-CN" sz="3200" dirty="0">
              <a:solidFill>
                <a:srgbClr val="000000"/>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68" name="矩形 67"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2EC3356A-08C0-475A-99CD-9E57BD17230D}"/>
              </a:ext>
            </a:extLst>
          </p:cNvPr>
          <p:cNvSpPr/>
          <p:nvPr/>
        </p:nvSpPr>
        <p:spPr>
          <a:xfrm>
            <a:off x="5729356" y="4751682"/>
            <a:ext cx="1146034" cy="352976"/>
          </a:xfrm>
          <a:prstGeom prst="rect">
            <a:avLst/>
          </a:prstGeom>
          <a:solidFill>
            <a:srgbClr val="51586B">
              <a:alpha val="70000"/>
            </a:srgbClr>
          </a:solidFill>
          <a:ln w="12700" cap="flat" cmpd="sng" algn="ctr">
            <a:noFill/>
            <a:prstDash val="solid"/>
            <a:miter lim="800000"/>
          </a:ln>
          <a:effectLst>
            <a:outerShdw blurRad="63500" sx="102000" sy="102000" algn="ctr"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i="0" u="none" strike="noStrike" kern="0" cap="none" spc="600" normalizeH="0" baseline="0" noProof="0" dirty="0" smtClean="0">
                <a:ln>
                  <a:noFill/>
                </a:ln>
                <a:solidFill>
                  <a:prstClr val="white"/>
                </a:solidFill>
                <a:effectLst/>
                <a:uLnTx/>
                <a:uFillTx/>
                <a:latin typeface="华文中宋" panose="02010600040101010101" pitchFamily="2" charset="-122"/>
                <a:ea typeface="华文中宋" panose="02010600040101010101" pitchFamily="2" charset="-122"/>
                <a:sym typeface="Century Gothic" panose="020B0502020202020204" pitchFamily="34" charset="0"/>
              </a:rPr>
              <a:t>浮世绘</a:t>
            </a:r>
            <a:endParaRPr kumimoji="0" lang="zh-CN" altLang="en-US" sz="1300" i="0" u="none" strike="noStrike" kern="0" cap="none" spc="60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Century Gothic" panose="020B0502020202020204" pitchFamily="34" charset="0"/>
            </a:endParaRPr>
          </a:p>
        </p:txBody>
      </p:sp>
    </p:spTree>
    <p:extLst>
      <p:ext uri="{BB962C8B-B14F-4D97-AF65-F5344CB8AC3E}">
        <p14:creationId xmlns:p14="http://schemas.microsoft.com/office/powerpoint/2010/main" val="2934747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788" y="537132"/>
            <a:ext cx="11310425" cy="57837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50729DE-4216-41AD-8958-8FF136C5AAA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40787" y="6288704"/>
            <a:ext cx="11310425" cy="423242"/>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626012" y="738488"/>
            <a:ext cx="10939976" cy="5381024"/>
          </a:xfrm>
          <a:prstGeom prst="rect">
            <a:avLst/>
          </a:prstGeom>
          <a:noFill/>
          <a:ln w="28575">
            <a:solidFill>
              <a:srgbClr val="51586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70E7875-C234-439A-9112-6CB80A744080}"/>
              </a:ext>
            </a:extLst>
          </p:cNvPr>
          <p:cNvSpPr txBox="1"/>
          <p:nvPr/>
        </p:nvSpPr>
        <p:spPr>
          <a:xfrm>
            <a:off x="4926452" y="1006698"/>
            <a:ext cx="2339103" cy="646331"/>
          </a:xfrm>
          <a:prstGeom prst="rect">
            <a:avLst/>
          </a:prstGeom>
          <a:noFill/>
          <a:ln>
            <a:noFill/>
          </a:ln>
        </p:spPr>
        <p:txBody>
          <a:bodyPr wrap="none" rtlCol="0">
            <a:spAutoFit/>
          </a:bodyPr>
          <a:lstStyle/>
          <a:p>
            <a:pPr algn="ctr"/>
            <a:r>
              <a:rPr lang="zh-CN" altLang="en-US" sz="3600" spc="600" dirty="0" smtClean="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第肆章</a:t>
            </a:r>
            <a:r>
              <a:rPr lang="zh-CN" altLang="en-US"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回</a:t>
            </a:r>
            <a:endParaRPr lang="en-US" altLang="zh-CN"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24" name="任意多边形 6">
            <a:extLst>
              <a:ext uri="{FF2B5EF4-FFF2-40B4-BE49-F238E27FC236}">
                <a16:creationId xmlns:a16="http://schemas.microsoft.com/office/drawing/2014/main" xmlns="" id="{C31FA3FB-ED17-4DE5-9639-7FA14FBB2CF5}"/>
              </a:ext>
            </a:extLst>
          </p:cNvPr>
          <p:cNvSpPr/>
          <p:nvPr/>
        </p:nvSpPr>
        <p:spPr>
          <a:xfrm>
            <a:off x="4760655" y="3951082"/>
            <a:ext cx="1444311" cy="1245247"/>
          </a:xfrm>
          <a:custGeom>
            <a:avLst/>
            <a:gdLst>
              <a:gd name="connsiteX0" fmla="*/ 0 w 2283968"/>
              <a:gd name="connsiteY0" fmla="*/ 984589 h 1969178"/>
              <a:gd name="connsiteX1" fmla="*/ 492295 w 2283968"/>
              <a:gd name="connsiteY1" fmla="*/ 0 h 1969178"/>
              <a:gd name="connsiteX2" fmla="*/ 1791674 w 2283968"/>
              <a:gd name="connsiteY2" fmla="*/ 0 h 1969178"/>
              <a:gd name="connsiteX3" fmla="*/ 2283968 w 2283968"/>
              <a:gd name="connsiteY3" fmla="*/ 984589 h 1969178"/>
              <a:gd name="connsiteX4" fmla="*/ 1791674 w 2283968"/>
              <a:gd name="connsiteY4" fmla="*/ 1969178 h 1969178"/>
              <a:gd name="connsiteX5" fmla="*/ 492295 w 2283968"/>
              <a:gd name="connsiteY5" fmla="*/ 1969178 h 1969178"/>
              <a:gd name="connsiteX6" fmla="*/ 0 w 2283968"/>
              <a:gd name="connsiteY6" fmla="*/ 984589 h 1969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968" h="1969178">
                <a:moveTo>
                  <a:pt x="0" y="984589"/>
                </a:moveTo>
                <a:lnTo>
                  <a:pt x="492295" y="0"/>
                </a:lnTo>
                <a:lnTo>
                  <a:pt x="1791674" y="0"/>
                </a:lnTo>
                <a:lnTo>
                  <a:pt x="2283968" y="984589"/>
                </a:lnTo>
                <a:lnTo>
                  <a:pt x="1791674" y="1969178"/>
                </a:lnTo>
                <a:lnTo>
                  <a:pt x="492295" y="1969178"/>
                </a:lnTo>
                <a:lnTo>
                  <a:pt x="0" y="984589"/>
                </a:lnTo>
                <a:close/>
              </a:path>
            </a:pathLst>
          </a:custGeom>
          <a:solidFill>
            <a:srgbClr val="51586B"/>
          </a:solidFill>
          <a:ln w="12700" cap="flat" cmpd="sng" algn="ctr">
            <a:noFill/>
            <a:prstDash val="solid"/>
            <a:miter lim="800000"/>
          </a:ln>
          <a:effectLst/>
        </p:spPr>
        <p:txBody>
          <a:bodyPr spcFirstLastPara="0" vert="horz" wrap="square" lIns="354429" tIns="365269" rIns="354429" bIns="365269" numCol="1" spcCol="1270" anchor="ctr" anchorCtr="0">
            <a:noAutofit/>
          </a:bodyPr>
          <a:lstStyle/>
          <a:p>
            <a:pPr marL="0" marR="0" lvl="0" indent="0" algn="ctr" defTabSz="2089150" eaLnBrk="1" fontAlgn="auto" latinLnBrk="0" hangingPunct="1">
              <a:lnSpc>
                <a:spcPct val="90000"/>
              </a:lnSpc>
              <a:spcBef>
                <a:spcPct val="0"/>
              </a:spcBef>
              <a:spcAft>
                <a:spcPct val="35000"/>
              </a:spcAft>
              <a:buClrTx/>
              <a:buSzTx/>
              <a:buFontTx/>
              <a:buNone/>
              <a:tabLst/>
              <a:defRPr/>
            </a:pPr>
            <a:endParaRPr kumimoji="0" lang="zh-CN" altLang="en-US" sz="47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5" name="六边形 24">
            <a:extLst>
              <a:ext uri="{FF2B5EF4-FFF2-40B4-BE49-F238E27FC236}">
                <a16:creationId xmlns:a16="http://schemas.microsoft.com/office/drawing/2014/main" xmlns="" id="{119E5F66-84DB-412B-B8FA-57B0FCADA41D}"/>
              </a:ext>
            </a:extLst>
          </p:cNvPr>
          <p:cNvSpPr/>
          <p:nvPr/>
        </p:nvSpPr>
        <p:spPr>
          <a:xfrm>
            <a:off x="3526052" y="3282234"/>
            <a:ext cx="1444311" cy="1245247"/>
          </a:xfrm>
          <a:prstGeom prst="hexagon">
            <a:avLst>
              <a:gd name="adj" fmla="val 25000"/>
              <a:gd name="vf" fmla="val 115470"/>
            </a:avLst>
          </a:prstGeom>
          <a:solidFill>
            <a:srgbClr val="51586B"/>
          </a:solidFill>
          <a:ln w="12700" cap="flat" cmpd="sng" algn="ctr">
            <a:noFill/>
            <a:prstDash val="solid"/>
            <a:miter lim="800000"/>
          </a:ln>
          <a:effectLst/>
        </p:spPr>
        <p:txBody>
          <a:bodyPr/>
          <a:lstStyle/>
          <a:p>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6" name="任意多边形 11">
            <a:extLst>
              <a:ext uri="{FF2B5EF4-FFF2-40B4-BE49-F238E27FC236}">
                <a16:creationId xmlns:a16="http://schemas.microsoft.com/office/drawing/2014/main" xmlns="" id="{8CAF46D4-04ED-4640-BFBB-D19E8B46B696}"/>
              </a:ext>
            </a:extLst>
          </p:cNvPr>
          <p:cNvSpPr/>
          <p:nvPr/>
        </p:nvSpPr>
        <p:spPr>
          <a:xfrm>
            <a:off x="5991146" y="3267429"/>
            <a:ext cx="1444311" cy="1245247"/>
          </a:xfrm>
          <a:custGeom>
            <a:avLst/>
            <a:gdLst>
              <a:gd name="connsiteX0" fmla="*/ 0 w 2283968"/>
              <a:gd name="connsiteY0" fmla="*/ 984589 h 1969178"/>
              <a:gd name="connsiteX1" fmla="*/ 492295 w 2283968"/>
              <a:gd name="connsiteY1" fmla="*/ 0 h 1969178"/>
              <a:gd name="connsiteX2" fmla="*/ 1791674 w 2283968"/>
              <a:gd name="connsiteY2" fmla="*/ 0 h 1969178"/>
              <a:gd name="connsiteX3" fmla="*/ 2283968 w 2283968"/>
              <a:gd name="connsiteY3" fmla="*/ 984589 h 1969178"/>
              <a:gd name="connsiteX4" fmla="*/ 1791674 w 2283968"/>
              <a:gd name="connsiteY4" fmla="*/ 1969178 h 1969178"/>
              <a:gd name="connsiteX5" fmla="*/ 492295 w 2283968"/>
              <a:gd name="connsiteY5" fmla="*/ 1969178 h 1969178"/>
              <a:gd name="connsiteX6" fmla="*/ 0 w 2283968"/>
              <a:gd name="connsiteY6" fmla="*/ 984589 h 1969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968" h="1969178">
                <a:moveTo>
                  <a:pt x="0" y="984589"/>
                </a:moveTo>
                <a:lnTo>
                  <a:pt x="492295" y="0"/>
                </a:lnTo>
                <a:lnTo>
                  <a:pt x="1791674" y="0"/>
                </a:lnTo>
                <a:lnTo>
                  <a:pt x="2283968" y="984589"/>
                </a:lnTo>
                <a:lnTo>
                  <a:pt x="1791674" y="1969178"/>
                </a:lnTo>
                <a:lnTo>
                  <a:pt x="492295" y="1969178"/>
                </a:lnTo>
                <a:lnTo>
                  <a:pt x="0" y="984589"/>
                </a:lnTo>
                <a:close/>
              </a:path>
            </a:pathLst>
          </a:custGeom>
          <a:solidFill>
            <a:srgbClr val="51586B"/>
          </a:solidFill>
          <a:ln w="12700" cap="flat" cmpd="sng" algn="ctr">
            <a:noFill/>
            <a:prstDash val="solid"/>
            <a:miter lim="800000"/>
          </a:ln>
          <a:effectLst/>
        </p:spPr>
        <p:txBody>
          <a:bodyPr spcFirstLastPara="0" vert="horz" wrap="square" lIns="354429" tIns="365269" rIns="354429" bIns="365269" numCol="1" spcCol="1270" anchor="ctr" anchorCtr="0">
            <a:noAutofit/>
          </a:bodyPr>
          <a:lstStyle/>
          <a:p>
            <a:pPr marL="0" marR="0" lvl="0" indent="0" algn="ctr" defTabSz="2089150" eaLnBrk="1" fontAlgn="auto" latinLnBrk="0" hangingPunct="1">
              <a:lnSpc>
                <a:spcPct val="90000"/>
              </a:lnSpc>
              <a:spcBef>
                <a:spcPct val="0"/>
              </a:spcBef>
              <a:spcAft>
                <a:spcPct val="35000"/>
              </a:spcAft>
              <a:buClrTx/>
              <a:buSzTx/>
              <a:buFontTx/>
              <a:buNone/>
              <a:tabLst/>
              <a:defRPr/>
            </a:pPr>
            <a:endParaRPr kumimoji="0" lang="zh-CN" altLang="en-US" sz="47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7" name="六边形 26">
            <a:extLst>
              <a:ext uri="{FF2B5EF4-FFF2-40B4-BE49-F238E27FC236}">
                <a16:creationId xmlns:a16="http://schemas.microsoft.com/office/drawing/2014/main" xmlns="" id="{7CEE0E96-4AFB-4744-A439-0FDE978EA64D}"/>
              </a:ext>
            </a:extLst>
          </p:cNvPr>
          <p:cNvSpPr/>
          <p:nvPr/>
        </p:nvSpPr>
        <p:spPr>
          <a:xfrm>
            <a:off x="7221637" y="3951082"/>
            <a:ext cx="1444311" cy="1245247"/>
          </a:xfrm>
          <a:prstGeom prst="hexagon">
            <a:avLst>
              <a:gd name="adj" fmla="val 25000"/>
              <a:gd name="vf" fmla="val 115470"/>
            </a:avLst>
          </a:prstGeom>
          <a:solidFill>
            <a:srgbClr val="51586B"/>
          </a:solidFill>
          <a:ln w="12700" cap="flat" cmpd="sng" algn="ctr">
            <a:noFill/>
            <a:prstDash val="solid"/>
            <a:miter lim="800000"/>
          </a:ln>
          <a:effectLst/>
        </p:spPr>
        <p:txBody>
          <a:bodyPr/>
          <a:lstStyle/>
          <a:p>
            <a:endParaRPr lang="zh-CN" altLang="en-US">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8" name="任意多边形 15">
            <a:extLst>
              <a:ext uri="{FF2B5EF4-FFF2-40B4-BE49-F238E27FC236}">
                <a16:creationId xmlns:a16="http://schemas.microsoft.com/office/drawing/2014/main" xmlns="" id="{BF168521-7997-49AD-B8B0-71A3679A89D4}"/>
              </a:ext>
            </a:extLst>
          </p:cNvPr>
          <p:cNvSpPr/>
          <p:nvPr/>
        </p:nvSpPr>
        <p:spPr>
          <a:xfrm>
            <a:off x="4760655" y="2586738"/>
            <a:ext cx="1444311" cy="1245247"/>
          </a:xfrm>
          <a:custGeom>
            <a:avLst/>
            <a:gdLst>
              <a:gd name="connsiteX0" fmla="*/ 0 w 2283968"/>
              <a:gd name="connsiteY0" fmla="*/ 984589 h 1969178"/>
              <a:gd name="connsiteX1" fmla="*/ 492295 w 2283968"/>
              <a:gd name="connsiteY1" fmla="*/ 0 h 1969178"/>
              <a:gd name="connsiteX2" fmla="*/ 1791674 w 2283968"/>
              <a:gd name="connsiteY2" fmla="*/ 0 h 1969178"/>
              <a:gd name="connsiteX3" fmla="*/ 2283968 w 2283968"/>
              <a:gd name="connsiteY3" fmla="*/ 984589 h 1969178"/>
              <a:gd name="connsiteX4" fmla="*/ 1791674 w 2283968"/>
              <a:gd name="connsiteY4" fmla="*/ 1969178 h 1969178"/>
              <a:gd name="connsiteX5" fmla="*/ 492295 w 2283968"/>
              <a:gd name="connsiteY5" fmla="*/ 1969178 h 1969178"/>
              <a:gd name="connsiteX6" fmla="*/ 0 w 2283968"/>
              <a:gd name="connsiteY6" fmla="*/ 984589 h 1969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83968" h="1969178">
                <a:moveTo>
                  <a:pt x="0" y="984589"/>
                </a:moveTo>
                <a:lnTo>
                  <a:pt x="492295" y="0"/>
                </a:lnTo>
                <a:lnTo>
                  <a:pt x="1791674" y="0"/>
                </a:lnTo>
                <a:lnTo>
                  <a:pt x="2283968" y="984589"/>
                </a:lnTo>
                <a:lnTo>
                  <a:pt x="1791674" y="1969178"/>
                </a:lnTo>
                <a:lnTo>
                  <a:pt x="492295" y="1969178"/>
                </a:lnTo>
                <a:lnTo>
                  <a:pt x="0" y="984589"/>
                </a:lnTo>
                <a:close/>
              </a:path>
            </a:pathLst>
          </a:custGeom>
          <a:solidFill>
            <a:srgbClr val="51586B"/>
          </a:solidFill>
          <a:ln w="12700" cap="flat" cmpd="sng" algn="ctr">
            <a:noFill/>
            <a:prstDash val="solid"/>
            <a:miter lim="800000"/>
          </a:ln>
          <a:effectLst/>
        </p:spPr>
        <p:txBody>
          <a:bodyPr spcFirstLastPara="0" vert="horz" wrap="square" lIns="354429" tIns="365269" rIns="354429" bIns="365269" numCol="1" spcCol="1270" anchor="ctr" anchorCtr="0">
            <a:noAutofit/>
          </a:bodyPr>
          <a:lstStyle/>
          <a:p>
            <a:pPr marL="0" marR="0" lvl="0" indent="0" algn="ctr" defTabSz="2089150" eaLnBrk="1" fontAlgn="auto" latinLnBrk="0" hangingPunct="1">
              <a:lnSpc>
                <a:spcPct val="90000"/>
              </a:lnSpc>
              <a:spcBef>
                <a:spcPct val="0"/>
              </a:spcBef>
              <a:spcAft>
                <a:spcPct val="35000"/>
              </a:spcAft>
              <a:buClrTx/>
              <a:buSzTx/>
              <a:buFontTx/>
              <a:buNone/>
              <a:tabLst/>
              <a:defRPr/>
            </a:pPr>
            <a:endParaRPr kumimoji="0" lang="zh-CN" altLang="en-US" sz="47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9" name="六边形 28">
            <a:extLst>
              <a:ext uri="{FF2B5EF4-FFF2-40B4-BE49-F238E27FC236}">
                <a16:creationId xmlns:a16="http://schemas.microsoft.com/office/drawing/2014/main" xmlns="" id="{4CC62BD2-FB0A-4A2B-B286-F609970DFAF9}"/>
              </a:ext>
            </a:extLst>
          </p:cNvPr>
          <p:cNvSpPr/>
          <p:nvPr/>
        </p:nvSpPr>
        <p:spPr>
          <a:xfrm>
            <a:off x="5991146" y="1906375"/>
            <a:ext cx="1444311" cy="1245247"/>
          </a:xfrm>
          <a:prstGeom prst="hexagon">
            <a:avLst>
              <a:gd name="adj" fmla="val 25000"/>
              <a:gd name="vf" fmla="val 115470"/>
            </a:avLst>
          </a:prstGeom>
          <a:solidFill>
            <a:srgbClr val="51586B"/>
          </a:solidFill>
          <a:ln w="12700" cap="flat" cmpd="sng" algn="ctr">
            <a:noFill/>
            <a:prstDash val="solid"/>
            <a:miter lim="800000"/>
          </a:ln>
          <a:effectLst/>
        </p:spPr>
        <p:txBody>
          <a:bodyPr/>
          <a:lstStyle/>
          <a:p>
            <a:pPr marL="0" marR="0" lvl="0" indent="0" defTabSz="914377"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chemeClr val="bg2">
                  <a:lumMod val="75000"/>
                </a:schemeClr>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0" name="矩形 29">
            <a:extLst>
              <a:ext uri="{FF2B5EF4-FFF2-40B4-BE49-F238E27FC236}">
                <a16:creationId xmlns:a16="http://schemas.microsoft.com/office/drawing/2014/main" xmlns="" id="{0280F150-128F-4168-843A-4E58319AA65B}"/>
              </a:ext>
            </a:extLst>
          </p:cNvPr>
          <p:cNvSpPr/>
          <p:nvPr/>
        </p:nvSpPr>
        <p:spPr>
          <a:xfrm>
            <a:off x="3771154" y="3550914"/>
            <a:ext cx="954107" cy="707886"/>
          </a:xfrm>
          <a:prstGeom prst="rect">
            <a:avLst/>
          </a:prstGeom>
        </p:spPr>
        <p:txBody>
          <a:bodyPr wrap="none">
            <a:spAutoFit/>
          </a:bodyPr>
          <a:lstStyle/>
          <a:p>
            <a:pPr algn="ctr"/>
            <a:r>
              <a:rPr lang="zh-CN" altLang="en-US" sz="2000" b="1" kern="0"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请输入</a:t>
            </a:r>
            <a:endParaRPr lang="en-US" altLang="zh-CN" sz="2000" b="1" kern="0"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a:p>
            <a:pPr algn="ctr"/>
            <a:r>
              <a:rPr lang="zh-CN" altLang="en-US" sz="2000" b="1" kern="0"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标题</a:t>
            </a:r>
          </a:p>
        </p:txBody>
      </p:sp>
      <p:sp>
        <p:nvSpPr>
          <p:cNvPr id="38" name="矩形 37">
            <a:extLst>
              <a:ext uri="{FF2B5EF4-FFF2-40B4-BE49-F238E27FC236}">
                <a16:creationId xmlns:a16="http://schemas.microsoft.com/office/drawing/2014/main" xmlns="" id="{299327B0-6BA5-43F4-95AD-01F412B30B05}"/>
              </a:ext>
            </a:extLst>
          </p:cNvPr>
          <p:cNvSpPr/>
          <p:nvPr/>
        </p:nvSpPr>
        <p:spPr>
          <a:xfrm>
            <a:off x="6236248" y="2175055"/>
            <a:ext cx="954107" cy="707886"/>
          </a:xfrm>
          <a:prstGeom prst="rect">
            <a:avLst/>
          </a:prstGeom>
        </p:spPr>
        <p:txBody>
          <a:bodyPr wrap="none">
            <a:spAutoFit/>
          </a:bodyPr>
          <a:lstStyle/>
          <a:p>
            <a:pPr algn="ctr"/>
            <a:r>
              <a:rPr lang="zh-CN" altLang="en-US" sz="2000" b="1" kern="0"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请输入</a:t>
            </a:r>
            <a:endParaRPr lang="en-US" altLang="zh-CN" sz="2000" b="1" kern="0"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a:p>
            <a:pPr algn="ctr"/>
            <a:r>
              <a:rPr lang="zh-CN" altLang="en-US" sz="2000" b="1" kern="0"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标题</a:t>
            </a:r>
          </a:p>
        </p:txBody>
      </p:sp>
      <p:sp>
        <p:nvSpPr>
          <p:cNvPr id="39" name="矩形 38">
            <a:extLst>
              <a:ext uri="{FF2B5EF4-FFF2-40B4-BE49-F238E27FC236}">
                <a16:creationId xmlns:a16="http://schemas.microsoft.com/office/drawing/2014/main" xmlns="" id="{A65AE0F8-D65D-46AF-AF9D-784186D3D22B}"/>
              </a:ext>
            </a:extLst>
          </p:cNvPr>
          <p:cNvSpPr/>
          <p:nvPr/>
        </p:nvSpPr>
        <p:spPr>
          <a:xfrm>
            <a:off x="7466739" y="4219762"/>
            <a:ext cx="954107" cy="707886"/>
          </a:xfrm>
          <a:prstGeom prst="rect">
            <a:avLst/>
          </a:prstGeom>
        </p:spPr>
        <p:txBody>
          <a:bodyPr wrap="none">
            <a:spAutoFit/>
          </a:bodyPr>
          <a:lstStyle/>
          <a:p>
            <a:pPr algn="ctr"/>
            <a:r>
              <a:rPr lang="zh-CN" altLang="en-US" sz="2000" b="1" kern="0"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请输入</a:t>
            </a:r>
            <a:endParaRPr lang="en-US" altLang="zh-CN" sz="2000" b="1" kern="0"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a:p>
            <a:pPr algn="ctr"/>
            <a:r>
              <a:rPr lang="zh-CN" altLang="en-US" sz="2000" b="1" kern="0"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标题</a:t>
            </a:r>
          </a:p>
        </p:txBody>
      </p:sp>
      <p:sp>
        <p:nvSpPr>
          <p:cNvPr id="40" name="矩形 39">
            <a:extLst>
              <a:ext uri="{FF2B5EF4-FFF2-40B4-BE49-F238E27FC236}">
                <a16:creationId xmlns:a16="http://schemas.microsoft.com/office/drawing/2014/main" xmlns="" id="{EEF1C736-C4FD-4A50-AD37-04706EBA5D7E}"/>
              </a:ext>
            </a:extLst>
          </p:cNvPr>
          <p:cNvSpPr/>
          <p:nvPr/>
        </p:nvSpPr>
        <p:spPr>
          <a:xfrm flipH="1">
            <a:off x="867334" y="2159210"/>
            <a:ext cx="3699785" cy="932563"/>
          </a:xfrm>
          <a:prstGeom prst="rect">
            <a:avLst/>
          </a:prstGeom>
        </p:spPr>
        <p:txBody>
          <a:bodyPr wrap="square">
            <a:spAutoFit/>
          </a:bodyPr>
          <a:lstStyle/>
          <a:p>
            <a:pPr algn="r" defTabSz="914377">
              <a:lnSpc>
                <a:spcPct val="130000"/>
              </a:lnSpc>
            </a:pPr>
            <a:r>
              <a:rPr lang="zh-CN" altLang="en-US" sz="14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sp>
        <p:nvSpPr>
          <p:cNvPr id="42" name="矩形 41">
            <a:extLst>
              <a:ext uri="{FF2B5EF4-FFF2-40B4-BE49-F238E27FC236}">
                <a16:creationId xmlns:a16="http://schemas.microsoft.com/office/drawing/2014/main" xmlns="" id="{E6B70C97-8B22-443F-A6F4-C382C4A6BB17}"/>
              </a:ext>
            </a:extLst>
          </p:cNvPr>
          <p:cNvSpPr/>
          <p:nvPr/>
        </p:nvSpPr>
        <p:spPr>
          <a:xfrm flipH="1">
            <a:off x="7672339" y="2669018"/>
            <a:ext cx="3699785" cy="932563"/>
          </a:xfrm>
          <a:prstGeom prst="rect">
            <a:avLst/>
          </a:prstGeom>
        </p:spPr>
        <p:txBody>
          <a:bodyPr wrap="square">
            <a:spAutoFit/>
          </a:bodyPr>
          <a:lstStyle/>
          <a:p>
            <a:pPr defTabSz="914377">
              <a:lnSpc>
                <a:spcPct val="130000"/>
              </a:lnSpc>
            </a:pPr>
            <a:r>
              <a:rPr lang="zh-CN" altLang="en-US" sz="14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sp>
        <p:nvSpPr>
          <p:cNvPr id="43" name="矩形 42">
            <a:extLst>
              <a:ext uri="{FF2B5EF4-FFF2-40B4-BE49-F238E27FC236}">
                <a16:creationId xmlns:a16="http://schemas.microsoft.com/office/drawing/2014/main" xmlns="" id="{1D534587-4F9B-4FE1-99F9-D66F485494A7}"/>
              </a:ext>
            </a:extLst>
          </p:cNvPr>
          <p:cNvSpPr/>
          <p:nvPr/>
        </p:nvSpPr>
        <p:spPr>
          <a:xfrm flipH="1">
            <a:off x="957591" y="4659551"/>
            <a:ext cx="3699785" cy="932563"/>
          </a:xfrm>
          <a:prstGeom prst="rect">
            <a:avLst/>
          </a:prstGeom>
        </p:spPr>
        <p:txBody>
          <a:bodyPr wrap="square">
            <a:spAutoFit/>
          </a:bodyPr>
          <a:lstStyle/>
          <a:p>
            <a:pPr algn="r" defTabSz="914377">
              <a:lnSpc>
                <a:spcPct val="130000"/>
              </a:lnSpc>
            </a:pPr>
            <a:r>
              <a:rPr lang="zh-CN" altLang="en-US" sz="14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sp>
        <p:nvSpPr>
          <p:cNvPr id="44" name="矩形 43">
            <a:extLst>
              <a:ext uri="{FF2B5EF4-FFF2-40B4-BE49-F238E27FC236}">
                <a16:creationId xmlns:a16="http://schemas.microsoft.com/office/drawing/2014/main" xmlns="" id="{1FD21FDE-D7C3-4B08-BC7B-CA8A9E10654C}"/>
              </a:ext>
            </a:extLst>
          </p:cNvPr>
          <p:cNvSpPr/>
          <p:nvPr/>
        </p:nvSpPr>
        <p:spPr>
          <a:xfrm>
            <a:off x="4906543" y="2824643"/>
            <a:ext cx="1152534" cy="769437"/>
          </a:xfrm>
          <a:prstGeom prst="rect">
            <a:avLst/>
          </a:prstGeom>
        </p:spPr>
        <p:txBody>
          <a:bodyPr wrap="square" lIns="91436" tIns="45718" rIns="91436" bIns="45718">
            <a:spAutoFit/>
          </a:bodyPr>
          <a:lstStyle/>
          <a:p>
            <a:pPr algn="ctr" defTabSz="914354"/>
            <a:r>
              <a:rPr lang="zh-CN" altLang="en-US"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壹</a:t>
            </a:r>
            <a:endParaRPr lang="en-US" altLang="zh-CN"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45" name="矩形 44">
            <a:extLst>
              <a:ext uri="{FF2B5EF4-FFF2-40B4-BE49-F238E27FC236}">
                <a16:creationId xmlns:a16="http://schemas.microsoft.com/office/drawing/2014/main" xmlns="" id="{CA4B0042-B063-47D4-A368-DF1B1E95DEFD}"/>
              </a:ext>
            </a:extLst>
          </p:cNvPr>
          <p:cNvSpPr/>
          <p:nvPr/>
        </p:nvSpPr>
        <p:spPr>
          <a:xfrm>
            <a:off x="4906543" y="4188987"/>
            <a:ext cx="1152534" cy="769437"/>
          </a:xfrm>
          <a:prstGeom prst="rect">
            <a:avLst/>
          </a:prstGeom>
        </p:spPr>
        <p:txBody>
          <a:bodyPr wrap="square" lIns="91436" tIns="45718" rIns="91436" bIns="45718">
            <a:spAutoFit/>
          </a:bodyPr>
          <a:lstStyle/>
          <a:p>
            <a:pPr algn="ctr" defTabSz="914354"/>
            <a:r>
              <a:rPr lang="zh-CN" altLang="en-US"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贰</a:t>
            </a:r>
            <a:endParaRPr lang="en-US" altLang="zh-CN"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46" name="矩形 45">
            <a:extLst>
              <a:ext uri="{FF2B5EF4-FFF2-40B4-BE49-F238E27FC236}">
                <a16:creationId xmlns:a16="http://schemas.microsoft.com/office/drawing/2014/main" xmlns="" id="{C169A97A-2735-498F-BA7A-3C98E2050E45}"/>
              </a:ext>
            </a:extLst>
          </p:cNvPr>
          <p:cNvSpPr/>
          <p:nvPr/>
        </p:nvSpPr>
        <p:spPr>
          <a:xfrm>
            <a:off x="6137034" y="3505334"/>
            <a:ext cx="1152534" cy="769437"/>
          </a:xfrm>
          <a:prstGeom prst="rect">
            <a:avLst/>
          </a:prstGeom>
        </p:spPr>
        <p:txBody>
          <a:bodyPr wrap="square" lIns="91436" tIns="45718" rIns="91436" bIns="45718">
            <a:spAutoFit/>
          </a:bodyPr>
          <a:lstStyle/>
          <a:p>
            <a:pPr algn="ctr" defTabSz="914354"/>
            <a:r>
              <a:rPr lang="zh-CN" altLang="en-US"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叁</a:t>
            </a:r>
            <a:endParaRPr lang="en-US" altLang="zh-CN" sz="4400" b="1"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p:txBody>
      </p:sp>
    </p:spTree>
    <p:extLst>
      <p:ext uri="{BB962C8B-B14F-4D97-AF65-F5344CB8AC3E}">
        <p14:creationId xmlns:p14="http://schemas.microsoft.com/office/powerpoint/2010/main" val="42138203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rotWithShape="1">
          <a:blip r:embed="rId2" cstate="print">
            <a:extLst>
              <a:ext uri="{28A0092B-C50C-407E-A947-70E740481C1C}">
                <a14:useLocalDpi xmlns:a14="http://schemas.microsoft.com/office/drawing/2010/main" val="0"/>
              </a:ext>
            </a:extLst>
          </a:blip>
          <a:srcRect t="3919" b="3919"/>
          <a:stretch/>
        </p:blipFill>
        <p:spPr>
          <a:xfrm>
            <a:off x="0" y="0"/>
            <a:ext cx="12192000" cy="6858000"/>
          </a:xfrm>
          <a:prstGeom prst="rect">
            <a:avLst/>
          </a:prstGeom>
        </p:spPr>
      </p:pic>
      <p:grpSp>
        <p:nvGrpSpPr>
          <p:cNvPr id="4" name="组合 3"/>
          <p:cNvGrpSpPr/>
          <p:nvPr/>
        </p:nvGrpSpPr>
        <p:grpSpPr>
          <a:xfrm>
            <a:off x="13287709" y="401870"/>
            <a:ext cx="3595243" cy="6238332"/>
            <a:chOff x="5070462" y="401870"/>
            <a:chExt cx="3595243" cy="6238332"/>
          </a:xfrm>
        </p:grpSpPr>
        <p:sp>
          <p:nvSpPr>
            <p:cNvPr id="23" name="文本框 22">
              <a:extLst>
                <a:ext uri="{FF2B5EF4-FFF2-40B4-BE49-F238E27FC236}">
                  <a16:creationId xmlns:a16="http://schemas.microsoft.com/office/drawing/2014/main" xmlns="" id="{DCD0ABDA-5C49-400A-BCEB-F673B02272EC}"/>
                </a:ext>
              </a:extLst>
            </p:cNvPr>
            <p:cNvSpPr txBox="1"/>
            <p:nvPr/>
          </p:nvSpPr>
          <p:spPr>
            <a:xfrm>
              <a:off x="5070462" y="401870"/>
              <a:ext cx="2222500" cy="2246769"/>
            </a:xfrm>
            <a:prstGeom prst="rect">
              <a:avLst/>
            </a:prstGeom>
            <a:noFill/>
          </p:spPr>
          <p:txBody>
            <a:bodyPr wrap="square" rtlCol="0">
              <a:spAutoFit/>
            </a:bodyPr>
            <a:lstStyle/>
            <a:p>
              <a:pPr algn="ctr"/>
              <a:r>
                <a:rPr lang="zh-CN" altLang="en-US" sz="14000" dirty="0" smtClean="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后</a:t>
              </a:r>
              <a:endParaRPr lang="zh-CN" altLang="en-US" sz="140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endParaRPr>
            </a:p>
          </p:txBody>
        </p:sp>
        <p:sp>
          <p:nvSpPr>
            <p:cNvPr id="25" name="文本框 24">
              <a:extLst>
                <a:ext uri="{FF2B5EF4-FFF2-40B4-BE49-F238E27FC236}">
                  <a16:creationId xmlns:a16="http://schemas.microsoft.com/office/drawing/2014/main" xmlns="" id="{1BD8C18A-9FB8-465D-979A-D8F34CCE8CCF}"/>
                </a:ext>
              </a:extLst>
            </p:cNvPr>
            <p:cNvSpPr txBox="1"/>
            <p:nvPr/>
          </p:nvSpPr>
          <p:spPr>
            <a:xfrm>
              <a:off x="6443205" y="1413064"/>
              <a:ext cx="2222500" cy="2015936"/>
            </a:xfrm>
            <a:prstGeom prst="rect">
              <a:avLst/>
            </a:prstGeom>
            <a:noFill/>
          </p:spPr>
          <p:txBody>
            <a:bodyPr wrap="square" rtlCol="0">
              <a:spAutoFit/>
            </a:bodyPr>
            <a:lstStyle/>
            <a:p>
              <a:pPr algn="ctr"/>
              <a:r>
                <a:rPr lang="zh-CN" altLang="en-US" sz="12500" dirty="0" smtClean="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会</a:t>
              </a:r>
              <a:endParaRPr lang="zh-CN" altLang="en-US" sz="125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endParaRPr>
            </a:p>
          </p:txBody>
        </p:sp>
        <p:sp>
          <p:nvSpPr>
            <p:cNvPr id="27" name="文本框 26">
              <a:extLst>
                <a:ext uri="{FF2B5EF4-FFF2-40B4-BE49-F238E27FC236}">
                  <a16:creationId xmlns:a16="http://schemas.microsoft.com/office/drawing/2014/main" xmlns="" id="{FD1515E8-EC39-4404-AA17-177A06773F6F}"/>
                </a:ext>
              </a:extLst>
            </p:cNvPr>
            <p:cNvSpPr txBox="1"/>
            <p:nvPr/>
          </p:nvSpPr>
          <p:spPr>
            <a:xfrm>
              <a:off x="5331955" y="2608987"/>
              <a:ext cx="2222500" cy="2246769"/>
            </a:xfrm>
            <a:prstGeom prst="rect">
              <a:avLst/>
            </a:prstGeom>
            <a:noFill/>
          </p:spPr>
          <p:txBody>
            <a:bodyPr wrap="square" rtlCol="0">
              <a:spAutoFit/>
            </a:bodyPr>
            <a:lstStyle/>
            <a:p>
              <a:pPr algn="ctr"/>
              <a:r>
                <a:rPr lang="zh-CN" altLang="en-US" sz="14000" dirty="0" smtClean="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有</a:t>
              </a:r>
              <a:endParaRPr lang="zh-CN" altLang="en-US" sz="140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endParaRPr>
            </a:p>
          </p:txBody>
        </p:sp>
        <p:sp>
          <p:nvSpPr>
            <p:cNvPr id="9" name="文本框 8">
              <a:extLst>
                <a:ext uri="{FF2B5EF4-FFF2-40B4-BE49-F238E27FC236}">
                  <a16:creationId xmlns:a16="http://schemas.microsoft.com/office/drawing/2014/main" xmlns="" id="{FD1515E8-EC39-4404-AA17-177A06773F6F}"/>
                </a:ext>
              </a:extLst>
            </p:cNvPr>
            <p:cNvSpPr txBox="1"/>
            <p:nvPr/>
          </p:nvSpPr>
          <p:spPr>
            <a:xfrm>
              <a:off x="5331955" y="4393433"/>
              <a:ext cx="2222500" cy="2246769"/>
            </a:xfrm>
            <a:prstGeom prst="rect">
              <a:avLst/>
            </a:prstGeom>
            <a:noFill/>
          </p:spPr>
          <p:txBody>
            <a:bodyPr wrap="square" rtlCol="0">
              <a:spAutoFit/>
            </a:bodyPr>
            <a:lstStyle/>
            <a:p>
              <a:pPr algn="ctr"/>
              <a:r>
                <a:rPr lang="zh-CN" altLang="en-US" sz="14000" dirty="0" smtClean="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期</a:t>
              </a:r>
              <a:endParaRPr lang="zh-CN" altLang="en-US" sz="140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endParaRPr>
            </a:p>
          </p:txBody>
        </p:sp>
      </p:grpSp>
      <p:pic>
        <p:nvPicPr>
          <p:cNvPr id="19" name="图片 18"/>
          <p:cNvPicPr>
            <a:picLocks noChangeAspect="1"/>
          </p:cNvPicPr>
          <p:nvPr/>
        </p:nvPicPr>
        <p:blipFill>
          <a:blip r:embed="rId3"/>
          <a:stretch>
            <a:fillRect/>
          </a:stretch>
        </p:blipFill>
        <p:spPr>
          <a:xfrm>
            <a:off x="4187363" y="-108857"/>
            <a:ext cx="5182049" cy="7846232"/>
          </a:xfrm>
          <a:prstGeom prst="rect">
            <a:avLst/>
          </a:prstGeom>
        </p:spPr>
      </p:pic>
    </p:spTree>
    <p:extLst>
      <p:ext uri="{BB962C8B-B14F-4D97-AF65-F5344CB8AC3E}">
        <p14:creationId xmlns:p14="http://schemas.microsoft.com/office/powerpoint/2010/main" val="39775516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765458" y="810906"/>
            <a:ext cx="8263801" cy="3729751"/>
            <a:chOff x="1964100" y="810906"/>
            <a:chExt cx="8263801" cy="3729751"/>
          </a:xfrm>
        </p:grpSpPr>
        <p:grpSp>
          <p:nvGrpSpPr>
            <p:cNvPr id="19" name="组合 18"/>
            <p:cNvGrpSpPr/>
            <p:nvPr/>
          </p:nvGrpSpPr>
          <p:grpSpPr>
            <a:xfrm>
              <a:off x="9443255" y="810906"/>
              <a:ext cx="709684" cy="1373874"/>
              <a:chOff x="9594376" y="810906"/>
              <a:chExt cx="709684" cy="1373874"/>
            </a:xfrm>
          </p:grpSpPr>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l="25497" r="22848"/>
              <a:stretch/>
            </p:blipFill>
            <p:spPr>
              <a:xfrm>
                <a:off x="9594376" y="810906"/>
                <a:ext cx="709684" cy="1373874"/>
              </a:xfrm>
              <a:prstGeom prst="rect">
                <a:avLst/>
              </a:prstGeom>
              <a:effectLst>
                <a:outerShdw blurRad="50800" dist="38100" dir="2700000" algn="tl" rotWithShape="0">
                  <a:prstClr val="black">
                    <a:alpha val="40000"/>
                  </a:prstClr>
                </a:outerShdw>
              </a:effectLst>
            </p:spPr>
          </p:pic>
          <p:sp>
            <p:nvSpPr>
              <p:cNvPr id="21" name="矩形 20"/>
              <p:cNvSpPr/>
              <p:nvPr/>
            </p:nvSpPr>
            <p:spPr>
              <a:xfrm>
                <a:off x="9738441" y="1024173"/>
                <a:ext cx="461665" cy="955363"/>
              </a:xfrm>
              <a:prstGeom prst="rect">
                <a:avLst/>
              </a:prstGeom>
            </p:spPr>
            <p:txBody>
              <a:bodyPr vert="eaVert" wrap="square">
                <a:spAutoFit/>
              </a:bodyPr>
              <a:lstStyle/>
              <a:p>
                <a:pPr algn="dist"/>
                <a:r>
                  <a:rPr lang="zh-CN" altLang="en-US" dirty="0" smtClean="0">
                    <a:solidFill>
                      <a:schemeClr val="bg1"/>
                    </a:solidFill>
                    <a:latin typeface="Century Gothic" panose="020B0502020202020204" pitchFamily="34" charset="0"/>
                    <a:ea typeface="叶根友特楷简体" panose="02010601030101010101" pitchFamily="2" charset="-122"/>
                    <a:sym typeface="Century Gothic" panose="020B0502020202020204" pitchFamily="34" charset="0"/>
                  </a:rPr>
                  <a:t>千库网</a:t>
                </a:r>
                <a:endParaRPr lang="zh-CN" altLang="en-US" dirty="0">
                  <a:solidFill>
                    <a:schemeClr val="bg1"/>
                  </a:solidFill>
                  <a:latin typeface="Century Gothic" panose="020B0502020202020204" pitchFamily="34" charset="0"/>
                  <a:ea typeface="叶根友特楷简体" panose="02010601030101010101" pitchFamily="2" charset="-122"/>
                  <a:sym typeface="Century Gothic" panose="020B0502020202020204" pitchFamily="34" charset="0"/>
                </a:endParaRPr>
              </a:p>
            </p:txBody>
          </p:sp>
        </p:grpSp>
        <p:sp>
          <p:nvSpPr>
            <p:cNvPr id="4" name="文本框 3"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E12827A-0BD8-4C12-B8EB-65F70E8978D5}"/>
                </a:ext>
              </a:extLst>
            </p:cNvPr>
            <p:cNvSpPr txBox="1"/>
            <p:nvPr/>
          </p:nvSpPr>
          <p:spPr>
            <a:xfrm>
              <a:off x="1964100" y="1216670"/>
              <a:ext cx="8263801" cy="3323987"/>
            </a:xfrm>
            <a:prstGeom prst="rect">
              <a:avLst/>
            </a:prstGeom>
            <a:noFill/>
            <a:ln>
              <a:noFill/>
            </a:ln>
          </p:spPr>
          <p:txBody>
            <a:bodyPr wrap="none" rtlCol="0">
              <a:spAutoFit/>
            </a:bodyPr>
            <a:lstStyle/>
            <a:p>
              <a:pPr algn="ctr"/>
              <a:r>
                <a:rPr lang="zh-CN" altLang="en-US" sz="21000" dirty="0">
                  <a:blipFill dpi="0" rotWithShape="1">
                    <a:blip r:embed="rId3"/>
                    <a:srcRect/>
                    <a:stretch>
                      <a:fillRect/>
                    </a:stretch>
                  </a:blip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浮</a:t>
              </a:r>
              <a:r>
                <a:rPr lang="zh-CN" altLang="en-US" sz="21000" dirty="0" smtClean="0">
                  <a:blipFill dpi="0" rotWithShape="1">
                    <a:blip r:embed="rId3"/>
                    <a:srcRect/>
                    <a:stretch>
                      <a:fillRect/>
                    </a:stretch>
                  </a:blip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世绘</a:t>
              </a:r>
              <a:endParaRPr lang="zh-CN" altLang="en-US" sz="21000" dirty="0">
                <a:blipFill dpi="0" rotWithShape="1">
                  <a:blip r:embed="rId3"/>
                  <a:srcRect/>
                  <a:stretch>
                    <a:fillRect/>
                  </a:stretch>
                </a:blip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endParaRPr>
            </a:p>
          </p:txBody>
        </p:sp>
      </p:grpSp>
      <p:sp>
        <p:nvSpPr>
          <p:cNvPr id="8" name="文本框 7"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B5A8ADC4-62FC-49DB-AF4D-DECF7D4AFC41}"/>
              </a:ext>
            </a:extLst>
          </p:cNvPr>
          <p:cNvSpPr txBox="1"/>
          <p:nvPr/>
        </p:nvSpPr>
        <p:spPr>
          <a:xfrm>
            <a:off x="2530472" y="4668361"/>
            <a:ext cx="7131056" cy="1020857"/>
          </a:xfrm>
          <a:prstGeom prst="rect">
            <a:avLst/>
          </a:prstGeom>
          <a:noFill/>
          <a:ln>
            <a:noFill/>
          </a:ln>
        </p:spPr>
        <p:txBody>
          <a:bodyPr wrap="square" rtlCol="0">
            <a:spAutoFit/>
          </a:bodyPr>
          <a:lstStyle/>
          <a:p>
            <a:pPr algn="ctr">
              <a:lnSpc>
                <a:spcPct val="150000"/>
              </a:lnSpc>
            </a:pPr>
            <a:r>
              <a:rPr lang="en-US" altLang="zh-CN" sz="14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Placeholder text can provide instructions for almost all HTML input areas, but it can sometimes mislead designers and developers. It sounds tempting to provide text hints for complex forms and to omit labels to improve aesthetics. However</a:t>
            </a:r>
          </a:p>
        </p:txBody>
      </p:sp>
      <p:pic>
        <p:nvPicPr>
          <p:cNvPr id="22" name="图片 21"/>
          <p:cNvPicPr>
            <a:picLocks noChangeAspect="1"/>
          </p:cNvPicPr>
          <p:nvPr/>
        </p:nvPicPr>
        <p:blipFill rotWithShape="1">
          <a:blip r:embed="rId4"/>
          <a:srcRect t="21506"/>
          <a:stretch/>
        </p:blipFill>
        <p:spPr>
          <a:xfrm>
            <a:off x="1959506" y="1592826"/>
            <a:ext cx="8272989" cy="2947831"/>
          </a:xfrm>
          <a:prstGeom prst="rect">
            <a:avLst/>
          </a:prstGeom>
        </p:spPr>
      </p:pic>
    </p:spTree>
    <p:extLst>
      <p:ext uri="{BB962C8B-B14F-4D97-AF65-F5344CB8AC3E}">
        <p14:creationId xmlns:p14="http://schemas.microsoft.com/office/powerpoint/2010/main" val="34613593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719" b="1719"/>
          <a:stretch/>
        </p:blipFill>
        <p:spPr>
          <a:xfrm>
            <a:off x="0" y="-359580"/>
            <a:ext cx="12192000" cy="7217580"/>
          </a:xfrm>
          <a:prstGeom prst="rect">
            <a:avLst/>
          </a:prstGeom>
        </p:spPr>
      </p:pic>
      <p:grpSp>
        <p:nvGrpSpPr>
          <p:cNvPr id="33" name="组合 32"/>
          <p:cNvGrpSpPr/>
          <p:nvPr/>
        </p:nvGrpSpPr>
        <p:grpSpPr>
          <a:xfrm>
            <a:off x="13143528" y="693808"/>
            <a:ext cx="3910817" cy="5432445"/>
            <a:chOff x="4199545" y="693808"/>
            <a:chExt cx="3910817" cy="5432445"/>
          </a:xfrm>
        </p:grpSpPr>
        <p:grpSp>
          <p:nvGrpSpPr>
            <p:cNvPr id="32" name="组合 31"/>
            <p:cNvGrpSpPr/>
            <p:nvPr/>
          </p:nvGrpSpPr>
          <p:grpSpPr>
            <a:xfrm>
              <a:off x="4199545" y="693808"/>
              <a:ext cx="3177252" cy="5432445"/>
              <a:chOff x="4106647" y="693808"/>
              <a:chExt cx="3177252" cy="5432445"/>
            </a:xfrm>
          </p:grpSpPr>
          <p:sp>
            <p:nvSpPr>
              <p:cNvPr id="4" name="矩形 3"/>
              <p:cNvSpPr/>
              <p:nvPr/>
            </p:nvSpPr>
            <p:spPr>
              <a:xfrm>
                <a:off x="5260736" y="693808"/>
                <a:ext cx="1800493" cy="1938992"/>
              </a:xfrm>
              <a:prstGeom prst="rect">
                <a:avLst/>
              </a:prstGeom>
            </p:spPr>
            <p:txBody>
              <a:bodyPr wrap="none">
                <a:spAutoFit/>
              </a:bodyPr>
              <a:lstStyle/>
              <a:p>
                <a:r>
                  <a:rPr lang="zh-CN" altLang="en-US" sz="12000" spc="6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第</a:t>
                </a:r>
                <a:endParaRPr lang="zh-CN" altLang="en-US" sz="12000" dirty="0">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endParaRPr>
              </a:p>
            </p:txBody>
          </p:sp>
          <p:sp>
            <p:nvSpPr>
              <p:cNvPr id="5" name="矩形 4"/>
              <p:cNvSpPr/>
              <p:nvPr/>
            </p:nvSpPr>
            <p:spPr>
              <a:xfrm>
                <a:off x="4106647" y="2162184"/>
                <a:ext cx="1800493" cy="1938992"/>
              </a:xfrm>
              <a:prstGeom prst="rect">
                <a:avLst/>
              </a:prstGeom>
            </p:spPr>
            <p:txBody>
              <a:bodyPr wrap="none">
                <a:spAutoFit/>
              </a:bodyPr>
              <a:lstStyle/>
              <a:p>
                <a:r>
                  <a:rPr lang="zh-CN" altLang="en-US" sz="12000" spc="6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壹</a:t>
                </a:r>
                <a:endParaRPr lang="zh-CN" altLang="en-US" sz="12000" dirty="0">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endParaRPr>
              </a:p>
            </p:txBody>
          </p:sp>
          <p:sp>
            <p:nvSpPr>
              <p:cNvPr id="6" name="矩形 5"/>
              <p:cNvSpPr/>
              <p:nvPr/>
            </p:nvSpPr>
            <p:spPr>
              <a:xfrm>
                <a:off x="5483406" y="2814421"/>
                <a:ext cx="1800493" cy="1938992"/>
              </a:xfrm>
              <a:prstGeom prst="rect">
                <a:avLst/>
              </a:prstGeom>
            </p:spPr>
            <p:txBody>
              <a:bodyPr wrap="none">
                <a:spAutoFit/>
              </a:bodyPr>
              <a:lstStyle/>
              <a:p>
                <a:r>
                  <a:rPr lang="zh-CN" altLang="en-US" sz="12000" spc="6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章</a:t>
                </a:r>
                <a:endParaRPr lang="zh-CN" altLang="en-US" sz="12000" dirty="0">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endParaRPr>
              </a:p>
            </p:txBody>
          </p:sp>
          <p:sp>
            <p:nvSpPr>
              <p:cNvPr id="20" name="文本框 19"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DF6C2216-C6B5-4045-9E13-45F2827868E5}"/>
                  </a:ext>
                </a:extLst>
              </p:cNvPr>
              <p:cNvSpPr txBox="1"/>
              <p:nvPr/>
            </p:nvSpPr>
            <p:spPr>
              <a:xfrm>
                <a:off x="4778532" y="4187261"/>
                <a:ext cx="1800494" cy="1938992"/>
              </a:xfrm>
              <a:prstGeom prst="rect">
                <a:avLst/>
              </a:prstGeom>
              <a:noFill/>
              <a:ln>
                <a:noFill/>
              </a:ln>
            </p:spPr>
            <p:txBody>
              <a:bodyPr wrap="none" rtlCol="0">
                <a:spAutoFit/>
              </a:bodyPr>
              <a:lstStyle/>
              <a:p>
                <a:pPr algn="ctr"/>
                <a:r>
                  <a:rPr lang="zh-CN" altLang="en-US" sz="12000" spc="600" dirty="0" smtClean="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回</a:t>
                </a:r>
                <a:endParaRPr lang="en-US" altLang="zh-CN" sz="12000" spc="6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endParaRPr>
              </a:p>
            </p:txBody>
          </p:sp>
        </p:grpSp>
        <p:grpSp>
          <p:nvGrpSpPr>
            <p:cNvPr id="31" name="组合 30"/>
            <p:cNvGrpSpPr/>
            <p:nvPr/>
          </p:nvGrpSpPr>
          <p:grpSpPr>
            <a:xfrm>
              <a:off x="7344195" y="857584"/>
              <a:ext cx="766167" cy="1660766"/>
              <a:chOff x="7677295" y="1405692"/>
              <a:chExt cx="766167" cy="1660766"/>
            </a:xfrm>
          </p:grpSpPr>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77295" y="1405692"/>
                <a:ext cx="766167" cy="1660766"/>
              </a:xfrm>
              <a:prstGeom prst="rect">
                <a:avLst/>
              </a:prstGeom>
              <a:effectLst>
                <a:outerShdw blurRad="50800" dist="38100" dir="2700000" algn="tl" rotWithShape="0">
                  <a:prstClr val="black">
                    <a:alpha val="40000"/>
                  </a:prstClr>
                </a:outerShdw>
              </a:effectLst>
            </p:spPr>
          </p:pic>
          <p:sp>
            <p:nvSpPr>
              <p:cNvPr id="7" name="文本框 6"/>
              <p:cNvSpPr txBox="1"/>
              <p:nvPr/>
            </p:nvSpPr>
            <p:spPr>
              <a:xfrm>
                <a:off x="7709897" y="1553280"/>
                <a:ext cx="692497" cy="1433319"/>
              </a:xfrm>
              <a:prstGeom prst="rect">
                <a:avLst/>
              </a:prstGeom>
              <a:noFill/>
              <a:ln>
                <a:noFill/>
              </a:ln>
            </p:spPr>
            <p:txBody>
              <a:bodyPr vert="eaVert" wrap="square" rtlCol="0">
                <a:spAutoFit/>
              </a:bodyPr>
              <a:lstStyle/>
              <a:p>
                <a:pPr algn="dist"/>
                <a:r>
                  <a:rPr lang="zh-CN" altLang="en-US" sz="3300" dirty="0" smtClean="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rPr>
                  <a:t>浮世绘</a:t>
                </a:r>
                <a:endParaRPr lang="zh-CN" altLang="en-US" sz="33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endParaRPr>
              </a:p>
            </p:txBody>
          </p:sp>
        </p:grpSp>
      </p:grpSp>
      <p:pic>
        <p:nvPicPr>
          <p:cNvPr id="35" name="图片 34"/>
          <p:cNvPicPr>
            <a:picLocks noChangeAspect="1"/>
          </p:cNvPicPr>
          <p:nvPr/>
        </p:nvPicPr>
        <p:blipFill>
          <a:blip r:embed="rId4"/>
          <a:stretch>
            <a:fillRect/>
          </a:stretch>
        </p:blipFill>
        <p:spPr>
          <a:xfrm>
            <a:off x="3346488" y="255737"/>
            <a:ext cx="4919898" cy="6803726"/>
          </a:xfrm>
          <a:prstGeom prst="rect">
            <a:avLst/>
          </a:prstGeom>
        </p:spPr>
      </p:pic>
    </p:spTree>
    <p:extLst>
      <p:ext uri="{BB962C8B-B14F-4D97-AF65-F5344CB8AC3E}">
        <p14:creationId xmlns:p14="http://schemas.microsoft.com/office/powerpoint/2010/main" val="11660109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50729DE-4216-41AD-8958-8FF136C5AAA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40787" y="6288704"/>
            <a:ext cx="11310425" cy="423242"/>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40788" y="537132"/>
            <a:ext cx="11310425" cy="57837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26012" y="738488"/>
            <a:ext cx="10939976" cy="5381024"/>
          </a:xfrm>
          <a:prstGeom prst="rect">
            <a:avLst/>
          </a:prstGeom>
          <a:noFill/>
          <a:ln w="28575">
            <a:solidFill>
              <a:srgbClr val="51586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F6301B58-124D-46D5-A650-657D8808C865}"/>
              </a:ext>
            </a:extLst>
          </p:cNvPr>
          <p:cNvCxnSpPr/>
          <p:nvPr/>
        </p:nvCxnSpPr>
        <p:spPr>
          <a:xfrm>
            <a:off x="7223760" y="2606981"/>
            <a:ext cx="0" cy="2911953"/>
          </a:xfrm>
          <a:prstGeom prst="line">
            <a:avLst/>
          </a:prstGeom>
          <a:noFill/>
          <a:ln w="6350" cap="flat" cmpd="sng" algn="ctr">
            <a:solidFill>
              <a:sysClr val="window" lastClr="FFFFFF">
                <a:lumMod val="85000"/>
              </a:sysClr>
            </a:solidFill>
            <a:prstDash val="solid"/>
            <a:miter lim="800000"/>
          </a:ln>
          <a:effectLst/>
        </p:spPr>
      </p:cxnSp>
      <p:sp>
        <p:nvSpPr>
          <p:cNvPr id="6" name="椭圆 5"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3A1A7BE7-564E-4EDF-A9E1-950C8780C155}"/>
              </a:ext>
            </a:extLst>
          </p:cNvPr>
          <p:cNvSpPr/>
          <p:nvPr/>
        </p:nvSpPr>
        <p:spPr>
          <a:xfrm>
            <a:off x="7782790" y="2461383"/>
            <a:ext cx="2919846" cy="2919846"/>
          </a:xfrm>
          <a:prstGeom prst="ellipse">
            <a:avLst/>
          </a:pr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7" name="矩形 6"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4B1EE68C-A1DD-491B-8640-340661CF4B0D}"/>
              </a:ext>
            </a:extLst>
          </p:cNvPr>
          <p:cNvSpPr/>
          <p:nvPr/>
        </p:nvSpPr>
        <p:spPr>
          <a:xfrm>
            <a:off x="1487380" y="3312626"/>
            <a:ext cx="5284645" cy="957955"/>
          </a:xfrm>
          <a:prstGeom prst="rect">
            <a:avLst/>
          </a:prstGeom>
        </p:spPr>
        <p:txBody>
          <a:bodyPr wrap="square">
            <a:spAutoFit/>
          </a:bodyPr>
          <a:lstStyle/>
          <a:p>
            <a:pPr algn="just">
              <a:lnSpc>
                <a:spcPct val="125000"/>
              </a:lnSpc>
            </a:pPr>
            <a:r>
              <a:rPr lang="zh-CN" altLang="en-US"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占位符文本几乎可以为所有的</a:t>
            </a:r>
            <a:r>
              <a:rPr lang="en-US" altLang="zh-CN"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HTML</a:t>
            </a:r>
            <a:r>
              <a:rPr lang="zh-CN" altLang="en-US"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输入区域提供指示，</a:t>
            </a:r>
          </a:p>
          <a:p>
            <a:pPr algn="just">
              <a:lnSpc>
                <a:spcPct val="125000"/>
              </a:lnSpc>
            </a:pPr>
            <a:r>
              <a:rPr lang="zh-CN" altLang="en-US"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但有时也会误导设计师和开发者。为复杂的表单提供文字提示，同时又可以省略标签来提高美观度，这些听起来很诱人。</a:t>
            </a:r>
          </a:p>
        </p:txBody>
      </p:sp>
      <p:sp>
        <p:nvSpPr>
          <p:cNvPr id="8" name="矩形 7"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1123BD47-7F9C-446A-BF1B-AD963BA8BD41}"/>
              </a:ext>
            </a:extLst>
          </p:cNvPr>
          <p:cNvSpPr/>
          <p:nvPr/>
        </p:nvSpPr>
        <p:spPr>
          <a:xfrm>
            <a:off x="1487381" y="4265231"/>
            <a:ext cx="5284644" cy="530466"/>
          </a:xfrm>
          <a:prstGeom prst="rect">
            <a:avLst/>
          </a:prstGeom>
        </p:spPr>
        <p:txBody>
          <a:bodyPr wrap="square">
            <a:spAutoFit/>
          </a:bodyPr>
          <a:lstStyle/>
          <a:p>
            <a:pPr algn="just">
              <a:lnSpc>
                <a:spcPct val="125000"/>
              </a:lnSpc>
            </a:pPr>
            <a:r>
              <a:rPr lang="en-US" altLang="zh-CN" sz="1200" dirty="0">
                <a:solidFill>
                  <a:prstClr val="white">
                    <a:lumMod val="50000"/>
                  </a:prstClr>
                </a:solidFill>
                <a:latin typeface="Century Gothic" panose="020B0502020202020204" pitchFamily="34" charset="0"/>
                <a:ea typeface="微软雅黑" panose="020B0503020204020204" pitchFamily="34" charset="-122"/>
                <a:sym typeface="Century Gothic" panose="020B0502020202020204" pitchFamily="34" charset="0"/>
              </a:rPr>
              <a:t>Placeholder text can provide instructions for almost all HTML input areas, but it can sometimes mislead designers and developers.</a:t>
            </a:r>
          </a:p>
        </p:txBody>
      </p:sp>
      <p:sp>
        <p:nvSpPr>
          <p:cNvPr id="9" name="文本框 8"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67BFD264-F7E0-46A7-855E-68313C768EA7}"/>
              </a:ext>
            </a:extLst>
          </p:cNvPr>
          <p:cNvSpPr txBox="1"/>
          <p:nvPr/>
        </p:nvSpPr>
        <p:spPr>
          <a:xfrm>
            <a:off x="1468329" y="2662716"/>
            <a:ext cx="3057247" cy="584775"/>
          </a:xfrm>
          <a:prstGeom prst="rect">
            <a:avLst/>
          </a:prstGeom>
          <a:noFill/>
          <a:ln>
            <a:noFill/>
          </a:ln>
        </p:spPr>
        <p:txBody>
          <a:bodyPr wrap="none" rtlCol="0">
            <a:spAutoFit/>
          </a:bodyPr>
          <a:lstStyle/>
          <a:p>
            <a:r>
              <a:rPr lang="zh-CN" altLang="en-US" sz="32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请输入你的标题</a:t>
            </a:r>
            <a:endParaRPr lang="en-US" altLang="zh-CN" sz="32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10" name="矩形 9"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5287F2B3-E7DA-404E-930E-4FD007CAC72C}"/>
              </a:ext>
            </a:extLst>
          </p:cNvPr>
          <p:cNvSpPr/>
          <p:nvPr/>
        </p:nvSpPr>
        <p:spPr>
          <a:xfrm>
            <a:off x="1556832" y="4935799"/>
            <a:ext cx="1146034" cy="352976"/>
          </a:xfrm>
          <a:prstGeom prst="rect">
            <a:avLst/>
          </a:prstGeom>
          <a:solidFill>
            <a:srgbClr val="51586B"/>
          </a:solidFill>
          <a:ln w="12700" cap="flat" cmpd="sng" algn="ctr">
            <a:noFill/>
            <a:prstDash val="solid"/>
            <a:miter lim="800000"/>
          </a:ln>
          <a:effectLst>
            <a:outerShdw blurRad="63500" sx="102000" sy="102000" algn="ctr"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i="0" u="none" strike="noStrike" kern="0" cap="none" spc="600" normalizeH="0" baseline="0" noProof="0" dirty="0" smtClean="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rPr>
              <a:t>浮世绘</a:t>
            </a:r>
            <a:endParaRPr kumimoji="0" lang="zh-CN" altLang="en-US" sz="1300" i="0" u="none" strike="noStrike" kern="0" cap="none" spc="600" normalizeH="0" baseline="0" noProof="0" dirty="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1" name="文本框 10"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70E7875-C234-439A-9112-6CB80A744080}"/>
              </a:ext>
            </a:extLst>
          </p:cNvPr>
          <p:cNvSpPr txBox="1"/>
          <p:nvPr/>
        </p:nvSpPr>
        <p:spPr>
          <a:xfrm>
            <a:off x="4926453" y="1006698"/>
            <a:ext cx="2339102" cy="646331"/>
          </a:xfrm>
          <a:prstGeom prst="rect">
            <a:avLst/>
          </a:prstGeom>
          <a:noFill/>
          <a:ln>
            <a:noFill/>
          </a:ln>
        </p:spPr>
        <p:txBody>
          <a:bodyPr wrap="none" rtlCol="0">
            <a:spAutoFit/>
          </a:bodyPr>
          <a:lstStyle/>
          <a:p>
            <a:pPr algn="ctr"/>
            <a:r>
              <a:rPr lang="zh-CN" altLang="en-US"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第壹章回</a:t>
            </a:r>
            <a:endParaRPr lang="en-US" altLang="zh-CN"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endParaRPr>
          </a:p>
        </p:txBody>
      </p:sp>
    </p:spTree>
    <p:extLst>
      <p:ext uri="{BB962C8B-B14F-4D97-AF65-F5344CB8AC3E}">
        <p14:creationId xmlns:p14="http://schemas.microsoft.com/office/powerpoint/2010/main" val="29720657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50729DE-4216-41AD-8958-8FF136C5AAA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40787" y="6288704"/>
            <a:ext cx="11310425" cy="423242"/>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440788" y="537132"/>
            <a:ext cx="11310425" cy="57837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26012" y="738488"/>
            <a:ext cx="10939976" cy="5381024"/>
          </a:xfrm>
          <a:prstGeom prst="rect">
            <a:avLst/>
          </a:prstGeom>
          <a:noFill/>
          <a:ln w="28575">
            <a:solidFill>
              <a:srgbClr val="69849C"/>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同侧圆角矩形 59">
            <a:extLst>
              <a:ext uri="{FF2B5EF4-FFF2-40B4-BE49-F238E27FC236}">
                <a16:creationId xmlns:a16="http://schemas.microsoft.com/office/drawing/2014/main" xmlns="" id="{D8F10A52-1A29-4032-AD05-3DEBAA2B8C2E}"/>
              </a:ext>
            </a:extLst>
          </p:cNvPr>
          <p:cNvSpPr/>
          <p:nvPr/>
        </p:nvSpPr>
        <p:spPr>
          <a:xfrm rot="5400000" flipH="1">
            <a:off x="8287555" y="2602632"/>
            <a:ext cx="549577" cy="5134824"/>
          </a:xfrm>
          <a:prstGeom prst="round2SameRect">
            <a:avLst>
              <a:gd name="adj1" fmla="val 50000"/>
              <a:gd name="adj2" fmla="val 0"/>
            </a:avLst>
          </a:prstGeom>
          <a:solidFill>
            <a:srgbClr val="51586B"/>
          </a:solidFill>
          <a:ln w="12700" cap="flat" cmpd="sng" algn="ctr">
            <a:noFill/>
            <a:prstDash val="solid"/>
            <a:miter lim="800000"/>
          </a:ln>
          <a:effectLst/>
        </p:spPr>
        <p:txBody>
          <a:bodyPr lIns="91436" tIns="45718" rIns="91436" bIns="45718" rtlCol="0" anchor="ct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1" name="矩形 20">
            <a:extLst>
              <a:ext uri="{FF2B5EF4-FFF2-40B4-BE49-F238E27FC236}">
                <a16:creationId xmlns:a16="http://schemas.microsoft.com/office/drawing/2014/main" xmlns="" id="{087ABC40-118B-49D8-B47D-1DBF12C94836}"/>
              </a:ext>
            </a:extLst>
          </p:cNvPr>
          <p:cNvSpPr/>
          <p:nvPr/>
        </p:nvSpPr>
        <p:spPr>
          <a:xfrm>
            <a:off x="8562343" y="4939214"/>
            <a:ext cx="1904775" cy="461661"/>
          </a:xfrm>
          <a:prstGeom prst="rect">
            <a:avLst/>
          </a:prstGeom>
        </p:spPr>
        <p:txBody>
          <a:bodyPr wrap="square" lIns="91436" tIns="45718" rIns="91436" bIns="45718">
            <a:spAutoFit/>
          </a:bodyPr>
          <a:lstStyle/>
          <a:p>
            <a:pPr algn="r" defTabSz="914354"/>
            <a:r>
              <a:rPr lang="zh-CN" altLang="en-US" sz="2400" b="1" dirty="0">
                <a:solidFill>
                  <a:prstClr val="white"/>
                </a:solidFill>
                <a:latin typeface="华文中宋" panose="02010600040101010101" pitchFamily="2" charset="-122"/>
                <a:ea typeface="华文中宋" panose="02010600040101010101" pitchFamily="2" charset="-122"/>
                <a:sym typeface="Century Gothic" panose="020B0502020202020204" pitchFamily="34" charset="0"/>
              </a:rPr>
              <a:t>请输入标题</a:t>
            </a:r>
            <a:endParaRPr lang="en-US" altLang="zh-CN" sz="2400" b="1" dirty="0">
              <a:solidFill>
                <a:prstClr val="white"/>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22" name="同侧圆角矩形 60">
            <a:extLst>
              <a:ext uri="{FF2B5EF4-FFF2-40B4-BE49-F238E27FC236}">
                <a16:creationId xmlns:a16="http://schemas.microsoft.com/office/drawing/2014/main" xmlns="" id="{574C5908-FD23-4275-AE24-D8FA7A06B4EA}"/>
              </a:ext>
            </a:extLst>
          </p:cNvPr>
          <p:cNvSpPr/>
          <p:nvPr/>
        </p:nvSpPr>
        <p:spPr>
          <a:xfrm rot="16200000">
            <a:off x="3297481" y="326293"/>
            <a:ext cx="549577" cy="5020050"/>
          </a:xfrm>
          <a:prstGeom prst="round2SameRect">
            <a:avLst>
              <a:gd name="adj1" fmla="val 50000"/>
              <a:gd name="adj2" fmla="val 0"/>
            </a:avLst>
          </a:prstGeom>
          <a:solidFill>
            <a:srgbClr val="51586B"/>
          </a:solidFill>
          <a:ln w="12700" cap="flat" cmpd="sng" algn="ctr">
            <a:noFill/>
            <a:prstDash val="solid"/>
            <a:miter lim="800000"/>
          </a:ln>
          <a:effectLst/>
        </p:spPr>
        <p:txBody>
          <a:bodyPr lIns="91436" tIns="45718" rIns="91436" bIns="45718" rtlCol="0" anchor="ct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19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3" name="矩形 22">
            <a:extLst>
              <a:ext uri="{FF2B5EF4-FFF2-40B4-BE49-F238E27FC236}">
                <a16:creationId xmlns:a16="http://schemas.microsoft.com/office/drawing/2014/main" xmlns="" id="{8E7B9964-E41F-414C-B39A-BE0DFB6C6908}"/>
              </a:ext>
            </a:extLst>
          </p:cNvPr>
          <p:cNvSpPr/>
          <p:nvPr/>
        </p:nvSpPr>
        <p:spPr>
          <a:xfrm>
            <a:off x="1661463" y="2605488"/>
            <a:ext cx="2030013" cy="461661"/>
          </a:xfrm>
          <a:prstGeom prst="rect">
            <a:avLst/>
          </a:prstGeom>
        </p:spPr>
        <p:txBody>
          <a:bodyPr wrap="square" lIns="91436" tIns="45718" rIns="91436" bIns="45718">
            <a:spAutoFit/>
          </a:bodyPr>
          <a:lstStyle/>
          <a:p>
            <a:pPr defTabSz="914354"/>
            <a:r>
              <a:rPr lang="zh-CN" altLang="en-US" sz="2400" b="1" dirty="0">
                <a:solidFill>
                  <a:prstClr val="white"/>
                </a:solidFill>
                <a:latin typeface="华文中宋" panose="02010600040101010101" pitchFamily="2" charset="-122"/>
                <a:ea typeface="华文中宋" panose="02010600040101010101" pitchFamily="2" charset="-122"/>
                <a:sym typeface="Century Gothic" panose="020B0502020202020204" pitchFamily="34" charset="0"/>
              </a:rPr>
              <a:t>请输入标题</a:t>
            </a:r>
            <a:endParaRPr lang="en-US" altLang="zh-CN" sz="2400" b="1" dirty="0">
              <a:solidFill>
                <a:prstClr val="white"/>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24" name="圆角矩形 20">
            <a:extLst>
              <a:ext uri="{FF2B5EF4-FFF2-40B4-BE49-F238E27FC236}">
                <a16:creationId xmlns:a16="http://schemas.microsoft.com/office/drawing/2014/main" xmlns="" id="{CF003341-086C-44CC-BC7F-0183516F3959}"/>
              </a:ext>
            </a:extLst>
          </p:cNvPr>
          <p:cNvSpPr/>
          <p:nvPr/>
        </p:nvSpPr>
        <p:spPr>
          <a:xfrm>
            <a:off x="4621913" y="2545836"/>
            <a:ext cx="2920765" cy="2891927"/>
          </a:xfrm>
          <a:prstGeom prst="ellipse">
            <a:avLst/>
          </a:prstGeom>
          <a:solidFill>
            <a:sysClr val="window" lastClr="FFFFFF"/>
          </a:solidFill>
          <a:ln w="15875" cap="flat" cmpd="sng" algn="ctr">
            <a:solidFill>
              <a:srgbClr val="51586B"/>
            </a:solidFill>
            <a:prstDash val="sysDash"/>
            <a:miter lim="800000"/>
          </a:ln>
          <a:effectLst/>
        </p:spPr>
        <p:txBody>
          <a:bodyPr lIns="91438" tIns="45719" rIns="91438" bIns="45719" rtlCol="0" anchor="ctr"/>
          <a:lstStyle/>
          <a:p>
            <a:pPr marL="0" marR="0" lvl="0" indent="0" algn="ctr" defTabSz="914354" eaLnBrk="1" fontAlgn="auto" latinLnBrk="0" hangingPunct="1">
              <a:lnSpc>
                <a:spcPct val="130000"/>
              </a:lnSpc>
              <a:spcBef>
                <a:spcPts val="0"/>
              </a:spcBef>
              <a:spcAft>
                <a:spcPts val="0"/>
              </a:spcAft>
              <a:buClrTx/>
              <a:buSzTx/>
              <a:buFontTx/>
              <a:buNone/>
              <a:tabLst/>
              <a:defRPr/>
            </a:pPr>
            <a:endParaRPr kumimoji="0" lang="zh-CN" altLang="en-US" sz="4000" b="0" i="0" u="none" strike="noStrike" kern="0" cap="none" spc="0" normalizeH="0" baseline="0" noProof="0" dirty="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5" name="椭圆 24"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16F7E9F1-9AAE-46C0-8E98-DFE84F9E8D35}"/>
              </a:ext>
            </a:extLst>
          </p:cNvPr>
          <p:cNvSpPr/>
          <p:nvPr/>
        </p:nvSpPr>
        <p:spPr>
          <a:xfrm>
            <a:off x="4709635" y="2619139"/>
            <a:ext cx="2745321" cy="2745321"/>
          </a:xfrm>
          <a:prstGeom prst="ellipse">
            <a:avLst/>
          </a:pr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6" name="文本框 25">
            <a:extLst>
              <a:ext uri="{FF2B5EF4-FFF2-40B4-BE49-F238E27FC236}">
                <a16:creationId xmlns:a16="http://schemas.microsoft.com/office/drawing/2014/main" xmlns="" id="{B6DBEF76-D2AA-48CB-BB82-416B547E8FA7}"/>
              </a:ext>
            </a:extLst>
          </p:cNvPr>
          <p:cNvSpPr txBox="1"/>
          <p:nvPr/>
        </p:nvSpPr>
        <p:spPr>
          <a:xfrm>
            <a:off x="4916612" y="3672413"/>
            <a:ext cx="2331367" cy="597919"/>
          </a:xfrm>
          <a:prstGeom prst="rect">
            <a:avLst/>
          </a:prstGeom>
          <a:noFill/>
        </p:spPr>
        <p:txBody>
          <a:bodyPr wrap="square" lIns="91438" tIns="45719" rIns="91438" bIns="45719" rtlCol="0">
            <a:spAutoFit/>
          </a:bodyPr>
          <a:lstStyle/>
          <a:p>
            <a:pPr algn="ctr" defTabSz="914354">
              <a:lnSpc>
                <a:spcPct val="130000"/>
              </a:lnSpc>
            </a:pPr>
            <a:r>
              <a:rPr lang="zh-CN" altLang="en-US" sz="2800" b="1" dirty="0">
                <a:solidFill>
                  <a:prstClr val="white"/>
                </a:solidFill>
                <a:latin typeface="Century Gothic" panose="020B0502020202020204" pitchFamily="34" charset="0"/>
                <a:ea typeface="微软雅黑" panose="020B0503020204020204" pitchFamily="34" charset="-122"/>
                <a:sym typeface="Century Gothic" panose="020B0502020202020204" pitchFamily="34" charset="0"/>
              </a:rPr>
              <a:t>请输入标题</a:t>
            </a:r>
          </a:p>
        </p:txBody>
      </p:sp>
      <p:sp>
        <p:nvSpPr>
          <p:cNvPr id="27" name="矩形 26">
            <a:extLst>
              <a:ext uri="{FF2B5EF4-FFF2-40B4-BE49-F238E27FC236}">
                <a16:creationId xmlns:a16="http://schemas.microsoft.com/office/drawing/2014/main" xmlns="" id="{16F834F7-2C92-4175-957D-336B15A56992}"/>
              </a:ext>
            </a:extLst>
          </p:cNvPr>
          <p:cNvSpPr/>
          <p:nvPr/>
        </p:nvSpPr>
        <p:spPr>
          <a:xfrm>
            <a:off x="1615604" y="4034758"/>
            <a:ext cx="2289548" cy="1169547"/>
          </a:xfrm>
          <a:prstGeom prst="rect">
            <a:avLst/>
          </a:prstGeom>
        </p:spPr>
        <p:txBody>
          <a:bodyPr wrap="square" lIns="91436" tIns="45718" rIns="91436" bIns="45718">
            <a:spAutoFit/>
          </a:bodyPr>
          <a:lstStyle/>
          <a:p>
            <a:r>
              <a:rPr lang="zh-CN" altLang="en-US" sz="14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cxnSp>
        <p:nvCxnSpPr>
          <p:cNvPr id="28" name="直接连接符 27">
            <a:extLst>
              <a:ext uri="{FF2B5EF4-FFF2-40B4-BE49-F238E27FC236}">
                <a16:creationId xmlns:a16="http://schemas.microsoft.com/office/drawing/2014/main" xmlns="" id="{901EBEC9-19AE-41AA-A0A4-D07B03D2578E}"/>
              </a:ext>
            </a:extLst>
          </p:cNvPr>
          <p:cNvCxnSpPr/>
          <p:nvPr/>
        </p:nvCxnSpPr>
        <p:spPr>
          <a:xfrm flipH="1">
            <a:off x="9089409" y="3146425"/>
            <a:ext cx="1205008" cy="0"/>
          </a:xfrm>
          <a:prstGeom prst="line">
            <a:avLst/>
          </a:prstGeom>
          <a:noFill/>
          <a:ln w="3175" cap="flat" cmpd="sng" algn="ctr">
            <a:solidFill>
              <a:srgbClr val="16397A"/>
            </a:solidFill>
            <a:prstDash val="solid"/>
            <a:miter lim="800000"/>
            <a:headEnd type="none"/>
            <a:tailEnd type="none"/>
          </a:ln>
          <a:effectLst/>
        </p:spPr>
      </p:cxnSp>
      <p:sp>
        <p:nvSpPr>
          <p:cNvPr id="29" name="文本框 28">
            <a:extLst>
              <a:ext uri="{FF2B5EF4-FFF2-40B4-BE49-F238E27FC236}">
                <a16:creationId xmlns:a16="http://schemas.microsoft.com/office/drawing/2014/main" xmlns="" id="{6EBCDDD3-CC28-49D2-903A-1F070A909B2D}"/>
              </a:ext>
            </a:extLst>
          </p:cNvPr>
          <p:cNvSpPr txBox="1"/>
          <p:nvPr/>
        </p:nvSpPr>
        <p:spPr>
          <a:xfrm>
            <a:off x="9049979" y="2495288"/>
            <a:ext cx="1415764" cy="525524"/>
          </a:xfrm>
          <a:prstGeom prst="rect">
            <a:avLst/>
          </a:prstGeom>
          <a:noFill/>
        </p:spPr>
        <p:txBody>
          <a:bodyPr wrap="none" lIns="91436" tIns="45718" rIns="91436" bIns="45718" rtlCol="0">
            <a:spAutoFit/>
          </a:bodyPr>
          <a:lstStyle/>
          <a:p>
            <a:pPr defTabSz="914354">
              <a:lnSpc>
                <a:spcPct val="130000"/>
              </a:lnSpc>
            </a:pPr>
            <a:r>
              <a:rPr lang="zh-CN" altLang="en-US" sz="2400" b="1" dirty="0">
                <a:solidFill>
                  <a:srgbClr val="51586B"/>
                </a:solidFill>
                <a:latin typeface="华文中宋" panose="02010600040101010101" pitchFamily="2" charset="-122"/>
                <a:ea typeface="华文中宋" panose="02010600040101010101" pitchFamily="2" charset="-122"/>
                <a:cs typeface="Segoe UI Semilight" panose="020B0402040204020203" pitchFamily="34" charset="0"/>
                <a:sym typeface="Century Gothic" panose="020B0502020202020204" pitchFamily="34" charset="0"/>
              </a:rPr>
              <a:t>输入标题</a:t>
            </a:r>
          </a:p>
        </p:txBody>
      </p:sp>
      <p:sp>
        <p:nvSpPr>
          <p:cNvPr id="30" name="矩形 29">
            <a:extLst>
              <a:ext uri="{FF2B5EF4-FFF2-40B4-BE49-F238E27FC236}">
                <a16:creationId xmlns:a16="http://schemas.microsoft.com/office/drawing/2014/main" xmlns="" id="{8F689C91-4793-46B5-A5ED-6CB755BABAD8}"/>
              </a:ext>
            </a:extLst>
          </p:cNvPr>
          <p:cNvSpPr/>
          <p:nvPr/>
        </p:nvSpPr>
        <p:spPr>
          <a:xfrm>
            <a:off x="8152798" y="3321140"/>
            <a:ext cx="2289548" cy="1169547"/>
          </a:xfrm>
          <a:prstGeom prst="rect">
            <a:avLst/>
          </a:prstGeom>
        </p:spPr>
        <p:txBody>
          <a:bodyPr wrap="square" lIns="91436" tIns="45718" rIns="91436" bIns="45718">
            <a:spAutoFit/>
          </a:bodyPr>
          <a:lstStyle/>
          <a:p>
            <a:pPr algn="r"/>
            <a:r>
              <a:rPr lang="zh-CN" altLang="en-US" sz="14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点击此处添加文本内容，如关键词、部分简单介绍等。点击此处添加文本内容，如关键词、部分简单介绍等。</a:t>
            </a:r>
          </a:p>
        </p:txBody>
      </p:sp>
      <p:cxnSp>
        <p:nvCxnSpPr>
          <p:cNvPr id="31" name="直接连接符 30">
            <a:extLst>
              <a:ext uri="{FF2B5EF4-FFF2-40B4-BE49-F238E27FC236}">
                <a16:creationId xmlns:a16="http://schemas.microsoft.com/office/drawing/2014/main" xmlns="" id="{75105551-BBC5-4D73-9525-F79B61C795A0}"/>
              </a:ext>
            </a:extLst>
          </p:cNvPr>
          <p:cNvCxnSpPr/>
          <p:nvPr/>
        </p:nvCxnSpPr>
        <p:spPr>
          <a:xfrm flipH="1" flipV="1">
            <a:off x="1760853" y="3857788"/>
            <a:ext cx="1205008" cy="0"/>
          </a:xfrm>
          <a:prstGeom prst="line">
            <a:avLst/>
          </a:prstGeom>
          <a:noFill/>
          <a:ln w="3175" cap="flat" cmpd="sng" algn="ctr">
            <a:solidFill>
              <a:srgbClr val="16397A"/>
            </a:solidFill>
            <a:prstDash val="solid"/>
            <a:miter lim="800000"/>
            <a:headEnd type="none"/>
            <a:tailEnd type="none"/>
          </a:ln>
          <a:effectLst/>
        </p:spPr>
      </p:cxnSp>
      <p:sp>
        <p:nvSpPr>
          <p:cNvPr id="32" name="文本框 31">
            <a:extLst>
              <a:ext uri="{FF2B5EF4-FFF2-40B4-BE49-F238E27FC236}">
                <a16:creationId xmlns:a16="http://schemas.microsoft.com/office/drawing/2014/main" xmlns="" id="{4C34E412-F780-4755-9044-5B5D49BBB67C}"/>
              </a:ext>
            </a:extLst>
          </p:cNvPr>
          <p:cNvSpPr txBox="1"/>
          <p:nvPr/>
        </p:nvSpPr>
        <p:spPr>
          <a:xfrm>
            <a:off x="1631483" y="3206651"/>
            <a:ext cx="1415764" cy="525524"/>
          </a:xfrm>
          <a:prstGeom prst="rect">
            <a:avLst/>
          </a:prstGeom>
          <a:noFill/>
        </p:spPr>
        <p:txBody>
          <a:bodyPr wrap="none" lIns="91436" tIns="45718" rIns="91436" bIns="45718" rtlCol="0">
            <a:spAutoFit/>
          </a:bodyPr>
          <a:lstStyle/>
          <a:p>
            <a:pPr defTabSz="914354">
              <a:lnSpc>
                <a:spcPct val="130000"/>
              </a:lnSpc>
            </a:pPr>
            <a:r>
              <a:rPr lang="zh-CN" altLang="en-US" sz="2400" b="1" dirty="0">
                <a:solidFill>
                  <a:srgbClr val="51586B"/>
                </a:solidFill>
                <a:latin typeface="华文中宋" panose="02010600040101010101" pitchFamily="2" charset="-122"/>
                <a:ea typeface="华文中宋" panose="02010600040101010101" pitchFamily="2" charset="-122"/>
                <a:cs typeface="Segoe UI Semilight" panose="020B0402040204020203" pitchFamily="34" charset="0"/>
                <a:sym typeface="Century Gothic" panose="020B0502020202020204" pitchFamily="34" charset="0"/>
              </a:rPr>
              <a:t>输入标题</a:t>
            </a:r>
          </a:p>
        </p:txBody>
      </p:sp>
      <p:sp>
        <p:nvSpPr>
          <p:cNvPr id="33" name="文本框 3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70E7875-C234-439A-9112-6CB80A744080}"/>
              </a:ext>
            </a:extLst>
          </p:cNvPr>
          <p:cNvSpPr txBox="1"/>
          <p:nvPr/>
        </p:nvSpPr>
        <p:spPr>
          <a:xfrm>
            <a:off x="4926453" y="1006698"/>
            <a:ext cx="2339102" cy="646331"/>
          </a:xfrm>
          <a:prstGeom prst="rect">
            <a:avLst/>
          </a:prstGeom>
          <a:noFill/>
          <a:ln>
            <a:noFill/>
          </a:ln>
        </p:spPr>
        <p:txBody>
          <a:bodyPr wrap="none" rtlCol="0">
            <a:spAutoFit/>
          </a:bodyPr>
          <a:lstStyle/>
          <a:p>
            <a:pPr algn="ctr"/>
            <a:r>
              <a:rPr lang="zh-CN" altLang="en-US"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第壹章回</a:t>
            </a:r>
            <a:endParaRPr lang="en-US" altLang="zh-CN"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endParaRPr>
          </a:p>
        </p:txBody>
      </p:sp>
    </p:spTree>
    <p:extLst>
      <p:ext uri="{BB962C8B-B14F-4D97-AF65-F5344CB8AC3E}">
        <p14:creationId xmlns:p14="http://schemas.microsoft.com/office/powerpoint/2010/main" val="42687773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788" y="537132"/>
            <a:ext cx="11310425" cy="57837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D7CB99C6-DF26-4D77-96C4-1376218997D7}"/>
              </a:ext>
            </a:extLst>
          </p:cNvPr>
          <p:cNvSpPr/>
          <p:nvPr/>
        </p:nvSpPr>
        <p:spPr>
          <a:xfrm>
            <a:off x="1768441" y="2502003"/>
            <a:ext cx="2919470" cy="2919468"/>
          </a:xfrm>
          <a:prstGeom prst="ellipse">
            <a:avLst/>
          </a:prstGeom>
          <a:blipFill dpi="0" rotWithShape="1">
            <a:blip r:embed="rId2"/>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graphicFrame>
        <p:nvGraphicFramePr>
          <p:cNvPr id="34" name="图表 33"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310E9EBA-EC16-44FB-9F25-8146258DA2DA}"/>
              </a:ext>
            </a:extLst>
          </p:cNvPr>
          <p:cNvGraphicFramePr/>
          <p:nvPr>
            <p:extLst>
              <p:ext uri="{D42A27DB-BD31-4B8C-83A1-F6EECF244321}">
                <p14:modId xmlns:p14="http://schemas.microsoft.com/office/powerpoint/2010/main" val="2517570646"/>
              </p:ext>
            </p:extLst>
          </p:nvPr>
        </p:nvGraphicFramePr>
        <p:xfrm>
          <a:off x="1032807" y="2034186"/>
          <a:ext cx="4352638" cy="3836052"/>
        </p:xfrm>
        <a:graphic>
          <a:graphicData uri="http://schemas.openxmlformats.org/drawingml/2006/chart">
            <c:chart xmlns:c="http://schemas.openxmlformats.org/drawingml/2006/chart" xmlns:r="http://schemas.openxmlformats.org/officeDocument/2006/relationships" r:id="rId3"/>
          </a:graphicData>
        </a:graphic>
      </p:graphicFrame>
      <p:pic>
        <p:nvPicPr>
          <p:cNvPr id="18"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50729DE-4216-41AD-8958-8FF136C5AAA2}"/>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40787" y="6288704"/>
            <a:ext cx="11310425" cy="423242"/>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626012" y="738488"/>
            <a:ext cx="10939976" cy="5381024"/>
          </a:xfrm>
          <a:prstGeom prst="rect">
            <a:avLst/>
          </a:prstGeom>
          <a:noFill/>
          <a:ln w="28575">
            <a:solidFill>
              <a:srgbClr val="51586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91123960-44EF-449B-A24A-BE5BCADBC631}"/>
              </a:ext>
            </a:extLst>
          </p:cNvPr>
          <p:cNvCxnSpPr/>
          <p:nvPr/>
        </p:nvCxnSpPr>
        <p:spPr>
          <a:xfrm>
            <a:off x="5930306" y="3137691"/>
            <a:ext cx="4377304" cy="0"/>
          </a:xfrm>
          <a:prstGeom prst="line">
            <a:avLst/>
          </a:prstGeom>
          <a:noFill/>
          <a:ln w="6350" cap="flat" cmpd="sng" algn="ctr">
            <a:solidFill>
              <a:srgbClr val="080E49"/>
            </a:solidFill>
            <a:prstDash val="solid"/>
            <a:miter lim="800000"/>
          </a:ln>
          <a:effectLst/>
        </p:spPr>
      </p:cxnSp>
      <p:sp>
        <p:nvSpPr>
          <p:cNvPr id="36" name="矩形 35"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637F16BF-781B-47D1-8B54-A679494B183F}"/>
              </a:ext>
            </a:extLst>
          </p:cNvPr>
          <p:cNvSpPr/>
          <p:nvPr/>
        </p:nvSpPr>
        <p:spPr>
          <a:xfrm>
            <a:off x="5930306" y="3137691"/>
            <a:ext cx="1146034" cy="45719"/>
          </a:xfrm>
          <a:prstGeom prst="rect">
            <a:avLst/>
          </a:prstGeom>
          <a:solidFill>
            <a:srgbClr val="000000">
              <a:lumMod val="95000"/>
              <a:lumOff val="5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37" name="矩形 36"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D528DC0E-826D-46A0-976F-38B05F8E7971}"/>
              </a:ext>
            </a:extLst>
          </p:cNvPr>
          <p:cNvSpPr/>
          <p:nvPr/>
        </p:nvSpPr>
        <p:spPr>
          <a:xfrm>
            <a:off x="5823450" y="3306188"/>
            <a:ext cx="5284645" cy="957955"/>
          </a:xfrm>
          <a:prstGeom prst="rect">
            <a:avLst/>
          </a:prstGeom>
        </p:spPr>
        <p:txBody>
          <a:bodyPr wrap="square">
            <a:spAutoFit/>
          </a:bodyPr>
          <a:lstStyle/>
          <a:p>
            <a:pPr algn="just">
              <a:lnSpc>
                <a:spcPct val="125000"/>
              </a:lnSpc>
            </a:pPr>
            <a:r>
              <a:rPr lang="zh-CN" altLang="en-US"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占位符文本几乎可以为所有的</a:t>
            </a:r>
            <a:r>
              <a:rPr lang="en-US" altLang="zh-CN"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HTML</a:t>
            </a:r>
            <a:r>
              <a:rPr lang="zh-CN" altLang="en-US"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输入区域提供指示，</a:t>
            </a:r>
          </a:p>
          <a:p>
            <a:pPr algn="just">
              <a:lnSpc>
                <a:spcPct val="125000"/>
              </a:lnSpc>
            </a:pPr>
            <a:r>
              <a:rPr lang="zh-CN" altLang="en-US" sz="1500" dirty="0">
                <a:solidFill>
                  <a:srgbClr val="000000"/>
                </a:solidFill>
                <a:latin typeface="Century Gothic" panose="020B0502020202020204" pitchFamily="34" charset="0"/>
                <a:ea typeface="微软雅黑" panose="020B0503020204020204" pitchFamily="34" charset="-122"/>
                <a:sym typeface="Century Gothic" panose="020B0502020202020204" pitchFamily="34" charset="0"/>
              </a:rPr>
              <a:t>但有时也会误导设计师和开发者。为复杂的表单提供文字提示，同时又可以省略标签来提高美观度，这些听起来很诱人。</a:t>
            </a:r>
          </a:p>
        </p:txBody>
      </p:sp>
      <p:sp>
        <p:nvSpPr>
          <p:cNvPr id="38" name="矩形 37"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A0F6D533-BB71-42CF-BC36-49ADE9BA4D6A}"/>
              </a:ext>
            </a:extLst>
          </p:cNvPr>
          <p:cNvSpPr/>
          <p:nvPr/>
        </p:nvSpPr>
        <p:spPr>
          <a:xfrm>
            <a:off x="5823451" y="4258793"/>
            <a:ext cx="5284644" cy="530466"/>
          </a:xfrm>
          <a:prstGeom prst="rect">
            <a:avLst/>
          </a:prstGeom>
        </p:spPr>
        <p:txBody>
          <a:bodyPr wrap="square">
            <a:spAutoFit/>
          </a:bodyPr>
          <a:lstStyle/>
          <a:p>
            <a:pPr algn="just">
              <a:lnSpc>
                <a:spcPct val="125000"/>
              </a:lnSpc>
            </a:pPr>
            <a:r>
              <a:rPr lang="en-US" altLang="zh-CN" sz="1200" dirty="0">
                <a:solidFill>
                  <a:prstClr val="white">
                    <a:lumMod val="50000"/>
                  </a:prstClr>
                </a:solidFill>
                <a:latin typeface="Century Gothic" panose="020B0502020202020204" pitchFamily="34" charset="0"/>
                <a:ea typeface="微软雅黑" panose="020B0503020204020204" pitchFamily="34" charset="-122"/>
                <a:sym typeface="Century Gothic" panose="020B0502020202020204" pitchFamily="34" charset="0"/>
              </a:rPr>
              <a:t>Placeholder text can provide instructions for almost all HTML input areas, but it can sometimes mislead designers and developers.</a:t>
            </a:r>
          </a:p>
        </p:txBody>
      </p:sp>
      <p:sp>
        <p:nvSpPr>
          <p:cNvPr id="39" name="文本框 38"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31A6A88-B135-44EB-A898-605A169AAC0E}"/>
              </a:ext>
            </a:extLst>
          </p:cNvPr>
          <p:cNvSpPr txBox="1"/>
          <p:nvPr/>
        </p:nvSpPr>
        <p:spPr>
          <a:xfrm>
            <a:off x="5804399" y="2434786"/>
            <a:ext cx="3057247" cy="584775"/>
          </a:xfrm>
          <a:prstGeom prst="rect">
            <a:avLst/>
          </a:prstGeom>
          <a:noFill/>
          <a:ln>
            <a:noFill/>
          </a:ln>
        </p:spPr>
        <p:txBody>
          <a:bodyPr wrap="none" rtlCol="0">
            <a:spAutoFit/>
          </a:bodyPr>
          <a:lstStyle/>
          <a:p>
            <a:r>
              <a:rPr lang="zh-CN" altLang="en-US" sz="3200" dirty="0">
                <a:solidFill>
                  <a:srgbClr val="000000"/>
                </a:solidFill>
                <a:latin typeface="华文中宋" panose="02010600040101010101" pitchFamily="2" charset="-122"/>
                <a:ea typeface="华文中宋" panose="02010600040101010101" pitchFamily="2" charset="-122"/>
                <a:sym typeface="Century Gothic" panose="020B0502020202020204" pitchFamily="34" charset="0"/>
              </a:rPr>
              <a:t>请输入你的标题</a:t>
            </a:r>
            <a:endParaRPr lang="en-US" altLang="zh-CN" sz="3200" dirty="0">
              <a:solidFill>
                <a:srgbClr val="000000"/>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40" name="矩形 39"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3DA3461C-1C94-4398-A761-D63283517FEB}"/>
              </a:ext>
            </a:extLst>
          </p:cNvPr>
          <p:cNvSpPr/>
          <p:nvPr/>
        </p:nvSpPr>
        <p:spPr>
          <a:xfrm>
            <a:off x="5907156" y="5015194"/>
            <a:ext cx="1146034" cy="352976"/>
          </a:xfrm>
          <a:prstGeom prst="rect">
            <a:avLst/>
          </a:prstGeom>
          <a:solidFill>
            <a:srgbClr val="51586B">
              <a:alpha val="70000"/>
            </a:srgbClr>
          </a:solidFill>
          <a:ln w="12700" cap="flat" cmpd="sng" algn="ctr">
            <a:noFill/>
            <a:prstDash val="solid"/>
            <a:miter lim="800000"/>
          </a:ln>
          <a:effectLst>
            <a:outerShdw blurRad="63500" sx="102000" sy="102000" algn="ctr"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i="0" u="none" strike="noStrike" kern="0" cap="none" spc="600" normalizeH="0" baseline="0" noProof="0" dirty="0" smtClean="0">
                <a:ln>
                  <a:noFill/>
                </a:ln>
                <a:solidFill>
                  <a:prstClr val="white"/>
                </a:solidFill>
                <a:effectLst/>
                <a:uLnTx/>
                <a:uFillTx/>
                <a:latin typeface="华文中宋" panose="02010600040101010101" pitchFamily="2" charset="-122"/>
                <a:ea typeface="华文中宋" panose="02010600040101010101" pitchFamily="2" charset="-122"/>
                <a:sym typeface="Century Gothic" panose="020B0502020202020204" pitchFamily="34" charset="0"/>
              </a:rPr>
              <a:t>浮世绘</a:t>
            </a:r>
            <a:endParaRPr kumimoji="0" lang="zh-CN" altLang="en-US" sz="1300" i="0" u="none" strike="noStrike" kern="0" cap="none" spc="60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41" name="文本框 40"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70E7875-C234-439A-9112-6CB80A744080}"/>
              </a:ext>
            </a:extLst>
          </p:cNvPr>
          <p:cNvSpPr txBox="1"/>
          <p:nvPr/>
        </p:nvSpPr>
        <p:spPr>
          <a:xfrm>
            <a:off x="4926453" y="1006698"/>
            <a:ext cx="2339102" cy="646331"/>
          </a:xfrm>
          <a:prstGeom prst="rect">
            <a:avLst/>
          </a:prstGeom>
          <a:noFill/>
          <a:ln>
            <a:noFill/>
          </a:ln>
        </p:spPr>
        <p:txBody>
          <a:bodyPr wrap="none" rtlCol="0">
            <a:spAutoFit/>
          </a:bodyPr>
          <a:lstStyle/>
          <a:p>
            <a:pPr algn="ctr"/>
            <a:r>
              <a:rPr lang="zh-CN" altLang="en-US"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第壹章回</a:t>
            </a:r>
            <a:endParaRPr lang="en-US" altLang="zh-CN"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endParaRPr>
          </a:p>
        </p:txBody>
      </p:sp>
    </p:spTree>
    <p:extLst>
      <p:ext uri="{BB962C8B-B14F-4D97-AF65-F5344CB8AC3E}">
        <p14:creationId xmlns:p14="http://schemas.microsoft.com/office/powerpoint/2010/main" val="32720468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40788" y="537132"/>
            <a:ext cx="11310425" cy="5783737"/>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050729DE-4216-41AD-8958-8FF136C5AAA2}"/>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40787" y="6288704"/>
            <a:ext cx="11310425" cy="423242"/>
          </a:xfrm>
          <a:prstGeom prst="rect">
            <a:avLst/>
          </a:prstGeom>
          <a:noFill/>
          <a:extLst>
            <a:ext uri="{909E8E84-426E-40DD-AFC4-6F175D3DCCD1}">
              <a14:hiddenFill xmlns:a14="http://schemas.microsoft.com/office/drawing/2010/main">
                <a:solidFill>
                  <a:srgbClr val="FFFFFF"/>
                </a:solidFill>
              </a14:hiddenFill>
            </a:ext>
          </a:extLst>
        </p:spPr>
      </p:pic>
      <p:sp>
        <p:nvSpPr>
          <p:cNvPr id="17" name="矩形 16"/>
          <p:cNvSpPr/>
          <p:nvPr/>
        </p:nvSpPr>
        <p:spPr>
          <a:xfrm>
            <a:off x="626012" y="738488"/>
            <a:ext cx="10939976" cy="5381024"/>
          </a:xfrm>
          <a:prstGeom prst="rect">
            <a:avLst/>
          </a:prstGeom>
          <a:noFill/>
          <a:ln w="28575">
            <a:solidFill>
              <a:srgbClr val="51586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870E7875-C234-439A-9112-6CB80A744080}"/>
              </a:ext>
            </a:extLst>
          </p:cNvPr>
          <p:cNvSpPr txBox="1"/>
          <p:nvPr/>
        </p:nvSpPr>
        <p:spPr>
          <a:xfrm>
            <a:off x="4926453" y="1006698"/>
            <a:ext cx="2339102" cy="646331"/>
          </a:xfrm>
          <a:prstGeom prst="rect">
            <a:avLst/>
          </a:prstGeom>
          <a:noFill/>
          <a:ln>
            <a:noFill/>
          </a:ln>
        </p:spPr>
        <p:txBody>
          <a:bodyPr wrap="none" rtlCol="0">
            <a:spAutoFit/>
          </a:bodyPr>
          <a:lstStyle/>
          <a:p>
            <a:pPr algn="ctr"/>
            <a:r>
              <a:rPr lang="zh-CN" altLang="en-US"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rPr>
              <a:t>第壹章回</a:t>
            </a:r>
            <a:endParaRPr lang="en-US" altLang="zh-CN" sz="3600" spc="600" dirty="0">
              <a:solidFill>
                <a:srgbClr val="51586B"/>
              </a:solidFill>
              <a:latin typeface="华文中宋" panose="02010600040101010101" pitchFamily="2" charset="-122"/>
              <a:ea typeface="华文中宋" panose="02010600040101010101" pitchFamily="2" charset="-122"/>
              <a:sym typeface="Century Gothic" panose="020B0502020202020204" pitchFamily="34" charset="0"/>
            </a:endParaRPr>
          </a:p>
        </p:txBody>
      </p:sp>
      <p:sp>
        <p:nvSpPr>
          <p:cNvPr id="14" name="任意多边形 130">
            <a:extLst>
              <a:ext uri="{FF2B5EF4-FFF2-40B4-BE49-F238E27FC236}">
                <a16:creationId xmlns:a16="http://schemas.microsoft.com/office/drawing/2014/main" xmlns="" id="{40E7BDA6-E83D-4636-95AC-CCC631452A1F}"/>
              </a:ext>
            </a:extLst>
          </p:cNvPr>
          <p:cNvSpPr/>
          <p:nvPr/>
        </p:nvSpPr>
        <p:spPr bwMode="auto">
          <a:xfrm>
            <a:off x="3254969" y="2664076"/>
            <a:ext cx="2776866" cy="2553433"/>
          </a:xfrm>
          <a:custGeom>
            <a:avLst/>
            <a:gdLst>
              <a:gd name="connsiteX0" fmla="*/ 527393 w 2776866"/>
              <a:gd name="connsiteY0" fmla="*/ 0 h 2553433"/>
              <a:gd name="connsiteX1" fmla="*/ 2776866 w 2776866"/>
              <a:gd name="connsiteY1" fmla="*/ 1264194 h 2553433"/>
              <a:gd name="connsiteX2" fmla="*/ 598373 w 2776866"/>
              <a:gd name="connsiteY2" fmla="*/ 2553433 h 2553433"/>
              <a:gd name="connsiteX3" fmla="*/ 510977 w 2776866"/>
              <a:gd name="connsiteY3" fmla="*/ 2474254 h 2553433"/>
              <a:gd name="connsiteX4" fmla="*/ 0 w 2776866"/>
              <a:gd name="connsiteY4" fmla="*/ 1244563 h 2553433"/>
              <a:gd name="connsiteX5" fmla="*/ 510977 w 2776866"/>
              <a:gd name="connsiteY5" fmla="*/ 14873 h 2553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6866" h="2553433">
                <a:moveTo>
                  <a:pt x="527393" y="0"/>
                </a:moveTo>
                <a:lnTo>
                  <a:pt x="2776866" y="1264194"/>
                </a:lnTo>
                <a:lnTo>
                  <a:pt x="598373" y="2553433"/>
                </a:lnTo>
                <a:lnTo>
                  <a:pt x="510977" y="2474254"/>
                </a:lnTo>
                <a:cubicBezTo>
                  <a:pt x="195269" y="2159549"/>
                  <a:pt x="0" y="1724787"/>
                  <a:pt x="0" y="1244563"/>
                </a:cubicBezTo>
                <a:cubicBezTo>
                  <a:pt x="0" y="764339"/>
                  <a:pt x="195269" y="329578"/>
                  <a:pt x="510977" y="14873"/>
                </a:cubicBezTo>
                <a:close/>
              </a:path>
            </a:pathLst>
          </a:custGeom>
          <a:solidFill>
            <a:schemeClr val="bg1">
              <a:lumMod val="85000"/>
            </a:schemeClr>
          </a:solidFill>
          <a:ln w="25400" cap="flat" cmpd="sng" algn="ctr">
            <a:noFill/>
            <a:prstDash val="solid"/>
          </a:ln>
          <a:effectLst/>
        </p:spPr>
        <p:txBody>
          <a:bodyPr wrap="square" lIns="75520" tIns="37760" rIns="75520" bIns="37760" anchor="ctr">
            <a:noAutofit/>
          </a:bodyPr>
          <a:lstStyle/>
          <a:p>
            <a:pPr algn="ctr">
              <a:defRPr/>
            </a:pPr>
            <a:endParaRPr lang="zh-CN" altLang="en-US" kern="0" dirty="0">
              <a:solidFill>
                <a:sysClr val="window" lastClr="FFFFFF"/>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6" name="任意多边形 131">
            <a:extLst>
              <a:ext uri="{FF2B5EF4-FFF2-40B4-BE49-F238E27FC236}">
                <a16:creationId xmlns:a16="http://schemas.microsoft.com/office/drawing/2014/main" xmlns="" id="{4FA42DFA-3747-41BE-B59B-C562C9142428}"/>
              </a:ext>
            </a:extLst>
          </p:cNvPr>
          <p:cNvSpPr/>
          <p:nvPr/>
        </p:nvSpPr>
        <p:spPr bwMode="auto">
          <a:xfrm flipH="1">
            <a:off x="6045617" y="2658721"/>
            <a:ext cx="2776866" cy="2553433"/>
          </a:xfrm>
          <a:custGeom>
            <a:avLst/>
            <a:gdLst>
              <a:gd name="connsiteX0" fmla="*/ 527393 w 2776866"/>
              <a:gd name="connsiteY0" fmla="*/ 0 h 2553433"/>
              <a:gd name="connsiteX1" fmla="*/ 2776866 w 2776866"/>
              <a:gd name="connsiteY1" fmla="*/ 1264194 h 2553433"/>
              <a:gd name="connsiteX2" fmla="*/ 598373 w 2776866"/>
              <a:gd name="connsiteY2" fmla="*/ 2553433 h 2553433"/>
              <a:gd name="connsiteX3" fmla="*/ 510977 w 2776866"/>
              <a:gd name="connsiteY3" fmla="*/ 2474254 h 2553433"/>
              <a:gd name="connsiteX4" fmla="*/ 0 w 2776866"/>
              <a:gd name="connsiteY4" fmla="*/ 1244563 h 2553433"/>
              <a:gd name="connsiteX5" fmla="*/ 510977 w 2776866"/>
              <a:gd name="connsiteY5" fmla="*/ 14873 h 2553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6866" h="2553433">
                <a:moveTo>
                  <a:pt x="527393" y="0"/>
                </a:moveTo>
                <a:lnTo>
                  <a:pt x="2776866" y="1264194"/>
                </a:lnTo>
                <a:lnTo>
                  <a:pt x="598373" y="2553433"/>
                </a:lnTo>
                <a:lnTo>
                  <a:pt x="510977" y="2474254"/>
                </a:lnTo>
                <a:cubicBezTo>
                  <a:pt x="195269" y="2159549"/>
                  <a:pt x="0" y="1724787"/>
                  <a:pt x="0" y="1244563"/>
                </a:cubicBezTo>
                <a:cubicBezTo>
                  <a:pt x="0" y="764339"/>
                  <a:pt x="195269" y="329578"/>
                  <a:pt x="510977" y="14873"/>
                </a:cubicBezTo>
                <a:close/>
              </a:path>
            </a:pathLst>
          </a:custGeom>
          <a:solidFill>
            <a:schemeClr val="bg1">
              <a:lumMod val="85000"/>
            </a:schemeClr>
          </a:solidFill>
          <a:ln w="25400" cap="flat" cmpd="sng" algn="ctr">
            <a:noFill/>
            <a:prstDash val="solid"/>
          </a:ln>
          <a:effectLst/>
        </p:spPr>
        <p:txBody>
          <a:bodyPr wrap="square" lIns="75520" tIns="37760" rIns="75520" bIns="37760" anchor="ctr">
            <a:noAutofit/>
          </a:bodyPr>
          <a:lstStyle/>
          <a:p>
            <a:pPr algn="ctr">
              <a:defRPr/>
            </a:pPr>
            <a:endParaRPr lang="zh-CN" altLang="en-US" kern="0" dirty="0">
              <a:solidFill>
                <a:sysClr val="window" lastClr="FFFFFF"/>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19" name="椭圆 18">
            <a:extLst>
              <a:ext uri="{FF2B5EF4-FFF2-40B4-BE49-F238E27FC236}">
                <a16:creationId xmlns:a16="http://schemas.microsoft.com/office/drawing/2014/main" xmlns="" id="{6661F10A-9994-4C0C-A09C-95395207B793}"/>
              </a:ext>
            </a:extLst>
          </p:cNvPr>
          <p:cNvSpPr/>
          <p:nvPr/>
        </p:nvSpPr>
        <p:spPr bwMode="auto">
          <a:xfrm>
            <a:off x="3252768" y="2222615"/>
            <a:ext cx="3489166" cy="3478090"/>
          </a:xfrm>
          <a:prstGeom prst="ellipse">
            <a:avLst/>
          </a:prstGeom>
          <a:noFill/>
          <a:ln w="25400" cap="flat" cmpd="sng" algn="ctr">
            <a:solidFill>
              <a:srgbClr val="51586B"/>
            </a:solidFill>
            <a:prstDash val="solid"/>
          </a:ln>
          <a:effectLst/>
        </p:spPr>
        <p:txBody>
          <a:bodyPr lIns="75520" tIns="37760" rIns="75520" bIns="37760" anchor="ctr"/>
          <a:lstStyle/>
          <a:p>
            <a:pPr algn="ctr">
              <a:defRPr/>
            </a:pPr>
            <a:endParaRPr lang="zh-CN" altLang="en-US" kern="0" dirty="0">
              <a:solidFill>
                <a:sysClr val="window" lastClr="FFFFFF"/>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0" name="椭圆 19">
            <a:extLst>
              <a:ext uri="{FF2B5EF4-FFF2-40B4-BE49-F238E27FC236}">
                <a16:creationId xmlns:a16="http://schemas.microsoft.com/office/drawing/2014/main" xmlns="" id="{A16DD309-E3E3-4F74-9F9E-7A92366C4A4E}"/>
              </a:ext>
            </a:extLst>
          </p:cNvPr>
          <p:cNvSpPr/>
          <p:nvPr/>
        </p:nvSpPr>
        <p:spPr bwMode="auto">
          <a:xfrm>
            <a:off x="5340497" y="2222615"/>
            <a:ext cx="3490684" cy="3478090"/>
          </a:xfrm>
          <a:prstGeom prst="ellipse">
            <a:avLst/>
          </a:prstGeom>
          <a:noFill/>
          <a:ln w="25400" cap="flat" cmpd="sng" algn="ctr">
            <a:solidFill>
              <a:srgbClr val="51586B"/>
            </a:solidFill>
            <a:prstDash val="solid"/>
          </a:ln>
          <a:effectLst/>
        </p:spPr>
        <p:txBody>
          <a:bodyPr lIns="75520" tIns="37760" rIns="75520" bIns="37760" anchor="ctr"/>
          <a:lstStyle/>
          <a:p>
            <a:pPr algn="ctr">
              <a:defRPr/>
            </a:pPr>
            <a:endParaRPr lang="zh-CN" altLang="en-US" kern="0" dirty="0">
              <a:solidFill>
                <a:sysClr val="window" lastClr="FFFFFF"/>
              </a:solidFill>
              <a:latin typeface="Century Gothic" panose="020B0502020202020204" pitchFamily="34" charset="0"/>
              <a:ea typeface="微软雅黑" panose="020B0503020204020204" pitchFamily="34" charset="-122"/>
              <a:sym typeface="Century Gothic" panose="020B0502020202020204" pitchFamily="34" charset="0"/>
            </a:endParaRPr>
          </a:p>
        </p:txBody>
      </p:sp>
      <p:cxnSp>
        <p:nvCxnSpPr>
          <p:cNvPr id="21" name="直接连接符 20">
            <a:extLst>
              <a:ext uri="{FF2B5EF4-FFF2-40B4-BE49-F238E27FC236}">
                <a16:creationId xmlns:a16="http://schemas.microsoft.com/office/drawing/2014/main" xmlns="" id="{59E8D2C5-E31C-450C-88DC-B06FFB34846C}"/>
              </a:ext>
            </a:extLst>
          </p:cNvPr>
          <p:cNvCxnSpPr>
            <a:cxnSpLocks noChangeShapeType="1"/>
          </p:cNvCxnSpPr>
          <p:nvPr/>
        </p:nvCxnSpPr>
        <p:spPr bwMode="auto">
          <a:xfrm>
            <a:off x="4239873" y="3144276"/>
            <a:ext cx="546606" cy="255785"/>
          </a:xfrm>
          <a:prstGeom prst="line">
            <a:avLst/>
          </a:prstGeom>
          <a:noFill/>
          <a:ln w="28575" algn="ctr">
            <a:solidFill>
              <a:srgbClr val="51586B"/>
            </a:solidFill>
            <a:round/>
            <a:headEnd type="none" w="med" len="med"/>
            <a:tailEnd type="arrow" w="med" len="med"/>
          </a:ln>
        </p:spPr>
      </p:cxnSp>
      <p:cxnSp>
        <p:nvCxnSpPr>
          <p:cNvPr id="22" name="直接连接符 21">
            <a:extLst>
              <a:ext uri="{FF2B5EF4-FFF2-40B4-BE49-F238E27FC236}">
                <a16:creationId xmlns:a16="http://schemas.microsoft.com/office/drawing/2014/main" xmlns="" id="{3D77A354-7B9E-4128-97AE-D060743C8DA7}"/>
              </a:ext>
            </a:extLst>
          </p:cNvPr>
          <p:cNvCxnSpPr>
            <a:cxnSpLocks noChangeShapeType="1"/>
          </p:cNvCxnSpPr>
          <p:nvPr/>
        </p:nvCxnSpPr>
        <p:spPr bwMode="auto">
          <a:xfrm>
            <a:off x="3948350" y="3929796"/>
            <a:ext cx="564826" cy="0"/>
          </a:xfrm>
          <a:prstGeom prst="line">
            <a:avLst/>
          </a:prstGeom>
          <a:noFill/>
          <a:ln w="28575" algn="ctr">
            <a:solidFill>
              <a:srgbClr val="51586B"/>
            </a:solidFill>
            <a:round/>
            <a:headEnd type="none" w="med" len="med"/>
            <a:tailEnd type="arrow" w="med" len="med"/>
          </a:ln>
        </p:spPr>
      </p:cxnSp>
      <p:cxnSp>
        <p:nvCxnSpPr>
          <p:cNvPr id="23" name="直接连接符 22">
            <a:extLst>
              <a:ext uri="{FF2B5EF4-FFF2-40B4-BE49-F238E27FC236}">
                <a16:creationId xmlns:a16="http://schemas.microsoft.com/office/drawing/2014/main" xmlns="" id="{121C0C8F-3ABC-41D1-88B8-CCCEFC6737BC}"/>
              </a:ext>
            </a:extLst>
          </p:cNvPr>
          <p:cNvCxnSpPr>
            <a:cxnSpLocks noChangeShapeType="1"/>
          </p:cNvCxnSpPr>
          <p:nvPr/>
        </p:nvCxnSpPr>
        <p:spPr bwMode="auto">
          <a:xfrm flipV="1">
            <a:off x="4239873" y="4438341"/>
            <a:ext cx="564826" cy="298166"/>
          </a:xfrm>
          <a:prstGeom prst="line">
            <a:avLst/>
          </a:prstGeom>
          <a:noFill/>
          <a:ln w="28575" algn="ctr">
            <a:solidFill>
              <a:srgbClr val="51586B"/>
            </a:solidFill>
            <a:round/>
            <a:headEnd type="none" w="med" len="med"/>
            <a:tailEnd type="arrow" w="med" len="med"/>
          </a:ln>
        </p:spPr>
      </p:cxnSp>
      <p:cxnSp>
        <p:nvCxnSpPr>
          <p:cNvPr id="24" name="直接连接符 23">
            <a:extLst>
              <a:ext uri="{FF2B5EF4-FFF2-40B4-BE49-F238E27FC236}">
                <a16:creationId xmlns:a16="http://schemas.microsoft.com/office/drawing/2014/main" xmlns="" id="{3DB43D52-460B-4E26-858B-8F28ED444A0B}"/>
              </a:ext>
            </a:extLst>
          </p:cNvPr>
          <p:cNvCxnSpPr>
            <a:cxnSpLocks noChangeShapeType="1"/>
          </p:cNvCxnSpPr>
          <p:nvPr/>
        </p:nvCxnSpPr>
        <p:spPr bwMode="auto">
          <a:xfrm flipH="1" flipV="1">
            <a:off x="7354317" y="4426234"/>
            <a:ext cx="564826" cy="298166"/>
          </a:xfrm>
          <a:prstGeom prst="line">
            <a:avLst/>
          </a:prstGeom>
          <a:noFill/>
          <a:ln w="28575" algn="ctr">
            <a:solidFill>
              <a:srgbClr val="51586B"/>
            </a:solidFill>
            <a:round/>
            <a:headEnd type="none" w="med" len="med"/>
            <a:tailEnd type="arrow" w="med" len="med"/>
          </a:ln>
        </p:spPr>
      </p:cxnSp>
      <p:cxnSp>
        <p:nvCxnSpPr>
          <p:cNvPr id="25" name="直接连接符 24">
            <a:extLst>
              <a:ext uri="{FF2B5EF4-FFF2-40B4-BE49-F238E27FC236}">
                <a16:creationId xmlns:a16="http://schemas.microsoft.com/office/drawing/2014/main" xmlns="" id="{93B18D85-2358-4D9F-A71C-1A3D1461A604}"/>
              </a:ext>
            </a:extLst>
          </p:cNvPr>
          <p:cNvCxnSpPr>
            <a:cxnSpLocks noChangeShapeType="1"/>
          </p:cNvCxnSpPr>
          <p:nvPr/>
        </p:nvCxnSpPr>
        <p:spPr bwMode="auto">
          <a:xfrm flipH="1">
            <a:off x="7636730" y="3926769"/>
            <a:ext cx="564826" cy="0"/>
          </a:xfrm>
          <a:prstGeom prst="line">
            <a:avLst/>
          </a:prstGeom>
          <a:noFill/>
          <a:ln w="28575" algn="ctr">
            <a:solidFill>
              <a:srgbClr val="51586B"/>
            </a:solidFill>
            <a:round/>
            <a:headEnd type="none" w="med" len="med"/>
            <a:tailEnd type="arrow" w="med" len="med"/>
          </a:ln>
        </p:spPr>
      </p:cxnSp>
      <p:cxnSp>
        <p:nvCxnSpPr>
          <p:cNvPr id="26" name="直接连接符 25">
            <a:extLst>
              <a:ext uri="{FF2B5EF4-FFF2-40B4-BE49-F238E27FC236}">
                <a16:creationId xmlns:a16="http://schemas.microsoft.com/office/drawing/2014/main" xmlns="" id="{6DC35C47-69CC-4AB5-9F76-0F240F7E04E9}"/>
              </a:ext>
            </a:extLst>
          </p:cNvPr>
          <p:cNvCxnSpPr>
            <a:cxnSpLocks noChangeShapeType="1"/>
          </p:cNvCxnSpPr>
          <p:nvPr/>
        </p:nvCxnSpPr>
        <p:spPr bwMode="auto">
          <a:xfrm flipH="1">
            <a:off x="7372538" y="3144276"/>
            <a:ext cx="546606" cy="255785"/>
          </a:xfrm>
          <a:prstGeom prst="line">
            <a:avLst/>
          </a:prstGeom>
          <a:noFill/>
          <a:ln w="28575" algn="ctr">
            <a:solidFill>
              <a:srgbClr val="51586B"/>
            </a:solidFill>
            <a:round/>
            <a:headEnd type="none" w="med" len="med"/>
            <a:tailEnd type="arrow" w="med" len="med"/>
          </a:ln>
        </p:spPr>
      </p:cxnSp>
      <p:sp>
        <p:nvSpPr>
          <p:cNvPr id="27" name="Oval 19">
            <a:extLst>
              <a:ext uri="{FF2B5EF4-FFF2-40B4-BE49-F238E27FC236}">
                <a16:creationId xmlns:a16="http://schemas.microsoft.com/office/drawing/2014/main" xmlns="" id="{44A3261D-15FF-4BA0-8A4D-8635A0023D1D}"/>
              </a:ext>
            </a:extLst>
          </p:cNvPr>
          <p:cNvSpPr>
            <a:spLocks noChangeArrowheads="1"/>
          </p:cNvSpPr>
          <p:nvPr/>
        </p:nvSpPr>
        <p:spPr bwMode="auto">
          <a:xfrm>
            <a:off x="5059852" y="2958190"/>
            <a:ext cx="2013330" cy="2006940"/>
          </a:xfrm>
          <a:prstGeom prst="ellipse">
            <a:avLst/>
          </a:prstGeom>
          <a:solidFill>
            <a:srgbClr val="51586B"/>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900" b="0" i="0" u="none" strike="noStrike" kern="0" cap="none" spc="0" normalizeH="0" baseline="0" noProof="0" dirty="0">
              <a:ln>
                <a:noFill/>
              </a:ln>
              <a:solidFill>
                <a:srgbClr val="4D4D4D"/>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8" name="Oval 19">
            <a:extLst>
              <a:ext uri="{FF2B5EF4-FFF2-40B4-BE49-F238E27FC236}">
                <a16:creationId xmlns:a16="http://schemas.microsoft.com/office/drawing/2014/main" xmlns="" id="{8ED03F95-E079-4F11-85FB-447640CB5196}"/>
              </a:ext>
            </a:extLst>
          </p:cNvPr>
          <p:cNvSpPr>
            <a:spLocks noChangeArrowheads="1"/>
          </p:cNvSpPr>
          <p:nvPr/>
        </p:nvSpPr>
        <p:spPr bwMode="auto">
          <a:xfrm>
            <a:off x="5365800" y="3263168"/>
            <a:ext cx="1401434" cy="1396986"/>
          </a:xfrm>
          <a:prstGeom prst="ellipse">
            <a:avLst/>
          </a:prstGeom>
          <a:solidFill>
            <a:srgbClr val="69849C"/>
          </a:solidFill>
          <a:ln w="3175" cap="flat" cmpd="sng" algn="ctr">
            <a:solidFill>
              <a:srgbClr val="D7D7D7"/>
            </a:solidFill>
            <a:prstDash val="solid"/>
          </a:ln>
          <a:effectLst/>
        </p:spPr>
        <p:txBody>
          <a:bodyPr anchor="ctr"/>
          <a:lstStyle/>
          <a:p>
            <a:pPr algn="ctr">
              <a:lnSpc>
                <a:spcPct val="120000"/>
              </a:lnSpc>
              <a:defRPr/>
            </a:pPr>
            <a:endParaRPr lang="zh-CN" altLang="en-US" sz="2400" b="1" kern="0" dirty="0">
              <a:solidFill>
                <a:srgbClr val="09397E"/>
              </a:solidFill>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29" name="Oval 19">
            <a:extLst>
              <a:ext uri="{FF2B5EF4-FFF2-40B4-BE49-F238E27FC236}">
                <a16:creationId xmlns:a16="http://schemas.microsoft.com/office/drawing/2014/main" xmlns="" id="{BB6897EF-FAB5-4A1F-94E5-D1C00866442B}"/>
              </a:ext>
            </a:extLst>
          </p:cNvPr>
          <p:cNvSpPr>
            <a:spLocks noChangeArrowheads="1"/>
          </p:cNvSpPr>
          <p:nvPr/>
        </p:nvSpPr>
        <p:spPr bwMode="auto">
          <a:xfrm>
            <a:off x="3269468" y="2304346"/>
            <a:ext cx="948969" cy="945955"/>
          </a:xfrm>
          <a:prstGeom prst="ellipse">
            <a:avLst/>
          </a:prstGeom>
          <a:solidFill>
            <a:srgbClr val="51586B"/>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华文中宋" panose="02010600040101010101" pitchFamily="2" charset="-122"/>
                <a:ea typeface="华文中宋" panose="02010600040101010101" pitchFamily="2" charset="-122"/>
                <a:sym typeface="Century Gothic" panose="020B0502020202020204" pitchFamily="34" charset="0"/>
              </a:rPr>
              <a:t>输入标题</a:t>
            </a:r>
          </a:p>
        </p:txBody>
      </p:sp>
      <p:sp>
        <p:nvSpPr>
          <p:cNvPr id="30" name="Oval 19">
            <a:extLst>
              <a:ext uri="{FF2B5EF4-FFF2-40B4-BE49-F238E27FC236}">
                <a16:creationId xmlns:a16="http://schemas.microsoft.com/office/drawing/2014/main" xmlns="" id="{EADA8045-1D88-40BB-B5C5-EBA105D3AEB1}"/>
              </a:ext>
            </a:extLst>
          </p:cNvPr>
          <p:cNvSpPr>
            <a:spLocks noChangeArrowheads="1"/>
          </p:cNvSpPr>
          <p:nvPr/>
        </p:nvSpPr>
        <p:spPr bwMode="auto">
          <a:xfrm>
            <a:off x="7914098" y="2319481"/>
            <a:ext cx="948968" cy="947469"/>
          </a:xfrm>
          <a:prstGeom prst="ellipse">
            <a:avLst/>
          </a:prstGeom>
          <a:solidFill>
            <a:srgbClr val="51586B"/>
          </a:solidFill>
          <a:ln w="9525">
            <a:noFill/>
            <a:round/>
            <a:headEnd/>
            <a:tailEnd/>
          </a:ln>
          <a:effectLst/>
        </p:spPr>
        <p:txBody>
          <a:bodyPr lIns="75520" tIns="37760" rIns="75520" bIns="37760" anchor="ctr"/>
          <a:lstStyle/>
          <a:p>
            <a:pPr algn="ctr">
              <a:lnSpc>
                <a:spcPct val="120000"/>
              </a:lnSpc>
              <a:defRPr/>
            </a:pPr>
            <a:r>
              <a:rPr lang="zh-CN" altLang="en-US" sz="1600" b="1" kern="0"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输入标题</a:t>
            </a:r>
          </a:p>
        </p:txBody>
      </p:sp>
      <p:sp>
        <p:nvSpPr>
          <p:cNvPr id="31" name="Oval 19">
            <a:extLst>
              <a:ext uri="{FF2B5EF4-FFF2-40B4-BE49-F238E27FC236}">
                <a16:creationId xmlns:a16="http://schemas.microsoft.com/office/drawing/2014/main" xmlns="" id="{E475EF86-9CAA-4FB0-93BE-6B9729BF14C8}"/>
              </a:ext>
            </a:extLst>
          </p:cNvPr>
          <p:cNvSpPr>
            <a:spLocks noChangeArrowheads="1"/>
          </p:cNvSpPr>
          <p:nvPr/>
        </p:nvSpPr>
        <p:spPr bwMode="auto">
          <a:xfrm>
            <a:off x="8345310" y="3418304"/>
            <a:ext cx="950486" cy="947469"/>
          </a:xfrm>
          <a:prstGeom prst="ellipse">
            <a:avLst/>
          </a:prstGeom>
          <a:solidFill>
            <a:srgbClr val="51586B"/>
          </a:solidFill>
          <a:ln w="9525">
            <a:noFill/>
            <a:round/>
            <a:headEnd/>
            <a:tailEnd/>
          </a:ln>
          <a:effectLst/>
        </p:spPr>
        <p:txBody>
          <a:bodyPr lIns="75520" tIns="37760" rIns="75520" bIns="37760" anchor="ctr"/>
          <a:lstStyle/>
          <a:p>
            <a:pPr algn="ctr">
              <a:lnSpc>
                <a:spcPct val="120000"/>
              </a:lnSpc>
              <a:defRPr/>
            </a:pPr>
            <a:r>
              <a:rPr lang="zh-CN" altLang="en-US" sz="1600" b="1" kern="0"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输入标题</a:t>
            </a:r>
          </a:p>
        </p:txBody>
      </p:sp>
      <p:sp>
        <p:nvSpPr>
          <p:cNvPr id="32" name="Oval 19">
            <a:extLst>
              <a:ext uri="{FF2B5EF4-FFF2-40B4-BE49-F238E27FC236}">
                <a16:creationId xmlns:a16="http://schemas.microsoft.com/office/drawing/2014/main" xmlns="" id="{2E8D9355-86B6-4ABD-93B4-70CA75D0C658}"/>
              </a:ext>
            </a:extLst>
          </p:cNvPr>
          <p:cNvSpPr>
            <a:spLocks noChangeArrowheads="1"/>
          </p:cNvSpPr>
          <p:nvPr/>
        </p:nvSpPr>
        <p:spPr bwMode="auto">
          <a:xfrm>
            <a:off x="7961167" y="4505017"/>
            <a:ext cx="950486" cy="947469"/>
          </a:xfrm>
          <a:prstGeom prst="ellipse">
            <a:avLst/>
          </a:prstGeom>
          <a:solidFill>
            <a:srgbClr val="51586B"/>
          </a:solidFill>
          <a:ln w="9525">
            <a:noFill/>
            <a:round/>
            <a:headEnd/>
            <a:tailEnd/>
          </a:ln>
          <a:effectLst/>
        </p:spPr>
        <p:txBody>
          <a:bodyPr lIns="75520" tIns="37760" rIns="75520" bIns="37760" anchor="ctr"/>
          <a:lstStyle/>
          <a:p>
            <a:pPr algn="ctr">
              <a:lnSpc>
                <a:spcPct val="120000"/>
              </a:lnSpc>
              <a:defRPr/>
            </a:pPr>
            <a:r>
              <a:rPr lang="zh-CN" altLang="en-US" sz="1600" b="1" kern="0"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输入标题</a:t>
            </a:r>
          </a:p>
        </p:txBody>
      </p:sp>
      <p:sp>
        <p:nvSpPr>
          <p:cNvPr id="42" name="Oval 19">
            <a:extLst>
              <a:ext uri="{FF2B5EF4-FFF2-40B4-BE49-F238E27FC236}">
                <a16:creationId xmlns:a16="http://schemas.microsoft.com/office/drawing/2014/main" xmlns="" id="{D549FA58-DEE9-47D0-9B4D-9CB1B2E7B902}"/>
              </a:ext>
            </a:extLst>
          </p:cNvPr>
          <p:cNvSpPr>
            <a:spLocks noChangeArrowheads="1"/>
          </p:cNvSpPr>
          <p:nvPr/>
        </p:nvSpPr>
        <p:spPr bwMode="auto">
          <a:xfrm>
            <a:off x="2844331" y="3381979"/>
            <a:ext cx="950486" cy="947469"/>
          </a:xfrm>
          <a:prstGeom prst="ellipse">
            <a:avLst/>
          </a:prstGeom>
          <a:solidFill>
            <a:srgbClr val="51586B"/>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华文中宋" panose="02010600040101010101" pitchFamily="2" charset="-122"/>
                <a:ea typeface="华文中宋" panose="02010600040101010101" pitchFamily="2" charset="-122"/>
                <a:sym typeface="Century Gothic" panose="020B0502020202020204" pitchFamily="34" charset="0"/>
              </a:rPr>
              <a:t>输入标题</a:t>
            </a:r>
          </a:p>
        </p:txBody>
      </p:sp>
      <p:sp>
        <p:nvSpPr>
          <p:cNvPr id="43" name="Oval 19">
            <a:extLst>
              <a:ext uri="{FF2B5EF4-FFF2-40B4-BE49-F238E27FC236}">
                <a16:creationId xmlns:a16="http://schemas.microsoft.com/office/drawing/2014/main" xmlns="" id="{640BC1DA-6EFD-4147-9E67-2C651D52659D}"/>
              </a:ext>
            </a:extLst>
          </p:cNvPr>
          <p:cNvSpPr>
            <a:spLocks noChangeArrowheads="1"/>
          </p:cNvSpPr>
          <p:nvPr/>
        </p:nvSpPr>
        <p:spPr bwMode="auto">
          <a:xfrm>
            <a:off x="3233029" y="4498963"/>
            <a:ext cx="950486" cy="947469"/>
          </a:xfrm>
          <a:prstGeom prst="ellipse">
            <a:avLst/>
          </a:prstGeom>
          <a:solidFill>
            <a:srgbClr val="51586B"/>
          </a:solidFill>
          <a:ln w="9525">
            <a:noFill/>
            <a:round/>
            <a:headEnd/>
            <a:tailEnd/>
          </a:ln>
          <a:effectLst/>
        </p:spPr>
        <p:txBody>
          <a:bodyPr lIns="75520" tIns="37760" rIns="75520" bIns="37760" anchor="ctr"/>
          <a:lstStyle/>
          <a:p>
            <a:pPr algn="ctr">
              <a:lnSpc>
                <a:spcPct val="120000"/>
              </a:lnSpc>
              <a:defRPr/>
            </a:pPr>
            <a:r>
              <a:rPr lang="zh-CN" altLang="en-US" sz="1600" kern="0" dirty="0">
                <a:solidFill>
                  <a:sysClr val="window" lastClr="FFFFFF"/>
                </a:solidFill>
                <a:latin typeface="华文中宋" panose="02010600040101010101" pitchFamily="2" charset="-122"/>
                <a:ea typeface="华文中宋" panose="02010600040101010101" pitchFamily="2" charset="-122"/>
                <a:sym typeface="Century Gothic" panose="020B0502020202020204" pitchFamily="34" charset="0"/>
              </a:rPr>
              <a:t>输入标题</a:t>
            </a:r>
          </a:p>
        </p:txBody>
      </p:sp>
      <p:sp>
        <p:nvSpPr>
          <p:cNvPr id="44" name="TextBox 34">
            <a:extLst>
              <a:ext uri="{FF2B5EF4-FFF2-40B4-BE49-F238E27FC236}">
                <a16:creationId xmlns:a16="http://schemas.microsoft.com/office/drawing/2014/main" xmlns="" id="{DE8E55AA-A9E9-480E-A9C4-FE2332E1EC16}"/>
              </a:ext>
            </a:extLst>
          </p:cNvPr>
          <p:cNvSpPr txBox="1"/>
          <p:nvPr/>
        </p:nvSpPr>
        <p:spPr>
          <a:xfrm>
            <a:off x="877795" y="2371539"/>
            <a:ext cx="2339788" cy="609096"/>
          </a:xfrm>
          <a:prstGeom prst="rect">
            <a:avLst/>
          </a:prstGeom>
          <a:noFill/>
        </p:spPr>
        <p:txBody>
          <a:bodyPr wrap="square" lIns="75520" tIns="37760" rIns="75520" bIns="37760" rtlCol="0">
            <a:spAutoFit/>
          </a:bodyPr>
          <a:lstStyle/>
          <a:p>
            <a:pPr>
              <a:lnSpc>
                <a:spcPct val="130000"/>
              </a:lnSpc>
            </a:pPr>
            <a:r>
              <a:rPr lang="zh-CN" altLang="en-US" sz="14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a:t>
            </a:r>
          </a:p>
        </p:txBody>
      </p:sp>
      <p:sp>
        <p:nvSpPr>
          <p:cNvPr id="45" name="TextBox 35">
            <a:extLst>
              <a:ext uri="{FF2B5EF4-FFF2-40B4-BE49-F238E27FC236}">
                <a16:creationId xmlns:a16="http://schemas.microsoft.com/office/drawing/2014/main" xmlns="" id="{25E2137D-EBB2-4F53-9DDD-38DCF486BD08}"/>
              </a:ext>
            </a:extLst>
          </p:cNvPr>
          <p:cNvSpPr txBox="1"/>
          <p:nvPr/>
        </p:nvSpPr>
        <p:spPr>
          <a:xfrm>
            <a:off x="8977889" y="2371539"/>
            <a:ext cx="2339788" cy="609096"/>
          </a:xfrm>
          <a:prstGeom prst="rect">
            <a:avLst/>
          </a:prstGeom>
          <a:noFill/>
        </p:spPr>
        <p:txBody>
          <a:bodyPr wrap="square" lIns="75520" tIns="37760" rIns="75520" bIns="37760" rtlCol="0">
            <a:spAutoFit/>
          </a:bodyPr>
          <a:lstStyle/>
          <a:p>
            <a:pPr>
              <a:lnSpc>
                <a:spcPct val="130000"/>
              </a:lnSpc>
            </a:pPr>
            <a:r>
              <a:rPr lang="zh-CN" altLang="en-US" sz="14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a:t>
            </a:r>
          </a:p>
        </p:txBody>
      </p:sp>
      <p:sp>
        <p:nvSpPr>
          <p:cNvPr id="46" name="TextBox 36">
            <a:extLst>
              <a:ext uri="{FF2B5EF4-FFF2-40B4-BE49-F238E27FC236}">
                <a16:creationId xmlns:a16="http://schemas.microsoft.com/office/drawing/2014/main" xmlns="" id="{CAD85B8B-8F00-4E0D-9C6E-C635B7C3D71F}"/>
              </a:ext>
            </a:extLst>
          </p:cNvPr>
          <p:cNvSpPr txBox="1"/>
          <p:nvPr/>
        </p:nvSpPr>
        <p:spPr>
          <a:xfrm>
            <a:off x="877795" y="3453777"/>
            <a:ext cx="1926560" cy="916488"/>
          </a:xfrm>
          <a:prstGeom prst="rect">
            <a:avLst/>
          </a:prstGeom>
          <a:noFill/>
        </p:spPr>
        <p:txBody>
          <a:bodyPr wrap="square" lIns="75520" tIns="37760" rIns="75520" bIns="37760" rtlCol="0">
            <a:spAutoFit/>
          </a:bodyPr>
          <a:lstStyle/>
          <a:p>
            <a:pPr>
              <a:lnSpc>
                <a:spcPct val="130000"/>
              </a:lnSpc>
            </a:pPr>
            <a:r>
              <a:rPr lang="zh-CN" altLang="en-US" sz="14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a:t>
            </a:r>
          </a:p>
        </p:txBody>
      </p:sp>
      <p:sp>
        <p:nvSpPr>
          <p:cNvPr id="47" name="TextBox 37">
            <a:extLst>
              <a:ext uri="{FF2B5EF4-FFF2-40B4-BE49-F238E27FC236}">
                <a16:creationId xmlns:a16="http://schemas.microsoft.com/office/drawing/2014/main" xmlns="" id="{1C2DB5C2-642C-4F3F-98AF-87D51608E4AE}"/>
              </a:ext>
            </a:extLst>
          </p:cNvPr>
          <p:cNvSpPr txBox="1"/>
          <p:nvPr/>
        </p:nvSpPr>
        <p:spPr>
          <a:xfrm>
            <a:off x="9405885" y="3453777"/>
            <a:ext cx="1892741" cy="916488"/>
          </a:xfrm>
          <a:prstGeom prst="rect">
            <a:avLst/>
          </a:prstGeom>
          <a:noFill/>
        </p:spPr>
        <p:txBody>
          <a:bodyPr wrap="square" lIns="75520" tIns="37760" rIns="75520" bIns="37760" rtlCol="0">
            <a:spAutoFit/>
          </a:bodyPr>
          <a:lstStyle/>
          <a:p>
            <a:pPr algn="r">
              <a:lnSpc>
                <a:spcPct val="130000"/>
              </a:lnSpc>
            </a:pPr>
            <a:r>
              <a:rPr lang="zh-CN" altLang="en-US" sz="14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a:t>
            </a:r>
          </a:p>
        </p:txBody>
      </p:sp>
      <p:sp>
        <p:nvSpPr>
          <p:cNvPr id="48" name="TextBox 38">
            <a:extLst>
              <a:ext uri="{FF2B5EF4-FFF2-40B4-BE49-F238E27FC236}">
                <a16:creationId xmlns:a16="http://schemas.microsoft.com/office/drawing/2014/main" xmlns="" id="{79736437-42FB-4265-9FE2-492077480E7C}"/>
              </a:ext>
            </a:extLst>
          </p:cNvPr>
          <p:cNvSpPr txBox="1"/>
          <p:nvPr/>
        </p:nvSpPr>
        <p:spPr>
          <a:xfrm>
            <a:off x="9002570" y="4706204"/>
            <a:ext cx="2339788" cy="609096"/>
          </a:xfrm>
          <a:prstGeom prst="rect">
            <a:avLst/>
          </a:prstGeom>
          <a:noFill/>
        </p:spPr>
        <p:txBody>
          <a:bodyPr wrap="square" lIns="75520" tIns="37760" rIns="75520" bIns="37760" rtlCol="0">
            <a:spAutoFit/>
          </a:bodyPr>
          <a:lstStyle/>
          <a:p>
            <a:pPr>
              <a:lnSpc>
                <a:spcPct val="130000"/>
              </a:lnSpc>
            </a:pPr>
            <a:r>
              <a:rPr lang="zh-CN" altLang="en-US" sz="14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a:t>
            </a:r>
          </a:p>
        </p:txBody>
      </p:sp>
      <p:sp>
        <p:nvSpPr>
          <p:cNvPr id="49" name="TextBox 39">
            <a:extLst>
              <a:ext uri="{FF2B5EF4-FFF2-40B4-BE49-F238E27FC236}">
                <a16:creationId xmlns:a16="http://schemas.microsoft.com/office/drawing/2014/main" xmlns="" id="{9A8E0596-CFBB-441A-B2E4-8588760673E0}"/>
              </a:ext>
            </a:extLst>
          </p:cNvPr>
          <p:cNvSpPr txBox="1"/>
          <p:nvPr/>
        </p:nvSpPr>
        <p:spPr>
          <a:xfrm>
            <a:off x="849643" y="4706204"/>
            <a:ext cx="2339788" cy="609096"/>
          </a:xfrm>
          <a:prstGeom prst="rect">
            <a:avLst/>
          </a:prstGeom>
          <a:noFill/>
        </p:spPr>
        <p:txBody>
          <a:bodyPr wrap="square" lIns="75520" tIns="37760" rIns="75520" bIns="37760" rtlCol="0">
            <a:spAutoFit/>
          </a:bodyPr>
          <a:lstStyle/>
          <a:p>
            <a:pPr>
              <a:lnSpc>
                <a:spcPct val="130000"/>
              </a:lnSpc>
            </a:pPr>
            <a:r>
              <a:rPr lang="zh-CN" altLang="en-US" sz="1400" dirty="0">
                <a:solidFill>
                  <a:schemeClr val="tx1">
                    <a:lumMod val="75000"/>
                    <a:lumOff val="25000"/>
                  </a:schemeClr>
                </a:solidFill>
                <a:latin typeface="Century Gothic" panose="020B0502020202020204" pitchFamily="34" charset="0"/>
                <a:ea typeface="微软雅黑" panose="020B0503020204020204" pitchFamily="34" charset="-122"/>
                <a:sym typeface="Century Gothic" panose="020B0502020202020204" pitchFamily="34" charset="0"/>
              </a:rPr>
              <a:t>点击此处添加文本内容，如关键词、部分简单介绍等。</a:t>
            </a:r>
          </a:p>
        </p:txBody>
      </p:sp>
      <p:sp>
        <p:nvSpPr>
          <p:cNvPr id="50" name="椭圆 49"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B46CFDEA-04AD-49F7-A7F2-A517F37DF93D}"/>
              </a:ext>
            </a:extLst>
          </p:cNvPr>
          <p:cNvSpPr/>
          <p:nvPr/>
        </p:nvSpPr>
        <p:spPr>
          <a:xfrm>
            <a:off x="5253864" y="3149007"/>
            <a:ext cx="1625306" cy="1625306"/>
          </a:xfrm>
          <a:prstGeom prst="ellipse">
            <a:avLst/>
          </a:prstGeom>
          <a:blipFill dpi="0" rotWithShape="1">
            <a:blip r:embed="rId3"/>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entury Gothic" panose="020B0502020202020204" pitchFamily="34" charset="0"/>
              <a:ea typeface="微软雅黑" panose="020B0503020204020204" pitchFamily="34" charset="-122"/>
              <a:sym typeface="Century Gothic" panose="020B0502020202020204" pitchFamily="34" charset="0"/>
            </a:endParaRPr>
          </a:p>
        </p:txBody>
      </p:sp>
      <p:sp>
        <p:nvSpPr>
          <p:cNvPr id="51" name="矩形 50">
            <a:extLst>
              <a:ext uri="{FF2B5EF4-FFF2-40B4-BE49-F238E27FC236}">
                <a16:creationId xmlns:a16="http://schemas.microsoft.com/office/drawing/2014/main" xmlns="" id="{7587CBB7-F7B4-4F20-B358-164C73CDA108}"/>
              </a:ext>
            </a:extLst>
          </p:cNvPr>
          <p:cNvSpPr/>
          <p:nvPr/>
        </p:nvSpPr>
        <p:spPr>
          <a:xfrm>
            <a:off x="5615112" y="3418274"/>
            <a:ext cx="902811" cy="1126462"/>
          </a:xfrm>
          <a:prstGeom prst="rect">
            <a:avLst/>
          </a:prstGeom>
        </p:spPr>
        <p:txBody>
          <a:bodyPr wrap="none">
            <a:spAutoFit/>
          </a:bodyPr>
          <a:lstStyle/>
          <a:p>
            <a:pPr algn="ctr">
              <a:lnSpc>
                <a:spcPct val="120000"/>
              </a:lnSpc>
              <a:defRPr/>
            </a:pPr>
            <a:r>
              <a:rPr lang="zh-CN" altLang="en-US" sz="2800" b="1" kern="0"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输入</a:t>
            </a:r>
            <a:endParaRPr lang="en-US" altLang="zh-CN" sz="2800" b="1" kern="0"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endParaRPr>
          </a:p>
          <a:p>
            <a:pPr algn="ctr">
              <a:lnSpc>
                <a:spcPct val="120000"/>
              </a:lnSpc>
              <a:defRPr/>
            </a:pPr>
            <a:r>
              <a:rPr lang="zh-CN" altLang="en-US" sz="2800" b="1" kern="0" dirty="0">
                <a:solidFill>
                  <a:schemeClr val="bg1"/>
                </a:solidFill>
                <a:latin typeface="华文中宋" panose="02010600040101010101" pitchFamily="2" charset="-122"/>
                <a:ea typeface="华文中宋" panose="02010600040101010101" pitchFamily="2" charset="-122"/>
                <a:sym typeface="Century Gothic" panose="020B0502020202020204" pitchFamily="34" charset="0"/>
              </a:rPr>
              <a:t>标题</a:t>
            </a:r>
          </a:p>
        </p:txBody>
      </p:sp>
    </p:spTree>
    <p:extLst>
      <p:ext uri="{BB962C8B-B14F-4D97-AF65-F5344CB8AC3E}">
        <p14:creationId xmlns:p14="http://schemas.microsoft.com/office/powerpoint/2010/main" val="22947799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t="1719" b="1719"/>
          <a:stretch/>
        </p:blipFill>
        <p:spPr>
          <a:xfrm>
            <a:off x="0" y="-359580"/>
            <a:ext cx="12192000" cy="7217580"/>
          </a:xfrm>
          <a:prstGeom prst="rect">
            <a:avLst/>
          </a:prstGeom>
        </p:spPr>
      </p:pic>
      <p:grpSp>
        <p:nvGrpSpPr>
          <p:cNvPr id="3" name="组合 2"/>
          <p:cNvGrpSpPr/>
          <p:nvPr/>
        </p:nvGrpSpPr>
        <p:grpSpPr>
          <a:xfrm>
            <a:off x="13365741" y="693808"/>
            <a:ext cx="3910817" cy="5432445"/>
            <a:chOff x="4199545" y="693808"/>
            <a:chExt cx="3910817" cy="5432445"/>
          </a:xfrm>
        </p:grpSpPr>
        <p:grpSp>
          <p:nvGrpSpPr>
            <p:cNvPr id="32" name="组合 31"/>
            <p:cNvGrpSpPr/>
            <p:nvPr/>
          </p:nvGrpSpPr>
          <p:grpSpPr>
            <a:xfrm>
              <a:off x="4199545" y="693808"/>
              <a:ext cx="3177252" cy="5432445"/>
              <a:chOff x="4106647" y="693808"/>
              <a:chExt cx="3177252" cy="5432445"/>
            </a:xfrm>
          </p:grpSpPr>
          <p:sp>
            <p:nvSpPr>
              <p:cNvPr id="4" name="矩形 3"/>
              <p:cNvSpPr/>
              <p:nvPr/>
            </p:nvSpPr>
            <p:spPr>
              <a:xfrm>
                <a:off x="5260736" y="693808"/>
                <a:ext cx="1800493" cy="1938992"/>
              </a:xfrm>
              <a:prstGeom prst="rect">
                <a:avLst/>
              </a:prstGeom>
            </p:spPr>
            <p:txBody>
              <a:bodyPr wrap="none">
                <a:spAutoFit/>
              </a:bodyPr>
              <a:lstStyle/>
              <a:p>
                <a:r>
                  <a:rPr lang="zh-CN" altLang="en-US" sz="12000" spc="6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第</a:t>
                </a:r>
                <a:endParaRPr lang="zh-CN" altLang="en-US" sz="12000" dirty="0">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endParaRPr>
              </a:p>
            </p:txBody>
          </p:sp>
          <p:sp>
            <p:nvSpPr>
              <p:cNvPr id="5" name="矩形 4"/>
              <p:cNvSpPr/>
              <p:nvPr/>
            </p:nvSpPr>
            <p:spPr>
              <a:xfrm>
                <a:off x="4106647" y="2162184"/>
                <a:ext cx="1800493" cy="1938992"/>
              </a:xfrm>
              <a:prstGeom prst="rect">
                <a:avLst/>
              </a:prstGeom>
            </p:spPr>
            <p:txBody>
              <a:bodyPr wrap="none">
                <a:spAutoFit/>
              </a:bodyPr>
              <a:lstStyle/>
              <a:p>
                <a:r>
                  <a:rPr lang="zh-CN" altLang="en-US" sz="12000" spc="600" dirty="0" smtClean="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贰</a:t>
                </a:r>
                <a:endParaRPr lang="zh-CN" altLang="en-US" sz="12000" dirty="0">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endParaRPr>
              </a:p>
            </p:txBody>
          </p:sp>
          <p:sp>
            <p:nvSpPr>
              <p:cNvPr id="6" name="矩形 5"/>
              <p:cNvSpPr/>
              <p:nvPr/>
            </p:nvSpPr>
            <p:spPr>
              <a:xfrm>
                <a:off x="5483406" y="2814421"/>
                <a:ext cx="1800493" cy="1938992"/>
              </a:xfrm>
              <a:prstGeom prst="rect">
                <a:avLst/>
              </a:prstGeom>
            </p:spPr>
            <p:txBody>
              <a:bodyPr wrap="none">
                <a:spAutoFit/>
              </a:bodyPr>
              <a:lstStyle/>
              <a:p>
                <a:r>
                  <a:rPr lang="zh-CN" altLang="en-US" sz="12000" spc="6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章</a:t>
                </a:r>
                <a:endParaRPr lang="zh-CN" altLang="en-US" sz="12000" dirty="0">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endParaRPr>
              </a:p>
            </p:txBody>
          </p:sp>
          <p:sp>
            <p:nvSpPr>
              <p:cNvPr id="20" name="文本框 19" descr="e7d195523061f1c0c989bbdf341b111e769f2ee359bd8df638E53E9931A62DC22263A6E1A75FFBC630BB5D77BA969D9175F253EB94D93A1189E24A7D909BAD0376573965191318DE1FD009565C070D073BB9699A615072F33A2D7F2042825409E74418739478CCFE042368A9978AAA8C0D69BECA006E016AFCFD402FEC3B700C5AEC73BEFFE372DE">
                <a:extLst>
                  <a:ext uri="{FF2B5EF4-FFF2-40B4-BE49-F238E27FC236}">
                    <a16:creationId xmlns:a16="http://schemas.microsoft.com/office/drawing/2014/main" xmlns="" id="{DF6C2216-C6B5-4045-9E13-45F2827868E5}"/>
                  </a:ext>
                </a:extLst>
              </p:cNvPr>
              <p:cNvSpPr txBox="1"/>
              <p:nvPr/>
            </p:nvSpPr>
            <p:spPr>
              <a:xfrm>
                <a:off x="4778532" y="4187261"/>
                <a:ext cx="1800494" cy="1938992"/>
              </a:xfrm>
              <a:prstGeom prst="rect">
                <a:avLst/>
              </a:prstGeom>
              <a:noFill/>
              <a:ln>
                <a:noFill/>
              </a:ln>
            </p:spPr>
            <p:txBody>
              <a:bodyPr wrap="none" rtlCol="0">
                <a:spAutoFit/>
              </a:bodyPr>
              <a:lstStyle/>
              <a:p>
                <a:pPr algn="ctr"/>
                <a:r>
                  <a:rPr lang="zh-CN" altLang="en-US" sz="12000" spc="600" dirty="0" smtClean="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rPr>
                  <a:t>回</a:t>
                </a:r>
                <a:endParaRPr lang="en-US" altLang="zh-CN" sz="12000" spc="6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sym typeface="Century Gothic" panose="020B0502020202020204" pitchFamily="34" charset="0"/>
                </a:endParaRPr>
              </a:p>
            </p:txBody>
          </p:sp>
        </p:grpSp>
        <p:grpSp>
          <p:nvGrpSpPr>
            <p:cNvPr id="31" name="组合 30"/>
            <p:cNvGrpSpPr/>
            <p:nvPr/>
          </p:nvGrpSpPr>
          <p:grpSpPr>
            <a:xfrm>
              <a:off x="7344195" y="857584"/>
              <a:ext cx="766167" cy="1660766"/>
              <a:chOff x="7677295" y="1405692"/>
              <a:chExt cx="766167" cy="1660766"/>
            </a:xfrm>
          </p:grpSpPr>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77295" y="1405692"/>
                <a:ext cx="766167" cy="1660766"/>
              </a:xfrm>
              <a:prstGeom prst="rect">
                <a:avLst/>
              </a:prstGeom>
              <a:effectLst>
                <a:outerShdw blurRad="50800" dist="38100" dir="2700000" algn="tl" rotWithShape="0">
                  <a:prstClr val="black">
                    <a:alpha val="40000"/>
                  </a:prstClr>
                </a:outerShdw>
              </a:effectLst>
            </p:spPr>
          </p:pic>
          <p:sp>
            <p:nvSpPr>
              <p:cNvPr id="7" name="文本框 6"/>
              <p:cNvSpPr txBox="1"/>
              <p:nvPr/>
            </p:nvSpPr>
            <p:spPr>
              <a:xfrm>
                <a:off x="7709897" y="1553280"/>
                <a:ext cx="692497" cy="1433319"/>
              </a:xfrm>
              <a:prstGeom prst="rect">
                <a:avLst/>
              </a:prstGeom>
              <a:noFill/>
              <a:ln>
                <a:noFill/>
              </a:ln>
            </p:spPr>
            <p:txBody>
              <a:bodyPr vert="eaVert" wrap="square" rtlCol="0">
                <a:spAutoFit/>
              </a:bodyPr>
              <a:lstStyle/>
              <a:p>
                <a:pPr algn="dist"/>
                <a:r>
                  <a:rPr lang="zh-CN" altLang="en-US" sz="3300" dirty="0" smtClean="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rPr>
                  <a:t>浮世绘</a:t>
                </a:r>
                <a:endParaRPr lang="zh-CN" altLang="en-US" sz="3300" dirty="0">
                  <a:solidFill>
                    <a:schemeClr val="bg1"/>
                  </a:solidFill>
                  <a:effectLst>
                    <a:outerShdw blurRad="38100" dist="38100" dir="2700000" algn="tl">
                      <a:srgbClr val="000000">
                        <a:alpha val="43137"/>
                      </a:srgbClr>
                    </a:outerShdw>
                  </a:effectLst>
                  <a:latin typeface="叶根友特楷简体" panose="02010601030101010101" pitchFamily="2" charset="-122"/>
                  <a:ea typeface="叶根友特楷简体" panose="02010601030101010101" pitchFamily="2" charset="-122"/>
                </a:endParaRPr>
              </a:p>
            </p:txBody>
          </p:sp>
        </p:grpSp>
      </p:grpSp>
      <p:pic>
        <p:nvPicPr>
          <p:cNvPr id="15" name="图片 14"/>
          <p:cNvPicPr>
            <a:picLocks noChangeAspect="1"/>
          </p:cNvPicPr>
          <p:nvPr/>
        </p:nvPicPr>
        <p:blipFill>
          <a:blip r:embed="rId4"/>
          <a:stretch>
            <a:fillRect/>
          </a:stretch>
        </p:blipFill>
        <p:spPr>
          <a:xfrm>
            <a:off x="3346488" y="255737"/>
            <a:ext cx="4919898" cy="6803726"/>
          </a:xfrm>
          <a:prstGeom prst="rect">
            <a:avLst/>
          </a:prstGeom>
        </p:spPr>
      </p:pic>
    </p:spTree>
    <p:extLst>
      <p:ext uri="{BB962C8B-B14F-4D97-AF65-F5344CB8AC3E}">
        <p14:creationId xmlns:p14="http://schemas.microsoft.com/office/powerpoint/2010/main" val="188797751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prisma">
    <a:dk1>
      <a:srgbClr val="000000"/>
    </a:dk1>
    <a:lt1>
      <a:sysClr val="window" lastClr="FFFFFF"/>
    </a:lt1>
    <a:dk2>
      <a:srgbClr val="44546A"/>
    </a:dk2>
    <a:lt2>
      <a:srgbClr val="E7E6E6"/>
    </a:lt2>
    <a:accent1>
      <a:srgbClr val="080E49"/>
    </a:accent1>
    <a:accent2>
      <a:srgbClr val="F2DEA2"/>
    </a:accent2>
    <a:accent3>
      <a:srgbClr val="EFEFEF"/>
    </a:accent3>
    <a:accent4>
      <a:srgbClr val="396081"/>
    </a:accent4>
    <a:accent5>
      <a:srgbClr val="5F5F5F"/>
    </a:accent5>
    <a:accent6>
      <a:srgbClr val="080808"/>
    </a:accent6>
    <a:hlink>
      <a:srgbClr val="396081"/>
    </a:hlink>
    <a:folHlink>
      <a:srgbClr val="954F72"/>
    </a:folHlink>
  </a:clrScheme>
  <a:fontScheme name="自定义 12">
    <a:majorFont>
      <a:latin typeface="Arial"/>
      <a:ea typeface="叶根友唐楷简08"/>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307</TotalTime>
  <Words>1565</Words>
  <Application>Microsoft Office PowerPoint</Application>
  <PresentationFormat>宽屏</PresentationFormat>
  <Paragraphs>178</Paragraphs>
  <Slides>23</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23</vt:i4>
      </vt:variant>
    </vt:vector>
  </HeadingPairs>
  <TitlesOfParts>
    <vt:vector size="35" baseType="lpstr">
      <vt:lpstr>等线</vt:lpstr>
      <vt:lpstr>等线 Light</vt:lpstr>
      <vt:lpstr>华文中宋</vt:lpstr>
      <vt:lpstr>微软雅黑</vt:lpstr>
      <vt:lpstr>叶根友特楷简体</vt:lpstr>
      <vt:lpstr>Arial</vt:lpstr>
      <vt:lpstr>Century Gothic</vt:lpstr>
      <vt:lpstr>Segoe UI</vt:lpstr>
      <vt:lpstr>Segoe UI Semilight</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2018-08-11T02:08:39Z</dcterms:created>
  <dcterms:modified xsi:type="dcterms:W3CDTF">2018-11-04T04:07:59Z</dcterms:modified>
</cp:coreProperties>
</file>