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4"/>
  </p:notesMasterIdLst>
  <p:sldIdLst>
    <p:sldId id="256" r:id="rId2"/>
    <p:sldId id="258" r:id="rId3"/>
    <p:sldId id="260" r:id="rId4"/>
    <p:sldId id="259" r:id="rId5"/>
    <p:sldId id="261" r:id="rId6"/>
    <p:sldId id="264" r:id="rId7"/>
    <p:sldId id="274" r:id="rId8"/>
    <p:sldId id="265" r:id="rId9"/>
    <p:sldId id="257" r:id="rId10"/>
    <p:sldId id="272" r:id="rId11"/>
    <p:sldId id="262" r:id="rId12"/>
    <p:sldId id="275" r:id="rId13"/>
    <p:sldId id="268" r:id="rId14"/>
    <p:sldId id="267" r:id="rId15"/>
    <p:sldId id="266" r:id="rId16"/>
    <p:sldId id="270" r:id="rId17"/>
    <p:sldId id="276" r:id="rId18"/>
    <p:sldId id="263" r:id="rId19"/>
    <p:sldId id="271" r:id="rId20"/>
    <p:sldId id="269" r:id="rId21"/>
    <p:sldId id="273" r:id="rId22"/>
    <p:sldId id="277" r:id="rId23"/>
  </p:sldIdLst>
  <p:sldSz cx="12192000" cy="6858000"/>
  <p:notesSz cx="6858000" cy="9144000"/>
  <p:embeddedFontLst>
    <p:embeddedFont>
      <p:font typeface="禹卫书法行书简体&#10;" panose="02010600030101010101" charset="-122"/>
      <p:regular r:id="rId25"/>
    </p:embeddedFont>
    <p:embeddedFont>
      <p:font typeface="仿宋" panose="02010609060101010101" pitchFamily="49" charset="-122"/>
      <p:regular r:id="rId26"/>
    </p:embeddedFont>
    <p:embeddedFont>
      <p:font typeface="文悦古典明朝体 (非商业使用) W5" panose="02010600030101010101" charset="-122"/>
      <p:regular r:id="rId27"/>
    </p:embeddedFont>
    <p:embeddedFont>
      <p:font typeface="微软雅黑" panose="020B0503020204020204" pitchFamily="34" charset="-122"/>
      <p:regular r:id="rId28"/>
      <p:bold r:id="rId29"/>
    </p:embeddedFont>
    <p:embeddedFont>
      <p:font typeface="等线" panose="02010600030101010101" charset="-122"/>
      <p:regular r:id="rId30"/>
      <p:bold r:id="rId31"/>
    </p:embeddedFont>
    <p:embeddedFont>
      <p:font typeface="等线 Light" panose="02010600030101010101" charset="-122"/>
      <p:regular r:id="rId32"/>
    </p:embeddedFont>
    <p:embeddedFont>
      <p:font typeface="微软雅黑 Light" panose="02010600030101010101" charset="-122"/>
      <p:regular r:id="rId33"/>
    </p:embeddedFont>
  </p:embeddedFontLst>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A4C5C"/>
    <a:srgbClr val="C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97" autoAdjust="0"/>
    <p:restoredTop sz="94660"/>
  </p:normalViewPr>
  <p:slideViewPr>
    <p:cSldViewPr snapToGrid="0" showGuides="1">
      <p:cViewPr varScale="1">
        <p:scale>
          <a:sx n="159" d="100"/>
          <a:sy n="159" d="100"/>
        </p:scale>
        <p:origin x="150" y="41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0E063B-0A0B-4D59-B41F-FF9BD7B176BC}" type="datetimeFigureOut">
              <a:rPr lang="zh-CN" altLang="en-US" smtClean="0"/>
              <a:t>2018/11/4 Sunday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DA0A22-1111-4C23-AC4A-F2F0AC674023}" type="slidenum">
              <a:rPr lang="zh-CN" altLang="en-US" smtClean="0"/>
              <a:t>‹#›</a:t>
            </a:fld>
            <a:endParaRPr lang="zh-CN" altLang="en-US"/>
          </a:p>
        </p:txBody>
      </p:sp>
    </p:spTree>
    <p:extLst>
      <p:ext uri="{BB962C8B-B14F-4D97-AF65-F5344CB8AC3E}">
        <p14:creationId xmlns:p14="http://schemas.microsoft.com/office/powerpoint/2010/main" val="41101707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DA0A22-1111-4C23-AC4A-F2F0AC674023}" type="slidenum">
              <a:rPr lang="zh-CN" altLang="en-US" smtClean="0"/>
              <a:t>1</a:t>
            </a:fld>
            <a:endParaRPr lang="zh-CN" altLang="en-US"/>
          </a:p>
        </p:txBody>
      </p:sp>
    </p:spTree>
    <p:extLst>
      <p:ext uri="{BB962C8B-B14F-4D97-AF65-F5344CB8AC3E}">
        <p14:creationId xmlns:p14="http://schemas.microsoft.com/office/powerpoint/2010/main" val="22524452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DA0A22-1111-4C23-AC4A-F2F0AC674023}" type="slidenum">
              <a:rPr lang="zh-CN" altLang="en-US" smtClean="0"/>
              <a:t>10</a:t>
            </a:fld>
            <a:endParaRPr lang="zh-CN" altLang="en-US"/>
          </a:p>
        </p:txBody>
      </p:sp>
    </p:spTree>
    <p:extLst>
      <p:ext uri="{BB962C8B-B14F-4D97-AF65-F5344CB8AC3E}">
        <p14:creationId xmlns:p14="http://schemas.microsoft.com/office/powerpoint/2010/main" val="14932748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DA0A22-1111-4C23-AC4A-F2F0AC674023}" type="slidenum">
              <a:rPr lang="zh-CN" altLang="en-US" smtClean="0"/>
              <a:t>11</a:t>
            </a:fld>
            <a:endParaRPr lang="zh-CN" altLang="en-US"/>
          </a:p>
        </p:txBody>
      </p:sp>
    </p:spTree>
    <p:extLst>
      <p:ext uri="{BB962C8B-B14F-4D97-AF65-F5344CB8AC3E}">
        <p14:creationId xmlns:p14="http://schemas.microsoft.com/office/powerpoint/2010/main" val="18036073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DA0A22-1111-4C23-AC4A-F2F0AC674023}" type="slidenum">
              <a:rPr lang="zh-CN" altLang="en-US" smtClean="0"/>
              <a:t>12</a:t>
            </a:fld>
            <a:endParaRPr lang="zh-CN" altLang="en-US"/>
          </a:p>
        </p:txBody>
      </p:sp>
    </p:spTree>
    <p:extLst>
      <p:ext uri="{BB962C8B-B14F-4D97-AF65-F5344CB8AC3E}">
        <p14:creationId xmlns:p14="http://schemas.microsoft.com/office/powerpoint/2010/main" val="7192921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DA0A22-1111-4C23-AC4A-F2F0AC674023}" type="slidenum">
              <a:rPr lang="zh-CN" altLang="en-US" smtClean="0"/>
              <a:t>13</a:t>
            </a:fld>
            <a:endParaRPr lang="zh-CN" altLang="en-US"/>
          </a:p>
        </p:txBody>
      </p:sp>
    </p:spTree>
    <p:extLst>
      <p:ext uri="{BB962C8B-B14F-4D97-AF65-F5344CB8AC3E}">
        <p14:creationId xmlns:p14="http://schemas.microsoft.com/office/powerpoint/2010/main" val="11902998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DA0A22-1111-4C23-AC4A-F2F0AC674023}" type="slidenum">
              <a:rPr lang="zh-CN" altLang="en-US" smtClean="0"/>
              <a:t>14</a:t>
            </a:fld>
            <a:endParaRPr lang="zh-CN" altLang="en-US"/>
          </a:p>
        </p:txBody>
      </p:sp>
    </p:spTree>
    <p:extLst>
      <p:ext uri="{BB962C8B-B14F-4D97-AF65-F5344CB8AC3E}">
        <p14:creationId xmlns:p14="http://schemas.microsoft.com/office/powerpoint/2010/main" val="22672455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DA0A22-1111-4C23-AC4A-F2F0AC674023}" type="slidenum">
              <a:rPr lang="zh-CN" altLang="en-US" smtClean="0"/>
              <a:t>15</a:t>
            </a:fld>
            <a:endParaRPr lang="zh-CN" altLang="en-US"/>
          </a:p>
        </p:txBody>
      </p:sp>
    </p:spTree>
    <p:extLst>
      <p:ext uri="{BB962C8B-B14F-4D97-AF65-F5344CB8AC3E}">
        <p14:creationId xmlns:p14="http://schemas.microsoft.com/office/powerpoint/2010/main" val="249914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DA0A22-1111-4C23-AC4A-F2F0AC674023}" type="slidenum">
              <a:rPr lang="zh-CN" altLang="en-US" smtClean="0"/>
              <a:t>16</a:t>
            </a:fld>
            <a:endParaRPr lang="zh-CN" altLang="en-US"/>
          </a:p>
        </p:txBody>
      </p:sp>
    </p:spTree>
    <p:extLst>
      <p:ext uri="{BB962C8B-B14F-4D97-AF65-F5344CB8AC3E}">
        <p14:creationId xmlns:p14="http://schemas.microsoft.com/office/powerpoint/2010/main" val="3093803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DA0A22-1111-4C23-AC4A-F2F0AC674023}" type="slidenum">
              <a:rPr lang="zh-CN" altLang="en-US" smtClean="0"/>
              <a:t>17</a:t>
            </a:fld>
            <a:endParaRPr lang="zh-CN" altLang="en-US"/>
          </a:p>
        </p:txBody>
      </p:sp>
    </p:spTree>
    <p:extLst>
      <p:ext uri="{BB962C8B-B14F-4D97-AF65-F5344CB8AC3E}">
        <p14:creationId xmlns:p14="http://schemas.microsoft.com/office/powerpoint/2010/main" val="32973025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DA0A22-1111-4C23-AC4A-F2F0AC674023}" type="slidenum">
              <a:rPr lang="zh-CN" altLang="en-US" smtClean="0"/>
              <a:t>18</a:t>
            </a:fld>
            <a:endParaRPr lang="zh-CN" altLang="en-US"/>
          </a:p>
        </p:txBody>
      </p:sp>
    </p:spTree>
    <p:extLst>
      <p:ext uri="{BB962C8B-B14F-4D97-AF65-F5344CB8AC3E}">
        <p14:creationId xmlns:p14="http://schemas.microsoft.com/office/powerpoint/2010/main" val="7063314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DA0A22-1111-4C23-AC4A-F2F0AC674023}" type="slidenum">
              <a:rPr lang="zh-CN" altLang="en-US" smtClean="0"/>
              <a:t>19</a:t>
            </a:fld>
            <a:endParaRPr lang="zh-CN" altLang="en-US"/>
          </a:p>
        </p:txBody>
      </p:sp>
    </p:spTree>
    <p:extLst>
      <p:ext uri="{BB962C8B-B14F-4D97-AF65-F5344CB8AC3E}">
        <p14:creationId xmlns:p14="http://schemas.microsoft.com/office/powerpoint/2010/main" val="23306912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DA0A22-1111-4C23-AC4A-F2F0AC674023}" type="slidenum">
              <a:rPr lang="zh-CN" altLang="en-US" smtClean="0"/>
              <a:t>2</a:t>
            </a:fld>
            <a:endParaRPr lang="zh-CN" altLang="en-US"/>
          </a:p>
        </p:txBody>
      </p:sp>
    </p:spTree>
    <p:extLst>
      <p:ext uri="{BB962C8B-B14F-4D97-AF65-F5344CB8AC3E}">
        <p14:creationId xmlns:p14="http://schemas.microsoft.com/office/powerpoint/2010/main" val="27205278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DA0A22-1111-4C23-AC4A-F2F0AC674023}" type="slidenum">
              <a:rPr lang="zh-CN" altLang="en-US" smtClean="0"/>
              <a:t>20</a:t>
            </a:fld>
            <a:endParaRPr lang="zh-CN" altLang="en-US"/>
          </a:p>
        </p:txBody>
      </p:sp>
    </p:spTree>
    <p:extLst>
      <p:ext uri="{BB962C8B-B14F-4D97-AF65-F5344CB8AC3E}">
        <p14:creationId xmlns:p14="http://schemas.microsoft.com/office/powerpoint/2010/main" val="27786086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DA0A22-1111-4C23-AC4A-F2F0AC674023}" type="slidenum">
              <a:rPr lang="zh-CN" altLang="en-US" smtClean="0"/>
              <a:t>21</a:t>
            </a:fld>
            <a:endParaRPr lang="zh-CN" altLang="en-US"/>
          </a:p>
        </p:txBody>
      </p:sp>
    </p:spTree>
    <p:extLst>
      <p:ext uri="{BB962C8B-B14F-4D97-AF65-F5344CB8AC3E}">
        <p14:creationId xmlns:p14="http://schemas.microsoft.com/office/powerpoint/2010/main" val="16440508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DA0A22-1111-4C23-AC4A-F2F0AC674023}" type="slidenum">
              <a:rPr lang="zh-CN" altLang="en-US" smtClean="0"/>
              <a:t>22</a:t>
            </a:fld>
            <a:endParaRPr lang="zh-CN" altLang="en-US"/>
          </a:p>
        </p:txBody>
      </p:sp>
    </p:spTree>
    <p:extLst>
      <p:ext uri="{BB962C8B-B14F-4D97-AF65-F5344CB8AC3E}">
        <p14:creationId xmlns:p14="http://schemas.microsoft.com/office/powerpoint/2010/main" val="13672449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DA0A22-1111-4C23-AC4A-F2F0AC674023}" type="slidenum">
              <a:rPr lang="zh-CN" altLang="en-US" smtClean="0"/>
              <a:t>3</a:t>
            </a:fld>
            <a:endParaRPr lang="zh-CN" altLang="en-US"/>
          </a:p>
        </p:txBody>
      </p:sp>
    </p:spTree>
    <p:extLst>
      <p:ext uri="{BB962C8B-B14F-4D97-AF65-F5344CB8AC3E}">
        <p14:creationId xmlns:p14="http://schemas.microsoft.com/office/powerpoint/2010/main" val="8654810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DA0A22-1111-4C23-AC4A-F2F0AC674023}" type="slidenum">
              <a:rPr lang="zh-CN" altLang="en-US" smtClean="0"/>
              <a:t>4</a:t>
            </a:fld>
            <a:endParaRPr lang="zh-CN" altLang="en-US"/>
          </a:p>
        </p:txBody>
      </p:sp>
    </p:spTree>
    <p:extLst>
      <p:ext uri="{BB962C8B-B14F-4D97-AF65-F5344CB8AC3E}">
        <p14:creationId xmlns:p14="http://schemas.microsoft.com/office/powerpoint/2010/main" val="14286329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DA0A22-1111-4C23-AC4A-F2F0AC674023}" type="slidenum">
              <a:rPr lang="zh-CN" altLang="en-US" smtClean="0"/>
              <a:t>5</a:t>
            </a:fld>
            <a:endParaRPr lang="zh-CN" altLang="en-US"/>
          </a:p>
        </p:txBody>
      </p:sp>
    </p:spTree>
    <p:extLst>
      <p:ext uri="{BB962C8B-B14F-4D97-AF65-F5344CB8AC3E}">
        <p14:creationId xmlns:p14="http://schemas.microsoft.com/office/powerpoint/2010/main" val="29206896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DA0A22-1111-4C23-AC4A-F2F0AC674023}" type="slidenum">
              <a:rPr lang="zh-CN" altLang="en-US" smtClean="0"/>
              <a:t>6</a:t>
            </a:fld>
            <a:endParaRPr lang="zh-CN" altLang="en-US"/>
          </a:p>
        </p:txBody>
      </p:sp>
    </p:spTree>
    <p:extLst>
      <p:ext uri="{BB962C8B-B14F-4D97-AF65-F5344CB8AC3E}">
        <p14:creationId xmlns:p14="http://schemas.microsoft.com/office/powerpoint/2010/main" val="30179002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DA0A22-1111-4C23-AC4A-F2F0AC674023}" type="slidenum">
              <a:rPr lang="zh-CN" altLang="en-US" smtClean="0"/>
              <a:t>7</a:t>
            </a:fld>
            <a:endParaRPr lang="zh-CN" altLang="en-US"/>
          </a:p>
        </p:txBody>
      </p:sp>
    </p:spTree>
    <p:extLst>
      <p:ext uri="{BB962C8B-B14F-4D97-AF65-F5344CB8AC3E}">
        <p14:creationId xmlns:p14="http://schemas.microsoft.com/office/powerpoint/2010/main" val="34336981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DA0A22-1111-4C23-AC4A-F2F0AC674023}" type="slidenum">
              <a:rPr lang="zh-CN" altLang="en-US" smtClean="0"/>
              <a:t>8</a:t>
            </a:fld>
            <a:endParaRPr lang="zh-CN" altLang="en-US"/>
          </a:p>
        </p:txBody>
      </p:sp>
    </p:spTree>
    <p:extLst>
      <p:ext uri="{BB962C8B-B14F-4D97-AF65-F5344CB8AC3E}">
        <p14:creationId xmlns:p14="http://schemas.microsoft.com/office/powerpoint/2010/main" val="17147644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DA0A22-1111-4C23-AC4A-F2F0AC674023}" type="slidenum">
              <a:rPr lang="zh-CN" altLang="en-US" smtClean="0"/>
              <a:t>9</a:t>
            </a:fld>
            <a:endParaRPr lang="zh-CN" altLang="en-US"/>
          </a:p>
        </p:txBody>
      </p:sp>
    </p:spTree>
    <p:extLst>
      <p:ext uri="{BB962C8B-B14F-4D97-AF65-F5344CB8AC3E}">
        <p14:creationId xmlns:p14="http://schemas.microsoft.com/office/powerpoint/2010/main" val="38978733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B9A030B-900A-4811-B485-266E59B845D8}"/>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ADBDED91-98A3-4B2A-B6CC-EE6698553B6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3D386061-135F-4845-AF1B-E48F70E762D5}"/>
              </a:ext>
            </a:extLst>
          </p:cNvPr>
          <p:cNvSpPr>
            <a:spLocks noGrp="1"/>
          </p:cNvSpPr>
          <p:nvPr>
            <p:ph type="dt" sz="half" idx="10"/>
          </p:nvPr>
        </p:nvSpPr>
        <p:spPr/>
        <p:txBody>
          <a:bodyPr/>
          <a:lstStyle/>
          <a:p>
            <a:fld id="{1051D278-DAEC-4511-AB01-C6E394ABFEA5}" type="datetimeFigureOut">
              <a:rPr lang="zh-CN" altLang="en-US" smtClean="0"/>
              <a:t>2018/11/4 Sunday</a:t>
            </a:fld>
            <a:endParaRPr lang="zh-CN" altLang="en-US"/>
          </a:p>
        </p:txBody>
      </p:sp>
      <p:sp>
        <p:nvSpPr>
          <p:cNvPr id="5" name="页脚占位符 4">
            <a:extLst>
              <a:ext uri="{FF2B5EF4-FFF2-40B4-BE49-F238E27FC236}">
                <a16:creationId xmlns="" xmlns:a16="http://schemas.microsoft.com/office/drawing/2014/main" id="{8C8F38EC-E0CA-4D40-B3CA-7F90D693E74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5DF39F5B-7512-4995-892D-61BEE8EFF33E}"/>
              </a:ext>
            </a:extLst>
          </p:cNvPr>
          <p:cNvSpPr>
            <a:spLocks noGrp="1"/>
          </p:cNvSpPr>
          <p:nvPr>
            <p:ph type="sldNum" sz="quarter" idx="12"/>
          </p:nvPr>
        </p:nvSpPr>
        <p:spPr/>
        <p:txBody>
          <a:bodyPr/>
          <a:lstStyle/>
          <a:p>
            <a:fld id="{70019A13-1FF0-4FBE-B95E-817B8D786164}" type="slidenum">
              <a:rPr lang="zh-CN" altLang="en-US" smtClean="0"/>
              <a:t>‹#›</a:t>
            </a:fld>
            <a:endParaRPr lang="zh-CN" altLang="en-US"/>
          </a:p>
        </p:txBody>
      </p:sp>
    </p:spTree>
    <p:extLst>
      <p:ext uri="{BB962C8B-B14F-4D97-AF65-F5344CB8AC3E}">
        <p14:creationId xmlns:p14="http://schemas.microsoft.com/office/powerpoint/2010/main" val="3062682890"/>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CAADCA3-E0DA-48AB-91FE-590EC7E0918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08B4C132-0FD9-409D-B209-7E5138F9A171}"/>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F9176093-4F38-43C9-A595-1EBF7F9634BA}"/>
              </a:ext>
            </a:extLst>
          </p:cNvPr>
          <p:cNvSpPr>
            <a:spLocks noGrp="1"/>
          </p:cNvSpPr>
          <p:nvPr>
            <p:ph type="dt" sz="half" idx="10"/>
          </p:nvPr>
        </p:nvSpPr>
        <p:spPr/>
        <p:txBody>
          <a:bodyPr/>
          <a:lstStyle/>
          <a:p>
            <a:fld id="{1051D278-DAEC-4511-AB01-C6E394ABFEA5}" type="datetimeFigureOut">
              <a:rPr lang="zh-CN" altLang="en-US" smtClean="0"/>
              <a:t>2018/11/4 Sunday</a:t>
            </a:fld>
            <a:endParaRPr lang="zh-CN" altLang="en-US"/>
          </a:p>
        </p:txBody>
      </p:sp>
      <p:sp>
        <p:nvSpPr>
          <p:cNvPr id="5" name="页脚占位符 4">
            <a:extLst>
              <a:ext uri="{FF2B5EF4-FFF2-40B4-BE49-F238E27FC236}">
                <a16:creationId xmlns="" xmlns:a16="http://schemas.microsoft.com/office/drawing/2014/main" id="{41AC530A-FBC6-417D-88A6-269CD862195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3E0E8089-01F2-4BF0-B8CF-3B80544EE676}"/>
              </a:ext>
            </a:extLst>
          </p:cNvPr>
          <p:cNvSpPr>
            <a:spLocks noGrp="1"/>
          </p:cNvSpPr>
          <p:nvPr>
            <p:ph type="sldNum" sz="quarter" idx="12"/>
          </p:nvPr>
        </p:nvSpPr>
        <p:spPr/>
        <p:txBody>
          <a:bodyPr/>
          <a:lstStyle/>
          <a:p>
            <a:fld id="{70019A13-1FF0-4FBE-B95E-817B8D786164}" type="slidenum">
              <a:rPr lang="zh-CN" altLang="en-US" smtClean="0"/>
              <a:t>‹#›</a:t>
            </a:fld>
            <a:endParaRPr lang="zh-CN" altLang="en-US"/>
          </a:p>
        </p:txBody>
      </p:sp>
    </p:spTree>
    <p:extLst>
      <p:ext uri="{BB962C8B-B14F-4D97-AF65-F5344CB8AC3E}">
        <p14:creationId xmlns:p14="http://schemas.microsoft.com/office/powerpoint/2010/main" val="3478360068"/>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E1C17BED-5AA5-4719-90B9-040EF4D20A3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238CD78A-D64A-4409-8322-CF168DF09D3F}"/>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213170D1-6969-4227-A306-93E0F643368E}"/>
              </a:ext>
            </a:extLst>
          </p:cNvPr>
          <p:cNvSpPr>
            <a:spLocks noGrp="1"/>
          </p:cNvSpPr>
          <p:nvPr>
            <p:ph type="dt" sz="half" idx="10"/>
          </p:nvPr>
        </p:nvSpPr>
        <p:spPr/>
        <p:txBody>
          <a:bodyPr/>
          <a:lstStyle/>
          <a:p>
            <a:fld id="{1051D278-DAEC-4511-AB01-C6E394ABFEA5}" type="datetimeFigureOut">
              <a:rPr lang="zh-CN" altLang="en-US" smtClean="0"/>
              <a:t>2018/11/4 Sunday</a:t>
            </a:fld>
            <a:endParaRPr lang="zh-CN" altLang="en-US"/>
          </a:p>
        </p:txBody>
      </p:sp>
      <p:sp>
        <p:nvSpPr>
          <p:cNvPr id="5" name="页脚占位符 4">
            <a:extLst>
              <a:ext uri="{FF2B5EF4-FFF2-40B4-BE49-F238E27FC236}">
                <a16:creationId xmlns="" xmlns:a16="http://schemas.microsoft.com/office/drawing/2014/main" id="{D5BC2B9E-8235-4D94-BEA1-40BA3C49E15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8A651895-F8E3-439C-B3E0-887B60C50EB0}"/>
              </a:ext>
            </a:extLst>
          </p:cNvPr>
          <p:cNvSpPr>
            <a:spLocks noGrp="1"/>
          </p:cNvSpPr>
          <p:nvPr>
            <p:ph type="sldNum" sz="quarter" idx="12"/>
          </p:nvPr>
        </p:nvSpPr>
        <p:spPr/>
        <p:txBody>
          <a:bodyPr/>
          <a:lstStyle/>
          <a:p>
            <a:fld id="{70019A13-1FF0-4FBE-B95E-817B8D786164}" type="slidenum">
              <a:rPr lang="zh-CN" altLang="en-US" smtClean="0"/>
              <a:t>‹#›</a:t>
            </a:fld>
            <a:endParaRPr lang="zh-CN" altLang="en-US"/>
          </a:p>
        </p:txBody>
      </p:sp>
    </p:spTree>
    <p:extLst>
      <p:ext uri="{BB962C8B-B14F-4D97-AF65-F5344CB8AC3E}">
        <p14:creationId xmlns:p14="http://schemas.microsoft.com/office/powerpoint/2010/main" val="1205782414"/>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CC72AC8-38F9-45F8-90A8-BDFA6A34ECD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2E802248-928B-401E-9491-9EAFA3C8C5C6}"/>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959828BE-E322-40F8-BE90-7978699F78AD}"/>
              </a:ext>
            </a:extLst>
          </p:cNvPr>
          <p:cNvSpPr>
            <a:spLocks noGrp="1"/>
          </p:cNvSpPr>
          <p:nvPr>
            <p:ph type="dt" sz="half" idx="10"/>
          </p:nvPr>
        </p:nvSpPr>
        <p:spPr/>
        <p:txBody>
          <a:bodyPr/>
          <a:lstStyle/>
          <a:p>
            <a:fld id="{1051D278-DAEC-4511-AB01-C6E394ABFEA5}" type="datetimeFigureOut">
              <a:rPr lang="zh-CN" altLang="en-US" smtClean="0"/>
              <a:t>2018/11/4 Sunday</a:t>
            </a:fld>
            <a:endParaRPr lang="zh-CN" altLang="en-US"/>
          </a:p>
        </p:txBody>
      </p:sp>
      <p:sp>
        <p:nvSpPr>
          <p:cNvPr id="5" name="页脚占位符 4">
            <a:extLst>
              <a:ext uri="{FF2B5EF4-FFF2-40B4-BE49-F238E27FC236}">
                <a16:creationId xmlns="" xmlns:a16="http://schemas.microsoft.com/office/drawing/2014/main" id="{5E50CAD9-266A-40B4-B543-81FDC2CB332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2792EF1C-ABC8-4351-8D6A-4C89258D6703}"/>
              </a:ext>
            </a:extLst>
          </p:cNvPr>
          <p:cNvSpPr>
            <a:spLocks noGrp="1"/>
          </p:cNvSpPr>
          <p:nvPr>
            <p:ph type="sldNum" sz="quarter" idx="12"/>
          </p:nvPr>
        </p:nvSpPr>
        <p:spPr/>
        <p:txBody>
          <a:bodyPr/>
          <a:lstStyle/>
          <a:p>
            <a:fld id="{70019A13-1FF0-4FBE-B95E-817B8D786164}" type="slidenum">
              <a:rPr lang="zh-CN" altLang="en-US" smtClean="0"/>
              <a:t>‹#›</a:t>
            </a:fld>
            <a:endParaRPr lang="zh-CN" altLang="en-US"/>
          </a:p>
        </p:txBody>
      </p:sp>
    </p:spTree>
    <p:extLst>
      <p:ext uri="{BB962C8B-B14F-4D97-AF65-F5344CB8AC3E}">
        <p14:creationId xmlns:p14="http://schemas.microsoft.com/office/powerpoint/2010/main" val="105593406"/>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C473395-9553-45FE-8891-A3A461469F93}"/>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6C1A8C7A-08AA-4516-804F-C2695E9C336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7BCA6092-C647-4C63-8DE6-AD3EAB867910}"/>
              </a:ext>
            </a:extLst>
          </p:cNvPr>
          <p:cNvSpPr>
            <a:spLocks noGrp="1"/>
          </p:cNvSpPr>
          <p:nvPr>
            <p:ph type="dt" sz="half" idx="10"/>
          </p:nvPr>
        </p:nvSpPr>
        <p:spPr/>
        <p:txBody>
          <a:bodyPr/>
          <a:lstStyle/>
          <a:p>
            <a:fld id="{1051D278-DAEC-4511-AB01-C6E394ABFEA5}" type="datetimeFigureOut">
              <a:rPr lang="zh-CN" altLang="en-US" smtClean="0"/>
              <a:t>2018/11/4 Sunday</a:t>
            </a:fld>
            <a:endParaRPr lang="zh-CN" altLang="en-US"/>
          </a:p>
        </p:txBody>
      </p:sp>
      <p:sp>
        <p:nvSpPr>
          <p:cNvPr id="5" name="页脚占位符 4">
            <a:extLst>
              <a:ext uri="{FF2B5EF4-FFF2-40B4-BE49-F238E27FC236}">
                <a16:creationId xmlns="" xmlns:a16="http://schemas.microsoft.com/office/drawing/2014/main" id="{947F5CD2-66CB-403F-BB31-12BB069E856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F9E0221D-4D7F-41A3-B9CE-7C2381938678}"/>
              </a:ext>
            </a:extLst>
          </p:cNvPr>
          <p:cNvSpPr>
            <a:spLocks noGrp="1"/>
          </p:cNvSpPr>
          <p:nvPr>
            <p:ph type="sldNum" sz="quarter" idx="12"/>
          </p:nvPr>
        </p:nvSpPr>
        <p:spPr/>
        <p:txBody>
          <a:bodyPr/>
          <a:lstStyle/>
          <a:p>
            <a:fld id="{70019A13-1FF0-4FBE-B95E-817B8D786164}" type="slidenum">
              <a:rPr lang="zh-CN" altLang="en-US" smtClean="0"/>
              <a:t>‹#›</a:t>
            </a:fld>
            <a:endParaRPr lang="zh-CN" altLang="en-US"/>
          </a:p>
        </p:txBody>
      </p:sp>
    </p:spTree>
    <p:extLst>
      <p:ext uri="{BB962C8B-B14F-4D97-AF65-F5344CB8AC3E}">
        <p14:creationId xmlns:p14="http://schemas.microsoft.com/office/powerpoint/2010/main" val="3897009942"/>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0FC3B9F-E8DB-4BB9-94EE-0FBABF63627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B5B26A47-5760-437C-9FC7-E8F439D80648}"/>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EE43EB49-C5B2-4023-AA2E-F0436702F711}"/>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C40BDFB4-7790-433A-9771-6F25C7414490}"/>
              </a:ext>
            </a:extLst>
          </p:cNvPr>
          <p:cNvSpPr>
            <a:spLocks noGrp="1"/>
          </p:cNvSpPr>
          <p:nvPr>
            <p:ph type="dt" sz="half" idx="10"/>
          </p:nvPr>
        </p:nvSpPr>
        <p:spPr/>
        <p:txBody>
          <a:bodyPr/>
          <a:lstStyle/>
          <a:p>
            <a:fld id="{1051D278-DAEC-4511-AB01-C6E394ABFEA5}" type="datetimeFigureOut">
              <a:rPr lang="zh-CN" altLang="en-US" smtClean="0"/>
              <a:t>2018/11/4 Sunday</a:t>
            </a:fld>
            <a:endParaRPr lang="zh-CN" altLang="en-US"/>
          </a:p>
        </p:txBody>
      </p:sp>
      <p:sp>
        <p:nvSpPr>
          <p:cNvPr id="6" name="页脚占位符 5">
            <a:extLst>
              <a:ext uri="{FF2B5EF4-FFF2-40B4-BE49-F238E27FC236}">
                <a16:creationId xmlns="" xmlns:a16="http://schemas.microsoft.com/office/drawing/2014/main" id="{EDD29DE3-A7D2-4F64-A5AD-D63FB9F05EC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E3E8EF6D-EF5F-4CEA-981A-5BA1E4E523D8}"/>
              </a:ext>
            </a:extLst>
          </p:cNvPr>
          <p:cNvSpPr>
            <a:spLocks noGrp="1"/>
          </p:cNvSpPr>
          <p:nvPr>
            <p:ph type="sldNum" sz="quarter" idx="12"/>
          </p:nvPr>
        </p:nvSpPr>
        <p:spPr/>
        <p:txBody>
          <a:bodyPr/>
          <a:lstStyle/>
          <a:p>
            <a:fld id="{70019A13-1FF0-4FBE-B95E-817B8D786164}" type="slidenum">
              <a:rPr lang="zh-CN" altLang="en-US" smtClean="0"/>
              <a:t>‹#›</a:t>
            </a:fld>
            <a:endParaRPr lang="zh-CN" altLang="en-US"/>
          </a:p>
        </p:txBody>
      </p:sp>
    </p:spTree>
    <p:extLst>
      <p:ext uri="{BB962C8B-B14F-4D97-AF65-F5344CB8AC3E}">
        <p14:creationId xmlns:p14="http://schemas.microsoft.com/office/powerpoint/2010/main" val="2920420649"/>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42035F3-9404-45CC-AF37-E834228B5FDA}"/>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BF2AEC1B-D6D3-46BF-9049-CDEB796E10F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15F8F759-D421-4DFE-8F98-C55C965B6231}"/>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F29C3D83-99A0-4A32-8A2D-92D46D56C9C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A3109E03-81FC-4ECC-9560-304DE9B445B8}"/>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F9563AAB-8C4A-4ECC-A6BD-A7CDF0C5BD81}"/>
              </a:ext>
            </a:extLst>
          </p:cNvPr>
          <p:cNvSpPr>
            <a:spLocks noGrp="1"/>
          </p:cNvSpPr>
          <p:nvPr>
            <p:ph type="dt" sz="half" idx="10"/>
          </p:nvPr>
        </p:nvSpPr>
        <p:spPr/>
        <p:txBody>
          <a:bodyPr/>
          <a:lstStyle/>
          <a:p>
            <a:fld id="{1051D278-DAEC-4511-AB01-C6E394ABFEA5}" type="datetimeFigureOut">
              <a:rPr lang="zh-CN" altLang="en-US" smtClean="0"/>
              <a:t>2018/11/4 Sunday</a:t>
            </a:fld>
            <a:endParaRPr lang="zh-CN" altLang="en-US"/>
          </a:p>
        </p:txBody>
      </p:sp>
      <p:sp>
        <p:nvSpPr>
          <p:cNvPr id="8" name="页脚占位符 7">
            <a:extLst>
              <a:ext uri="{FF2B5EF4-FFF2-40B4-BE49-F238E27FC236}">
                <a16:creationId xmlns="" xmlns:a16="http://schemas.microsoft.com/office/drawing/2014/main" id="{8639F39D-E9D7-43AE-9ECB-65D6EA29660D}"/>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FA37AD31-2C32-44AC-8A2E-B4F1F50468C3}"/>
              </a:ext>
            </a:extLst>
          </p:cNvPr>
          <p:cNvSpPr>
            <a:spLocks noGrp="1"/>
          </p:cNvSpPr>
          <p:nvPr>
            <p:ph type="sldNum" sz="quarter" idx="12"/>
          </p:nvPr>
        </p:nvSpPr>
        <p:spPr/>
        <p:txBody>
          <a:bodyPr/>
          <a:lstStyle/>
          <a:p>
            <a:fld id="{70019A13-1FF0-4FBE-B95E-817B8D786164}" type="slidenum">
              <a:rPr lang="zh-CN" altLang="en-US" smtClean="0"/>
              <a:t>‹#›</a:t>
            </a:fld>
            <a:endParaRPr lang="zh-CN" altLang="en-US"/>
          </a:p>
        </p:txBody>
      </p:sp>
    </p:spTree>
    <p:extLst>
      <p:ext uri="{BB962C8B-B14F-4D97-AF65-F5344CB8AC3E}">
        <p14:creationId xmlns:p14="http://schemas.microsoft.com/office/powerpoint/2010/main" val="3796784239"/>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15B1DFD-B959-40A2-AF16-263F33BA1F84}"/>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A3C740F9-A747-4CFB-9BFD-146336A50A44}"/>
              </a:ext>
            </a:extLst>
          </p:cNvPr>
          <p:cNvSpPr>
            <a:spLocks noGrp="1"/>
          </p:cNvSpPr>
          <p:nvPr>
            <p:ph type="dt" sz="half" idx="10"/>
          </p:nvPr>
        </p:nvSpPr>
        <p:spPr/>
        <p:txBody>
          <a:bodyPr/>
          <a:lstStyle/>
          <a:p>
            <a:fld id="{1051D278-DAEC-4511-AB01-C6E394ABFEA5}" type="datetimeFigureOut">
              <a:rPr lang="zh-CN" altLang="en-US" smtClean="0"/>
              <a:t>2018/11/4 Sunday</a:t>
            </a:fld>
            <a:endParaRPr lang="zh-CN" altLang="en-US"/>
          </a:p>
        </p:txBody>
      </p:sp>
      <p:sp>
        <p:nvSpPr>
          <p:cNvPr id="4" name="页脚占位符 3">
            <a:extLst>
              <a:ext uri="{FF2B5EF4-FFF2-40B4-BE49-F238E27FC236}">
                <a16:creationId xmlns="" xmlns:a16="http://schemas.microsoft.com/office/drawing/2014/main" id="{C4AB1D12-85C4-43F6-8284-0A0AD00708F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D5E76235-8C88-4A74-A06F-724CC425AB68}"/>
              </a:ext>
            </a:extLst>
          </p:cNvPr>
          <p:cNvSpPr>
            <a:spLocks noGrp="1"/>
          </p:cNvSpPr>
          <p:nvPr>
            <p:ph type="sldNum" sz="quarter" idx="12"/>
          </p:nvPr>
        </p:nvSpPr>
        <p:spPr/>
        <p:txBody>
          <a:bodyPr/>
          <a:lstStyle/>
          <a:p>
            <a:fld id="{70019A13-1FF0-4FBE-B95E-817B8D786164}" type="slidenum">
              <a:rPr lang="zh-CN" altLang="en-US" smtClean="0"/>
              <a:t>‹#›</a:t>
            </a:fld>
            <a:endParaRPr lang="zh-CN" altLang="en-US"/>
          </a:p>
        </p:txBody>
      </p:sp>
    </p:spTree>
    <p:extLst>
      <p:ext uri="{BB962C8B-B14F-4D97-AF65-F5344CB8AC3E}">
        <p14:creationId xmlns:p14="http://schemas.microsoft.com/office/powerpoint/2010/main" val="1005711990"/>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C5554DBB-B851-4D1B-8FCE-51E8853AEC2D}"/>
              </a:ext>
            </a:extLst>
          </p:cNvPr>
          <p:cNvSpPr>
            <a:spLocks noGrp="1"/>
          </p:cNvSpPr>
          <p:nvPr>
            <p:ph type="dt" sz="half" idx="10"/>
          </p:nvPr>
        </p:nvSpPr>
        <p:spPr/>
        <p:txBody>
          <a:bodyPr/>
          <a:lstStyle/>
          <a:p>
            <a:fld id="{1051D278-DAEC-4511-AB01-C6E394ABFEA5}" type="datetimeFigureOut">
              <a:rPr lang="zh-CN" altLang="en-US" smtClean="0"/>
              <a:t>2018/11/4 Sunday</a:t>
            </a:fld>
            <a:endParaRPr lang="zh-CN" altLang="en-US"/>
          </a:p>
        </p:txBody>
      </p:sp>
      <p:sp>
        <p:nvSpPr>
          <p:cNvPr id="3" name="页脚占位符 2">
            <a:extLst>
              <a:ext uri="{FF2B5EF4-FFF2-40B4-BE49-F238E27FC236}">
                <a16:creationId xmlns="" xmlns:a16="http://schemas.microsoft.com/office/drawing/2014/main" id="{06634E4E-8CC1-4262-9F62-F8629602E5F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202E53C0-F3A9-4998-BCD6-64552A2B2036}"/>
              </a:ext>
            </a:extLst>
          </p:cNvPr>
          <p:cNvSpPr>
            <a:spLocks noGrp="1"/>
          </p:cNvSpPr>
          <p:nvPr>
            <p:ph type="sldNum" sz="quarter" idx="12"/>
          </p:nvPr>
        </p:nvSpPr>
        <p:spPr/>
        <p:txBody>
          <a:bodyPr/>
          <a:lstStyle/>
          <a:p>
            <a:fld id="{70019A13-1FF0-4FBE-B95E-817B8D786164}" type="slidenum">
              <a:rPr lang="zh-CN" altLang="en-US" smtClean="0"/>
              <a:t>‹#›</a:t>
            </a:fld>
            <a:endParaRPr lang="zh-CN" altLang="en-US"/>
          </a:p>
        </p:txBody>
      </p:sp>
    </p:spTree>
    <p:extLst>
      <p:ext uri="{BB962C8B-B14F-4D97-AF65-F5344CB8AC3E}">
        <p14:creationId xmlns:p14="http://schemas.microsoft.com/office/powerpoint/2010/main" val="1304617665"/>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0856B3A-EB46-4D10-88A8-4CB2F390D9C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AF3F6099-4DDF-4A94-9B64-37EC6CD382F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10EFDF00-4590-4B93-9F7E-7BFB13F4D18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0985202B-0CBA-4FFD-906C-D1BE473E40FB}"/>
              </a:ext>
            </a:extLst>
          </p:cNvPr>
          <p:cNvSpPr>
            <a:spLocks noGrp="1"/>
          </p:cNvSpPr>
          <p:nvPr>
            <p:ph type="dt" sz="half" idx="10"/>
          </p:nvPr>
        </p:nvSpPr>
        <p:spPr/>
        <p:txBody>
          <a:bodyPr/>
          <a:lstStyle/>
          <a:p>
            <a:fld id="{1051D278-DAEC-4511-AB01-C6E394ABFEA5}" type="datetimeFigureOut">
              <a:rPr lang="zh-CN" altLang="en-US" smtClean="0"/>
              <a:t>2018/11/4 Sunday</a:t>
            </a:fld>
            <a:endParaRPr lang="zh-CN" altLang="en-US"/>
          </a:p>
        </p:txBody>
      </p:sp>
      <p:sp>
        <p:nvSpPr>
          <p:cNvPr id="6" name="页脚占位符 5">
            <a:extLst>
              <a:ext uri="{FF2B5EF4-FFF2-40B4-BE49-F238E27FC236}">
                <a16:creationId xmlns="" xmlns:a16="http://schemas.microsoft.com/office/drawing/2014/main" id="{8DC151AF-69D8-41B2-AD90-F30573C3776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B467BF30-2198-461F-B56A-802F37029B58}"/>
              </a:ext>
            </a:extLst>
          </p:cNvPr>
          <p:cNvSpPr>
            <a:spLocks noGrp="1"/>
          </p:cNvSpPr>
          <p:nvPr>
            <p:ph type="sldNum" sz="quarter" idx="12"/>
          </p:nvPr>
        </p:nvSpPr>
        <p:spPr/>
        <p:txBody>
          <a:bodyPr/>
          <a:lstStyle/>
          <a:p>
            <a:fld id="{70019A13-1FF0-4FBE-B95E-817B8D786164}" type="slidenum">
              <a:rPr lang="zh-CN" altLang="en-US" smtClean="0"/>
              <a:t>‹#›</a:t>
            </a:fld>
            <a:endParaRPr lang="zh-CN" altLang="en-US"/>
          </a:p>
        </p:txBody>
      </p:sp>
    </p:spTree>
    <p:extLst>
      <p:ext uri="{BB962C8B-B14F-4D97-AF65-F5344CB8AC3E}">
        <p14:creationId xmlns:p14="http://schemas.microsoft.com/office/powerpoint/2010/main" val="239370691"/>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417B054-5863-447D-8722-76FE28E0423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14F58FB6-B8B7-4192-9CC2-CC41A5F084B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E14794FE-193E-463B-8FA0-D9F00E259E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B356C42A-C128-40AF-AC73-E63815A22A7B}"/>
              </a:ext>
            </a:extLst>
          </p:cNvPr>
          <p:cNvSpPr>
            <a:spLocks noGrp="1"/>
          </p:cNvSpPr>
          <p:nvPr>
            <p:ph type="dt" sz="half" idx="10"/>
          </p:nvPr>
        </p:nvSpPr>
        <p:spPr/>
        <p:txBody>
          <a:bodyPr/>
          <a:lstStyle/>
          <a:p>
            <a:fld id="{1051D278-DAEC-4511-AB01-C6E394ABFEA5}" type="datetimeFigureOut">
              <a:rPr lang="zh-CN" altLang="en-US" smtClean="0"/>
              <a:t>2018/11/4 Sunday</a:t>
            </a:fld>
            <a:endParaRPr lang="zh-CN" altLang="en-US"/>
          </a:p>
        </p:txBody>
      </p:sp>
      <p:sp>
        <p:nvSpPr>
          <p:cNvPr id="6" name="页脚占位符 5">
            <a:extLst>
              <a:ext uri="{FF2B5EF4-FFF2-40B4-BE49-F238E27FC236}">
                <a16:creationId xmlns="" xmlns:a16="http://schemas.microsoft.com/office/drawing/2014/main" id="{5326826F-2C46-4CD5-93CF-0A5BD6B2B37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445E1606-AF9C-4F06-8284-24E49162FECD}"/>
              </a:ext>
            </a:extLst>
          </p:cNvPr>
          <p:cNvSpPr>
            <a:spLocks noGrp="1"/>
          </p:cNvSpPr>
          <p:nvPr>
            <p:ph type="sldNum" sz="quarter" idx="12"/>
          </p:nvPr>
        </p:nvSpPr>
        <p:spPr/>
        <p:txBody>
          <a:bodyPr/>
          <a:lstStyle/>
          <a:p>
            <a:fld id="{70019A13-1FF0-4FBE-B95E-817B8D786164}" type="slidenum">
              <a:rPr lang="zh-CN" altLang="en-US" smtClean="0"/>
              <a:t>‹#›</a:t>
            </a:fld>
            <a:endParaRPr lang="zh-CN" altLang="en-US"/>
          </a:p>
        </p:txBody>
      </p:sp>
    </p:spTree>
    <p:extLst>
      <p:ext uri="{BB962C8B-B14F-4D97-AF65-F5344CB8AC3E}">
        <p14:creationId xmlns:p14="http://schemas.microsoft.com/office/powerpoint/2010/main" val="401751505"/>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9EFBE630-03E0-4881-9229-CAB26106AB2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A2F2DBDD-AB15-447D-86F7-BE0CC3AC10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51736E46-D6D8-47C9-B3D8-7077C27B746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51D278-DAEC-4511-AB01-C6E394ABFEA5}" type="datetimeFigureOut">
              <a:rPr lang="zh-CN" altLang="en-US" smtClean="0"/>
              <a:t>2018/11/4 Sunday</a:t>
            </a:fld>
            <a:endParaRPr lang="zh-CN" altLang="en-US"/>
          </a:p>
        </p:txBody>
      </p:sp>
      <p:sp>
        <p:nvSpPr>
          <p:cNvPr id="5" name="页脚占位符 4">
            <a:extLst>
              <a:ext uri="{FF2B5EF4-FFF2-40B4-BE49-F238E27FC236}">
                <a16:creationId xmlns="" xmlns:a16="http://schemas.microsoft.com/office/drawing/2014/main" id="{15B889DD-32AC-489C-AE75-4D921F60F0E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556585AD-8162-40BE-B17A-61463334333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019A13-1FF0-4FBE-B95E-817B8D786164}" type="slidenum">
              <a:rPr lang="zh-CN" altLang="en-US" smtClean="0"/>
              <a:t>‹#›</a:t>
            </a:fld>
            <a:endParaRPr lang="zh-CN" altLang="en-US"/>
          </a:p>
        </p:txBody>
      </p:sp>
    </p:spTree>
    <p:extLst>
      <p:ext uri="{BB962C8B-B14F-4D97-AF65-F5344CB8AC3E}">
        <p14:creationId xmlns:p14="http://schemas.microsoft.com/office/powerpoint/2010/main" val="38583412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4.pn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9.pn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20.jpg"/></Relationships>
</file>

<file path=ppt/slides/_rels/slide2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矩形: 圆角 8">
            <a:extLst>
              <a:ext uri="{FF2B5EF4-FFF2-40B4-BE49-F238E27FC236}">
                <a16:creationId xmlns="" xmlns:a16="http://schemas.microsoft.com/office/drawing/2014/main" id="{F91D7F91-DA47-4444-B3BF-02EE594068FD}"/>
              </a:ext>
            </a:extLst>
          </p:cNvPr>
          <p:cNvSpPr/>
          <p:nvPr/>
        </p:nvSpPr>
        <p:spPr>
          <a:xfrm>
            <a:off x="5617517" y="1905000"/>
            <a:ext cx="514350" cy="128587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 xmlns:a16="http://schemas.microsoft.com/office/drawing/2014/main" id="{6F9F59C9-6633-4B04-91EE-15AB548A7D65}"/>
              </a:ext>
            </a:extLst>
          </p:cNvPr>
          <p:cNvSpPr txBox="1"/>
          <p:nvPr/>
        </p:nvSpPr>
        <p:spPr>
          <a:xfrm>
            <a:off x="3390899" y="274796"/>
            <a:ext cx="1838325" cy="2215991"/>
          </a:xfrm>
          <a:prstGeom prst="rect">
            <a:avLst/>
          </a:prstGeom>
          <a:noFill/>
        </p:spPr>
        <p:txBody>
          <a:bodyPr wrap="square" rtlCol="0">
            <a:spAutoFit/>
          </a:bodyPr>
          <a:lstStyle/>
          <a:p>
            <a:r>
              <a:rPr lang="zh-CN" altLang="en-US" sz="13800">
                <a:solidFill>
                  <a:schemeClr val="bg1"/>
                </a:solidFill>
                <a:latin typeface="禹卫书法行书简体&#10;" panose="02000603000000000000" pitchFamily="2" charset="-122"/>
                <a:ea typeface="禹卫书法行书简体&#10;" panose="02000603000000000000" pitchFamily="2" charset="-122"/>
              </a:rPr>
              <a:t>浮</a:t>
            </a:r>
          </a:p>
        </p:txBody>
      </p:sp>
      <p:sp>
        <p:nvSpPr>
          <p:cNvPr id="5" name="文本框 4">
            <a:extLst>
              <a:ext uri="{FF2B5EF4-FFF2-40B4-BE49-F238E27FC236}">
                <a16:creationId xmlns="" xmlns:a16="http://schemas.microsoft.com/office/drawing/2014/main" id="{D42A08EE-5520-4962-BBD4-B7495E17DA6C}"/>
              </a:ext>
            </a:extLst>
          </p:cNvPr>
          <p:cNvSpPr txBox="1"/>
          <p:nvPr/>
        </p:nvSpPr>
        <p:spPr>
          <a:xfrm>
            <a:off x="2357436" y="1905000"/>
            <a:ext cx="2066925" cy="2215991"/>
          </a:xfrm>
          <a:prstGeom prst="rect">
            <a:avLst/>
          </a:prstGeom>
          <a:noFill/>
        </p:spPr>
        <p:txBody>
          <a:bodyPr wrap="square" rtlCol="0">
            <a:spAutoFit/>
          </a:bodyPr>
          <a:lstStyle/>
          <a:p>
            <a:r>
              <a:rPr lang="zh-CN" altLang="en-US" sz="13800">
                <a:solidFill>
                  <a:schemeClr val="bg1"/>
                </a:solidFill>
                <a:latin typeface="禹卫书法行书简体&#10;" panose="02000603000000000000" pitchFamily="2" charset="-122"/>
                <a:ea typeface="禹卫书法行书简体&#10;" panose="02000603000000000000" pitchFamily="2" charset="-122"/>
              </a:rPr>
              <a:t>世</a:t>
            </a:r>
          </a:p>
        </p:txBody>
      </p:sp>
      <p:sp>
        <p:nvSpPr>
          <p:cNvPr id="6" name="文本框 5">
            <a:extLst>
              <a:ext uri="{FF2B5EF4-FFF2-40B4-BE49-F238E27FC236}">
                <a16:creationId xmlns="" xmlns:a16="http://schemas.microsoft.com/office/drawing/2014/main" id="{6C20CFB5-08CA-457D-8523-6153C31FBD7C}"/>
              </a:ext>
            </a:extLst>
          </p:cNvPr>
          <p:cNvSpPr txBox="1"/>
          <p:nvPr/>
        </p:nvSpPr>
        <p:spPr>
          <a:xfrm>
            <a:off x="4171950" y="2847975"/>
            <a:ext cx="2266950" cy="2215991"/>
          </a:xfrm>
          <a:prstGeom prst="rect">
            <a:avLst/>
          </a:prstGeom>
          <a:noFill/>
        </p:spPr>
        <p:txBody>
          <a:bodyPr wrap="square" rtlCol="0">
            <a:spAutoFit/>
          </a:bodyPr>
          <a:lstStyle/>
          <a:p>
            <a:r>
              <a:rPr lang="zh-CN" altLang="en-US" sz="13800">
                <a:solidFill>
                  <a:schemeClr val="bg1"/>
                </a:solidFill>
                <a:latin typeface="禹卫书法行书简体&#10;" panose="02000603000000000000" pitchFamily="2" charset="-122"/>
                <a:ea typeface="禹卫书法行书简体&#10;" panose="02000603000000000000" pitchFamily="2" charset="-122"/>
              </a:rPr>
              <a:t>绘</a:t>
            </a:r>
          </a:p>
        </p:txBody>
      </p:sp>
      <p:sp>
        <p:nvSpPr>
          <p:cNvPr id="8" name="文本框 7">
            <a:extLst>
              <a:ext uri="{FF2B5EF4-FFF2-40B4-BE49-F238E27FC236}">
                <a16:creationId xmlns="" xmlns:a16="http://schemas.microsoft.com/office/drawing/2014/main" id="{E6323734-46BC-4C09-94E2-B33BFAF01B33}"/>
              </a:ext>
            </a:extLst>
          </p:cNvPr>
          <p:cNvSpPr txBox="1"/>
          <p:nvPr/>
        </p:nvSpPr>
        <p:spPr>
          <a:xfrm>
            <a:off x="5628470" y="2025317"/>
            <a:ext cx="492443" cy="1165558"/>
          </a:xfrm>
          <a:prstGeom prst="rect">
            <a:avLst/>
          </a:prstGeom>
          <a:noFill/>
        </p:spPr>
        <p:txBody>
          <a:bodyPr vert="eaVert" wrap="square" rtlCol="0">
            <a:spAutoFit/>
          </a:bodyPr>
          <a:lstStyle/>
          <a:p>
            <a:r>
              <a:rPr lang="zh-CN" altLang="en-US" sz="2000" dirty="0" smtClean="0">
                <a:solidFill>
                  <a:schemeClr val="tx1">
                    <a:lumMod val="95000"/>
                    <a:lumOff val="5000"/>
                  </a:schemeClr>
                </a:solidFill>
                <a:latin typeface="文悦古典明朝体 (非商业使用) W5" pitchFamily="2" charset="-122"/>
                <a:ea typeface="文悦古典明朝体 (非商业使用) W5" pitchFamily="2" charset="-122"/>
              </a:rPr>
              <a:t>得心视觉</a:t>
            </a:r>
            <a:endParaRPr lang="zh-CN" altLang="en-US" sz="2000" dirty="0">
              <a:solidFill>
                <a:schemeClr val="tx1">
                  <a:lumMod val="95000"/>
                  <a:lumOff val="5000"/>
                </a:schemeClr>
              </a:solidFill>
              <a:latin typeface="文悦古典明朝体 (非商业使用) W5" pitchFamily="2" charset="-122"/>
              <a:ea typeface="文悦古典明朝体 (非商业使用) W5" pitchFamily="2" charset="-122"/>
            </a:endParaRPr>
          </a:p>
        </p:txBody>
      </p:sp>
    </p:spTree>
    <p:extLst>
      <p:ext uri="{BB962C8B-B14F-4D97-AF65-F5344CB8AC3E}">
        <p14:creationId xmlns:p14="http://schemas.microsoft.com/office/powerpoint/2010/main" val="3722907225"/>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97F18733-8DFA-4B05-B1FE-20AC4FBDB423}"/>
              </a:ext>
            </a:extLst>
          </p:cNvPr>
          <p:cNvSpPr/>
          <p:nvPr/>
        </p:nvSpPr>
        <p:spPr>
          <a:xfrm>
            <a:off x="0" y="0"/>
            <a:ext cx="12192000" cy="6858000"/>
          </a:xfrm>
          <a:prstGeom prst="rect">
            <a:avLst/>
          </a:prstGeom>
          <a:solidFill>
            <a:srgbClr val="3A4C5C">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 xmlns:a16="http://schemas.microsoft.com/office/drawing/2014/main" id="{0FE308E6-C3AE-48A3-9AA7-617F1F45BE9E}"/>
              </a:ext>
            </a:extLst>
          </p:cNvPr>
          <p:cNvSpPr/>
          <p:nvPr/>
        </p:nvSpPr>
        <p:spPr>
          <a:xfrm>
            <a:off x="395287" y="438150"/>
            <a:ext cx="11401425" cy="59816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文悦古典明朝体 (非商业使用) W5" pitchFamily="2" charset="-122"/>
              <a:ea typeface="文悦古典明朝体 (非商业使用) W5" pitchFamily="2" charset="-122"/>
            </a:endParaRPr>
          </a:p>
        </p:txBody>
      </p:sp>
      <p:sp>
        <p:nvSpPr>
          <p:cNvPr id="5" name="矩形 4">
            <a:extLst>
              <a:ext uri="{FF2B5EF4-FFF2-40B4-BE49-F238E27FC236}">
                <a16:creationId xmlns="" xmlns:a16="http://schemas.microsoft.com/office/drawing/2014/main" id="{2098E80E-ACEF-4CDF-A9C0-C4D5A873D826}"/>
              </a:ext>
            </a:extLst>
          </p:cNvPr>
          <p:cNvSpPr/>
          <p:nvPr/>
        </p:nvSpPr>
        <p:spPr>
          <a:xfrm>
            <a:off x="1130728" y="3890562"/>
            <a:ext cx="2998620" cy="700576"/>
          </a:xfrm>
          <a:prstGeom prst="rect">
            <a:avLst/>
          </a:prstGeom>
        </p:spPr>
        <p:txBody>
          <a:bodyPr wrap="square">
            <a:spAutoFit/>
          </a:bodyPr>
          <a:lstStyle/>
          <a:p>
            <a:pPr>
              <a:lnSpc>
                <a:spcPct val="150000"/>
              </a:lnSpc>
            </a:pPr>
            <a:r>
              <a:rPr lang="zh-CN" altLang="en-US" sz="1400" dirty="0">
                <a:solidFill>
                  <a:prstClr val="black"/>
                </a:solidFill>
                <a:latin typeface="文悦古典明朝体 (非商业使用) W5" pitchFamily="2" charset="-122"/>
                <a:ea typeface="文悦古典明朝体 (非商业使用) W5" pitchFamily="2" charset="-122"/>
                <a:cs typeface="+mn-ea"/>
                <a:sym typeface="+mn-lt"/>
              </a:rPr>
              <a:t>点击此处添加文字描述，文字颜色、大小、字体可根据需求进行更改。</a:t>
            </a:r>
          </a:p>
        </p:txBody>
      </p:sp>
      <p:sp>
        <p:nvSpPr>
          <p:cNvPr id="6" name="矩形 5">
            <a:extLst>
              <a:ext uri="{FF2B5EF4-FFF2-40B4-BE49-F238E27FC236}">
                <a16:creationId xmlns="" xmlns:a16="http://schemas.microsoft.com/office/drawing/2014/main" id="{13038300-9A5F-47E3-A224-6E7774839BEB}"/>
              </a:ext>
            </a:extLst>
          </p:cNvPr>
          <p:cNvSpPr/>
          <p:nvPr/>
        </p:nvSpPr>
        <p:spPr>
          <a:xfrm>
            <a:off x="1130728" y="3390938"/>
            <a:ext cx="2723405" cy="499624"/>
          </a:xfrm>
          <a:prstGeom prst="rect">
            <a:avLst/>
          </a:prstGeom>
        </p:spPr>
        <p:txBody>
          <a:bodyPr wrap="square">
            <a:spAutoFit/>
          </a:bodyPr>
          <a:lstStyle/>
          <a:p>
            <a:pPr>
              <a:lnSpc>
                <a:spcPct val="150000"/>
              </a:lnSpc>
            </a:pPr>
            <a:r>
              <a:rPr lang="zh-CN" altLang="en-US" sz="2000" b="1" dirty="0">
                <a:solidFill>
                  <a:prstClr val="black"/>
                </a:solidFill>
                <a:latin typeface="文悦古典明朝体 (非商业使用) W5" pitchFamily="2" charset="-122"/>
                <a:ea typeface="文悦古典明朝体 (非商业使用) W5" pitchFamily="2" charset="-122"/>
                <a:cs typeface="+mn-ea"/>
                <a:sym typeface="+mn-lt"/>
              </a:rPr>
              <a:t>点击此处添加文本</a:t>
            </a:r>
          </a:p>
        </p:txBody>
      </p:sp>
      <p:sp>
        <p:nvSpPr>
          <p:cNvPr id="7" name="矩形 6">
            <a:extLst>
              <a:ext uri="{FF2B5EF4-FFF2-40B4-BE49-F238E27FC236}">
                <a16:creationId xmlns="" xmlns:a16="http://schemas.microsoft.com/office/drawing/2014/main" id="{557BB77F-CE19-43ED-A7D4-F7AF622FD334}"/>
              </a:ext>
            </a:extLst>
          </p:cNvPr>
          <p:cNvSpPr/>
          <p:nvPr/>
        </p:nvSpPr>
        <p:spPr>
          <a:xfrm>
            <a:off x="6055487" y="1165512"/>
            <a:ext cx="2998620" cy="700576"/>
          </a:xfrm>
          <a:prstGeom prst="rect">
            <a:avLst/>
          </a:prstGeom>
        </p:spPr>
        <p:txBody>
          <a:bodyPr wrap="square">
            <a:spAutoFit/>
          </a:bodyPr>
          <a:lstStyle/>
          <a:p>
            <a:pPr>
              <a:lnSpc>
                <a:spcPct val="150000"/>
              </a:lnSpc>
            </a:pPr>
            <a:r>
              <a:rPr lang="zh-CN" altLang="en-US" sz="1400" dirty="0">
                <a:solidFill>
                  <a:prstClr val="black"/>
                </a:solidFill>
                <a:latin typeface="文悦古典明朝体 (非商业使用) W5" pitchFamily="2" charset="-122"/>
                <a:ea typeface="文悦古典明朝体 (非商业使用) W5" pitchFamily="2" charset="-122"/>
                <a:cs typeface="+mn-ea"/>
                <a:sym typeface="+mn-lt"/>
              </a:rPr>
              <a:t>点击此处添加文字描述，文字颜色、大小、字体可根据需求进行更改。</a:t>
            </a:r>
          </a:p>
        </p:txBody>
      </p:sp>
      <p:sp>
        <p:nvSpPr>
          <p:cNvPr id="8" name="矩形 7">
            <a:extLst>
              <a:ext uri="{FF2B5EF4-FFF2-40B4-BE49-F238E27FC236}">
                <a16:creationId xmlns="" xmlns:a16="http://schemas.microsoft.com/office/drawing/2014/main" id="{96BD7396-A3ED-47FD-A6FC-756EF279F59F}"/>
              </a:ext>
            </a:extLst>
          </p:cNvPr>
          <p:cNvSpPr/>
          <p:nvPr/>
        </p:nvSpPr>
        <p:spPr>
          <a:xfrm>
            <a:off x="6055487" y="665888"/>
            <a:ext cx="2723405" cy="499624"/>
          </a:xfrm>
          <a:prstGeom prst="rect">
            <a:avLst/>
          </a:prstGeom>
        </p:spPr>
        <p:txBody>
          <a:bodyPr wrap="square">
            <a:spAutoFit/>
          </a:bodyPr>
          <a:lstStyle/>
          <a:p>
            <a:pPr>
              <a:lnSpc>
                <a:spcPct val="150000"/>
              </a:lnSpc>
            </a:pPr>
            <a:r>
              <a:rPr lang="zh-CN" altLang="en-US" sz="2000" b="1" dirty="0">
                <a:solidFill>
                  <a:prstClr val="black"/>
                </a:solidFill>
                <a:latin typeface="文悦古典明朝体 (非商业使用) W5" pitchFamily="2" charset="-122"/>
                <a:ea typeface="文悦古典明朝体 (非商业使用) W5" pitchFamily="2" charset="-122"/>
                <a:cs typeface="+mn-ea"/>
                <a:sym typeface="+mn-lt"/>
              </a:rPr>
              <a:t>点击此处添加文本</a:t>
            </a:r>
          </a:p>
        </p:txBody>
      </p:sp>
      <p:sp>
        <p:nvSpPr>
          <p:cNvPr id="9" name="矩形 8">
            <a:extLst>
              <a:ext uri="{FF2B5EF4-FFF2-40B4-BE49-F238E27FC236}">
                <a16:creationId xmlns="" xmlns:a16="http://schemas.microsoft.com/office/drawing/2014/main" id="{1A3E4359-C471-411E-AF98-517B3EE8B5B1}"/>
              </a:ext>
            </a:extLst>
          </p:cNvPr>
          <p:cNvSpPr/>
          <p:nvPr/>
        </p:nvSpPr>
        <p:spPr>
          <a:xfrm>
            <a:off x="8818907" y="4240850"/>
            <a:ext cx="2998620" cy="700576"/>
          </a:xfrm>
          <a:prstGeom prst="rect">
            <a:avLst/>
          </a:prstGeom>
        </p:spPr>
        <p:txBody>
          <a:bodyPr wrap="square">
            <a:spAutoFit/>
          </a:bodyPr>
          <a:lstStyle/>
          <a:p>
            <a:pPr>
              <a:lnSpc>
                <a:spcPct val="150000"/>
              </a:lnSpc>
            </a:pPr>
            <a:r>
              <a:rPr lang="zh-CN" altLang="en-US" sz="1400" dirty="0">
                <a:solidFill>
                  <a:prstClr val="black"/>
                </a:solidFill>
                <a:latin typeface="文悦古典明朝体 (非商业使用) W5" pitchFamily="2" charset="-122"/>
                <a:ea typeface="文悦古典明朝体 (非商业使用) W5" pitchFamily="2" charset="-122"/>
                <a:cs typeface="+mn-ea"/>
                <a:sym typeface="+mn-lt"/>
              </a:rPr>
              <a:t>点击此处添加文字描述，文字颜色、大小、字体可根据需求进行更改。</a:t>
            </a:r>
          </a:p>
        </p:txBody>
      </p:sp>
      <p:sp>
        <p:nvSpPr>
          <p:cNvPr id="10" name="矩形 9">
            <a:extLst>
              <a:ext uri="{FF2B5EF4-FFF2-40B4-BE49-F238E27FC236}">
                <a16:creationId xmlns="" xmlns:a16="http://schemas.microsoft.com/office/drawing/2014/main" id="{6134BB04-E03F-4467-A391-65D51365A07B}"/>
              </a:ext>
            </a:extLst>
          </p:cNvPr>
          <p:cNvSpPr/>
          <p:nvPr/>
        </p:nvSpPr>
        <p:spPr>
          <a:xfrm>
            <a:off x="8818907" y="3741226"/>
            <a:ext cx="2723405" cy="499624"/>
          </a:xfrm>
          <a:prstGeom prst="rect">
            <a:avLst/>
          </a:prstGeom>
        </p:spPr>
        <p:txBody>
          <a:bodyPr wrap="square">
            <a:spAutoFit/>
          </a:bodyPr>
          <a:lstStyle/>
          <a:p>
            <a:pPr>
              <a:lnSpc>
                <a:spcPct val="150000"/>
              </a:lnSpc>
            </a:pPr>
            <a:r>
              <a:rPr lang="zh-CN" altLang="en-US" sz="2000" b="1" dirty="0">
                <a:solidFill>
                  <a:prstClr val="black"/>
                </a:solidFill>
                <a:latin typeface="文悦古典明朝体 (非商业使用) W5" pitchFamily="2" charset="-122"/>
                <a:ea typeface="文悦古典明朝体 (非商业使用) W5" pitchFamily="2" charset="-122"/>
                <a:cs typeface="+mn-ea"/>
                <a:sym typeface="+mn-lt"/>
              </a:rPr>
              <a:t>点击此处添加文本</a:t>
            </a:r>
          </a:p>
        </p:txBody>
      </p:sp>
      <p:grpSp>
        <p:nvGrpSpPr>
          <p:cNvPr id="11" name="组合 10">
            <a:extLst>
              <a:ext uri="{FF2B5EF4-FFF2-40B4-BE49-F238E27FC236}">
                <a16:creationId xmlns="" xmlns:a16="http://schemas.microsoft.com/office/drawing/2014/main" id="{A0715B83-87F3-46BE-9B7A-5E376C1AE0B2}"/>
              </a:ext>
            </a:extLst>
          </p:cNvPr>
          <p:cNvGrpSpPr/>
          <p:nvPr/>
        </p:nvGrpSpPr>
        <p:grpSpPr>
          <a:xfrm>
            <a:off x="7655033" y="3691642"/>
            <a:ext cx="1187041" cy="1173209"/>
            <a:chOff x="7955057" y="3983631"/>
            <a:chExt cx="1187041" cy="1173209"/>
          </a:xfrm>
        </p:grpSpPr>
        <p:pic>
          <p:nvPicPr>
            <p:cNvPr id="12" name="图片 11">
              <a:extLst>
                <a:ext uri="{FF2B5EF4-FFF2-40B4-BE49-F238E27FC236}">
                  <a16:creationId xmlns="" xmlns:a16="http://schemas.microsoft.com/office/drawing/2014/main" id="{5640AA3E-0159-438A-B669-299CEFAEA01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55057" y="3983631"/>
              <a:ext cx="1187041" cy="1173209"/>
            </a:xfrm>
            <a:prstGeom prst="rect">
              <a:avLst/>
            </a:prstGeom>
          </p:spPr>
        </p:pic>
        <p:sp>
          <p:nvSpPr>
            <p:cNvPr id="13" name="矩形 12">
              <a:extLst>
                <a:ext uri="{FF2B5EF4-FFF2-40B4-BE49-F238E27FC236}">
                  <a16:creationId xmlns="" xmlns:a16="http://schemas.microsoft.com/office/drawing/2014/main" id="{21F4FEB3-48AC-43AA-98C4-4EB67F5BB59D}"/>
                </a:ext>
              </a:extLst>
            </p:cNvPr>
            <p:cNvSpPr/>
            <p:nvPr/>
          </p:nvSpPr>
          <p:spPr>
            <a:xfrm>
              <a:off x="8310379" y="4275603"/>
              <a:ext cx="595035" cy="584775"/>
            </a:xfrm>
            <a:prstGeom prst="rect">
              <a:avLst/>
            </a:prstGeom>
          </p:spPr>
          <p:txBody>
            <a:bodyPr wrap="none">
              <a:spAutoFit/>
            </a:bodyPr>
            <a:lstStyle/>
            <a:p>
              <a:r>
                <a:rPr lang="zh-CN" altLang="en-US" sz="3200" dirty="0">
                  <a:solidFill>
                    <a:schemeClr val="bg1"/>
                  </a:solidFill>
                  <a:effectLst>
                    <a:outerShdw blurRad="38100" dist="38100" dir="2700000" algn="tl">
                      <a:srgbClr val="000000">
                        <a:alpha val="43137"/>
                      </a:srgbClr>
                    </a:outerShdw>
                  </a:effectLst>
                  <a:latin typeface="文悦古典明朝体 (非商业使用) W5" pitchFamily="2" charset="-122"/>
                  <a:ea typeface="文悦古典明朝体 (非商业使用) W5" pitchFamily="2" charset="-122"/>
                </a:rPr>
                <a:t>叁</a:t>
              </a:r>
            </a:p>
          </p:txBody>
        </p:sp>
      </p:grpSp>
      <p:grpSp>
        <p:nvGrpSpPr>
          <p:cNvPr id="14" name="组合 13">
            <a:extLst>
              <a:ext uri="{FF2B5EF4-FFF2-40B4-BE49-F238E27FC236}">
                <a16:creationId xmlns="" xmlns:a16="http://schemas.microsoft.com/office/drawing/2014/main" id="{E4A66A6E-B0EA-4530-ABCC-F17AA57E00E9}"/>
              </a:ext>
            </a:extLst>
          </p:cNvPr>
          <p:cNvGrpSpPr/>
          <p:nvPr/>
        </p:nvGrpSpPr>
        <p:grpSpPr>
          <a:xfrm>
            <a:off x="4868446" y="665888"/>
            <a:ext cx="1187041" cy="1173209"/>
            <a:chOff x="7955057" y="3983631"/>
            <a:chExt cx="1187041" cy="1173209"/>
          </a:xfrm>
        </p:grpSpPr>
        <p:pic>
          <p:nvPicPr>
            <p:cNvPr id="15" name="图片 14">
              <a:extLst>
                <a:ext uri="{FF2B5EF4-FFF2-40B4-BE49-F238E27FC236}">
                  <a16:creationId xmlns="" xmlns:a16="http://schemas.microsoft.com/office/drawing/2014/main" id="{4C915604-60AE-457D-B52F-7F8F8D954BF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55057" y="3983631"/>
              <a:ext cx="1187041" cy="1173209"/>
            </a:xfrm>
            <a:prstGeom prst="rect">
              <a:avLst/>
            </a:prstGeom>
          </p:spPr>
        </p:pic>
        <p:sp>
          <p:nvSpPr>
            <p:cNvPr id="16" name="矩形 15">
              <a:extLst>
                <a:ext uri="{FF2B5EF4-FFF2-40B4-BE49-F238E27FC236}">
                  <a16:creationId xmlns="" xmlns:a16="http://schemas.microsoft.com/office/drawing/2014/main" id="{F250A6CF-87DA-4E4D-A348-6985F48742C4}"/>
                </a:ext>
              </a:extLst>
            </p:cNvPr>
            <p:cNvSpPr/>
            <p:nvPr/>
          </p:nvSpPr>
          <p:spPr>
            <a:xfrm>
              <a:off x="8310379" y="4275603"/>
              <a:ext cx="595035" cy="584775"/>
            </a:xfrm>
            <a:prstGeom prst="rect">
              <a:avLst/>
            </a:prstGeom>
          </p:spPr>
          <p:txBody>
            <a:bodyPr wrap="none">
              <a:spAutoFit/>
            </a:bodyPr>
            <a:lstStyle/>
            <a:p>
              <a:r>
                <a:rPr lang="zh-CN" altLang="en-US" sz="3200" dirty="0">
                  <a:solidFill>
                    <a:schemeClr val="bg1"/>
                  </a:solidFill>
                  <a:effectLst>
                    <a:outerShdw blurRad="38100" dist="38100" dir="2700000" algn="tl">
                      <a:srgbClr val="000000">
                        <a:alpha val="43137"/>
                      </a:srgbClr>
                    </a:outerShdw>
                  </a:effectLst>
                  <a:latin typeface="文悦古典明朝体 (非商业使用) W5" pitchFamily="2" charset="-122"/>
                  <a:ea typeface="文悦古典明朝体 (非商业使用) W5" pitchFamily="2" charset="-122"/>
                </a:rPr>
                <a:t>贰</a:t>
              </a:r>
            </a:p>
          </p:txBody>
        </p:sp>
      </p:grpSp>
      <p:grpSp>
        <p:nvGrpSpPr>
          <p:cNvPr id="17" name="组合 16">
            <a:extLst>
              <a:ext uri="{FF2B5EF4-FFF2-40B4-BE49-F238E27FC236}">
                <a16:creationId xmlns="" xmlns:a16="http://schemas.microsoft.com/office/drawing/2014/main" id="{D859FA39-0952-4742-8ED4-F6C521F96015}"/>
              </a:ext>
            </a:extLst>
          </p:cNvPr>
          <p:cNvGrpSpPr/>
          <p:nvPr/>
        </p:nvGrpSpPr>
        <p:grpSpPr>
          <a:xfrm>
            <a:off x="1442997" y="2302789"/>
            <a:ext cx="1187041" cy="1173209"/>
            <a:chOff x="7955057" y="3983631"/>
            <a:chExt cx="1187041" cy="1173209"/>
          </a:xfrm>
        </p:grpSpPr>
        <p:pic>
          <p:nvPicPr>
            <p:cNvPr id="18" name="图片 17">
              <a:extLst>
                <a:ext uri="{FF2B5EF4-FFF2-40B4-BE49-F238E27FC236}">
                  <a16:creationId xmlns="" xmlns:a16="http://schemas.microsoft.com/office/drawing/2014/main" id="{AFF2D8AA-21C6-4861-8D37-D0E02D7036C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55057" y="3983631"/>
              <a:ext cx="1187041" cy="1173209"/>
            </a:xfrm>
            <a:prstGeom prst="rect">
              <a:avLst/>
            </a:prstGeom>
          </p:spPr>
        </p:pic>
        <p:sp>
          <p:nvSpPr>
            <p:cNvPr id="19" name="矩形 18">
              <a:extLst>
                <a:ext uri="{FF2B5EF4-FFF2-40B4-BE49-F238E27FC236}">
                  <a16:creationId xmlns="" xmlns:a16="http://schemas.microsoft.com/office/drawing/2014/main" id="{AE8AFDF2-A5D6-48A7-B12C-0C7D73FE4807}"/>
                </a:ext>
              </a:extLst>
            </p:cNvPr>
            <p:cNvSpPr/>
            <p:nvPr/>
          </p:nvSpPr>
          <p:spPr>
            <a:xfrm>
              <a:off x="8310379" y="4275603"/>
              <a:ext cx="595035" cy="584775"/>
            </a:xfrm>
            <a:prstGeom prst="rect">
              <a:avLst/>
            </a:prstGeom>
          </p:spPr>
          <p:txBody>
            <a:bodyPr wrap="none">
              <a:spAutoFit/>
            </a:bodyPr>
            <a:lstStyle/>
            <a:p>
              <a:r>
                <a:rPr lang="zh-CN" altLang="en-US" sz="3200" dirty="0">
                  <a:solidFill>
                    <a:schemeClr val="bg1"/>
                  </a:solidFill>
                  <a:effectLst>
                    <a:outerShdw blurRad="38100" dist="38100" dir="2700000" algn="tl">
                      <a:srgbClr val="000000">
                        <a:alpha val="43137"/>
                      </a:srgbClr>
                    </a:outerShdw>
                  </a:effectLst>
                  <a:latin typeface="文悦古典明朝体 (非商业使用) W5" pitchFamily="2" charset="-122"/>
                  <a:ea typeface="文悦古典明朝体 (非商业使用) W5" pitchFamily="2" charset="-122"/>
                </a:rPr>
                <a:t>壹</a:t>
              </a:r>
            </a:p>
          </p:txBody>
        </p:sp>
      </p:grpSp>
      <p:pic>
        <p:nvPicPr>
          <p:cNvPr id="23" name="图片 22" descr="0ed047e117d30154d0739b5e02f68956">
            <a:extLst>
              <a:ext uri="{FF2B5EF4-FFF2-40B4-BE49-F238E27FC236}">
                <a16:creationId xmlns="" xmlns:a16="http://schemas.microsoft.com/office/drawing/2014/main" id="{71CAD853-4F42-4401-9581-0279B0FBA990}"/>
              </a:ext>
            </a:extLst>
          </p:cNvPr>
          <p:cNvPicPr>
            <a:picLocks noChangeAspect="1"/>
          </p:cNvPicPr>
          <p:nvPr/>
        </p:nvPicPr>
        <p:blipFill>
          <a:blip r:embed="rId5"/>
          <a:stretch>
            <a:fillRect/>
          </a:stretch>
        </p:blipFill>
        <p:spPr>
          <a:xfrm>
            <a:off x="3709311" y="895547"/>
            <a:ext cx="4431947" cy="6312741"/>
          </a:xfrm>
          <a:prstGeom prst="rect">
            <a:avLst/>
          </a:prstGeom>
        </p:spPr>
      </p:pic>
    </p:spTree>
    <p:extLst>
      <p:ext uri="{BB962C8B-B14F-4D97-AF65-F5344CB8AC3E}">
        <p14:creationId xmlns:p14="http://schemas.microsoft.com/office/powerpoint/2010/main" val="2584104963"/>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anim calcmode="lin" valueType="num">
                                      <p:cBhvr>
                                        <p:cTn id="19" dur="500" fill="hold"/>
                                        <p:tgtEl>
                                          <p:spTgt spid="7"/>
                                        </p:tgtEl>
                                        <p:attrNameLst>
                                          <p:attrName>ppt_x</p:attrName>
                                        </p:attrNameLst>
                                      </p:cBhvr>
                                      <p:tavLst>
                                        <p:tav tm="0">
                                          <p:val>
                                            <p:strVal val="#ppt_x"/>
                                          </p:val>
                                        </p:tav>
                                        <p:tav tm="100000">
                                          <p:val>
                                            <p:strVal val="#ppt_x"/>
                                          </p:val>
                                        </p:tav>
                                      </p:tavLst>
                                    </p:anim>
                                    <p:anim calcmode="lin" valueType="num">
                                      <p:cBhvr>
                                        <p:cTn id="20" dur="500" fill="hold"/>
                                        <p:tgtEl>
                                          <p:spTgt spid="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anim calcmode="lin" valueType="num">
                                      <p:cBhvr>
                                        <p:cTn id="24" dur="500" fill="hold"/>
                                        <p:tgtEl>
                                          <p:spTgt spid="8"/>
                                        </p:tgtEl>
                                        <p:attrNameLst>
                                          <p:attrName>ppt_x</p:attrName>
                                        </p:attrNameLst>
                                      </p:cBhvr>
                                      <p:tavLst>
                                        <p:tav tm="0">
                                          <p:val>
                                            <p:strVal val="#ppt_x"/>
                                          </p:val>
                                        </p:tav>
                                        <p:tav tm="100000">
                                          <p:val>
                                            <p:strVal val="#ppt_x"/>
                                          </p:val>
                                        </p:tav>
                                      </p:tavLst>
                                    </p:anim>
                                    <p:anim calcmode="lin" valueType="num">
                                      <p:cBhvr>
                                        <p:cTn id="25" dur="500" fill="hold"/>
                                        <p:tgtEl>
                                          <p:spTgt spid="8"/>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47"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anim calcmode="lin" valueType="num">
                                      <p:cBhvr>
                                        <p:cTn id="30" dur="500" fill="hold"/>
                                        <p:tgtEl>
                                          <p:spTgt spid="9"/>
                                        </p:tgtEl>
                                        <p:attrNameLst>
                                          <p:attrName>ppt_x</p:attrName>
                                        </p:attrNameLst>
                                      </p:cBhvr>
                                      <p:tavLst>
                                        <p:tav tm="0">
                                          <p:val>
                                            <p:strVal val="#ppt_x"/>
                                          </p:val>
                                        </p:tav>
                                        <p:tav tm="100000">
                                          <p:val>
                                            <p:strVal val="#ppt_x"/>
                                          </p:val>
                                        </p:tav>
                                      </p:tavLst>
                                    </p:anim>
                                    <p:anim calcmode="lin" valueType="num">
                                      <p:cBhvr>
                                        <p:cTn id="31" dur="500" fill="hold"/>
                                        <p:tgtEl>
                                          <p:spTgt spid="9"/>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anim calcmode="lin" valueType="num">
                                      <p:cBhvr>
                                        <p:cTn id="35" dur="500" fill="hold"/>
                                        <p:tgtEl>
                                          <p:spTgt spid="10"/>
                                        </p:tgtEl>
                                        <p:attrNameLst>
                                          <p:attrName>ppt_x</p:attrName>
                                        </p:attrNameLst>
                                      </p:cBhvr>
                                      <p:tavLst>
                                        <p:tav tm="0">
                                          <p:val>
                                            <p:strVal val="#ppt_x"/>
                                          </p:val>
                                        </p:tav>
                                        <p:tav tm="100000">
                                          <p:val>
                                            <p:strVal val="#ppt_x"/>
                                          </p:val>
                                        </p:tav>
                                      </p:tavLst>
                                    </p:anim>
                                    <p:anim calcmode="lin" valueType="num">
                                      <p:cBhvr>
                                        <p:cTn id="36" dur="500" fill="hold"/>
                                        <p:tgtEl>
                                          <p:spTgt spid="10"/>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47" presetClass="entr" presetSubtype="0" fill="hold"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1000"/>
                                        <p:tgtEl>
                                          <p:spTgt spid="23"/>
                                        </p:tgtEl>
                                      </p:cBhvr>
                                    </p:animEffect>
                                    <p:anim calcmode="lin" valueType="num">
                                      <p:cBhvr>
                                        <p:cTn id="41" dur="1000" fill="hold"/>
                                        <p:tgtEl>
                                          <p:spTgt spid="23"/>
                                        </p:tgtEl>
                                        <p:attrNameLst>
                                          <p:attrName>ppt_x</p:attrName>
                                        </p:attrNameLst>
                                      </p:cBhvr>
                                      <p:tavLst>
                                        <p:tav tm="0">
                                          <p:val>
                                            <p:strVal val="#ppt_x"/>
                                          </p:val>
                                        </p:tav>
                                        <p:tav tm="100000">
                                          <p:val>
                                            <p:strVal val="#ppt_x"/>
                                          </p:val>
                                        </p:tav>
                                      </p:tavLst>
                                    </p:anim>
                                    <p:anim calcmode="lin" valueType="num">
                                      <p:cBhvr>
                                        <p:cTn id="42"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97F18733-8DFA-4B05-B1FE-20AC4FBDB423}"/>
              </a:ext>
            </a:extLst>
          </p:cNvPr>
          <p:cNvSpPr/>
          <p:nvPr/>
        </p:nvSpPr>
        <p:spPr>
          <a:xfrm>
            <a:off x="0" y="0"/>
            <a:ext cx="12192000" cy="6858000"/>
          </a:xfrm>
          <a:prstGeom prst="rect">
            <a:avLst/>
          </a:prstGeom>
          <a:solidFill>
            <a:srgbClr val="3A4C5C">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 xmlns:a16="http://schemas.microsoft.com/office/drawing/2014/main" id="{0FE308E6-C3AE-48A3-9AA7-617F1F45BE9E}"/>
              </a:ext>
            </a:extLst>
          </p:cNvPr>
          <p:cNvSpPr/>
          <p:nvPr/>
        </p:nvSpPr>
        <p:spPr>
          <a:xfrm>
            <a:off x="395287" y="438150"/>
            <a:ext cx="11401425" cy="59816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文悦古典明朝体 (非商业使用) W5" pitchFamily="2" charset="-122"/>
              <a:ea typeface="文悦古典明朝体 (非商业使用) W5" pitchFamily="2" charset="-122"/>
            </a:endParaRPr>
          </a:p>
        </p:txBody>
      </p:sp>
      <p:sp>
        <p:nvSpPr>
          <p:cNvPr id="4" name="矩形 3">
            <a:extLst>
              <a:ext uri="{FF2B5EF4-FFF2-40B4-BE49-F238E27FC236}">
                <a16:creationId xmlns="" xmlns:a16="http://schemas.microsoft.com/office/drawing/2014/main" id="{F94215C9-34D9-4C32-86E3-1743BBCA9B53}"/>
              </a:ext>
            </a:extLst>
          </p:cNvPr>
          <p:cNvSpPr/>
          <p:nvPr/>
        </p:nvSpPr>
        <p:spPr>
          <a:xfrm>
            <a:off x="803387" y="427704"/>
            <a:ext cx="2488018" cy="5121013"/>
          </a:xfrm>
          <a:prstGeom prst="rect">
            <a:avLst/>
          </a:prstGeom>
          <a:solidFill>
            <a:srgbClr val="EFE6D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0D7B880C-0F36-4516-8AF6-1E900C6B9D2C}"/>
              </a:ext>
            </a:extLst>
          </p:cNvPr>
          <p:cNvSpPr/>
          <p:nvPr/>
        </p:nvSpPr>
        <p:spPr>
          <a:xfrm>
            <a:off x="3908095" y="1208272"/>
            <a:ext cx="2488018" cy="5121013"/>
          </a:xfrm>
          <a:prstGeom prst="rect">
            <a:avLst/>
          </a:prstGeom>
          <a:solidFill>
            <a:srgbClr val="EFE6D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AB12546B-800A-49E8-9CA5-873CF7266524}"/>
              </a:ext>
            </a:extLst>
          </p:cNvPr>
          <p:cNvSpPr/>
          <p:nvPr/>
        </p:nvSpPr>
        <p:spPr>
          <a:xfrm>
            <a:off x="7012803" y="438150"/>
            <a:ext cx="2488018" cy="5019675"/>
          </a:xfrm>
          <a:prstGeom prst="rect">
            <a:avLst/>
          </a:prstGeom>
          <a:solidFill>
            <a:srgbClr val="EFE6D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 xmlns:a16="http://schemas.microsoft.com/office/drawing/2014/main" id="{EB1ABA4A-19E0-43EC-BBE9-4BC5BB46DAA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 b="5590"/>
          <a:stretch/>
        </p:blipFill>
        <p:spPr>
          <a:xfrm>
            <a:off x="803387" y="3671370"/>
            <a:ext cx="2488018" cy="1858297"/>
          </a:xfrm>
          <a:prstGeom prst="rect">
            <a:avLst/>
          </a:prstGeom>
        </p:spPr>
      </p:pic>
      <p:pic>
        <p:nvPicPr>
          <p:cNvPr id="8" name="图片 7">
            <a:extLst>
              <a:ext uri="{FF2B5EF4-FFF2-40B4-BE49-F238E27FC236}">
                <a16:creationId xmlns="" xmlns:a16="http://schemas.microsoft.com/office/drawing/2014/main" id="{148F031C-1187-43B7-9691-23067280643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 b="5590"/>
          <a:stretch/>
        </p:blipFill>
        <p:spPr>
          <a:xfrm>
            <a:off x="3908095" y="4561552"/>
            <a:ext cx="2488018" cy="1858297"/>
          </a:xfrm>
          <a:prstGeom prst="rect">
            <a:avLst/>
          </a:prstGeom>
        </p:spPr>
      </p:pic>
      <p:pic>
        <p:nvPicPr>
          <p:cNvPr id="9" name="图片 8">
            <a:extLst>
              <a:ext uri="{FF2B5EF4-FFF2-40B4-BE49-F238E27FC236}">
                <a16:creationId xmlns="" xmlns:a16="http://schemas.microsoft.com/office/drawing/2014/main" id="{BD1EAC88-C365-4CC0-AC53-3339FD59B5A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 b="5590"/>
          <a:stretch/>
        </p:blipFill>
        <p:spPr>
          <a:xfrm>
            <a:off x="7012803" y="3585841"/>
            <a:ext cx="2488018" cy="1858297"/>
          </a:xfrm>
          <a:prstGeom prst="rect">
            <a:avLst/>
          </a:prstGeom>
        </p:spPr>
      </p:pic>
      <p:sp>
        <p:nvSpPr>
          <p:cNvPr id="10" name="矩形 9">
            <a:extLst>
              <a:ext uri="{FF2B5EF4-FFF2-40B4-BE49-F238E27FC236}">
                <a16:creationId xmlns="" xmlns:a16="http://schemas.microsoft.com/office/drawing/2014/main" id="{0DCDF508-68AE-4ACE-B69C-CA7C13B79DFC}"/>
              </a:ext>
            </a:extLst>
          </p:cNvPr>
          <p:cNvSpPr/>
          <p:nvPr/>
        </p:nvSpPr>
        <p:spPr>
          <a:xfrm>
            <a:off x="2281203" y="1006734"/>
            <a:ext cx="553998" cy="1420271"/>
          </a:xfrm>
          <a:prstGeom prst="rect">
            <a:avLst/>
          </a:prstGeom>
        </p:spPr>
        <p:txBody>
          <a:bodyPr vert="eaVert" wrap="square" anchor="ctr">
            <a:spAutoFit/>
          </a:bodyPr>
          <a:lstStyle/>
          <a:p>
            <a:pPr algn="ctr"/>
            <a:r>
              <a:rPr sz="2400" dirty="0">
                <a:solidFill>
                  <a:srgbClr val="1C2A45"/>
                </a:solidFill>
                <a:latin typeface="思源宋体 CN Heavy" panose="02020900000000000000" pitchFamily="18" charset="-122"/>
                <a:ea typeface="思源宋体 CN Heavy" panose="02020900000000000000" pitchFamily="18" charset="-122"/>
              </a:rPr>
              <a:t>添加标题</a:t>
            </a:r>
          </a:p>
        </p:txBody>
      </p:sp>
      <p:sp>
        <p:nvSpPr>
          <p:cNvPr id="11" name="任意多边形 864">
            <a:extLst>
              <a:ext uri="{FF2B5EF4-FFF2-40B4-BE49-F238E27FC236}">
                <a16:creationId xmlns="" xmlns:a16="http://schemas.microsoft.com/office/drawing/2014/main" id="{C854DF51-F7B7-46B9-B64E-DAB2A3A9ED08}"/>
              </a:ext>
            </a:extLst>
          </p:cNvPr>
          <p:cNvSpPr/>
          <p:nvPr/>
        </p:nvSpPr>
        <p:spPr bwMode="auto">
          <a:xfrm rot="10800000">
            <a:off x="2183347" y="2409211"/>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C00000"/>
          </a:solidFill>
          <a:ln>
            <a:noFill/>
          </a:ln>
          <a:extLst/>
        </p:spPr>
        <p:txBody>
          <a:bodyPr vert="horz" wrap="square" lIns="91440" tIns="45720" rIns="91440" bIns="45720" numCol="1" anchor="t" anchorCtr="0" compatLnSpc="1">
            <a:noAutofit/>
          </a:bodyPr>
          <a:lstStyle/>
          <a:p>
            <a:endParaRPr lang="zh-CN" altLang="en-US">
              <a:latin typeface="思源宋体 CN Heavy" panose="02020900000000000000" pitchFamily="18" charset="-122"/>
              <a:ea typeface="思源宋体 CN Heavy" panose="02020900000000000000" pitchFamily="18" charset="-122"/>
            </a:endParaRPr>
          </a:p>
        </p:txBody>
      </p:sp>
      <p:sp>
        <p:nvSpPr>
          <p:cNvPr id="12" name="任意多边形 865">
            <a:extLst>
              <a:ext uri="{FF2B5EF4-FFF2-40B4-BE49-F238E27FC236}">
                <a16:creationId xmlns="" xmlns:a16="http://schemas.microsoft.com/office/drawing/2014/main" id="{5015FADB-6B4C-49BA-B445-1CE83FFD2AF6}"/>
              </a:ext>
            </a:extLst>
          </p:cNvPr>
          <p:cNvSpPr/>
          <p:nvPr/>
        </p:nvSpPr>
        <p:spPr bwMode="auto">
          <a:xfrm flipH="1">
            <a:off x="2190800" y="757142"/>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C00000"/>
          </a:solidFill>
          <a:ln>
            <a:noFill/>
          </a:ln>
          <a:extLst/>
        </p:spPr>
        <p:txBody>
          <a:bodyPr vert="horz" wrap="square" lIns="91440" tIns="45720" rIns="91440" bIns="45720" numCol="1" anchor="t" anchorCtr="0" compatLnSpc="1">
            <a:noAutofit/>
          </a:bodyPr>
          <a:lstStyle/>
          <a:p>
            <a:endParaRPr lang="zh-CN" altLang="en-US">
              <a:latin typeface="思源宋体 CN Heavy" panose="02020900000000000000" pitchFamily="18" charset="-122"/>
              <a:ea typeface="思源宋体 CN Heavy" panose="02020900000000000000" pitchFamily="18" charset="-122"/>
            </a:endParaRPr>
          </a:p>
        </p:txBody>
      </p:sp>
      <p:sp>
        <p:nvSpPr>
          <p:cNvPr id="13" name="矩形 12">
            <a:extLst>
              <a:ext uri="{FF2B5EF4-FFF2-40B4-BE49-F238E27FC236}">
                <a16:creationId xmlns="" xmlns:a16="http://schemas.microsoft.com/office/drawing/2014/main" id="{90CAC39C-32A6-4B7F-A3AE-50D01B0A31B9}"/>
              </a:ext>
            </a:extLst>
          </p:cNvPr>
          <p:cNvSpPr/>
          <p:nvPr/>
        </p:nvSpPr>
        <p:spPr>
          <a:xfrm>
            <a:off x="1246156" y="747406"/>
            <a:ext cx="830997" cy="2604530"/>
          </a:xfrm>
          <a:prstGeom prst="rect">
            <a:avLst/>
          </a:prstGeom>
        </p:spPr>
        <p:txBody>
          <a:bodyPr vert="eaVert" wrap="square">
            <a:spAutoFit/>
          </a:bodyPr>
          <a:lstStyle/>
          <a:p>
            <a:pPr algn="just">
              <a:lnSpc>
                <a:spcPct val="150000"/>
              </a:lnSpc>
            </a:pPr>
            <a:r>
              <a:rPr sz="1400">
                <a:solidFill>
                  <a:schemeClr val="tx1">
                    <a:lumMod val="85000"/>
                    <a:lumOff val="15000"/>
                  </a:schemeClr>
                </a:solidFill>
                <a:latin typeface="文悦古典明朝体 (非商业使用) W5" pitchFamily="2" charset="-122"/>
                <a:ea typeface="文悦古典明朝体 (非商业使用) W5" pitchFamily="2" charset="-122"/>
              </a:rPr>
              <a:t>请在此粘贴或者文字内容请在此粘贴或者输入您的文字内容</a:t>
            </a:r>
            <a:endParaRPr sz="1600" dirty="0">
              <a:solidFill>
                <a:schemeClr val="tx1">
                  <a:lumMod val="85000"/>
                  <a:lumOff val="15000"/>
                </a:schemeClr>
              </a:solidFill>
              <a:latin typeface="文悦古典明朝体 (非商业使用) W5" pitchFamily="2" charset="-122"/>
              <a:ea typeface="文悦古典明朝体 (非商业使用) W5" pitchFamily="2" charset="-122"/>
            </a:endParaRPr>
          </a:p>
        </p:txBody>
      </p:sp>
      <p:sp>
        <p:nvSpPr>
          <p:cNvPr id="14" name="矩形 13">
            <a:extLst>
              <a:ext uri="{FF2B5EF4-FFF2-40B4-BE49-F238E27FC236}">
                <a16:creationId xmlns="" xmlns:a16="http://schemas.microsoft.com/office/drawing/2014/main" id="{D87989DB-CC5D-4F50-AB96-DAAB7BAABCD9}"/>
              </a:ext>
            </a:extLst>
          </p:cNvPr>
          <p:cNvSpPr/>
          <p:nvPr/>
        </p:nvSpPr>
        <p:spPr>
          <a:xfrm>
            <a:off x="5407413" y="2049671"/>
            <a:ext cx="553998" cy="1420271"/>
          </a:xfrm>
          <a:prstGeom prst="rect">
            <a:avLst/>
          </a:prstGeom>
        </p:spPr>
        <p:txBody>
          <a:bodyPr vert="eaVert" wrap="square" anchor="ctr">
            <a:spAutoFit/>
          </a:bodyPr>
          <a:lstStyle/>
          <a:p>
            <a:pPr algn="ctr"/>
            <a:r>
              <a:rPr sz="2400" dirty="0">
                <a:solidFill>
                  <a:srgbClr val="1C2A45"/>
                </a:solidFill>
                <a:latin typeface="思源宋体 CN Heavy" panose="02020900000000000000" pitchFamily="18" charset="-122"/>
                <a:ea typeface="思源宋体 CN Heavy" panose="02020900000000000000" pitchFamily="18" charset="-122"/>
              </a:rPr>
              <a:t>添加标题</a:t>
            </a:r>
          </a:p>
        </p:txBody>
      </p:sp>
      <p:sp>
        <p:nvSpPr>
          <p:cNvPr id="15" name="任意多边形 864">
            <a:extLst>
              <a:ext uri="{FF2B5EF4-FFF2-40B4-BE49-F238E27FC236}">
                <a16:creationId xmlns="" xmlns:a16="http://schemas.microsoft.com/office/drawing/2014/main" id="{0E05F611-DA96-4431-9CFA-EA9C3755CCFC}"/>
              </a:ext>
            </a:extLst>
          </p:cNvPr>
          <p:cNvSpPr/>
          <p:nvPr/>
        </p:nvSpPr>
        <p:spPr bwMode="auto">
          <a:xfrm rot="10800000">
            <a:off x="5307547" y="3469942"/>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C00000"/>
          </a:solidFill>
          <a:ln>
            <a:noFill/>
          </a:ln>
          <a:extLst/>
        </p:spPr>
        <p:txBody>
          <a:bodyPr vert="horz" wrap="square" lIns="91440" tIns="45720" rIns="91440" bIns="45720" numCol="1" anchor="t" anchorCtr="0" compatLnSpc="1">
            <a:noAutofit/>
          </a:bodyPr>
          <a:lstStyle/>
          <a:p>
            <a:endParaRPr lang="zh-CN" altLang="en-US">
              <a:latin typeface="思源宋体 CN Heavy" panose="02020900000000000000" pitchFamily="18" charset="-122"/>
              <a:ea typeface="思源宋体 CN Heavy" panose="02020900000000000000" pitchFamily="18" charset="-122"/>
            </a:endParaRPr>
          </a:p>
        </p:txBody>
      </p:sp>
      <p:sp>
        <p:nvSpPr>
          <p:cNvPr id="16" name="任意多边形 865">
            <a:extLst>
              <a:ext uri="{FF2B5EF4-FFF2-40B4-BE49-F238E27FC236}">
                <a16:creationId xmlns="" xmlns:a16="http://schemas.microsoft.com/office/drawing/2014/main" id="{9AF84D99-2F61-4821-9858-313E32391EE4}"/>
              </a:ext>
            </a:extLst>
          </p:cNvPr>
          <p:cNvSpPr/>
          <p:nvPr/>
        </p:nvSpPr>
        <p:spPr bwMode="auto">
          <a:xfrm flipH="1">
            <a:off x="5315000" y="1817873"/>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C00000"/>
          </a:solidFill>
          <a:ln>
            <a:noFill/>
          </a:ln>
          <a:extLst/>
        </p:spPr>
        <p:txBody>
          <a:bodyPr vert="horz" wrap="square" lIns="91440" tIns="45720" rIns="91440" bIns="45720" numCol="1" anchor="t" anchorCtr="0" compatLnSpc="1">
            <a:noAutofit/>
          </a:bodyPr>
          <a:lstStyle/>
          <a:p>
            <a:endParaRPr lang="zh-CN" altLang="en-US">
              <a:latin typeface="思源宋体 CN Heavy" panose="02020900000000000000" pitchFamily="18" charset="-122"/>
              <a:ea typeface="思源宋体 CN Heavy" panose="02020900000000000000" pitchFamily="18" charset="-122"/>
            </a:endParaRPr>
          </a:p>
        </p:txBody>
      </p:sp>
      <p:sp>
        <p:nvSpPr>
          <p:cNvPr id="18" name="矩形 17">
            <a:extLst>
              <a:ext uri="{FF2B5EF4-FFF2-40B4-BE49-F238E27FC236}">
                <a16:creationId xmlns="" xmlns:a16="http://schemas.microsoft.com/office/drawing/2014/main" id="{6703FFDF-D834-4FC8-972C-F4CD6A513C7C}"/>
              </a:ext>
            </a:extLst>
          </p:cNvPr>
          <p:cNvSpPr/>
          <p:nvPr/>
        </p:nvSpPr>
        <p:spPr>
          <a:xfrm>
            <a:off x="8517881" y="1097171"/>
            <a:ext cx="553998" cy="1420271"/>
          </a:xfrm>
          <a:prstGeom prst="rect">
            <a:avLst/>
          </a:prstGeom>
        </p:spPr>
        <p:txBody>
          <a:bodyPr vert="eaVert" wrap="square" anchor="ctr">
            <a:spAutoFit/>
          </a:bodyPr>
          <a:lstStyle/>
          <a:p>
            <a:pPr algn="ctr"/>
            <a:r>
              <a:rPr sz="2400" dirty="0">
                <a:solidFill>
                  <a:srgbClr val="1C2A45"/>
                </a:solidFill>
                <a:latin typeface="思源宋体 CN Heavy" panose="02020900000000000000" pitchFamily="18" charset="-122"/>
                <a:ea typeface="思源宋体 CN Heavy" panose="02020900000000000000" pitchFamily="18" charset="-122"/>
              </a:rPr>
              <a:t>添加标题</a:t>
            </a:r>
          </a:p>
        </p:txBody>
      </p:sp>
      <p:sp>
        <p:nvSpPr>
          <p:cNvPr id="19" name="任意多边形 864">
            <a:extLst>
              <a:ext uri="{FF2B5EF4-FFF2-40B4-BE49-F238E27FC236}">
                <a16:creationId xmlns="" xmlns:a16="http://schemas.microsoft.com/office/drawing/2014/main" id="{6BAE4665-929A-4C6D-9D41-05C944DE7186}"/>
              </a:ext>
            </a:extLst>
          </p:cNvPr>
          <p:cNvSpPr/>
          <p:nvPr/>
        </p:nvSpPr>
        <p:spPr bwMode="auto">
          <a:xfrm rot="10800000">
            <a:off x="8450797" y="2517442"/>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C00000"/>
          </a:solidFill>
          <a:ln>
            <a:noFill/>
          </a:ln>
          <a:extLst/>
        </p:spPr>
        <p:txBody>
          <a:bodyPr vert="horz" wrap="square" lIns="91440" tIns="45720" rIns="91440" bIns="45720" numCol="1" anchor="t" anchorCtr="0" compatLnSpc="1">
            <a:noAutofit/>
          </a:bodyPr>
          <a:lstStyle/>
          <a:p>
            <a:endParaRPr lang="zh-CN" altLang="en-US">
              <a:latin typeface="思源宋体 CN Heavy" panose="02020900000000000000" pitchFamily="18" charset="-122"/>
              <a:ea typeface="思源宋体 CN Heavy" panose="02020900000000000000" pitchFamily="18" charset="-122"/>
            </a:endParaRPr>
          </a:p>
        </p:txBody>
      </p:sp>
      <p:sp>
        <p:nvSpPr>
          <p:cNvPr id="20" name="任意多边形 865">
            <a:extLst>
              <a:ext uri="{FF2B5EF4-FFF2-40B4-BE49-F238E27FC236}">
                <a16:creationId xmlns="" xmlns:a16="http://schemas.microsoft.com/office/drawing/2014/main" id="{D1018CB7-8484-4517-8B05-A85C09DF0A01}"/>
              </a:ext>
            </a:extLst>
          </p:cNvPr>
          <p:cNvSpPr/>
          <p:nvPr/>
        </p:nvSpPr>
        <p:spPr bwMode="auto">
          <a:xfrm flipH="1">
            <a:off x="8439200" y="865373"/>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C00000"/>
          </a:solidFill>
          <a:ln>
            <a:noFill/>
          </a:ln>
          <a:extLst/>
        </p:spPr>
        <p:txBody>
          <a:bodyPr vert="horz" wrap="square" lIns="91440" tIns="45720" rIns="91440" bIns="45720" numCol="1" anchor="t" anchorCtr="0" compatLnSpc="1">
            <a:noAutofit/>
          </a:bodyPr>
          <a:lstStyle/>
          <a:p>
            <a:endParaRPr lang="zh-CN" altLang="en-US">
              <a:latin typeface="思源宋体 CN Heavy" panose="02020900000000000000" pitchFamily="18" charset="-122"/>
              <a:ea typeface="思源宋体 CN Heavy" panose="02020900000000000000" pitchFamily="18" charset="-122"/>
            </a:endParaRPr>
          </a:p>
        </p:txBody>
      </p:sp>
      <p:sp>
        <p:nvSpPr>
          <p:cNvPr id="22" name="矩形 21">
            <a:extLst>
              <a:ext uri="{FF2B5EF4-FFF2-40B4-BE49-F238E27FC236}">
                <a16:creationId xmlns="" xmlns:a16="http://schemas.microsoft.com/office/drawing/2014/main" id="{3B9D71B8-795C-453D-9012-F15213EC60EF}"/>
              </a:ext>
            </a:extLst>
          </p:cNvPr>
          <p:cNvSpPr/>
          <p:nvPr/>
        </p:nvSpPr>
        <p:spPr>
          <a:xfrm>
            <a:off x="4373309" y="1816471"/>
            <a:ext cx="830997" cy="2604530"/>
          </a:xfrm>
          <a:prstGeom prst="rect">
            <a:avLst/>
          </a:prstGeom>
        </p:spPr>
        <p:txBody>
          <a:bodyPr vert="eaVert" wrap="square">
            <a:spAutoFit/>
          </a:bodyPr>
          <a:lstStyle/>
          <a:p>
            <a:pPr algn="just">
              <a:lnSpc>
                <a:spcPct val="150000"/>
              </a:lnSpc>
            </a:pPr>
            <a:r>
              <a:rPr sz="1400">
                <a:solidFill>
                  <a:schemeClr val="tx1">
                    <a:lumMod val="85000"/>
                    <a:lumOff val="15000"/>
                  </a:schemeClr>
                </a:solidFill>
                <a:latin typeface="文悦古典明朝体 (非商业使用) W5" pitchFamily="2" charset="-122"/>
                <a:ea typeface="文悦古典明朝体 (非商业使用) W5" pitchFamily="2" charset="-122"/>
              </a:rPr>
              <a:t>请在此粘贴或者文字内容请在此粘贴或者输入您的文字内容</a:t>
            </a:r>
            <a:endParaRPr sz="1600" dirty="0">
              <a:solidFill>
                <a:schemeClr val="tx1">
                  <a:lumMod val="85000"/>
                  <a:lumOff val="15000"/>
                </a:schemeClr>
              </a:solidFill>
              <a:latin typeface="文悦古典明朝体 (非商业使用) W5" pitchFamily="2" charset="-122"/>
              <a:ea typeface="文悦古典明朝体 (非商业使用) W5" pitchFamily="2" charset="-122"/>
            </a:endParaRPr>
          </a:p>
        </p:txBody>
      </p:sp>
      <p:sp>
        <p:nvSpPr>
          <p:cNvPr id="23" name="矩形 22">
            <a:extLst>
              <a:ext uri="{FF2B5EF4-FFF2-40B4-BE49-F238E27FC236}">
                <a16:creationId xmlns="" xmlns:a16="http://schemas.microsoft.com/office/drawing/2014/main" id="{A5F4E5D6-507B-4554-947F-CF9CC8264571}"/>
              </a:ext>
            </a:extLst>
          </p:cNvPr>
          <p:cNvSpPr/>
          <p:nvPr/>
        </p:nvSpPr>
        <p:spPr>
          <a:xfrm>
            <a:off x="7485692" y="781050"/>
            <a:ext cx="830997" cy="2604530"/>
          </a:xfrm>
          <a:prstGeom prst="rect">
            <a:avLst/>
          </a:prstGeom>
        </p:spPr>
        <p:txBody>
          <a:bodyPr vert="eaVert" wrap="square">
            <a:spAutoFit/>
          </a:bodyPr>
          <a:lstStyle/>
          <a:p>
            <a:pPr algn="just">
              <a:lnSpc>
                <a:spcPct val="150000"/>
              </a:lnSpc>
            </a:pPr>
            <a:r>
              <a:rPr sz="1400">
                <a:solidFill>
                  <a:schemeClr val="tx1">
                    <a:lumMod val="85000"/>
                    <a:lumOff val="15000"/>
                  </a:schemeClr>
                </a:solidFill>
                <a:latin typeface="文悦古典明朝体 (非商业使用) W5" pitchFamily="2" charset="-122"/>
                <a:ea typeface="文悦古典明朝体 (非商业使用) W5" pitchFamily="2" charset="-122"/>
              </a:rPr>
              <a:t>请在此粘贴或者文字内容请在此粘贴或者输入您的文字内容</a:t>
            </a:r>
            <a:endParaRPr sz="1600" dirty="0">
              <a:solidFill>
                <a:schemeClr val="tx1">
                  <a:lumMod val="85000"/>
                  <a:lumOff val="15000"/>
                </a:schemeClr>
              </a:solidFill>
              <a:latin typeface="文悦古典明朝体 (非商业使用) W5" pitchFamily="2" charset="-122"/>
              <a:ea typeface="文悦古典明朝体 (非商业使用) W5" pitchFamily="2" charset="-122"/>
            </a:endParaRPr>
          </a:p>
        </p:txBody>
      </p:sp>
      <p:grpSp>
        <p:nvGrpSpPr>
          <p:cNvPr id="24" name="组合 23">
            <a:extLst>
              <a:ext uri="{FF2B5EF4-FFF2-40B4-BE49-F238E27FC236}">
                <a16:creationId xmlns="" xmlns:a16="http://schemas.microsoft.com/office/drawing/2014/main" id="{E256FE56-220A-46D4-B312-8E33C93B65DB}"/>
              </a:ext>
            </a:extLst>
          </p:cNvPr>
          <p:cNvGrpSpPr/>
          <p:nvPr/>
        </p:nvGrpSpPr>
        <p:grpSpPr>
          <a:xfrm>
            <a:off x="10005742" y="1292452"/>
            <a:ext cx="1878892" cy="2631848"/>
            <a:chOff x="7003641" y="309955"/>
            <a:chExt cx="3505200" cy="4724400"/>
          </a:xfrm>
        </p:grpSpPr>
        <p:sp>
          <p:nvSpPr>
            <p:cNvPr id="25" name="椭圆 24">
              <a:extLst>
                <a:ext uri="{FF2B5EF4-FFF2-40B4-BE49-F238E27FC236}">
                  <a16:creationId xmlns="" xmlns:a16="http://schemas.microsoft.com/office/drawing/2014/main" id="{D9D0B661-F1AB-4DB7-AC2B-C831C98FC247}"/>
                </a:ext>
              </a:extLst>
            </p:cNvPr>
            <p:cNvSpPr/>
            <p:nvPr/>
          </p:nvSpPr>
          <p:spPr>
            <a:xfrm>
              <a:off x="9227750" y="3940306"/>
              <a:ext cx="942961" cy="942961"/>
            </a:xfrm>
            <a:prstGeom prst="ellipse">
              <a:avLst/>
            </a:prstGeom>
            <a:solidFill>
              <a:srgbClr val="A81E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a:extLst>
                <a:ext uri="{FF2B5EF4-FFF2-40B4-BE49-F238E27FC236}">
                  <a16:creationId xmlns="" xmlns:a16="http://schemas.microsoft.com/office/drawing/2014/main" id="{CBB2C7BE-25FE-4F4E-902C-848F59AE5808}"/>
                </a:ext>
              </a:extLst>
            </p:cNvPr>
            <p:cNvPicPr>
              <a:picLocks noChangeAspect="1"/>
            </p:cNvPicPr>
            <p:nvPr/>
          </p:nvPicPr>
          <p:blipFill rotWithShape="1">
            <a:blip r:embed="rId5">
              <a:biLevel thresh="75000"/>
              <a:extLst>
                <a:ext uri="{28A0092B-C50C-407E-A947-70E740481C1C}">
                  <a14:useLocalDpi xmlns:a14="http://schemas.microsoft.com/office/drawing/2010/main" val="0"/>
                </a:ext>
              </a:extLst>
            </a:blip>
            <a:srcRect l="8287" t="5555" r="40884" b="25555"/>
            <a:stretch/>
          </p:blipFill>
          <p:spPr>
            <a:xfrm>
              <a:off x="7003641" y="309955"/>
              <a:ext cx="3505200" cy="4724400"/>
            </a:xfrm>
            <a:prstGeom prst="rect">
              <a:avLst/>
            </a:prstGeom>
          </p:spPr>
        </p:pic>
      </p:grpSp>
      <p:sp>
        <p:nvSpPr>
          <p:cNvPr id="27" name="文本框 26">
            <a:extLst>
              <a:ext uri="{FF2B5EF4-FFF2-40B4-BE49-F238E27FC236}">
                <a16:creationId xmlns="" xmlns:a16="http://schemas.microsoft.com/office/drawing/2014/main" id="{727037A3-CCE7-4BF1-B068-673FBB0C673D}"/>
              </a:ext>
            </a:extLst>
          </p:cNvPr>
          <p:cNvSpPr txBox="1"/>
          <p:nvPr/>
        </p:nvSpPr>
        <p:spPr>
          <a:xfrm>
            <a:off x="10630956" y="3726817"/>
            <a:ext cx="738664" cy="2703478"/>
          </a:xfrm>
          <a:prstGeom prst="rect">
            <a:avLst/>
          </a:prstGeom>
          <a:noFill/>
        </p:spPr>
        <p:txBody>
          <a:bodyPr vert="eaVert" wrap="square" rtlCol="0">
            <a:spAutoFit/>
          </a:bodyPr>
          <a:lstStyle/>
          <a:p>
            <a:r>
              <a:rPr lang="zh-CN" altLang="en-US">
                <a:solidFill>
                  <a:schemeClr val="tx1">
                    <a:lumMod val="85000"/>
                    <a:lumOff val="15000"/>
                  </a:schemeClr>
                </a:solidFill>
                <a:latin typeface="仿宋" panose="02010609060101010101" charset="-122"/>
                <a:ea typeface="仿宋" panose="02010609060101010101" charset="-122"/>
              </a:rPr>
              <a:t>一日は短い単位の一生、一生は长い単位の一日だ</a:t>
            </a:r>
            <a:endParaRPr lang="zh-CN" altLang="en-US">
              <a:solidFill>
                <a:schemeClr val="tx1">
                  <a:lumMod val="85000"/>
                  <a:lumOff val="15000"/>
                </a:schemeClr>
              </a:solidFill>
            </a:endParaRPr>
          </a:p>
        </p:txBody>
      </p:sp>
    </p:spTree>
    <p:extLst>
      <p:ext uri="{BB962C8B-B14F-4D97-AF65-F5344CB8AC3E}">
        <p14:creationId xmlns:p14="http://schemas.microsoft.com/office/powerpoint/2010/main" val="493540955"/>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35" presetClass="entr" presetSubtype="0" fill="hold" grpId="0" nodeType="withEffect">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anim calcmode="lin" valueType="num">
                                      <p:cBhvr>
                                        <p:cTn id="17" dur="500" fill="hold"/>
                                        <p:tgtEl>
                                          <p:spTgt spid="13"/>
                                        </p:tgtEl>
                                        <p:attrNameLst>
                                          <p:attrName>style.rotation</p:attrName>
                                        </p:attrNameLst>
                                      </p:cBhvr>
                                      <p:tavLst>
                                        <p:tav tm="0">
                                          <p:val>
                                            <p:fltVal val="720"/>
                                          </p:val>
                                        </p:tav>
                                        <p:tav tm="100000">
                                          <p:val>
                                            <p:fltVal val="0"/>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 calcmode="lin" valueType="num">
                                      <p:cBhvr>
                                        <p:cTn id="19" dur="500" fill="hold"/>
                                        <p:tgtEl>
                                          <p:spTgt spid="13"/>
                                        </p:tgtEl>
                                        <p:attrNameLst>
                                          <p:attrName>ppt_w</p:attrName>
                                        </p:attrNameLst>
                                      </p:cBhvr>
                                      <p:tavLst>
                                        <p:tav tm="0">
                                          <p:val>
                                            <p:fltVal val="0"/>
                                          </p:val>
                                        </p:tav>
                                        <p:tav tm="100000">
                                          <p:val>
                                            <p:strVal val="#ppt_w"/>
                                          </p:val>
                                        </p:tav>
                                      </p:tavLst>
                                    </p:anim>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par>
                                <p:cTn id="38" presetID="35" presetClass="entr" presetSubtype="0" fill="hold" grpId="0" nodeType="withEffect">
                                  <p:stCondLst>
                                    <p:cond delay="0"/>
                                  </p:stCondLst>
                                  <p:iterate type="lt">
                                    <p:tmPct val="10000"/>
                                  </p:iterate>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anim calcmode="lin" valueType="num">
                                      <p:cBhvr>
                                        <p:cTn id="41" dur="500" fill="hold"/>
                                        <p:tgtEl>
                                          <p:spTgt spid="22"/>
                                        </p:tgtEl>
                                        <p:attrNameLst>
                                          <p:attrName>style.rotation</p:attrName>
                                        </p:attrNameLst>
                                      </p:cBhvr>
                                      <p:tavLst>
                                        <p:tav tm="0">
                                          <p:val>
                                            <p:fltVal val="720"/>
                                          </p:val>
                                        </p:tav>
                                        <p:tav tm="100000">
                                          <p:val>
                                            <p:fltVal val="0"/>
                                          </p:val>
                                        </p:tav>
                                      </p:tavLst>
                                    </p:anim>
                                    <p:anim calcmode="lin" valueType="num">
                                      <p:cBhvr>
                                        <p:cTn id="42" dur="500" fill="hold"/>
                                        <p:tgtEl>
                                          <p:spTgt spid="22"/>
                                        </p:tgtEl>
                                        <p:attrNameLst>
                                          <p:attrName>ppt_h</p:attrName>
                                        </p:attrNameLst>
                                      </p:cBhvr>
                                      <p:tavLst>
                                        <p:tav tm="0">
                                          <p:val>
                                            <p:fltVal val="0"/>
                                          </p:val>
                                        </p:tav>
                                        <p:tav tm="100000">
                                          <p:val>
                                            <p:strVal val="#ppt_h"/>
                                          </p:val>
                                        </p:tav>
                                      </p:tavLst>
                                    </p:anim>
                                    <p:anim calcmode="lin" valueType="num">
                                      <p:cBhvr>
                                        <p:cTn id="43" dur="500" fill="hold"/>
                                        <p:tgtEl>
                                          <p:spTgt spid="22"/>
                                        </p:tgtEl>
                                        <p:attrNameLst>
                                          <p:attrName>ppt_w</p:attrName>
                                        </p:attrNameLst>
                                      </p:cBhvr>
                                      <p:tavLst>
                                        <p:tav tm="0">
                                          <p:val>
                                            <p:fltVal val="0"/>
                                          </p:val>
                                        </p:tav>
                                        <p:tav tm="100000">
                                          <p:val>
                                            <p:strVal val="#ppt_w"/>
                                          </p:val>
                                        </p:tav>
                                      </p:tavLst>
                                    </p:anim>
                                  </p:childTnLst>
                                </p:cTn>
                              </p:par>
                              <p:par>
                                <p:cTn id="44" presetID="35" presetClass="entr" presetSubtype="0" fill="hold" grpId="0" nodeType="withEffect">
                                  <p:stCondLst>
                                    <p:cond delay="0"/>
                                  </p:stCondLst>
                                  <p:iterate type="lt">
                                    <p:tmPct val="10000"/>
                                  </p:iterate>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anim calcmode="lin" valueType="num">
                                      <p:cBhvr>
                                        <p:cTn id="47" dur="500" fill="hold"/>
                                        <p:tgtEl>
                                          <p:spTgt spid="23"/>
                                        </p:tgtEl>
                                        <p:attrNameLst>
                                          <p:attrName>style.rotation</p:attrName>
                                        </p:attrNameLst>
                                      </p:cBhvr>
                                      <p:tavLst>
                                        <p:tav tm="0">
                                          <p:val>
                                            <p:fltVal val="720"/>
                                          </p:val>
                                        </p:tav>
                                        <p:tav tm="100000">
                                          <p:val>
                                            <p:fltVal val="0"/>
                                          </p:val>
                                        </p:tav>
                                      </p:tavLst>
                                    </p:anim>
                                    <p:anim calcmode="lin" valueType="num">
                                      <p:cBhvr>
                                        <p:cTn id="48" dur="500" fill="hold"/>
                                        <p:tgtEl>
                                          <p:spTgt spid="23"/>
                                        </p:tgtEl>
                                        <p:attrNameLst>
                                          <p:attrName>ppt_h</p:attrName>
                                        </p:attrNameLst>
                                      </p:cBhvr>
                                      <p:tavLst>
                                        <p:tav tm="0">
                                          <p:val>
                                            <p:fltVal val="0"/>
                                          </p:val>
                                        </p:tav>
                                        <p:tav tm="100000">
                                          <p:val>
                                            <p:strVal val="#ppt_h"/>
                                          </p:val>
                                        </p:tav>
                                      </p:tavLst>
                                    </p:anim>
                                    <p:anim calcmode="lin" valueType="num">
                                      <p:cBhvr>
                                        <p:cTn id="49" dur="500" fill="hold"/>
                                        <p:tgtEl>
                                          <p:spTgt spid="23"/>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animBg="1"/>
      <p:bldP spid="13" grpId="0"/>
      <p:bldP spid="14" grpId="0"/>
      <p:bldP spid="15" grpId="0" animBg="1"/>
      <p:bldP spid="16" grpId="0" animBg="1"/>
      <p:bldP spid="18" grpId="0"/>
      <p:bldP spid="19" grpId="0" animBg="1"/>
      <p:bldP spid="20" grpId="0" animBg="1"/>
      <p:bldP spid="22" grpId="0"/>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97F18733-8DFA-4B05-B1FE-20AC4FBDB423}"/>
              </a:ext>
            </a:extLst>
          </p:cNvPr>
          <p:cNvSpPr/>
          <p:nvPr/>
        </p:nvSpPr>
        <p:spPr>
          <a:xfrm>
            <a:off x="0" y="0"/>
            <a:ext cx="12192000" cy="6858000"/>
          </a:xfrm>
          <a:prstGeom prst="rect">
            <a:avLst/>
          </a:prstGeom>
          <a:solidFill>
            <a:srgbClr val="3A4C5C">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 name="矩形 2">
            <a:extLst>
              <a:ext uri="{FF2B5EF4-FFF2-40B4-BE49-F238E27FC236}">
                <a16:creationId xmlns="" xmlns:a16="http://schemas.microsoft.com/office/drawing/2014/main" id="{0FE308E6-C3AE-48A3-9AA7-617F1F45BE9E}"/>
              </a:ext>
            </a:extLst>
          </p:cNvPr>
          <p:cNvSpPr/>
          <p:nvPr/>
        </p:nvSpPr>
        <p:spPr>
          <a:xfrm>
            <a:off x="395287" y="438150"/>
            <a:ext cx="11401425" cy="59816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文悦古典明朝体 (非商业使用) W5" pitchFamily="2" charset="-122"/>
              <a:ea typeface="文悦古典明朝体 (非商业使用) W5" pitchFamily="2" charset="-122"/>
              <a:cs typeface="+mn-cs"/>
            </a:endParaRPr>
          </a:p>
        </p:txBody>
      </p:sp>
      <p:pic>
        <p:nvPicPr>
          <p:cNvPr id="4" name="图片 3">
            <a:extLst>
              <a:ext uri="{FF2B5EF4-FFF2-40B4-BE49-F238E27FC236}">
                <a16:creationId xmlns="" xmlns:a16="http://schemas.microsoft.com/office/drawing/2014/main" id="{12CF073C-7DB2-4801-8413-D9CBDA42417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26865" b="35402"/>
          <a:stretch/>
        </p:blipFill>
        <p:spPr>
          <a:xfrm>
            <a:off x="395287" y="3809557"/>
            <a:ext cx="3733800" cy="2609110"/>
          </a:xfrm>
          <a:prstGeom prst="rect">
            <a:avLst/>
          </a:prstGeom>
        </p:spPr>
      </p:pic>
      <p:sp>
        <p:nvSpPr>
          <p:cNvPr id="9" name="矩形 8">
            <a:extLst>
              <a:ext uri="{FF2B5EF4-FFF2-40B4-BE49-F238E27FC236}">
                <a16:creationId xmlns="" xmlns:a16="http://schemas.microsoft.com/office/drawing/2014/main" id="{53BCE8A4-4E06-45C4-8A1B-3EF487723497}"/>
              </a:ext>
            </a:extLst>
          </p:cNvPr>
          <p:cNvSpPr/>
          <p:nvPr/>
        </p:nvSpPr>
        <p:spPr>
          <a:xfrm>
            <a:off x="4861989" y="2816074"/>
            <a:ext cx="830997" cy="3280144"/>
          </a:xfrm>
          <a:prstGeom prst="rect">
            <a:avLst/>
          </a:prstGeom>
        </p:spPr>
        <p:txBody>
          <a:bodyPr vert="eaVert"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sz="1400" b="0" i="0" u="none" strike="noStrike" kern="1200" cap="none" spc="0" normalizeH="0" baseline="0" noProof="0" dirty="0">
                <a:ln>
                  <a:noFill/>
                </a:ln>
                <a:solidFill>
                  <a:prstClr val="black">
                    <a:lumMod val="85000"/>
                    <a:lumOff val="15000"/>
                  </a:prstClr>
                </a:solidFill>
                <a:effectLst/>
                <a:uLnTx/>
                <a:uFillTx/>
                <a:latin typeface="思源宋体 CN Heavy" panose="02020900000000000000" pitchFamily="18" charset="-122"/>
                <a:ea typeface="思源宋体 CN Heavy" panose="02020900000000000000" pitchFamily="18" charset="-122"/>
                <a:cs typeface="+mn-cs"/>
              </a:rPr>
              <a:t>请在此粘贴或者输入您的文字内容请在此粘贴或者输入您的文字内容</a:t>
            </a:r>
          </a:p>
        </p:txBody>
      </p:sp>
      <p:pic>
        <p:nvPicPr>
          <p:cNvPr id="11" name="图片 10">
            <a:extLst>
              <a:ext uri="{FF2B5EF4-FFF2-40B4-BE49-F238E27FC236}">
                <a16:creationId xmlns="" xmlns:a16="http://schemas.microsoft.com/office/drawing/2014/main" id="{5328AB3F-6E07-4EF5-A473-995916EC04A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95878" y="1512676"/>
            <a:ext cx="4977839" cy="4928011"/>
          </a:xfrm>
          <a:prstGeom prst="rect">
            <a:avLst/>
          </a:prstGeom>
        </p:spPr>
      </p:pic>
      <p:cxnSp>
        <p:nvCxnSpPr>
          <p:cNvPr id="12" name="直接连接符 11">
            <a:extLst>
              <a:ext uri="{FF2B5EF4-FFF2-40B4-BE49-F238E27FC236}">
                <a16:creationId xmlns="" xmlns:a16="http://schemas.microsoft.com/office/drawing/2014/main" id="{0395EABD-910E-4A29-AC35-AE995E30C931}"/>
              </a:ext>
            </a:extLst>
          </p:cNvPr>
          <p:cNvCxnSpPr/>
          <p:nvPr/>
        </p:nvCxnSpPr>
        <p:spPr>
          <a:xfrm>
            <a:off x="4091866" y="-2957"/>
            <a:ext cx="0" cy="1268362"/>
          </a:xfrm>
          <a:prstGeom prst="line">
            <a:avLst/>
          </a:prstGeom>
          <a:ln w="38100">
            <a:solidFill>
              <a:srgbClr val="08203C"/>
            </a:solidFill>
          </a:ln>
        </p:spPr>
        <p:style>
          <a:lnRef idx="1">
            <a:schemeClr val="accent1"/>
          </a:lnRef>
          <a:fillRef idx="0">
            <a:schemeClr val="accent1"/>
          </a:fillRef>
          <a:effectRef idx="0">
            <a:schemeClr val="accent1"/>
          </a:effectRef>
          <a:fontRef idx="minor">
            <a:schemeClr val="tx1"/>
          </a:fontRef>
        </p:style>
      </p:cxnSp>
      <p:pic>
        <p:nvPicPr>
          <p:cNvPr id="5" name="图片 4">
            <a:extLst>
              <a:ext uri="{FF2B5EF4-FFF2-40B4-BE49-F238E27FC236}">
                <a16:creationId xmlns="" xmlns:a16="http://schemas.microsoft.com/office/drawing/2014/main" id="{89147065-3DA5-4DD0-985E-C5113FF9860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50000" b="67742"/>
          <a:stretch/>
        </p:blipFill>
        <p:spPr>
          <a:xfrm>
            <a:off x="3027258" y="682844"/>
            <a:ext cx="2267712" cy="1828800"/>
          </a:xfrm>
          <a:prstGeom prst="rect">
            <a:avLst/>
          </a:prstGeom>
        </p:spPr>
      </p:pic>
      <p:sp>
        <p:nvSpPr>
          <p:cNvPr id="13" name="椭圆 12">
            <a:extLst>
              <a:ext uri="{FF2B5EF4-FFF2-40B4-BE49-F238E27FC236}">
                <a16:creationId xmlns="" xmlns:a16="http://schemas.microsoft.com/office/drawing/2014/main" id="{FC722BBB-61FC-435B-9445-D07336C4AD93}"/>
              </a:ext>
            </a:extLst>
          </p:cNvPr>
          <p:cNvSpPr/>
          <p:nvPr/>
        </p:nvSpPr>
        <p:spPr>
          <a:xfrm>
            <a:off x="4054176" y="4345309"/>
            <a:ext cx="470198" cy="46207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文悦古典明朝体 (非商业使用) W5" pitchFamily="2" charset="-122"/>
              <a:ea typeface="文悦古典明朝体 (非商业使用) W5" pitchFamily="2" charset="-122"/>
              <a:cs typeface="+mn-cs"/>
            </a:endParaRPr>
          </a:p>
        </p:txBody>
      </p:sp>
      <p:sp>
        <p:nvSpPr>
          <p:cNvPr id="10" name="文本框 9">
            <a:extLst>
              <a:ext uri="{FF2B5EF4-FFF2-40B4-BE49-F238E27FC236}">
                <a16:creationId xmlns="" xmlns:a16="http://schemas.microsoft.com/office/drawing/2014/main" id="{DB8CB7B3-F3CA-447F-A5D6-3B14A7B91FFD}"/>
              </a:ext>
            </a:extLst>
          </p:cNvPr>
          <p:cNvSpPr txBox="1"/>
          <p:nvPr/>
        </p:nvSpPr>
        <p:spPr>
          <a:xfrm>
            <a:off x="3584034" y="2352406"/>
            <a:ext cx="1015663" cy="2476153"/>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5400" dirty="0">
                <a:solidFill>
                  <a:prstClr val="black"/>
                </a:solidFill>
                <a:latin typeface="文悦古典明朝体 (非商业使用) W5" pitchFamily="2" charset="-122"/>
                <a:ea typeface="文悦古典明朝体 (非商业使用) W5" pitchFamily="2" charset="-122"/>
              </a:rPr>
              <a:t>三</a:t>
            </a:r>
            <a:r>
              <a:rPr kumimoji="0" lang="zh-CN" altLang="en-US" sz="5400" b="0" i="0" u="none" strike="noStrike" kern="1200" cap="none" spc="0" normalizeH="0" baseline="0" noProof="0">
                <a:ln>
                  <a:noFill/>
                </a:ln>
                <a:solidFill>
                  <a:prstClr val="black"/>
                </a:solidFill>
                <a:effectLst/>
                <a:uLnTx/>
                <a:uFillTx/>
                <a:latin typeface="文悦古典明朝体 (非商业使用) W5" pitchFamily="2" charset="-122"/>
                <a:ea typeface="文悦古典明朝体 (非商业使用) W5" pitchFamily="2" charset="-122"/>
                <a:cs typeface="+mn-cs"/>
              </a:rPr>
              <a:t>章</a:t>
            </a:r>
            <a:r>
              <a:rPr kumimoji="0" lang="zh-CN" altLang="en-US" sz="5400" b="0" i="0" u="none" strike="noStrike" kern="1200" cap="none" spc="0" normalizeH="0" baseline="0" noProof="0" dirty="0">
                <a:ln>
                  <a:noFill/>
                </a:ln>
                <a:solidFill>
                  <a:prstClr val="black"/>
                </a:solidFill>
                <a:effectLst/>
                <a:uLnTx/>
                <a:uFillTx/>
                <a:latin typeface="文悦古典明朝体 (非商业使用) W5" pitchFamily="2" charset="-122"/>
                <a:ea typeface="文悦古典明朝体 (非商业使用) W5" pitchFamily="2" charset="-122"/>
                <a:cs typeface="+mn-cs"/>
              </a:rPr>
              <a:t>回</a:t>
            </a:r>
          </a:p>
        </p:txBody>
      </p:sp>
    </p:spTree>
    <p:extLst>
      <p:ext uri="{BB962C8B-B14F-4D97-AF65-F5344CB8AC3E}">
        <p14:creationId xmlns:p14="http://schemas.microsoft.com/office/powerpoint/2010/main" val="1766858716"/>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97F18733-8DFA-4B05-B1FE-20AC4FBDB423}"/>
              </a:ext>
            </a:extLst>
          </p:cNvPr>
          <p:cNvSpPr/>
          <p:nvPr/>
        </p:nvSpPr>
        <p:spPr>
          <a:xfrm>
            <a:off x="0" y="0"/>
            <a:ext cx="12192000" cy="6858000"/>
          </a:xfrm>
          <a:prstGeom prst="rect">
            <a:avLst/>
          </a:prstGeom>
          <a:solidFill>
            <a:srgbClr val="3A4C5C">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 xmlns:a16="http://schemas.microsoft.com/office/drawing/2014/main" id="{0FE308E6-C3AE-48A3-9AA7-617F1F45BE9E}"/>
              </a:ext>
            </a:extLst>
          </p:cNvPr>
          <p:cNvSpPr/>
          <p:nvPr/>
        </p:nvSpPr>
        <p:spPr>
          <a:xfrm>
            <a:off x="395287" y="438150"/>
            <a:ext cx="11401425" cy="59816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文悦古典明朝体 (非商业使用) W5" pitchFamily="2" charset="-122"/>
              <a:ea typeface="文悦古典明朝体 (非商业使用) W5" pitchFamily="2" charset="-122"/>
            </a:endParaRPr>
          </a:p>
        </p:txBody>
      </p:sp>
      <p:cxnSp>
        <p:nvCxnSpPr>
          <p:cNvPr id="4" name="直接连接符 3">
            <a:extLst>
              <a:ext uri="{FF2B5EF4-FFF2-40B4-BE49-F238E27FC236}">
                <a16:creationId xmlns="" xmlns:a16="http://schemas.microsoft.com/office/drawing/2014/main" id="{A9A5B7B2-F95A-4152-BB32-4F049CF8B280}"/>
              </a:ext>
            </a:extLst>
          </p:cNvPr>
          <p:cNvCxnSpPr>
            <a:cxnSpLocks/>
          </p:cNvCxnSpPr>
          <p:nvPr/>
        </p:nvCxnSpPr>
        <p:spPr>
          <a:xfrm>
            <a:off x="9163098" y="-58993"/>
            <a:ext cx="0" cy="1600200"/>
          </a:xfrm>
          <a:prstGeom prst="line">
            <a:avLst/>
          </a:prstGeom>
          <a:ln w="38100">
            <a:solidFill>
              <a:srgbClr val="08203C"/>
            </a:solidFill>
          </a:ln>
        </p:spPr>
        <p:style>
          <a:lnRef idx="1">
            <a:schemeClr val="accent1"/>
          </a:lnRef>
          <a:fillRef idx="0">
            <a:schemeClr val="accent1"/>
          </a:fillRef>
          <a:effectRef idx="0">
            <a:schemeClr val="accent1"/>
          </a:effectRef>
          <a:fontRef idx="minor">
            <a:schemeClr val="tx1"/>
          </a:fontRef>
        </p:style>
      </p:cxnSp>
      <p:pic>
        <p:nvPicPr>
          <p:cNvPr id="5" name="图片 4">
            <a:extLst>
              <a:ext uri="{FF2B5EF4-FFF2-40B4-BE49-F238E27FC236}">
                <a16:creationId xmlns="" xmlns:a16="http://schemas.microsoft.com/office/drawing/2014/main" id="{83D6EA6E-ED42-48CF-9147-54ED3DE58EB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9210" r="790" b="67742"/>
          <a:stretch/>
        </p:blipFill>
        <p:spPr>
          <a:xfrm>
            <a:off x="8093037" y="1115114"/>
            <a:ext cx="2267712" cy="1828800"/>
          </a:xfrm>
          <a:prstGeom prst="rect">
            <a:avLst/>
          </a:prstGeom>
        </p:spPr>
      </p:pic>
      <p:cxnSp>
        <p:nvCxnSpPr>
          <p:cNvPr id="6" name="直接连接符 5">
            <a:extLst>
              <a:ext uri="{FF2B5EF4-FFF2-40B4-BE49-F238E27FC236}">
                <a16:creationId xmlns="" xmlns:a16="http://schemas.microsoft.com/office/drawing/2014/main" id="{95EC9B90-80FC-441D-9E38-F26202EC83A4}"/>
              </a:ext>
            </a:extLst>
          </p:cNvPr>
          <p:cNvCxnSpPr/>
          <p:nvPr/>
        </p:nvCxnSpPr>
        <p:spPr>
          <a:xfrm>
            <a:off x="5996866" y="-58994"/>
            <a:ext cx="0" cy="1268362"/>
          </a:xfrm>
          <a:prstGeom prst="line">
            <a:avLst/>
          </a:prstGeom>
          <a:ln w="38100">
            <a:solidFill>
              <a:srgbClr val="08203C"/>
            </a:solidFill>
          </a:ln>
        </p:spPr>
        <p:style>
          <a:lnRef idx="1">
            <a:schemeClr val="accent1"/>
          </a:lnRef>
          <a:fillRef idx="0">
            <a:schemeClr val="accent1"/>
          </a:fillRef>
          <a:effectRef idx="0">
            <a:schemeClr val="accent1"/>
          </a:effectRef>
          <a:fontRef idx="minor">
            <a:schemeClr val="tx1"/>
          </a:fontRef>
        </p:style>
      </p:cxnSp>
      <p:pic>
        <p:nvPicPr>
          <p:cNvPr id="7" name="图片 6">
            <a:extLst>
              <a:ext uri="{FF2B5EF4-FFF2-40B4-BE49-F238E27FC236}">
                <a16:creationId xmlns="" xmlns:a16="http://schemas.microsoft.com/office/drawing/2014/main" id="{A7CA57C6-AE29-4957-8FC8-1079D24E327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50000" b="67742"/>
          <a:stretch/>
        </p:blipFill>
        <p:spPr>
          <a:xfrm>
            <a:off x="4932258" y="626807"/>
            <a:ext cx="2267712" cy="1828800"/>
          </a:xfrm>
          <a:prstGeom prst="rect">
            <a:avLst/>
          </a:prstGeom>
        </p:spPr>
      </p:pic>
      <p:pic>
        <p:nvPicPr>
          <p:cNvPr id="8" name="图片 7">
            <a:extLst>
              <a:ext uri="{FF2B5EF4-FFF2-40B4-BE49-F238E27FC236}">
                <a16:creationId xmlns="" xmlns:a16="http://schemas.microsoft.com/office/drawing/2014/main" id="{315EFEDF-9924-4300-A022-E2F7AC69112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405431">
            <a:off x="-25262" y="728358"/>
            <a:ext cx="5573263" cy="5573263"/>
          </a:xfrm>
          <a:prstGeom prst="rect">
            <a:avLst/>
          </a:prstGeom>
        </p:spPr>
      </p:pic>
      <p:sp>
        <p:nvSpPr>
          <p:cNvPr id="9" name="矩形 8">
            <a:extLst>
              <a:ext uri="{FF2B5EF4-FFF2-40B4-BE49-F238E27FC236}">
                <a16:creationId xmlns="" xmlns:a16="http://schemas.microsoft.com/office/drawing/2014/main" id="{6A8F4D08-2BB2-4BAE-925C-1F0D5A2D3CC9}"/>
              </a:ext>
            </a:extLst>
          </p:cNvPr>
          <p:cNvSpPr/>
          <p:nvPr/>
        </p:nvSpPr>
        <p:spPr>
          <a:xfrm>
            <a:off x="6096000" y="2809705"/>
            <a:ext cx="553998" cy="1420271"/>
          </a:xfrm>
          <a:prstGeom prst="rect">
            <a:avLst/>
          </a:prstGeom>
        </p:spPr>
        <p:txBody>
          <a:bodyPr vert="eaVert" wrap="square" anchor="ctr">
            <a:spAutoFit/>
          </a:bodyPr>
          <a:lstStyle/>
          <a:p>
            <a:pPr algn="ctr"/>
            <a:r>
              <a:rPr sz="2400" dirty="0">
                <a:solidFill>
                  <a:srgbClr val="1C2A45"/>
                </a:solidFill>
                <a:latin typeface="文悦古典明朝体 (非商业使用) W5" pitchFamily="2" charset="-122"/>
                <a:ea typeface="文悦古典明朝体 (非商业使用) W5" pitchFamily="2" charset="-122"/>
              </a:rPr>
              <a:t>添加标题</a:t>
            </a:r>
          </a:p>
        </p:txBody>
      </p:sp>
      <p:sp>
        <p:nvSpPr>
          <p:cNvPr id="10" name="任意多边形 864">
            <a:extLst>
              <a:ext uri="{FF2B5EF4-FFF2-40B4-BE49-F238E27FC236}">
                <a16:creationId xmlns="" xmlns:a16="http://schemas.microsoft.com/office/drawing/2014/main" id="{D1C42567-11A9-4D2A-989E-F32876EEA8DA}"/>
              </a:ext>
            </a:extLst>
          </p:cNvPr>
          <p:cNvSpPr/>
          <p:nvPr/>
        </p:nvSpPr>
        <p:spPr bwMode="auto">
          <a:xfrm rot="10800000">
            <a:off x="6167335" y="4216428"/>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C00000"/>
          </a:solidFill>
          <a:ln>
            <a:noFill/>
          </a:ln>
          <a:extLst/>
        </p:spPr>
        <p:txBody>
          <a:bodyPr vert="horz" wrap="square" lIns="91440" tIns="45720" rIns="91440" bIns="45720" numCol="1" anchor="t" anchorCtr="0" compatLnSpc="1">
            <a:noAutofit/>
          </a:bodyPr>
          <a:lstStyle/>
          <a:p>
            <a:endParaRPr lang="zh-CN" altLang="en-US">
              <a:latin typeface="文悦古典明朝体 (非商业使用) W5" pitchFamily="2" charset="-122"/>
              <a:ea typeface="文悦古典明朝体 (非商业使用) W5" pitchFamily="2" charset="-122"/>
            </a:endParaRPr>
          </a:p>
        </p:txBody>
      </p:sp>
      <p:sp>
        <p:nvSpPr>
          <p:cNvPr id="11" name="任意多边形 865">
            <a:extLst>
              <a:ext uri="{FF2B5EF4-FFF2-40B4-BE49-F238E27FC236}">
                <a16:creationId xmlns="" xmlns:a16="http://schemas.microsoft.com/office/drawing/2014/main" id="{51E54042-6793-4248-8FF2-048B7ADFF843}"/>
              </a:ext>
            </a:extLst>
          </p:cNvPr>
          <p:cNvSpPr/>
          <p:nvPr/>
        </p:nvSpPr>
        <p:spPr bwMode="auto">
          <a:xfrm flipH="1">
            <a:off x="6174788" y="2564359"/>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C00000"/>
          </a:solidFill>
          <a:ln>
            <a:noFill/>
          </a:ln>
          <a:extLst/>
        </p:spPr>
        <p:txBody>
          <a:bodyPr vert="horz" wrap="square" lIns="91440" tIns="45720" rIns="91440" bIns="45720" numCol="1" anchor="t" anchorCtr="0" compatLnSpc="1">
            <a:noAutofit/>
          </a:bodyPr>
          <a:lstStyle/>
          <a:p>
            <a:endParaRPr lang="zh-CN" altLang="en-US">
              <a:latin typeface="思源宋体 CN Heavy" panose="02020900000000000000" pitchFamily="18" charset="-122"/>
              <a:ea typeface="思源宋体 CN Heavy" panose="02020900000000000000" pitchFamily="18" charset="-122"/>
            </a:endParaRPr>
          </a:p>
        </p:txBody>
      </p:sp>
      <p:sp>
        <p:nvSpPr>
          <p:cNvPr id="12" name="矩形 11">
            <a:extLst>
              <a:ext uri="{FF2B5EF4-FFF2-40B4-BE49-F238E27FC236}">
                <a16:creationId xmlns="" xmlns:a16="http://schemas.microsoft.com/office/drawing/2014/main" id="{7B2AED97-D1AC-4FED-93F0-0817CB2705F2}"/>
              </a:ext>
            </a:extLst>
          </p:cNvPr>
          <p:cNvSpPr/>
          <p:nvPr/>
        </p:nvSpPr>
        <p:spPr>
          <a:xfrm>
            <a:off x="5306344" y="2554622"/>
            <a:ext cx="830997" cy="3014969"/>
          </a:xfrm>
          <a:prstGeom prst="rect">
            <a:avLst/>
          </a:prstGeom>
        </p:spPr>
        <p:txBody>
          <a:bodyPr vert="eaVert" wrap="square">
            <a:spAutoFit/>
          </a:bodyPr>
          <a:lstStyle/>
          <a:p>
            <a:pPr algn="just">
              <a:lnSpc>
                <a:spcPct val="150000"/>
              </a:lnSpc>
            </a:pPr>
            <a:r>
              <a:rPr sz="1400">
                <a:solidFill>
                  <a:schemeClr val="tx1">
                    <a:lumMod val="85000"/>
                    <a:lumOff val="15000"/>
                  </a:schemeClr>
                </a:solidFill>
                <a:latin typeface="文悦古典明朝体 (非商业使用) W5" pitchFamily="2" charset="-122"/>
                <a:ea typeface="文悦古典明朝体 (非商业使用) W5" pitchFamily="2" charset="-122"/>
              </a:rPr>
              <a:t>请在此粘贴或者文字内容请在此粘贴或者输入您的文字内容</a:t>
            </a:r>
            <a:endParaRPr sz="1600" dirty="0">
              <a:solidFill>
                <a:schemeClr val="tx1">
                  <a:lumMod val="85000"/>
                  <a:lumOff val="15000"/>
                </a:schemeClr>
              </a:solidFill>
              <a:latin typeface="文悦古典明朝体 (非商业使用) W5" pitchFamily="2" charset="-122"/>
              <a:ea typeface="文悦古典明朝体 (非商业使用) W5" pitchFamily="2" charset="-122"/>
            </a:endParaRPr>
          </a:p>
        </p:txBody>
      </p:sp>
      <p:sp>
        <p:nvSpPr>
          <p:cNvPr id="13" name="矩形 12">
            <a:extLst>
              <a:ext uri="{FF2B5EF4-FFF2-40B4-BE49-F238E27FC236}">
                <a16:creationId xmlns="" xmlns:a16="http://schemas.microsoft.com/office/drawing/2014/main" id="{93B75A08-60A3-48E2-A63A-C35A61C92F33}"/>
              </a:ext>
            </a:extLst>
          </p:cNvPr>
          <p:cNvSpPr/>
          <p:nvPr/>
        </p:nvSpPr>
        <p:spPr>
          <a:xfrm>
            <a:off x="9251584" y="3064788"/>
            <a:ext cx="553998" cy="1420271"/>
          </a:xfrm>
          <a:prstGeom prst="rect">
            <a:avLst/>
          </a:prstGeom>
        </p:spPr>
        <p:txBody>
          <a:bodyPr vert="eaVert" wrap="square" anchor="ctr">
            <a:spAutoFit/>
          </a:bodyPr>
          <a:lstStyle/>
          <a:p>
            <a:pPr algn="ctr"/>
            <a:r>
              <a:rPr sz="2400" dirty="0">
                <a:solidFill>
                  <a:srgbClr val="1C2A45"/>
                </a:solidFill>
                <a:latin typeface="文悦古典明朝体 (非商业使用) W5" pitchFamily="2" charset="-122"/>
                <a:ea typeface="文悦古典明朝体 (非商业使用) W5" pitchFamily="2" charset="-122"/>
              </a:rPr>
              <a:t>添加标题</a:t>
            </a:r>
          </a:p>
        </p:txBody>
      </p:sp>
      <p:sp>
        <p:nvSpPr>
          <p:cNvPr id="14" name="任意多边形 864">
            <a:extLst>
              <a:ext uri="{FF2B5EF4-FFF2-40B4-BE49-F238E27FC236}">
                <a16:creationId xmlns="" xmlns:a16="http://schemas.microsoft.com/office/drawing/2014/main" id="{E919B231-F571-4FA2-A1BD-258C982CEDC9}"/>
              </a:ext>
            </a:extLst>
          </p:cNvPr>
          <p:cNvSpPr/>
          <p:nvPr/>
        </p:nvSpPr>
        <p:spPr bwMode="auto">
          <a:xfrm rot="10800000">
            <a:off x="9322919" y="4471511"/>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C00000"/>
          </a:solidFill>
          <a:ln>
            <a:noFill/>
          </a:ln>
          <a:extLst/>
        </p:spPr>
        <p:txBody>
          <a:bodyPr vert="horz" wrap="square" lIns="91440" tIns="45720" rIns="91440" bIns="45720" numCol="1" anchor="t" anchorCtr="0" compatLnSpc="1">
            <a:noAutofit/>
          </a:bodyPr>
          <a:lstStyle/>
          <a:p>
            <a:endParaRPr lang="zh-CN" altLang="en-US">
              <a:latin typeface="文悦古典明朝体 (非商业使用) W5" pitchFamily="2" charset="-122"/>
              <a:ea typeface="文悦古典明朝体 (非商业使用) W5" pitchFamily="2" charset="-122"/>
            </a:endParaRPr>
          </a:p>
        </p:txBody>
      </p:sp>
      <p:sp>
        <p:nvSpPr>
          <p:cNvPr id="15" name="任意多边形 865">
            <a:extLst>
              <a:ext uri="{FF2B5EF4-FFF2-40B4-BE49-F238E27FC236}">
                <a16:creationId xmlns="" xmlns:a16="http://schemas.microsoft.com/office/drawing/2014/main" id="{E12959A8-1A54-4B7F-A3DC-EAF4AD9CB02F}"/>
              </a:ext>
            </a:extLst>
          </p:cNvPr>
          <p:cNvSpPr/>
          <p:nvPr/>
        </p:nvSpPr>
        <p:spPr bwMode="auto">
          <a:xfrm flipH="1">
            <a:off x="9330372" y="2819442"/>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C00000"/>
          </a:solidFill>
          <a:ln>
            <a:noFill/>
          </a:ln>
          <a:extLst/>
        </p:spPr>
        <p:txBody>
          <a:bodyPr vert="horz" wrap="square" lIns="91440" tIns="45720" rIns="91440" bIns="45720" numCol="1" anchor="t" anchorCtr="0" compatLnSpc="1">
            <a:noAutofit/>
          </a:bodyPr>
          <a:lstStyle/>
          <a:p>
            <a:endParaRPr lang="zh-CN" altLang="en-US">
              <a:latin typeface="思源宋体 CN Heavy" panose="02020900000000000000" pitchFamily="18" charset="-122"/>
              <a:ea typeface="思源宋体 CN Heavy" panose="02020900000000000000" pitchFamily="18" charset="-122"/>
            </a:endParaRPr>
          </a:p>
        </p:txBody>
      </p:sp>
      <p:sp>
        <p:nvSpPr>
          <p:cNvPr id="16" name="矩形 15">
            <a:extLst>
              <a:ext uri="{FF2B5EF4-FFF2-40B4-BE49-F238E27FC236}">
                <a16:creationId xmlns="" xmlns:a16="http://schemas.microsoft.com/office/drawing/2014/main" id="{D4584734-63C2-435F-ACBB-52F04C6B0FC3}"/>
              </a:ext>
            </a:extLst>
          </p:cNvPr>
          <p:cNvSpPr/>
          <p:nvPr/>
        </p:nvSpPr>
        <p:spPr>
          <a:xfrm>
            <a:off x="8461928" y="2809705"/>
            <a:ext cx="830997" cy="3014969"/>
          </a:xfrm>
          <a:prstGeom prst="rect">
            <a:avLst/>
          </a:prstGeom>
        </p:spPr>
        <p:txBody>
          <a:bodyPr vert="eaVert" wrap="square">
            <a:spAutoFit/>
          </a:bodyPr>
          <a:lstStyle/>
          <a:p>
            <a:pPr algn="just">
              <a:lnSpc>
                <a:spcPct val="150000"/>
              </a:lnSpc>
            </a:pPr>
            <a:r>
              <a:rPr sz="1400">
                <a:solidFill>
                  <a:schemeClr val="tx1">
                    <a:lumMod val="85000"/>
                    <a:lumOff val="15000"/>
                  </a:schemeClr>
                </a:solidFill>
                <a:latin typeface="文悦古典明朝体 (非商业使用) W5" pitchFamily="2" charset="-122"/>
                <a:ea typeface="文悦古典明朝体 (非商业使用) W5" pitchFamily="2" charset="-122"/>
              </a:rPr>
              <a:t>请在此粘贴或者文字内容请在此粘贴或者输入您的文字内容</a:t>
            </a:r>
            <a:endParaRPr sz="1600" dirty="0">
              <a:solidFill>
                <a:schemeClr val="tx1">
                  <a:lumMod val="85000"/>
                  <a:lumOff val="15000"/>
                </a:schemeClr>
              </a:solidFill>
              <a:latin typeface="文悦古典明朝体 (非商业使用) W5" pitchFamily="2" charset="-122"/>
              <a:ea typeface="文悦古典明朝体 (非商业使用) W5" pitchFamily="2" charset="-122"/>
            </a:endParaRPr>
          </a:p>
        </p:txBody>
      </p:sp>
      <p:sp>
        <p:nvSpPr>
          <p:cNvPr id="17" name="文本框 16">
            <a:extLst>
              <a:ext uri="{FF2B5EF4-FFF2-40B4-BE49-F238E27FC236}">
                <a16:creationId xmlns="" xmlns:a16="http://schemas.microsoft.com/office/drawing/2014/main" id="{4F593D68-EB58-43E2-AE69-DDB6124A638C}"/>
              </a:ext>
            </a:extLst>
          </p:cNvPr>
          <p:cNvSpPr txBox="1"/>
          <p:nvPr/>
        </p:nvSpPr>
        <p:spPr>
          <a:xfrm>
            <a:off x="1092587" y="2163250"/>
            <a:ext cx="738664" cy="2703478"/>
          </a:xfrm>
          <a:prstGeom prst="rect">
            <a:avLst/>
          </a:prstGeom>
          <a:noFill/>
        </p:spPr>
        <p:txBody>
          <a:bodyPr vert="eaVert" wrap="square" rtlCol="0">
            <a:spAutoFit/>
          </a:bodyPr>
          <a:lstStyle/>
          <a:p>
            <a:r>
              <a:rPr lang="zh-CN" altLang="en-US">
                <a:solidFill>
                  <a:schemeClr val="tx1">
                    <a:lumMod val="95000"/>
                    <a:lumOff val="5000"/>
                  </a:schemeClr>
                </a:solidFill>
                <a:latin typeface="仿宋" panose="02010609060101010101" charset="-122"/>
                <a:ea typeface="仿宋" panose="02010609060101010101" charset="-122"/>
              </a:rPr>
              <a:t>一日は短い単位の一生、一生は长い単位の一日だ</a:t>
            </a:r>
            <a:endParaRPr lang="zh-CN" altLang="en-US">
              <a:solidFill>
                <a:schemeClr val="tx1">
                  <a:lumMod val="95000"/>
                  <a:lumOff val="5000"/>
                </a:schemeClr>
              </a:solidFill>
            </a:endParaRPr>
          </a:p>
        </p:txBody>
      </p:sp>
    </p:spTree>
    <p:extLst>
      <p:ext uri="{BB962C8B-B14F-4D97-AF65-F5344CB8AC3E}">
        <p14:creationId xmlns:p14="http://schemas.microsoft.com/office/powerpoint/2010/main" val="870272888"/>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1"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par>
                                <p:cTn id="18" presetID="2" presetClass="entr" presetSubtype="1"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0-#ppt_h/2"/>
                                          </p:val>
                                        </p:tav>
                                        <p:tav tm="100000">
                                          <p:val>
                                            <p:strVal val="#ppt_y"/>
                                          </p:val>
                                        </p:tav>
                                      </p:tavLst>
                                    </p:anim>
                                  </p:childTnLst>
                                </p:cTn>
                              </p:par>
                              <p:par>
                                <p:cTn id="22" presetID="10"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35" presetClass="entr" presetSubtype="0" fill="hold" grpId="0" nodeType="withEffect">
                                  <p:stCondLst>
                                    <p:cond delay="0"/>
                                  </p:stCondLst>
                                  <p:iterate type="lt">
                                    <p:tmPct val="10000"/>
                                  </p:iterate>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anim calcmode="lin" valueType="num">
                                      <p:cBhvr>
                                        <p:cTn id="34" dur="500" fill="hold"/>
                                        <p:tgtEl>
                                          <p:spTgt spid="12"/>
                                        </p:tgtEl>
                                        <p:attrNameLst>
                                          <p:attrName>style.rotation</p:attrName>
                                        </p:attrNameLst>
                                      </p:cBhvr>
                                      <p:tavLst>
                                        <p:tav tm="0">
                                          <p:val>
                                            <p:fltVal val="720"/>
                                          </p:val>
                                        </p:tav>
                                        <p:tav tm="100000">
                                          <p:val>
                                            <p:fltVal val="0"/>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 calcmode="lin" valueType="num">
                                      <p:cBhvr>
                                        <p:cTn id="36" dur="500" fill="hold"/>
                                        <p:tgtEl>
                                          <p:spTgt spid="12"/>
                                        </p:tgtEl>
                                        <p:attrNameLst>
                                          <p:attrName>ppt_w</p:attrName>
                                        </p:attrNameLst>
                                      </p:cBhvr>
                                      <p:tavLst>
                                        <p:tav tm="0">
                                          <p:val>
                                            <p:fltVal val="0"/>
                                          </p:val>
                                        </p:tav>
                                        <p:tav tm="100000">
                                          <p:val>
                                            <p:strVal val="#ppt_w"/>
                                          </p:val>
                                        </p:tav>
                                      </p:tavLst>
                                    </p:anim>
                                  </p:childTnLst>
                                </p:cTn>
                              </p:par>
                              <p:par>
                                <p:cTn id="37" presetID="10"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par>
                                <p:cTn id="46" presetID="35" presetClass="entr" presetSubtype="0" fill="hold" grpId="0" nodeType="withEffect">
                                  <p:stCondLst>
                                    <p:cond delay="0"/>
                                  </p:stCondLst>
                                  <p:iterate type="lt">
                                    <p:tmPct val="10000"/>
                                  </p:iterate>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anim calcmode="lin" valueType="num">
                                      <p:cBhvr>
                                        <p:cTn id="49" dur="500" fill="hold"/>
                                        <p:tgtEl>
                                          <p:spTgt spid="16"/>
                                        </p:tgtEl>
                                        <p:attrNameLst>
                                          <p:attrName>style.rotation</p:attrName>
                                        </p:attrNameLst>
                                      </p:cBhvr>
                                      <p:tavLst>
                                        <p:tav tm="0">
                                          <p:val>
                                            <p:fltVal val="720"/>
                                          </p:val>
                                        </p:tav>
                                        <p:tav tm="100000">
                                          <p:val>
                                            <p:fltVal val="0"/>
                                          </p:val>
                                        </p:tav>
                                      </p:tavLst>
                                    </p:anim>
                                    <p:anim calcmode="lin" valueType="num">
                                      <p:cBhvr>
                                        <p:cTn id="50" dur="500" fill="hold"/>
                                        <p:tgtEl>
                                          <p:spTgt spid="16"/>
                                        </p:tgtEl>
                                        <p:attrNameLst>
                                          <p:attrName>ppt_h</p:attrName>
                                        </p:attrNameLst>
                                      </p:cBhvr>
                                      <p:tavLst>
                                        <p:tav tm="0">
                                          <p:val>
                                            <p:fltVal val="0"/>
                                          </p:val>
                                        </p:tav>
                                        <p:tav tm="100000">
                                          <p:val>
                                            <p:strVal val="#ppt_h"/>
                                          </p:val>
                                        </p:tav>
                                      </p:tavLst>
                                    </p:anim>
                                    <p:anim calcmode="lin" valueType="num">
                                      <p:cBhvr>
                                        <p:cTn id="51" dur="500" fill="hold"/>
                                        <p:tgtEl>
                                          <p:spTgt spid="1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p:bldP spid="13" grpId="0"/>
      <p:bldP spid="14" grpId="0" animBg="1"/>
      <p:bldP spid="15" grpId="0" animBg="1"/>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97F18733-8DFA-4B05-B1FE-20AC4FBDB423}"/>
              </a:ext>
            </a:extLst>
          </p:cNvPr>
          <p:cNvSpPr/>
          <p:nvPr/>
        </p:nvSpPr>
        <p:spPr>
          <a:xfrm>
            <a:off x="0" y="0"/>
            <a:ext cx="12192000" cy="6858000"/>
          </a:xfrm>
          <a:prstGeom prst="rect">
            <a:avLst/>
          </a:prstGeom>
          <a:solidFill>
            <a:srgbClr val="3A4C5C">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 xmlns:a16="http://schemas.microsoft.com/office/drawing/2014/main" id="{0FE308E6-C3AE-48A3-9AA7-617F1F45BE9E}"/>
              </a:ext>
            </a:extLst>
          </p:cNvPr>
          <p:cNvSpPr/>
          <p:nvPr/>
        </p:nvSpPr>
        <p:spPr>
          <a:xfrm>
            <a:off x="395287" y="438150"/>
            <a:ext cx="11401425" cy="59816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文悦古典明朝体 (非商业使用) W5" pitchFamily="2" charset="-122"/>
              <a:ea typeface="文悦古典明朝体 (非商业使用) W5" pitchFamily="2" charset="-122"/>
            </a:endParaRPr>
          </a:p>
        </p:txBody>
      </p:sp>
      <p:cxnSp>
        <p:nvCxnSpPr>
          <p:cNvPr id="17" name="直接连接符 16">
            <a:extLst>
              <a:ext uri="{FF2B5EF4-FFF2-40B4-BE49-F238E27FC236}">
                <a16:creationId xmlns="" xmlns:a16="http://schemas.microsoft.com/office/drawing/2014/main" id="{8C95993A-6D03-48F7-A79D-DCD0910181CD}"/>
              </a:ext>
            </a:extLst>
          </p:cNvPr>
          <p:cNvCxnSpPr>
            <a:cxnSpLocks/>
          </p:cNvCxnSpPr>
          <p:nvPr/>
        </p:nvCxnSpPr>
        <p:spPr>
          <a:xfrm>
            <a:off x="395287" y="3295650"/>
            <a:ext cx="11406188"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5" name="图片 4">
            <a:extLst>
              <a:ext uri="{FF2B5EF4-FFF2-40B4-BE49-F238E27FC236}">
                <a16:creationId xmlns="" xmlns:a16="http://schemas.microsoft.com/office/drawing/2014/main" id="{A1911B6F-6097-49CB-BECE-3BA1B556DAE6}"/>
              </a:ext>
            </a:extLst>
          </p:cNvPr>
          <p:cNvPicPr>
            <a:picLocks noChangeAspect="1"/>
          </p:cNvPicPr>
          <p:nvPr/>
        </p:nvPicPr>
        <p:blipFill rotWithShape="1">
          <a:blip r:embed="rId4">
            <a:extLst>
              <a:ext uri="{28A0092B-C50C-407E-A947-70E740481C1C}">
                <a14:useLocalDpi xmlns:a14="http://schemas.microsoft.com/office/drawing/2010/main" val="0"/>
              </a:ext>
            </a:extLst>
          </a:blip>
          <a:srcRect l="3362" r="53228" b="71060"/>
          <a:stretch/>
        </p:blipFill>
        <p:spPr>
          <a:xfrm>
            <a:off x="4138777" y="2547862"/>
            <a:ext cx="1281188" cy="1281188"/>
          </a:xfrm>
          <a:prstGeom prst="ellipse">
            <a:avLst/>
          </a:prstGeom>
        </p:spPr>
      </p:pic>
      <p:pic>
        <p:nvPicPr>
          <p:cNvPr id="8" name="图片 7">
            <a:extLst>
              <a:ext uri="{FF2B5EF4-FFF2-40B4-BE49-F238E27FC236}">
                <a16:creationId xmlns="" xmlns:a16="http://schemas.microsoft.com/office/drawing/2014/main" id="{9A04974F-3E3B-4834-894E-545665171296}"/>
              </a:ext>
            </a:extLst>
          </p:cNvPr>
          <p:cNvPicPr>
            <a:picLocks noChangeAspect="1"/>
          </p:cNvPicPr>
          <p:nvPr/>
        </p:nvPicPr>
        <p:blipFill rotWithShape="1">
          <a:blip r:embed="rId4">
            <a:extLst>
              <a:ext uri="{28A0092B-C50C-407E-A947-70E740481C1C}">
                <a14:useLocalDpi xmlns:a14="http://schemas.microsoft.com/office/drawing/2010/main" val="0"/>
              </a:ext>
            </a:extLst>
          </a:blip>
          <a:srcRect l="23366" t="2848" r="33224" b="68212"/>
          <a:stretch/>
        </p:blipFill>
        <p:spPr>
          <a:xfrm>
            <a:off x="9548337" y="2547863"/>
            <a:ext cx="1281188" cy="1281188"/>
          </a:xfrm>
          <a:prstGeom prst="ellipse">
            <a:avLst/>
          </a:prstGeom>
        </p:spPr>
      </p:pic>
      <p:pic>
        <p:nvPicPr>
          <p:cNvPr id="11" name="图片 10">
            <a:extLst>
              <a:ext uri="{FF2B5EF4-FFF2-40B4-BE49-F238E27FC236}">
                <a16:creationId xmlns="" xmlns:a16="http://schemas.microsoft.com/office/drawing/2014/main" id="{8485EE8B-89A2-4235-A766-10610FB7837F}"/>
              </a:ext>
            </a:extLst>
          </p:cNvPr>
          <p:cNvPicPr>
            <a:picLocks noChangeAspect="1"/>
          </p:cNvPicPr>
          <p:nvPr/>
        </p:nvPicPr>
        <p:blipFill rotWithShape="1">
          <a:blip r:embed="rId4">
            <a:extLst>
              <a:ext uri="{28A0092B-C50C-407E-A947-70E740481C1C}">
                <a14:useLocalDpi xmlns:a14="http://schemas.microsoft.com/office/drawing/2010/main" val="0"/>
              </a:ext>
            </a:extLst>
          </a:blip>
          <a:srcRect l="1038" t="71060" r="55552"/>
          <a:stretch/>
        </p:blipFill>
        <p:spPr>
          <a:xfrm>
            <a:off x="1355503" y="2547862"/>
            <a:ext cx="1281188" cy="1281188"/>
          </a:xfrm>
          <a:prstGeom prst="ellipse">
            <a:avLst/>
          </a:prstGeom>
        </p:spPr>
      </p:pic>
      <p:pic>
        <p:nvPicPr>
          <p:cNvPr id="14" name="图片 13">
            <a:extLst>
              <a:ext uri="{FF2B5EF4-FFF2-40B4-BE49-F238E27FC236}">
                <a16:creationId xmlns="" xmlns:a16="http://schemas.microsoft.com/office/drawing/2014/main" id="{3BA4E2B7-B8DE-492D-85A3-B7C10437759B}"/>
              </a:ext>
            </a:extLst>
          </p:cNvPr>
          <p:cNvPicPr>
            <a:picLocks noChangeAspect="1"/>
          </p:cNvPicPr>
          <p:nvPr/>
        </p:nvPicPr>
        <p:blipFill rotWithShape="1">
          <a:blip r:embed="rId4">
            <a:extLst>
              <a:ext uri="{28A0092B-C50C-407E-A947-70E740481C1C}">
                <a14:useLocalDpi xmlns:a14="http://schemas.microsoft.com/office/drawing/2010/main" val="0"/>
              </a:ext>
            </a:extLst>
          </a:blip>
          <a:srcRect l="52621" t="65556" r="3969" b="5504"/>
          <a:stretch/>
        </p:blipFill>
        <p:spPr>
          <a:xfrm>
            <a:off x="6922387" y="2547864"/>
            <a:ext cx="1281188" cy="1281188"/>
          </a:xfrm>
          <a:prstGeom prst="ellipse">
            <a:avLst/>
          </a:prstGeom>
        </p:spPr>
      </p:pic>
      <p:sp>
        <p:nvSpPr>
          <p:cNvPr id="18" name="AutoShape 25">
            <a:extLst>
              <a:ext uri="{FF2B5EF4-FFF2-40B4-BE49-F238E27FC236}">
                <a16:creationId xmlns="" xmlns:a16="http://schemas.microsoft.com/office/drawing/2014/main" id="{A1F3C810-33B8-4A88-A140-9CB50D4FD8E4}"/>
              </a:ext>
            </a:extLst>
          </p:cNvPr>
          <p:cNvSpPr/>
          <p:nvPr/>
        </p:nvSpPr>
        <p:spPr bwMode="auto">
          <a:xfrm>
            <a:off x="938562" y="4253938"/>
            <a:ext cx="1985614" cy="9467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215">
              <a:lnSpc>
                <a:spcPct val="200000"/>
              </a:lnSpc>
              <a:spcBef>
                <a:spcPts val="850"/>
              </a:spcBef>
              <a:defRPr/>
            </a:pPr>
            <a:r>
              <a:rPr lang="zh-CN" altLang="en-US" sz="1050" dirty="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rPr>
              <a:t>请替换文字内容，点击添加相关</a:t>
            </a:r>
            <a:r>
              <a:rPr lang="zh-CN" altLang="en-US" sz="105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rPr>
              <a:t>标题文字内容，标题</a:t>
            </a:r>
            <a:r>
              <a:rPr lang="zh-CN" altLang="en-US" sz="1050" dirty="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rPr>
              <a:t>文字，修改文字内容，也</a:t>
            </a:r>
            <a:r>
              <a:rPr lang="zh-CN" altLang="en-US" sz="105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rPr>
              <a:t>可以直复制你到</a:t>
            </a:r>
            <a:endParaRPr lang="zh-CN" altLang="en-US" sz="800" dirty="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endParaRPr>
          </a:p>
        </p:txBody>
      </p:sp>
      <p:sp>
        <p:nvSpPr>
          <p:cNvPr id="19" name="文本框 18">
            <a:extLst>
              <a:ext uri="{FF2B5EF4-FFF2-40B4-BE49-F238E27FC236}">
                <a16:creationId xmlns="" xmlns:a16="http://schemas.microsoft.com/office/drawing/2014/main" id="{4CC02B77-22E9-4C21-B894-50ECADC85B85}"/>
              </a:ext>
            </a:extLst>
          </p:cNvPr>
          <p:cNvSpPr txBox="1"/>
          <p:nvPr/>
        </p:nvSpPr>
        <p:spPr>
          <a:xfrm>
            <a:off x="1355503" y="3925568"/>
            <a:ext cx="1200407" cy="400110"/>
          </a:xfrm>
          <a:prstGeom prst="rect">
            <a:avLst/>
          </a:prstGeom>
          <a:noFill/>
        </p:spPr>
        <p:txBody>
          <a:bodyPr wrap="square" rtlCol="0">
            <a:spAutoFit/>
          </a:bodyPr>
          <a:lstStyle/>
          <a:p>
            <a:r>
              <a:rPr lang="zh-CN" altLang="en-US" sz="2000" dirty="0">
                <a:solidFill>
                  <a:schemeClr val="tx1">
                    <a:lumMod val="85000"/>
                    <a:lumOff val="15000"/>
                  </a:schemeClr>
                </a:solidFill>
                <a:latin typeface="文悦古典明朝体 (非商业使用) W5" pitchFamily="2" charset="-122"/>
                <a:ea typeface="文悦古典明朝体 (非商业使用) W5" pitchFamily="2" charset="-122"/>
              </a:rPr>
              <a:t>输入标题</a:t>
            </a:r>
          </a:p>
        </p:txBody>
      </p:sp>
      <p:sp>
        <p:nvSpPr>
          <p:cNvPr id="20" name="AutoShape 25">
            <a:extLst>
              <a:ext uri="{FF2B5EF4-FFF2-40B4-BE49-F238E27FC236}">
                <a16:creationId xmlns="" xmlns:a16="http://schemas.microsoft.com/office/drawing/2014/main" id="{23816C68-76E0-42DD-BE0D-E3E881B4CE06}"/>
              </a:ext>
            </a:extLst>
          </p:cNvPr>
          <p:cNvSpPr/>
          <p:nvPr/>
        </p:nvSpPr>
        <p:spPr bwMode="auto">
          <a:xfrm>
            <a:off x="3777012" y="4267200"/>
            <a:ext cx="1985614" cy="9467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215">
              <a:lnSpc>
                <a:spcPct val="200000"/>
              </a:lnSpc>
              <a:spcBef>
                <a:spcPts val="850"/>
              </a:spcBef>
              <a:defRPr/>
            </a:pPr>
            <a:r>
              <a:rPr lang="zh-CN" altLang="en-US" sz="1050" dirty="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rPr>
              <a:t>请替换文字内容，点击添加相关</a:t>
            </a:r>
            <a:r>
              <a:rPr lang="zh-CN" altLang="en-US" sz="105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rPr>
              <a:t>标题文字内容，标题</a:t>
            </a:r>
            <a:r>
              <a:rPr lang="zh-CN" altLang="en-US" sz="1050" dirty="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rPr>
              <a:t>文字，修改文字内容，也</a:t>
            </a:r>
            <a:r>
              <a:rPr lang="zh-CN" altLang="en-US" sz="105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rPr>
              <a:t>可以直复制你到</a:t>
            </a:r>
            <a:endParaRPr lang="zh-CN" altLang="en-US" sz="800" dirty="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endParaRPr>
          </a:p>
        </p:txBody>
      </p:sp>
      <p:sp>
        <p:nvSpPr>
          <p:cNvPr id="21" name="文本框 20">
            <a:extLst>
              <a:ext uri="{FF2B5EF4-FFF2-40B4-BE49-F238E27FC236}">
                <a16:creationId xmlns="" xmlns:a16="http://schemas.microsoft.com/office/drawing/2014/main" id="{3A139A4E-5B19-4E57-B0CF-A2CD822D7A10}"/>
              </a:ext>
            </a:extLst>
          </p:cNvPr>
          <p:cNvSpPr txBox="1"/>
          <p:nvPr/>
        </p:nvSpPr>
        <p:spPr>
          <a:xfrm>
            <a:off x="4193953" y="3938830"/>
            <a:ext cx="1200407" cy="400110"/>
          </a:xfrm>
          <a:prstGeom prst="rect">
            <a:avLst/>
          </a:prstGeom>
          <a:noFill/>
        </p:spPr>
        <p:txBody>
          <a:bodyPr wrap="square" rtlCol="0">
            <a:spAutoFit/>
          </a:bodyPr>
          <a:lstStyle/>
          <a:p>
            <a:r>
              <a:rPr lang="zh-CN" altLang="en-US" sz="2000" dirty="0">
                <a:solidFill>
                  <a:schemeClr val="tx1">
                    <a:lumMod val="85000"/>
                    <a:lumOff val="15000"/>
                  </a:schemeClr>
                </a:solidFill>
                <a:latin typeface="文悦古典明朝体 (非商业使用) W5" pitchFamily="2" charset="-122"/>
                <a:ea typeface="文悦古典明朝体 (非商业使用) W5" pitchFamily="2" charset="-122"/>
              </a:rPr>
              <a:t>输入标题</a:t>
            </a:r>
          </a:p>
        </p:txBody>
      </p:sp>
      <p:sp>
        <p:nvSpPr>
          <p:cNvPr id="22" name="AutoShape 25">
            <a:extLst>
              <a:ext uri="{FF2B5EF4-FFF2-40B4-BE49-F238E27FC236}">
                <a16:creationId xmlns="" xmlns:a16="http://schemas.microsoft.com/office/drawing/2014/main" id="{7F06E165-07C0-40A2-90AC-CFE28FE9C107}"/>
              </a:ext>
            </a:extLst>
          </p:cNvPr>
          <p:cNvSpPr/>
          <p:nvPr/>
        </p:nvSpPr>
        <p:spPr bwMode="auto">
          <a:xfrm>
            <a:off x="6615462" y="4280462"/>
            <a:ext cx="1985614" cy="9467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215">
              <a:lnSpc>
                <a:spcPct val="200000"/>
              </a:lnSpc>
              <a:spcBef>
                <a:spcPts val="850"/>
              </a:spcBef>
              <a:defRPr/>
            </a:pPr>
            <a:r>
              <a:rPr lang="zh-CN" altLang="en-US" sz="1050" dirty="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rPr>
              <a:t>请替换文字内容，点击添加相关</a:t>
            </a:r>
            <a:r>
              <a:rPr lang="zh-CN" altLang="en-US" sz="105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rPr>
              <a:t>标题文字内容，标题</a:t>
            </a:r>
            <a:r>
              <a:rPr lang="zh-CN" altLang="en-US" sz="1050" dirty="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rPr>
              <a:t>文字，修改文字内容，也</a:t>
            </a:r>
            <a:r>
              <a:rPr lang="zh-CN" altLang="en-US" sz="105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rPr>
              <a:t>可以直复制你到</a:t>
            </a:r>
            <a:endParaRPr lang="zh-CN" altLang="en-US" sz="800" dirty="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endParaRPr>
          </a:p>
        </p:txBody>
      </p:sp>
      <p:sp>
        <p:nvSpPr>
          <p:cNvPr id="23" name="文本框 22">
            <a:extLst>
              <a:ext uri="{FF2B5EF4-FFF2-40B4-BE49-F238E27FC236}">
                <a16:creationId xmlns="" xmlns:a16="http://schemas.microsoft.com/office/drawing/2014/main" id="{20AB86DB-B17A-44A7-8023-96007C26A1B6}"/>
              </a:ext>
            </a:extLst>
          </p:cNvPr>
          <p:cNvSpPr txBox="1"/>
          <p:nvPr/>
        </p:nvSpPr>
        <p:spPr>
          <a:xfrm>
            <a:off x="7032403" y="3952092"/>
            <a:ext cx="1200407" cy="400110"/>
          </a:xfrm>
          <a:prstGeom prst="rect">
            <a:avLst/>
          </a:prstGeom>
          <a:noFill/>
        </p:spPr>
        <p:txBody>
          <a:bodyPr wrap="square" rtlCol="0">
            <a:spAutoFit/>
          </a:bodyPr>
          <a:lstStyle/>
          <a:p>
            <a:r>
              <a:rPr lang="zh-CN" altLang="en-US" sz="2000" dirty="0">
                <a:solidFill>
                  <a:schemeClr val="tx1">
                    <a:lumMod val="85000"/>
                    <a:lumOff val="15000"/>
                  </a:schemeClr>
                </a:solidFill>
                <a:latin typeface="文悦古典明朝体 (非商业使用) W5" pitchFamily="2" charset="-122"/>
                <a:ea typeface="文悦古典明朝体 (非商业使用) W5" pitchFamily="2" charset="-122"/>
              </a:rPr>
              <a:t>输入标题</a:t>
            </a:r>
          </a:p>
        </p:txBody>
      </p:sp>
      <p:sp>
        <p:nvSpPr>
          <p:cNvPr id="24" name="AutoShape 25">
            <a:extLst>
              <a:ext uri="{FF2B5EF4-FFF2-40B4-BE49-F238E27FC236}">
                <a16:creationId xmlns="" xmlns:a16="http://schemas.microsoft.com/office/drawing/2014/main" id="{BA638878-F808-4986-BFB8-96606E224E35}"/>
              </a:ext>
            </a:extLst>
          </p:cNvPr>
          <p:cNvSpPr/>
          <p:nvPr/>
        </p:nvSpPr>
        <p:spPr bwMode="auto">
          <a:xfrm>
            <a:off x="9206087" y="4265147"/>
            <a:ext cx="1985614" cy="9467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215">
              <a:lnSpc>
                <a:spcPct val="200000"/>
              </a:lnSpc>
              <a:spcBef>
                <a:spcPts val="850"/>
              </a:spcBef>
              <a:defRPr/>
            </a:pPr>
            <a:r>
              <a:rPr lang="zh-CN" altLang="en-US" sz="1050" dirty="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rPr>
              <a:t>请替换文字内容，点击添加相关</a:t>
            </a:r>
            <a:r>
              <a:rPr lang="zh-CN" altLang="en-US" sz="105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rPr>
              <a:t>标题文字内容，标题</a:t>
            </a:r>
            <a:r>
              <a:rPr lang="zh-CN" altLang="en-US" sz="1050" dirty="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rPr>
              <a:t>文字，修改文字内容，也</a:t>
            </a:r>
            <a:r>
              <a:rPr lang="zh-CN" altLang="en-US" sz="105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rPr>
              <a:t>可以直复制你到</a:t>
            </a:r>
            <a:endParaRPr lang="zh-CN" altLang="en-US" sz="800" dirty="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endParaRPr>
          </a:p>
        </p:txBody>
      </p:sp>
      <p:sp>
        <p:nvSpPr>
          <p:cNvPr id="25" name="文本框 24">
            <a:extLst>
              <a:ext uri="{FF2B5EF4-FFF2-40B4-BE49-F238E27FC236}">
                <a16:creationId xmlns="" xmlns:a16="http://schemas.microsoft.com/office/drawing/2014/main" id="{46684C31-7D8C-479F-AB9C-A1926FE64BEB}"/>
              </a:ext>
            </a:extLst>
          </p:cNvPr>
          <p:cNvSpPr txBox="1"/>
          <p:nvPr/>
        </p:nvSpPr>
        <p:spPr>
          <a:xfrm>
            <a:off x="9623028" y="3936777"/>
            <a:ext cx="1200407" cy="400110"/>
          </a:xfrm>
          <a:prstGeom prst="rect">
            <a:avLst/>
          </a:prstGeom>
          <a:noFill/>
        </p:spPr>
        <p:txBody>
          <a:bodyPr wrap="square" rtlCol="0">
            <a:spAutoFit/>
          </a:bodyPr>
          <a:lstStyle/>
          <a:p>
            <a:r>
              <a:rPr lang="zh-CN" altLang="en-US" sz="2000" dirty="0">
                <a:solidFill>
                  <a:schemeClr val="tx1">
                    <a:lumMod val="85000"/>
                    <a:lumOff val="15000"/>
                  </a:schemeClr>
                </a:solidFill>
                <a:latin typeface="文悦古典明朝体 (非商业使用) W5" pitchFamily="2" charset="-122"/>
                <a:ea typeface="文悦古典明朝体 (非商业使用) W5" pitchFamily="2" charset="-122"/>
              </a:rPr>
              <a:t>输入标题</a:t>
            </a:r>
          </a:p>
        </p:txBody>
      </p:sp>
    </p:spTree>
    <p:extLst>
      <p:ext uri="{BB962C8B-B14F-4D97-AF65-F5344CB8AC3E}">
        <p14:creationId xmlns:p14="http://schemas.microsoft.com/office/powerpoint/2010/main" val="1028226976"/>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anim calcmode="lin" valueType="num">
                                      <p:cBhvr>
                                        <p:cTn id="12" dur="500" fill="hold"/>
                                        <p:tgtEl>
                                          <p:spTgt spid="18"/>
                                        </p:tgtEl>
                                        <p:attrNameLst>
                                          <p:attrName>ppt_x</p:attrName>
                                        </p:attrNameLst>
                                      </p:cBhvr>
                                      <p:tavLst>
                                        <p:tav tm="0">
                                          <p:val>
                                            <p:strVal val="#ppt_x"/>
                                          </p:val>
                                        </p:tav>
                                        <p:tav tm="100000">
                                          <p:val>
                                            <p:strVal val="#ppt_x"/>
                                          </p:val>
                                        </p:tav>
                                      </p:tavLst>
                                    </p:anim>
                                    <p:anim calcmode="lin" valueType="num">
                                      <p:cBhvr>
                                        <p:cTn id="13" dur="500" fill="hold"/>
                                        <p:tgtEl>
                                          <p:spTgt spid="1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par>
                          <p:cTn id="18" fill="hold">
                            <p:stCondLst>
                              <p:cond delay="1500"/>
                            </p:stCondLst>
                            <p:childTnLst>
                              <p:par>
                                <p:cTn id="19" presetID="47"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anim calcmode="lin" valueType="num">
                                      <p:cBhvr>
                                        <p:cTn id="22" dur="500" fill="hold"/>
                                        <p:tgtEl>
                                          <p:spTgt spid="20"/>
                                        </p:tgtEl>
                                        <p:attrNameLst>
                                          <p:attrName>ppt_x</p:attrName>
                                        </p:attrNameLst>
                                      </p:cBhvr>
                                      <p:tavLst>
                                        <p:tav tm="0">
                                          <p:val>
                                            <p:strVal val="#ppt_x"/>
                                          </p:val>
                                        </p:tav>
                                        <p:tav tm="100000">
                                          <p:val>
                                            <p:strVal val="#ppt_x"/>
                                          </p:val>
                                        </p:tav>
                                      </p:tavLst>
                                    </p:anim>
                                    <p:anim calcmode="lin" valueType="num">
                                      <p:cBhvr>
                                        <p:cTn id="23" dur="500" fill="hold"/>
                                        <p:tgtEl>
                                          <p:spTgt spid="20"/>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par>
                          <p:cTn id="28" fill="hold">
                            <p:stCondLst>
                              <p:cond delay="2500"/>
                            </p:stCondLst>
                            <p:childTnLst>
                              <p:par>
                                <p:cTn id="29" presetID="47" presetClass="entr" presetSubtype="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anim calcmode="lin" valueType="num">
                                      <p:cBhvr>
                                        <p:cTn id="32" dur="500" fill="hold"/>
                                        <p:tgtEl>
                                          <p:spTgt spid="22"/>
                                        </p:tgtEl>
                                        <p:attrNameLst>
                                          <p:attrName>ppt_x</p:attrName>
                                        </p:attrNameLst>
                                      </p:cBhvr>
                                      <p:tavLst>
                                        <p:tav tm="0">
                                          <p:val>
                                            <p:strVal val="#ppt_x"/>
                                          </p:val>
                                        </p:tav>
                                        <p:tav tm="100000">
                                          <p:val>
                                            <p:strVal val="#ppt_x"/>
                                          </p:val>
                                        </p:tav>
                                      </p:tavLst>
                                    </p:anim>
                                    <p:anim calcmode="lin" valueType="num">
                                      <p:cBhvr>
                                        <p:cTn id="33" dur="500" fill="hold"/>
                                        <p:tgtEl>
                                          <p:spTgt spid="22"/>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childTnLst>
                          </p:cTn>
                        </p:par>
                        <p:par>
                          <p:cTn id="38" fill="hold">
                            <p:stCondLst>
                              <p:cond delay="3500"/>
                            </p:stCondLst>
                            <p:childTnLst>
                              <p:par>
                                <p:cTn id="39" presetID="47" presetClass="entr" presetSubtype="0"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anim calcmode="lin" valueType="num">
                                      <p:cBhvr>
                                        <p:cTn id="42" dur="500" fill="hold"/>
                                        <p:tgtEl>
                                          <p:spTgt spid="24"/>
                                        </p:tgtEl>
                                        <p:attrNameLst>
                                          <p:attrName>ppt_x</p:attrName>
                                        </p:attrNameLst>
                                      </p:cBhvr>
                                      <p:tavLst>
                                        <p:tav tm="0">
                                          <p:val>
                                            <p:strVal val="#ppt_x"/>
                                          </p:val>
                                        </p:tav>
                                        <p:tav tm="100000">
                                          <p:val>
                                            <p:strVal val="#ppt_x"/>
                                          </p:val>
                                        </p:tav>
                                      </p:tavLst>
                                    </p:anim>
                                    <p:anim calcmode="lin" valueType="num">
                                      <p:cBhvr>
                                        <p:cTn id="43"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p:bldP spid="19" grpId="0"/>
      <p:bldP spid="20" grpId="0" bldLvl="0"/>
      <p:bldP spid="21" grpId="0"/>
      <p:bldP spid="22" grpId="0" bldLvl="0"/>
      <p:bldP spid="23" grpId="0"/>
      <p:bldP spid="24" grpId="0" bldLvl="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97F18733-8DFA-4B05-B1FE-20AC4FBDB423}"/>
              </a:ext>
            </a:extLst>
          </p:cNvPr>
          <p:cNvSpPr/>
          <p:nvPr/>
        </p:nvSpPr>
        <p:spPr>
          <a:xfrm>
            <a:off x="0" y="0"/>
            <a:ext cx="12192000" cy="6858000"/>
          </a:xfrm>
          <a:prstGeom prst="rect">
            <a:avLst/>
          </a:prstGeom>
          <a:solidFill>
            <a:srgbClr val="3A4C5C">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 xmlns:a16="http://schemas.microsoft.com/office/drawing/2014/main" id="{0FE308E6-C3AE-48A3-9AA7-617F1F45BE9E}"/>
              </a:ext>
            </a:extLst>
          </p:cNvPr>
          <p:cNvSpPr/>
          <p:nvPr/>
        </p:nvSpPr>
        <p:spPr>
          <a:xfrm>
            <a:off x="395287" y="438150"/>
            <a:ext cx="11401425" cy="59816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文悦古典明朝体 (非商业使用) W5" pitchFamily="2" charset="-122"/>
              <a:ea typeface="文悦古典明朝体 (非商业使用) W5" pitchFamily="2" charset="-122"/>
            </a:endParaRPr>
          </a:p>
        </p:txBody>
      </p:sp>
      <p:grpSp>
        <p:nvGrpSpPr>
          <p:cNvPr id="5" name="组合 4">
            <a:extLst>
              <a:ext uri="{FF2B5EF4-FFF2-40B4-BE49-F238E27FC236}">
                <a16:creationId xmlns="" xmlns:a16="http://schemas.microsoft.com/office/drawing/2014/main" id="{F8E4E21D-2499-46F6-92CE-6D768ED36236}"/>
              </a:ext>
            </a:extLst>
          </p:cNvPr>
          <p:cNvGrpSpPr/>
          <p:nvPr/>
        </p:nvGrpSpPr>
        <p:grpSpPr>
          <a:xfrm>
            <a:off x="5259440" y="3861096"/>
            <a:ext cx="5916559" cy="2756549"/>
            <a:chOff x="4628154" y="4516584"/>
            <a:chExt cx="4892006" cy="2756549"/>
          </a:xfrm>
        </p:grpSpPr>
        <p:pic>
          <p:nvPicPr>
            <p:cNvPr id="6" name="图片 5">
              <a:extLst>
                <a:ext uri="{FF2B5EF4-FFF2-40B4-BE49-F238E27FC236}">
                  <a16:creationId xmlns="" xmlns:a16="http://schemas.microsoft.com/office/drawing/2014/main" id="{04E012A7-553A-4C75-8433-3441C6E902D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28154" y="4591958"/>
              <a:ext cx="581611" cy="574834"/>
            </a:xfrm>
            <a:prstGeom prst="rect">
              <a:avLst/>
            </a:prstGeom>
          </p:spPr>
        </p:pic>
        <p:sp>
          <p:nvSpPr>
            <p:cNvPr id="7" name="矩形 6">
              <a:extLst>
                <a:ext uri="{FF2B5EF4-FFF2-40B4-BE49-F238E27FC236}">
                  <a16:creationId xmlns="" xmlns:a16="http://schemas.microsoft.com/office/drawing/2014/main" id="{458F9F83-A782-458F-B5CD-F3F6ABD47912}"/>
                </a:ext>
              </a:extLst>
            </p:cNvPr>
            <p:cNvSpPr/>
            <p:nvPr/>
          </p:nvSpPr>
          <p:spPr>
            <a:xfrm>
              <a:off x="4734297" y="5092408"/>
              <a:ext cx="4785863" cy="2180725"/>
            </a:xfrm>
            <a:prstGeom prst="rect">
              <a:avLst/>
            </a:prstGeom>
          </p:spPr>
          <p:txBody>
            <a:bodyPr wrap="square">
              <a:spAutoFit/>
            </a:bodyPr>
            <a:lstStyle/>
            <a:p>
              <a:pPr>
                <a:lnSpc>
                  <a:spcPct val="200000"/>
                </a:lnSpc>
              </a:pPr>
              <a:r>
                <a:rPr lang="zh-CN" altLang="en-US" sz="1400" dirty="0">
                  <a:solidFill>
                    <a:prstClr val="black"/>
                  </a:solidFill>
                  <a:latin typeface="文悦古典明朝体 (非商业使用) W5" pitchFamily="2" charset="-122"/>
                  <a:ea typeface="文悦古典明朝体 (非商业使用) W5" pitchFamily="2" charset="-122"/>
                  <a:cs typeface="+mn-ea"/>
                  <a:sym typeface="+mn-lt"/>
                </a:rPr>
                <a:t>点击此处添加文字描述，文字颜色、大小、字体可根据需求进行更改。点击此处添加文字描述，文字颜色、大小、字体可根据需求进行</a:t>
              </a:r>
              <a:r>
                <a:rPr lang="zh-CN" altLang="en-US" sz="1400">
                  <a:solidFill>
                    <a:prstClr val="black"/>
                  </a:solidFill>
                  <a:latin typeface="文悦古典明朝体 (非商业使用) W5" pitchFamily="2" charset="-122"/>
                  <a:ea typeface="文悦古典明朝体 (非商业使用) W5" pitchFamily="2" charset="-122"/>
                  <a:cs typeface="+mn-ea"/>
                  <a:sym typeface="+mn-lt"/>
                </a:rPr>
                <a:t>更改。点击此处点击此处添加文字描述，文字添加文字描述，文字</a:t>
              </a:r>
              <a:endParaRPr lang="zh-CN" altLang="en-US" sz="1400" dirty="0">
                <a:solidFill>
                  <a:prstClr val="black"/>
                </a:solidFill>
                <a:latin typeface="文悦古典明朝体 (非商业使用) W5" pitchFamily="2" charset="-122"/>
                <a:ea typeface="文悦古典明朝体 (非商业使用) W5" pitchFamily="2" charset="-122"/>
                <a:cs typeface="+mn-ea"/>
                <a:sym typeface="+mn-lt"/>
              </a:endParaRPr>
            </a:p>
            <a:p>
              <a:pPr>
                <a:lnSpc>
                  <a:spcPct val="200000"/>
                </a:lnSpc>
              </a:pPr>
              <a:endParaRPr lang="zh-CN" altLang="en-US" sz="1400" dirty="0">
                <a:solidFill>
                  <a:prstClr val="black"/>
                </a:solidFill>
                <a:latin typeface="文悦古典明朝体 (非商业使用) W5" pitchFamily="2" charset="-122"/>
                <a:ea typeface="文悦古典明朝体 (非商业使用) W5" pitchFamily="2" charset="-122"/>
                <a:cs typeface="+mn-ea"/>
                <a:sym typeface="+mn-lt"/>
              </a:endParaRPr>
            </a:p>
            <a:p>
              <a:pPr>
                <a:lnSpc>
                  <a:spcPct val="200000"/>
                </a:lnSpc>
              </a:pPr>
              <a:endParaRPr lang="zh-CN" altLang="en-US" sz="1400" dirty="0">
                <a:solidFill>
                  <a:prstClr val="black"/>
                </a:solidFill>
                <a:latin typeface="文悦古典明朝体 (非商业使用) W5" pitchFamily="2" charset="-122"/>
                <a:ea typeface="文悦古典明朝体 (非商业使用) W5" pitchFamily="2" charset="-122"/>
                <a:cs typeface="+mn-ea"/>
                <a:sym typeface="+mn-lt"/>
              </a:endParaRPr>
            </a:p>
          </p:txBody>
        </p:sp>
        <p:sp>
          <p:nvSpPr>
            <p:cNvPr id="8" name="矩形 7">
              <a:extLst>
                <a:ext uri="{FF2B5EF4-FFF2-40B4-BE49-F238E27FC236}">
                  <a16:creationId xmlns="" xmlns:a16="http://schemas.microsoft.com/office/drawing/2014/main" id="{44E90A6D-876F-4A44-9304-CBB862A5C339}"/>
                </a:ext>
              </a:extLst>
            </p:cNvPr>
            <p:cNvSpPr/>
            <p:nvPr/>
          </p:nvSpPr>
          <p:spPr>
            <a:xfrm>
              <a:off x="4776301" y="4516584"/>
              <a:ext cx="2723405" cy="613566"/>
            </a:xfrm>
            <a:prstGeom prst="rect">
              <a:avLst/>
            </a:prstGeom>
          </p:spPr>
          <p:txBody>
            <a:bodyPr wrap="square">
              <a:spAutoFit/>
            </a:bodyPr>
            <a:lstStyle/>
            <a:p>
              <a:pPr>
                <a:lnSpc>
                  <a:spcPct val="200000"/>
                </a:lnSpc>
              </a:pPr>
              <a:r>
                <a:rPr lang="zh-CN" altLang="en-US" sz="2000" b="1">
                  <a:solidFill>
                    <a:prstClr val="black"/>
                  </a:solidFill>
                  <a:latin typeface="文悦古典明朝体 (非商业使用) W5" pitchFamily="2" charset="-122"/>
                  <a:ea typeface="文悦古典明朝体 (非商业使用) W5" pitchFamily="2" charset="-122"/>
                  <a:cs typeface="+mn-ea"/>
                  <a:sym typeface="+mn-lt"/>
                </a:rPr>
                <a:t>点 击</a:t>
              </a:r>
              <a:r>
                <a:rPr lang="zh-CN" altLang="en-US" sz="2000" b="1" dirty="0">
                  <a:solidFill>
                    <a:prstClr val="black"/>
                  </a:solidFill>
                  <a:latin typeface="文悦古典明朝体 (非商业使用) W5" pitchFamily="2" charset="-122"/>
                  <a:ea typeface="文悦古典明朝体 (非商业使用) W5" pitchFamily="2" charset="-122"/>
                  <a:cs typeface="+mn-ea"/>
                  <a:sym typeface="+mn-lt"/>
                </a:rPr>
                <a:t>此处添加文本</a:t>
              </a:r>
            </a:p>
          </p:txBody>
        </p:sp>
      </p:grpSp>
      <p:grpSp>
        <p:nvGrpSpPr>
          <p:cNvPr id="9" name="组合 8">
            <a:extLst>
              <a:ext uri="{FF2B5EF4-FFF2-40B4-BE49-F238E27FC236}">
                <a16:creationId xmlns="" xmlns:a16="http://schemas.microsoft.com/office/drawing/2014/main" id="{E5294287-FB19-486B-900B-0215BEAB8F59}"/>
              </a:ext>
            </a:extLst>
          </p:cNvPr>
          <p:cNvGrpSpPr/>
          <p:nvPr/>
        </p:nvGrpSpPr>
        <p:grpSpPr>
          <a:xfrm>
            <a:off x="6901744" y="662512"/>
            <a:ext cx="2374490" cy="3200400"/>
            <a:chOff x="7003641" y="309955"/>
            <a:chExt cx="3505200" cy="4724400"/>
          </a:xfrm>
        </p:grpSpPr>
        <p:sp>
          <p:nvSpPr>
            <p:cNvPr id="10" name="椭圆 9">
              <a:extLst>
                <a:ext uri="{FF2B5EF4-FFF2-40B4-BE49-F238E27FC236}">
                  <a16:creationId xmlns="" xmlns:a16="http://schemas.microsoft.com/office/drawing/2014/main" id="{32F08550-9645-46FE-A970-33DD1B6C2910}"/>
                </a:ext>
              </a:extLst>
            </p:cNvPr>
            <p:cNvSpPr/>
            <p:nvPr/>
          </p:nvSpPr>
          <p:spPr>
            <a:xfrm>
              <a:off x="9227750" y="3940306"/>
              <a:ext cx="942961" cy="942961"/>
            </a:xfrm>
            <a:prstGeom prst="ellipse">
              <a:avLst/>
            </a:prstGeom>
            <a:solidFill>
              <a:srgbClr val="A81E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 xmlns:a16="http://schemas.microsoft.com/office/drawing/2014/main" id="{27F8D6D6-C398-4E89-B90D-9D2D0247E6C0}"/>
                </a:ext>
              </a:extLst>
            </p:cNvPr>
            <p:cNvPicPr>
              <a:picLocks noChangeAspect="1"/>
            </p:cNvPicPr>
            <p:nvPr/>
          </p:nvPicPr>
          <p:blipFill rotWithShape="1">
            <a:blip r:embed="rId5">
              <a:biLevel thresh="75000"/>
              <a:extLst>
                <a:ext uri="{28A0092B-C50C-407E-A947-70E740481C1C}">
                  <a14:useLocalDpi xmlns:a14="http://schemas.microsoft.com/office/drawing/2010/main" val="0"/>
                </a:ext>
              </a:extLst>
            </a:blip>
            <a:srcRect l="8287" t="5555" r="40884" b="25555"/>
            <a:stretch/>
          </p:blipFill>
          <p:spPr>
            <a:xfrm>
              <a:off x="7003641" y="309955"/>
              <a:ext cx="3505200" cy="4724400"/>
            </a:xfrm>
            <a:prstGeom prst="rect">
              <a:avLst/>
            </a:prstGeom>
          </p:spPr>
        </p:pic>
      </p:grpSp>
      <p:pic>
        <p:nvPicPr>
          <p:cNvPr id="12" name="图片 11">
            <a:extLst>
              <a:ext uri="{FF2B5EF4-FFF2-40B4-BE49-F238E27FC236}">
                <a16:creationId xmlns="" xmlns:a16="http://schemas.microsoft.com/office/drawing/2014/main" id="{4A04AE48-4C82-41A0-9C38-E90F2F83719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5287" y="438150"/>
            <a:ext cx="4714949" cy="5993578"/>
          </a:xfrm>
          <a:prstGeom prst="rect">
            <a:avLst/>
          </a:prstGeom>
        </p:spPr>
      </p:pic>
    </p:spTree>
    <p:extLst>
      <p:ext uri="{BB962C8B-B14F-4D97-AF65-F5344CB8AC3E}">
        <p14:creationId xmlns:p14="http://schemas.microsoft.com/office/powerpoint/2010/main" val="3382485734"/>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97F18733-8DFA-4B05-B1FE-20AC4FBDB423}"/>
              </a:ext>
            </a:extLst>
          </p:cNvPr>
          <p:cNvSpPr/>
          <p:nvPr/>
        </p:nvSpPr>
        <p:spPr>
          <a:xfrm>
            <a:off x="0" y="0"/>
            <a:ext cx="12192000" cy="6858000"/>
          </a:xfrm>
          <a:prstGeom prst="rect">
            <a:avLst/>
          </a:prstGeom>
          <a:solidFill>
            <a:srgbClr val="3A4C5C">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 xmlns:a16="http://schemas.microsoft.com/office/drawing/2014/main" id="{0FE308E6-C3AE-48A3-9AA7-617F1F45BE9E}"/>
              </a:ext>
            </a:extLst>
          </p:cNvPr>
          <p:cNvSpPr/>
          <p:nvPr/>
        </p:nvSpPr>
        <p:spPr>
          <a:xfrm>
            <a:off x="395287" y="438150"/>
            <a:ext cx="11401425" cy="59816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文悦古典明朝体 (非商业使用) W5" pitchFamily="2" charset="-122"/>
              <a:ea typeface="文悦古典明朝体 (非商业使用) W5" pitchFamily="2" charset="-122"/>
            </a:endParaRPr>
          </a:p>
        </p:txBody>
      </p:sp>
      <p:grpSp>
        <p:nvGrpSpPr>
          <p:cNvPr id="4" name="组合 3">
            <a:extLst>
              <a:ext uri="{FF2B5EF4-FFF2-40B4-BE49-F238E27FC236}">
                <a16:creationId xmlns="" xmlns:a16="http://schemas.microsoft.com/office/drawing/2014/main" id="{16610AFA-8C3E-4F3E-9DE7-69FBD4061763}"/>
              </a:ext>
            </a:extLst>
          </p:cNvPr>
          <p:cNvGrpSpPr/>
          <p:nvPr/>
        </p:nvGrpSpPr>
        <p:grpSpPr>
          <a:xfrm>
            <a:off x="1096854" y="1207224"/>
            <a:ext cx="2303264" cy="1952628"/>
            <a:chOff x="852893" y="707925"/>
            <a:chExt cx="3562261" cy="3019963"/>
          </a:xfrm>
        </p:grpSpPr>
        <p:pic>
          <p:nvPicPr>
            <p:cNvPr id="5" name="图片 4">
              <a:extLst>
                <a:ext uri="{FF2B5EF4-FFF2-40B4-BE49-F238E27FC236}">
                  <a16:creationId xmlns="" xmlns:a16="http://schemas.microsoft.com/office/drawing/2014/main" id="{1A6A683E-4659-44F0-AD56-A37828E50B44}"/>
                </a:ext>
              </a:extLst>
            </p:cNvPr>
            <p:cNvPicPr>
              <a:picLocks noChangeAspect="1"/>
            </p:cNvPicPr>
            <p:nvPr/>
          </p:nvPicPr>
          <p:blipFill rotWithShape="1">
            <a:blip r:embed="rId4">
              <a:extLst>
                <a:ext uri="{28A0092B-C50C-407E-A947-70E740481C1C}">
                  <a14:useLocalDpi xmlns:a14="http://schemas.microsoft.com/office/drawing/2010/main" val="0"/>
                </a:ext>
              </a:extLst>
            </a:blip>
            <a:srcRect r="49865" b="71060"/>
            <a:stretch/>
          </p:blipFill>
          <p:spPr>
            <a:xfrm>
              <a:off x="962946" y="803325"/>
              <a:ext cx="3343586" cy="2895066"/>
            </a:xfrm>
            <a:prstGeom prst="rect">
              <a:avLst/>
            </a:prstGeom>
          </p:spPr>
        </p:pic>
        <p:sp>
          <p:nvSpPr>
            <p:cNvPr id="6" name="矩形 5">
              <a:extLst>
                <a:ext uri="{FF2B5EF4-FFF2-40B4-BE49-F238E27FC236}">
                  <a16:creationId xmlns="" xmlns:a16="http://schemas.microsoft.com/office/drawing/2014/main" id="{C6B4A8E6-AE59-4B81-88D2-CABC690B5C1B}"/>
                </a:ext>
              </a:extLst>
            </p:cNvPr>
            <p:cNvSpPr/>
            <p:nvPr/>
          </p:nvSpPr>
          <p:spPr>
            <a:xfrm>
              <a:off x="852893" y="707925"/>
              <a:ext cx="3562261" cy="3019963"/>
            </a:xfrm>
            <a:prstGeom prst="rect">
              <a:avLst/>
            </a:prstGeom>
            <a:noFill/>
            <a:ln>
              <a:solidFill>
                <a:srgbClr val="0820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a:extLst>
              <a:ext uri="{FF2B5EF4-FFF2-40B4-BE49-F238E27FC236}">
                <a16:creationId xmlns="" xmlns:a16="http://schemas.microsoft.com/office/drawing/2014/main" id="{EA43DA99-D4F5-4839-9B70-0CFB8B7E34B9}"/>
              </a:ext>
            </a:extLst>
          </p:cNvPr>
          <p:cNvGrpSpPr/>
          <p:nvPr/>
        </p:nvGrpSpPr>
        <p:grpSpPr>
          <a:xfrm>
            <a:off x="4017035" y="1188152"/>
            <a:ext cx="2303264" cy="1952628"/>
            <a:chOff x="852893" y="707925"/>
            <a:chExt cx="3562261" cy="3019963"/>
          </a:xfrm>
        </p:grpSpPr>
        <p:pic>
          <p:nvPicPr>
            <p:cNvPr id="8" name="图片 7">
              <a:extLst>
                <a:ext uri="{FF2B5EF4-FFF2-40B4-BE49-F238E27FC236}">
                  <a16:creationId xmlns="" xmlns:a16="http://schemas.microsoft.com/office/drawing/2014/main" id="{D03EFA66-1C38-4452-87F7-FD2A8431BB17}"/>
                </a:ext>
              </a:extLst>
            </p:cNvPr>
            <p:cNvPicPr>
              <a:picLocks noChangeAspect="1"/>
            </p:cNvPicPr>
            <p:nvPr/>
          </p:nvPicPr>
          <p:blipFill rotWithShape="1">
            <a:blip r:embed="rId4">
              <a:extLst>
                <a:ext uri="{28A0092B-C50C-407E-A947-70E740481C1C}">
                  <a14:useLocalDpi xmlns:a14="http://schemas.microsoft.com/office/drawing/2010/main" val="0"/>
                </a:ext>
              </a:extLst>
            </a:blip>
            <a:srcRect l="39928" t="2836" r="9937" b="68224"/>
            <a:stretch/>
          </p:blipFill>
          <p:spPr>
            <a:xfrm>
              <a:off x="962945" y="803325"/>
              <a:ext cx="3343587" cy="2895066"/>
            </a:xfrm>
            <a:prstGeom prst="rect">
              <a:avLst/>
            </a:prstGeom>
          </p:spPr>
        </p:pic>
        <p:sp>
          <p:nvSpPr>
            <p:cNvPr id="9" name="矩形 8">
              <a:extLst>
                <a:ext uri="{FF2B5EF4-FFF2-40B4-BE49-F238E27FC236}">
                  <a16:creationId xmlns="" xmlns:a16="http://schemas.microsoft.com/office/drawing/2014/main" id="{3399F5C3-2A51-430E-9CAA-2756848E63B9}"/>
                </a:ext>
              </a:extLst>
            </p:cNvPr>
            <p:cNvSpPr/>
            <p:nvPr/>
          </p:nvSpPr>
          <p:spPr>
            <a:xfrm>
              <a:off x="852893" y="707925"/>
              <a:ext cx="3562261" cy="3019963"/>
            </a:xfrm>
            <a:prstGeom prst="rect">
              <a:avLst/>
            </a:prstGeom>
            <a:noFill/>
            <a:ln>
              <a:solidFill>
                <a:srgbClr val="0820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a:extLst>
              <a:ext uri="{FF2B5EF4-FFF2-40B4-BE49-F238E27FC236}">
                <a16:creationId xmlns="" xmlns:a16="http://schemas.microsoft.com/office/drawing/2014/main" id="{097A37E2-86A0-41A4-9FB6-A1461D41D705}"/>
              </a:ext>
            </a:extLst>
          </p:cNvPr>
          <p:cNvGrpSpPr/>
          <p:nvPr/>
        </p:nvGrpSpPr>
        <p:grpSpPr>
          <a:xfrm>
            <a:off x="6937216" y="1207224"/>
            <a:ext cx="2303264" cy="1952628"/>
            <a:chOff x="852893" y="707925"/>
            <a:chExt cx="3562261" cy="3019963"/>
          </a:xfrm>
        </p:grpSpPr>
        <p:pic>
          <p:nvPicPr>
            <p:cNvPr id="11" name="图片 10">
              <a:extLst>
                <a:ext uri="{FF2B5EF4-FFF2-40B4-BE49-F238E27FC236}">
                  <a16:creationId xmlns="" xmlns:a16="http://schemas.microsoft.com/office/drawing/2014/main" id="{43512F02-9585-4549-A37F-D85129EA2677}"/>
                </a:ext>
              </a:extLst>
            </p:cNvPr>
            <p:cNvPicPr>
              <a:picLocks noChangeAspect="1"/>
            </p:cNvPicPr>
            <p:nvPr/>
          </p:nvPicPr>
          <p:blipFill rotWithShape="1">
            <a:blip r:embed="rId4">
              <a:extLst>
                <a:ext uri="{28A0092B-C50C-407E-A947-70E740481C1C}">
                  <a14:useLocalDpi xmlns:a14="http://schemas.microsoft.com/office/drawing/2010/main" val="0"/>
                </a:ext>
              </a:extLst>
            </a:blip>
            <a:srcRect l="2683" t="67137" r="47182" b="3923"/>
            <a:stretch/>
          </p:blipFill>
          <p:spPr>
            <a:xfrm>
              <a:off x="962945" y="803325"/>
              <a:ext cx="3343587" cy="2895066"/>
            </a:xfrm>
            <a:prstGeom prst="rect">
              <a:avLst/>
            </a:prstGeom>
          </p:spPr>
        </p:pic>
        <p:sp>
          <p:nvSpPr>
            <p:cNvPr id="12" name="矩形 11">
              <a:extLst>
                <a:ext uri="{FF2B5EF4-FFF2-40B4-BE49-F238E27FC236}">
                  <a16:creationId xmlns="" xmlns:a16="http://schemas.microsoft.com/office/drawing/2014/main" id="{4E03E3F5-59DF-412B-8190-3B19C80893DC}"/>
                </a:ext>
              </a:extLst>
            </p:cNvPr>
            <p:cNvSpPr/>
            <p:nvPr/>
          </p:nvSpPr>
          <p:spPr>
            <a:xfrm>
              <a:off x="852893" y="707925"/>
              <a:ext cx="3562261" cy="3019963"/>
            </a:xfrm>
            <a:prstGeom prst="rect">
              <a:avLst/>
            </a:prstGeom>
            <a:noFill/>
            <a:ln>
              <a:solidFill>
                <a:srgbClr val="0820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a:extLst>
              <a:ext uri="{FF2B5EF4-FFF2-40B4-BE49-F238E27FC236}">
                <a16:creationId xmlns="" xmlns:a16="http://schemas.microsoft.com/office/drawing/2014/main" id="{1D1DE7CF-4B7E-4F86-BD8B-9D8C054DD541}"/>
              </a:ext>
            </a:extLst>
          </p:cNvPr>
          <p:cNvCxnSpPr>
            <a:cxnSpLocks/>
          </p:cNvCxnSpPr>
          <p:nvPr/>
        </p:nvCxnSpPr>
        <p:spPr>
          <a:xfrm>
            <a:off x="1096854" y="3617052"/>
            <a:ext cx="8361471" cy="0"/>
          </a:xfrm>
          <a:prstGeom prst="line">
            <a:avLst/>
          </a:prstGeom>
          <a:ln w="38100">
            <a:solidFill>
              <a:srgbClr val="3A4C5C"/>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 xmlns:a16="http://schemas.microsoft.com/office/drawing/2014/main" id="{7AA6D72F-0C33-4022-A0BB-F30A5A37B804}"/>
              </a:ext>
            </a:extLst>
          </p:cNvPr>
          <p:cNvSpPr/>
          <p:nvPr/>
        </p:nvSpPr>
        <p:spPr>
          <a:xfrm>
            <a:off x="986273" y="4569801"/>
            <a:ext cx="7822025" cy="612796"/>
          </a:xfrm>
          <a:prstGeom prst="rect">
            <a:avLst/>
          </a:prstGeom>
        </p:spPr>
        <p:txBody>
          <a:bodyPr vert="horz" wrap="square">
            <a:spAutoFit/>
          </a:bodyPr>
          <a:lstStyle/>
          <a:p>
            <a:pPr algn="just">
              <a:lnSpc>
                <a:spcPct val="150000"/>
              </a:lnSpc>
            </a:pPr>
            <a:r>
              <a:rPr sz="1200" dirty="0" err="1">
                <a:solidFill>
                  <a:schemeClr val="tx1">
                    <a:lumMod val="85000"/>
                    <a:lumOff val="15000"/>
                  </a:schemeClr>
                </a:solidFill>
                <a:latin typeface="文悦古典明朝体 (非商业使用) W5" pitchFamily="2" charset="-122"/>
                <a:ea typeface="文悦古典明朝体 (非商业使用) W5" pitchFamily="2" charset="-122"/>
              </a:rPr>
              <a:t>请在此粘贴或者输入您的文字内容请在此粘贴或者输入您的文字内容</a:t>
            </a:r>
            <a:r>
              <a:rPr lang="zh-CN" altLang="en-US" sz="1200" dirty="0">
                <a:solidFill>
                  <a:schemeClr val="tx1">
                    <a:lumMod val="85000"/>
                    <a:lumOff val="15000"/>
                  </a:schemeClr>
                </a:solidFill>
                <a:latin typeface="文悦古典明朝体 (非商业使用) W5" pitchFamily="2" charset="-122"/>
                <a:ea typeface="文悦古典明朝体 (非商业使用) W5" pitchFamily="2" charset="-122"/>
              </a:rPr>
              <a:t>。请在此粘贴或者输入您的文字内容请在此粘贴或者输入您的文字内容。</a:t>
            </a:r>
          </a:p>
        </p:txBody>
      </p:sp>
      <p:sp>
        <p:nvSpPr>
          <p:cNvPr id="15" name="矩形 14">
            <a:extLst>
              <a:ext uri="{FF2B5EF4-FFF2-40B4-BE49-F238E27FC236}">
                <a16:creationId xmlns="" xmlns:a16="http://schemas.microsoft.com/office/drawing/2014/main" id="{1314B7AD-4A73-4913-8009-F178DBACE95A}"/>
              </a:ext>
            </a:extLst>
          </p:cNvPr>
          <p:cNvSpPr/>
          <p:nvPr/>
        </p:nvSpPr>
        <p:spPr>
          <a:xfrm>
            <a:off x="986274" y="4114801"/>
            <a:ext cx="2051894" cy="369332"/>
          </a:xfrm>
          <a:prstGeom prst="rect">
            <a:avLst/>
          </a:prstGeom>
        </p:spPr>
        <p:txBody>
          <a:bodyPr wrap="square">
            <a:spAutoFit/>
          </a:bodyPr>
          <a:lstStyle/>
          <a:p>
            <a:r>
              <a:rPr lang="zh-CN" altLang="en-US" dirty="0">
                <a:solidFill>
                  <a:schemeClr val="tx1">
                    <a:lumMod val="85000"/>
                    <a:lumOff val="15000"/>
                  </a:schemeClr>
                </a:solidFill>
                <a:latin typeface="文悦古典明朝体 (非商业使用) W5" pitchFamily="2" charset="-122"/>
                <a:ea typeface="文悦古典明朝体 (非商业使用) W5" pitchFamily="2" charset="-122"/>
              </a:rPr>
              <a:t>输入您的文字内容</a:t>
            </a:r>
            <a:endParaRPr lang="zh-CN" altLang="en-US" dirty="0">
              <a:latin typeface="文悦古典明朝体 (非商业使用) W5" pitchFamily="2" charset="-122"/>
              <a:ea typeface="文悦古典明朝体 (非商业使用) W5" pitchFamily="2" charset="-122"/>
            </a:endParaRPr>
          </a:p>
        </p:txBody>
      </p:sp>
      <p:sp>
        <p:nvSpPr>
          <p:cNvPr id="16" name="矩形 15">
            <a:extLst>
              <a:ext uri="{FF2B5EF4-FFF2-40B4-BE49-F238E27FC236}">
                <a16:creationId xmlns="" xmlns:a16="http://schemas.microsoft.com/office/drawing/2014/main" id="{F72CCE5C-17A0-48AB-A5FD-A2CCFD21B4D8}"/>
              </a:ext>
            </a:extLst>
          </p:cNvPr>
          <p:cNvSpPr/>
          <p:nvPr/>
        </p:nvSpPr>
        <p:spPr>
          <a:xfrm>
            <a:off x="986273" y="5420135"/>
            <a:ext cx="7822025" cy="612796"/>
          </a:xfrm>
          <a:prstGeom prst="rect">
            <a:avLst/>
          </a:prstGeom>
        </p:spPr>
        <p:txBody>
          <a:bodyPr vert="horz" wrap="square">
            <a:spAutoFit/>
          </a:bodyPr>
          <a:lstStyle/>
          <a:p>
            <a:pPr algn="just">
              <a:lnSpc>
                <a:spcPct val="150000"/>
              </a:lnSpc>
            </a:pPr>
            <a:r>
              <a:rPr sz="1200" dirty="0" err="1">
                <a:solidFill>
                  <a:schemeClr val="tx1">
                    <a:lumMod val="85000"/>
                    <a:lumOff val="15000"/>
                  </a:schemeClr>
                </a:solidFill>
                <a:latin typeface="文悦古典明朝体 (非商业使用) W5" pitchFamily="2" charset="-122"/>
                <a:ea typeface="文悦古典明朝体 (非商业使用) W5" pitchFamily="2" charset="-122"/>
              </a:rPr>
              <a:t>请在此粘贴或者输入您的文字内容请在此粘贴或者输入您的文字内容</a:t>
            </a:r>
            <a:r>
              <a:rPr lang="zh-CN" altLang="en-US" sz="1200" dirty="0">
                <a:solidFill>
                  <a:schemeClr val="tx1">
                    <a:lumMod val="85000"/>
                    <a:lumOff val="15000"/>
                  </a:schemeClr>
                </a:solidFill>
                <a:latin typeface="文悦古典明朝体 (非商业使用) W5" pitchFamily="2" charset="-122"/>
                <a:ea typeface="文悦古典明朝体 (非商业使用) W5" pitchFamily="2" charset="-122"/>
              </a:rPr>
              <a:t>。请在此粘贴或者输入您的文字内容请在此粘贴或者输入您的文字内容。</a:t>
            </a:r>
          </a:p>
        </p:txBody>
      </p:sp>
      <p:grpSp>
        <p:nvGrpSpPr>
          <p:cNvPr id="18" name="组合 17">
            <a:extLst>
              <a:ext uri="{FF2B5EF4-FFF2-40B4-BE49-F238E27FC236}">
                <a16:creationId xmlns="" xmlns:a16="http://schemas.microsoft.com/office/drawing/2014/main" id="{4231A2AE-38E0-4D25-8ACD-09A283F3AFD9}"/>
              </a:ext>
            </a:extLst>
          </p:cNvPr>
          <p:cNvGrpSpPr/>
          <p:nvPr/>
        </p:nvGrpSpPr>
        <p:grpSpPr>
          <a:xfrm>
            <a:off x="9169611" y="2416139"/>
            <a:ext cx="2374490" cy="3200400"/>
            <a:chOff x="10220286" y="2800451"/>
            <a:chExt cx="3505200" cy="4724400"/>
          </a:xfrm>
        </p:grpSpPr>
        <p:sp>
          <p:nvSpPr>
            <p:cNvPr id="19" name="椭圆 18">
              <a:extLst>
                <a:ext uri="{FF2B5EF4-FFF2-40B4-BE49-F238E27FC236}">
                  <a16:creationId xmlns="" xmlns:a16="http://schemas.microsoft.com/office/drawing/2014/main" id="{DADC7598-7E09-4D71-A0CE-C3E2ACDBA079}"/>
                </a:ext>
              </a:extLst>
            </p:cNvPr>
            <p:cNvSpPr/>
            <p:nvPr/>
          </p:nvSpPr>
          <p:spPr>
            <a:xfrm>
              <a:off x="12356263" y="6510981"/>
              <a:ext cx="942961" cy="942961"/>
            </a:xfrm>
            <a:prstGeom prst="ellipse">
              <a:avLst/>
            </a:prstGeom>
            <a:solidFill>
              <a:srgbClr val="A81E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a:extLst>
                <a:ext uri="{FF2B5EF4-FFF2-40B4-BE49-F238E27FC236}">
                  <a16:creationId xmlns="" xmlns:a16="http://schemas.microsoft.com/office/drawing/2014/main" id="{FCA736A1-8025-41BD-B4D3-5A359D5139E4}"/>
                </a:ext>
              </a:extLst>
            </p:cNvPr>
            <p:cNvPicPr>
              <a:picLocks noChangeAspect="1"/>
            </p:cNvPicPr>
            <p:nvPr/>
          </p:nvPicPr>
          <p:blipFill rotWithShape="1">
            <a:blip r:embed="rId5">
              <a:biLevel thresh="75000"/>
              <a:extLst>
                <a:ext uri="{28A0092B-C50C-407E-A947-70E740481C1C}">
                  <a14:useLocalDpi xmlns:a14="http://schemas.microsoft.com/office/drawing/2010/main" val="0"/>
                </a:ext>
              </a:extLst>
            </a:blip>
            <a:srcRect l="8287" t="5555" r="40884" b="25555"/>
            <a:stretch/>
          </p:blipFill>
          <p:spPr>
            <a:xfrm>
              <a:off x="10220286" y="2800451"/>
              <a:ext cx="3505200" cy="4724400"/>
            </a:xfrm>
            <a:prstGeom prst="rect">
              <a:avLst/>
            </a:prstGeom>
          </p:spPr>
        </p:pic>
      </p:grpSp>
    </p:spTree>
    <p:extLst>
      <p:ext uri="{BB962C8B-B14F-4D97-AF65-F5344CB8AC3E}">
        <p14:creationId xmlns:p14="http://schemas.microsoft.com/office/powerpoint/2010/main" val="3959968662"/>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par>
                                <p:cTn id="16" presetID="2" presetClass="entr" presetSubtype="4"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fill="hold"/>
                                        <p:tgtEl>
                                          <p:spTgt spid="15"/>
                                        </p:tgtEl>
                                        <p:attrNameLst>
                                          <p:attrName>ppt_x</p:attrName>
                                        </p:attrNameLst>
                                      </p:cBhvr>
                                      <p:tavLst>
                                        <p:tav tm="0">
                                          <p:val>
                                            <p:strVal val="#ppt_x"/>
                                          </p:val>
                                        </p:tav>
                                        <p:tav tm="100000">
                                          <p:val>
                                            <p:strVal val="#ppt_x"/>
                                          </p:val>
                                        </p:tav>
                                      </p:tavLst>
                                    </p:anim>
                                    <p:anim calcmode="lin" valueType="num">
                                      <p:cBhvr additive="base">
                                        <p:cTn id="19" dur="500" fill="hold"/>
                                        <p:tgtEl>
                                          <p:spTgt spid="15"/>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ppt_x"/>
                                          </p:val>
                                        </p:tav>
                                        <p:tav tm="100000">
                                          <p:val>
                                            <p:strVal val="#ppt_x"/>
                                          </p:val>
                                        </p:tav>
                                      </p:tavLst>
                                    </p:anim>
                                    <p:anim calcmode="lin" valueType="num">
                                      <p:cBhvr additive="base">
                                        <p:cTn id="23" dur="500" fill="hold"/>
                                        <p:tgtEl>
                                          <p:spTgt spid="14"/>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ppt_x"/>
                                          </p:val>
                                        </p:tav>
                                        <p:tav tm="100000">
                                          <p:val>
                                            <p:strVal val="#ppt_x"/>
                                          </p:val>
                                        </p:tav>
                                      </p:tavLst>
                                    </p:anim>
                                    <p:anim calcmode="lin" valueType="num">
                                      <p:cBhvr additive="base">
                                        <p:cTn id="27" dur="500" fill="hold"/>
                                        <p:tgtEl>
                                          <p:spTgt spid="16"/>
                                        </p:tgtEl>
                                        <p:attrNameLst>
                                          <p:attrName>ppt_y</p:attrName>
                                        </p:attrNameLst>
                                      </p:cBhvr>
                                      <p:tavLst>
                                        <p:tav tm="0">
                                          <p:val>
                                            <p:strVal val="1+#ppt_h/2"/>
                                          </p:val>
                                        </p:tav>
                                        <p:tav tm="100000">
                                          <p:val>
                                            <p:strVal val="#ppt_y"/>
                                          </p:val>
                                        </p:tav>
                                      </p:tavLst>
                                    </p:anim>
                                  </p:childTnLst>
                                </p:cTn>
                              </p:par>
                              <p:par>
                                <p:cTn id="28" presetID="53" presetClass="entr" presetSubtype="16"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97F18733-8DFA-4B05-B1FE-20AC4FBDB423}"/>
              </a:ext>
            </a:extLst>
          </p:cNvPr>
          <p:cNvSpPr/>
          <p:nvPr/>
        </p:nvSpPr>
        <p:spPr>
          <a:xfrm>
            <a:off x="0" y="0"/>
            <a:ext cx="12192000" cy="6858000"/>
          </a:xfrm>
          <a:prstGeom prst="rect">
            <a:avLst/>
          </a:prstGeom>
          <a:solidFill>
            <a:srgbClr val="3A4C5C">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 name="矩形 2">
            <a:extLst>
              <a:ext uri="{FF2B5EF4-FFF2-40B4-BE49-F238E27FC236}">
                <a16:creationId xmlns="" xmlns:a16="http://schemas.microsoft.com/office/drawing/2014/main" id="{0FE308E6-C3AE-48A3-9AA7-617F1F45BE9E}"/>
              </a:ext>
            </a:extLst>
          </p:cNvPr>
          <p:cNvSpPr/>
          <p:nvPr/>
        </p:nvSpPr>
        <p:spPr>
          <a:xfrm>
            <a:off x="395287" y="438150"/>
            <a:ext cx="11401425" cy="59816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文悦古典明朝体 (非商业使用) W5" pitchFamily="2" charset="-122"/>
              <a:ea typeface="文悦古典明朝体 (非商业使用) W5" pitchFamily="2" charset="-122"/>
              <a:cs typeface="+mn-cs"/>
            </a:endParaRPr>
          </a:p>
        </p:txBody>
      </p:sp>
      <p:pic>
        <p:nvPicPr>
          <p:cNvPr id="4" name="图片 3">
            <a:extLst>
              <a:ext uri="{FF2B5EF4-FFF2-40B4-BE49-F238E27FC236}">
                <a16:creationId xmlns="" xmlns:a16="http://schemas.microsoft.com/office/drawing/2014/main" id="{12CF073C-7DB2-4801-8413-D9CBDA42417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26865" b="35402"/>
          <a:stretch/>
        </p:blipFill>
        <p:spPr>
          <a:xfrm>
            <a:off x="395287" y="3809557"/>
            <a:ext cx="3733800" cy="2609110"/>
          </a:xfrm>
          <a:prstGeom prst="rect">
            <a:avLst/>
          </a:prstGeom>
        </p:spPr>
      </p:pic>
      <p:sp>
        <p:nvSpPr>
          <p:cNvPr id="9" name="矩形 8">
            <a:extLst>
              <a:ext uri="{FF2B5EF4-FFF2-40B4-BE49-F238E27FC236}">
                <a16:creationId xmlns="" xmlns:a16="http://schemas.microsoft.com/office/drawing/2014/main" id="{53BCE8A4-4E06-45C4-8A1B-3EF487723497}"/>
              </a:ext>
            </a:extLst>
          </p:cNvPr>
          <p:cNvSpPr/>
          <p:nvPr/>
        </p:nvSpPr>
        <p:spPr>
          <a:xfrm>
            <a:off x="4861989" y="2816074"/>
            <a:ext cx="830997" cy="3280144"/>
          </a:xfrm>
          <a:prstGeom prst="rect">
            <a:avLst/>
          </a:prstGeom>
        </p:spPr>
        <p:txBody>
          <a:bodyPr vert="eaVert"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sz="1400" b="0" i="0" u="none" strike="noStrike" kern="1200" cap="none" spc="0" normalizeH="0" baseline="0" noProof="0" dirty="0">
                <a:ln>
                  <a:noFill/>
                </a:ln>
                <a:solidFill>
                  <a:prstClr val="black">
                    <a:lumMod val="85000"/>
                    <a:lumOff val="15000"/>
                  </a:prstClr>
                </a:solidFill>
                <a:effectLst/>
                <a:uLnTx/>
                <a:uFillTx/>
                <a:latin typeface="思源宋体 CN Heavy" panose="02020900000000000000" pitchFamily="18" charset="-122"/>
                <a:ea typeface="思源宋体 CN Heavy" panose="02020900000000000000" pitchFamily="18" charset="-122"/>
                <a:cs typeface="+mn-cs"/>
              </a:rPr>
              <a:t>请在此粘贴或者输入您的文字内容请在此粘贴或者输入您的文字内容</a:t>
            </a:r>
          </a:p>
        </p:txBody>
      </p:sp>
      <p:pic>
        <p:nvPicPr>
          <p:cNvPr id="11" name="图片 10">
            <a:extLst>
              <a:ext uri="{FF2B5EF4-FFF2-40B4-BE49-F238E27FC236}">
                <a16:creationId xmlns="" xmlns:a16="http://schemas.microsoft.com/office/drawing/2014/main" id="{5328AB3F-6E07-4EF5-A473-995916EC04A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95878" y="1512676"/>
            <a:ext cx="4977839" cy="4928011"/>
          </a:xfrm>
          <a:prstGeom prst="rect">
            <a:avLst/>
          </a:prstGeom>
        </p:spPr>
      </p:pic>
      <p:cxnSp>
        <p:nvCxnSpPr>
          <p:cNvPr id="12" name="直接连接符 11">
            <a:extLst>
              <a:ext uri="{FF2B5EF4-FFF2-40B4-BE49-F238E27FC236}">
                <a16:creationId xmlns="" xmlns:a16="http://schemas.microsoft.com/office/drawing/2014/main" id="{0395EABD-910E-4A29-AC35-AE995E30C931}"/>
              </a:ext>
            </a:extLst>
          </p:cNvPr>
          <p:cNvCxnSpPr/>
          <p:nvPr/>
        </p:nvCxnSpPr>
        <p:spPr>
          <a:xfrm>
            <a:off x="4091866" y="-2957"/>
            <a:ext cx="0" cy="1268362"/>
          </a:xfrm>
          <a:prstGeom prst="line">
            <a:avLst/>
          </a:prstGeom>
          <a:ln w="38100">
            <a:solidFill>
              <a:srgbClr val="08203C"/>
            </a:solidFill>
          </a:ln>
        </p:spPr>
        <p:style>
          <a:lnRef idx="1">
            <a:schemeClr val="accent1"/>
          </a:lnRef>
          <a:fillRef idx="0">
            <a:schemeClr val="accent1"/>
          </a:fillRef>
          <a:effectRef idx="0">
            <a:schemeClr val="accent1"/>
          </a:effectRef>
          <a:fontRef idx="minor">
            <a:schemeClr val="tx1"/>
          </a:fontRef>
        </p:style>
      </p:cxnSp>
      <p:pic>
        <p:nvPicPr>
          <p:cNvPr id="5" name="图片 4">
            <a:extLst>
              <a:ext uri="{FF2B5EF4-FFF2-40B4-BE49-F238E27FC236}">
                <a16:creationId xmlns="" xmlns:a16="http://schemas.microsoft.com/office/drawing/2014/main" id="{89147065-3DA5-4DD0-985E-C5113FF9860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50000" b="67742"/>
          <a:stretch/>
        </p:blipFill>
        <p:spPr>
          <a:xfrm>
            <a:off x="3027258" y="682844"/>
            <a:ext cx="2267712" cy="1828800"/>
          </a:xfrm>
          <a:prstGeom prst="rect">
            <a:avLst/>
          </a:prstGeom>
        </p:spPr>
      </p:pic>
      <p:sp>
        <p:nvSpPr>
          <p:cNvPr id="13" name="椭圆 12">
            <a:extLst>
              <a:ext uri="{FF2B5EF4-FFF2-40B4-BE49-F238E27FC236}">
                <a16:creationId xmlns="" xmlns:a16="http://schemas.microsoft.com/office/drawing/2014/main" id="{FC722BBB-61FC-435B-9445-D07336C4AD93}"/>
              </a:ext>
            </a:extLst>
          </p:cNvPr>
          <p:cNvSpPr/>
          <p:nvPr/>
        </p:nvSpPr>
        <p:spPr>
          <a:xfrm>
            <a:off x="4054176" y="4345309"/>
            <a:ext cx="470198" cy="46207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文悦古典明朝体 (非商业使用) W5" pitchFamily="2" charset="-122"/>
              <a:ea typeface="文悦古典明朝体 (非商业使用) W5" pitchFamily="2" charset="-122"/>
              <a:cs typeface="+mn-cs"/>
            </a:endParaRPr>
          </a:p>
        </p:txBody>
      </p:sp>
      <p:sp>
        <p:nvSpPr>
          <p:cNvPr id="10" name="文本框 9">
            <a:extLst>
              <a:ext uri="{FF2B5EF4-FFF2-40B4-BE49-F238E27FC236}">
                <a16:creationId xmlns="" xmlns:a16="http://schemas.microsoft.com/office/drawing/2014/main" id="{DB8CB7B3-F3CA-447F-A5D6-3B14A7B91FFD}"/>
              </a:ext>
            </a:extLst>
          </p:cNvPr>
          <p:cNvSpPr txBox="1"/>
          <p:nvPr/>
        </p:nvSpPr>
        <p:spPr>
          <a:xfrm>
            <a:off x="3584034" y="2352406"/>
            <a:ext cx="1015663" cy="2476153"/>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5400" dirty="0">
                <a:solidFill>
                  <a:prstClr val="black"/>
                </a:solidFill>
                <a:latin typeface="文悦古典明朝体 (非商业使用) W5" pitchFamily="2" charset="-122"/>
                <a:ea typeface="文悦古典明朝体 (非商业使用) W5" pitchFamily="2" charset="-122"/>
              </a:rPr>
              <a:t>四</a:t>
            </a:r>
            <a:r>
              <a:rPr kumimoji="0" lang="zh-CN" altLang="en-US" sz="5400" b="0" i="0" u="none" strike="noStrike" kern="1200" cap="none" spc="0" normalizeH="0" baseline="0" noProof="0">
                <a:ln>
                  <a:noFill/>
                </a:ln>
                <a:solidFill>
                  <a:prstClr val="black"/>
                </a:solidFill>
                <a:effectLst/>
                <a:uLnTx/>
                <a:uFillTx/>
                <a:latin typeface="文悦古典明朝体 (非商业使用) W5" pitchFamily="2" charset="-122"/>
                <a:ea typeface="文悦古典明朝体 (非商业使用) W5" pitchFamily="2" charset="-122"/>
                <a:cs typeface="+mn-cs"/>
              </a:rPr>
              <a:t>章</a:t>
            </a:r>
            <a:r>
              <a:rPr kumimoji="0" lang="zh-CN" altLang="en-US" sz="5400" b="0" i="0" u="none" strike="noStrike" kern="1200" cap="none" spc="0" normalizeH="0" baseline="0" noProof="0" dirty="0">
                <a:ln>
                  <a:noFill/>
                </a:ln>
                <a:solidFill>
                  <a:prstClr val="black"/>
                </a:solidFill>
                <a:effectLst/>
                <a:uLnTx/>
                <a:uFillTx/>
                <a:latin typeface="文悦古典明朝体 (非商业使用) W5" pitchFamily="2" charset="-122"/>
                <a:ea typeface="文悦古典明朝体 (非商业使用) W5" pitchFamily="2" charset="-122"/>
                <a:cs typeface="+mn-cs"/>
              </a:rPr>
              <a:t>回</a:t>
            </a:r>
          </a:p>
        </p:txBody>
      </p:sp>
    </p:spTree>
    <p:extLst>
      <p:ext uri="{BB962C8B-B14F-4D97-AF65-F5344CB8AC3E}">
        <p14:creationId xmlns:p14="http://schemas.microsoft.com/office/powerpoint/2010/main" val="1094736764"/>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97F18733-8DFA-4B05-B1FE-20AC4FBDB423}"/>
              </a:ext>
            </a:extLst>
          </p:cNvPr>
          <p:cNvSpPr/>
          <p:nvPr/>
        </p:nvSpPr>
        <p:spPr>
          <a:xfrm>
            <a:off x="0" y="0"/>
            <a:ext cx="12192000" cy="6858000"/>
          </a:xfrm>
          <a:prstGeom prst="rect">
            <a:avLst/>
          </a:prstGeom>
          <a:solidFill>
            <a:srgbClr val="3A4C5C">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 xmlns:a16="http://schemas.microsoft.com/office/drawing/2014/main" id="{0FE308E6-C3AE-48A3-9AA7-617F1F45BE9E}"/>
              </a:ext>
            </a:extLst>
          </p:cNvPr>
          <p:cNvSpPr/>
          <p:nvPr/>
        </p:nvSpPr>
        <p:spPr>
          <a:xfrm>
            <a:off x="395287" y="438150"/>
            <a:ext cx="11401425" cy="59816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文悦古典明朝体 (非商业使用) W5" pitchFamily="2" charset="-122"/>
              <a:ea typeface="文悦古典明朝体 (非商业使用) W5" pitchFamily="2" charset="-122"/>
            </a:endParaRPr>
          </a:p>
        </p:txBody>
      </p:sp>
      <p:grpSp>
        <p:nvGrpSpPr>
          <p:cNvPr id="4" name="组合 3">
            <a:extLst>
              <a:ext uri="{FF2B5EF4-FFF2-40B4-BE49-F238E27FC236}">
                <a16:creationId xmlns="" xmlns:a16="http://schemas.microsoft.com/office/drawing/2014/main" id="{F68532F5-C62F-4D60-961E-58084E1885C1}"/>
              </a:ext>
            </a:extLst>
          </p:cNvPr>
          <p:cNvGrpSpPr/>
          <p:nvPr/>
        </p:nvGrpSpPr>
        <p:grpSpPr>
          <a:xfrm>
            <a:off x="9557385" y="1557020"/>
            <a:ext cx="1154430" cy="4419600"/>
            <a:chOff x="14683" y="1785"/>
            <a:chExt cx="1818" cy="6960"/>
          </a:xfrm>
        </p:grpSpPr>
        <p:sp>
          <p:nvSpPr>
            <p:cNvPr id="5" name="文本框 4">
              <a:extLst>
                <a:ext uri="{FF2B5EF4-FFF2-40B4-BE49-F238E27FC236}">
                  <a16:creationId xmlns="" xmlns:a16="http://schemas.microsoft.com/office/drawing/2014/main" id="{0B20FEBB-EFAA-41AA-9024-C653670ECB23}"/>
                </a:ext>
              </a:extLst>
            </p:cNvPr>
            <p:cNvSpPr txBox="1"/>
            <p:nvPr/>
          </p:nvSpPr>
          <p:spPr>
            <a:xfrm>
              <a:off x="14683" y="3512"/>
              <a:ext cx="1818" cy="5233"/>
            </a:xfrm>
            <a:prstGeom prst="rect">
              <a:avLst/>
            </a:prstGeom>
            <a:noFill/>
          </p:spPr>
          <p:txBody>
            <a:bodyPr vert="eaVert" wrap="square" rtlCol="0">
              <a:spAutoFit/>
            </a:bodyPr>
            <a:lstStyle/>
            <a:p>
              <a:pPr algn="l">
                <a:lnSpc>
                  <a:spcPct val="150000"/>
                </a:lnSpc>
                <a:defRPr/>
              </a:pPr>
              <a:r>
                <a:rPr lang="zh-CN" altLang="en-US" sz="1400" spc="225" dirty="0">
                  <a:latin typeface="文悦古典明朝体 (非商业使用) W5" pitchFamily="2" charset="-122"/>
                  <a:ea typeface="文悦古典明朝体 (非商业使用) W5" pitchFamily="2" charset="-122"/>
                  <a:sym typeface="+mn-ea"/>
                </a:rPr>
                <a:t>在此输入文本信息，在此输入文本信息。在此输入文本信息，在此输入文本信息。</a:t>
              </a:r>
              <a:endParaRPr lang="zh-CN" altLang="en-US" sz="1400" spc="225" dirty="0">
                <a:solidFill>
                  <a:schemeClr val="tx1"/>
                </a:solidFill>
                <a:latin typeface="文悦古典明朝体 (非商业使用) W5" pitchFamily="2" charset="-122"/>
                <a:ea typeface="文悦古典明朝体 (非商业使用) W5" pitchFamily="2" charset="-122"/>
                <a:sym typeface="+mn-ea"/>
              </a:endParaRPr>
            </a:p>
          </p:txBody>
        </p:sp>
        <p:grpSp>
          <p:nvGrpSpPr>
            <p:cNvPr id="6" name="组合 5">
              <a:extLst>
                <a:ext uri="{FF2B5EF4-FFF2-40B4-BE49-F238E27FC236}">
                  <a16:creationId xmlns="" xmlns:a16="http://schemas.microsoft.com/office/drawing/2014/main" id="{B5552D97-A78B-436B-B945-B670A87FAA1C}"/>
                </a:ext>
              </a:extLst>
            </p:cNvPr>
            <p:cNvGrpSpPr/>
            <p:nvPr/>
          </p:nvGrpSpPr>
          <p:grpSpPr>
            <a:xfrm>
              <a:off x="14999" y="1785"/>
              <a:ext cx="1188" cy="1212"/>
              <a:chOff x="4140" y="2204"/>
              <a:chExt cx="618" cy="630"/>
            </a:xfrm>
          </p:grpSpPr>
          <p:sp>
            <p:nvSpPr>
              <p:cNvPr id="7" name="Freeform 5">
                <a:extLst>
                  <a:ext uri="{FF2B5EF4-FFF2-40B4-BE49-F238E27FC236}">
                    <a16:creationId xmlns="" xmlns:a16="http://schemas.microsoft.com/office/drawing/2014/main" id="{6BB23ACB-57C8-43B2-94C0-C9FBA14901BD}"/>
                  </a:ext>
                </a:extLst>
              </p:cNvPr>
              <p:cNvSpPr/>
              <p:nvPr/>
            </p:nvSpPr>
            <p:spPr bwMode="auto">
              <a:xfrm>
                <a:off x="4146" y="2204"/>
                <a:ext cx="612" cy="63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latin typeface="文悦古典明朝体 (非商业使用) W5" pitchFamily="2" charset="-122"/>
                  <a:ea typeface="文悦古典明朝体 (非商业使用) W5" pitchFamily="2" charset="-122"/>
                </a:endParaRPr>
              </a:p>
            </p:txBody>
          </p:sp>
          <p:sp>
            <p:nvSpPr>
              <p:cNvPr id="8" name="文本框 7">
                <a:extLst>
                  <a:ext uri="{FF2B5EF4-FFF2-40B4-BE49-F238E27FC236}">
                    <a16:creationId xmlns="" xmlns:a16="http://schemas.microsoft.com/office/drawing/2014/main" id="{62303E02-5808-4BD8-AA28-725C944CFE59}"/>
                  </a:ext>
                </a:extLst>
              </p:cNvPr>
              <p:cNvSpPr txBox="1"/>
              <p:nvPr/>
            </p:nvSpPr>
            <p:spPr>
              <a:xfrm>
                <a:off x="4140" y="2275"/>
                <a:ext cx="555" cy="488"/>
              </a:xfrm>
              <a:prstGeom prst="rect">
                <a:avLst/>
              </a:prstGeom>
              <a:noFill/>
            </p:spPr>
            <p:txBody>
              <a:bodyPr vert="eaVert" wrap="square" rtlCol="0">
                <a:spAutoFit/>
              </a:bodyPr>
              <a:lstStyle/>
              <a:p>
                <a:pPr algn="ctr"/>
                <a:r>
                  <a:rPr lang="zh-CN" altLang="en-US" sz="3200">
                    <a:solidFill>
                      <a:schemeClr val="bg1"/>
                    </a:solidFill>
                    <a:latin typeface="文悦古典明朝体 (非商业使用) W5" pitchFamily="2" charset="-122"/>
                    <a:ea typeface="文悦古典明朝体 (非商业使用) W5" pitchFamily="2" charset="-122"/>
                    <a:cs typeface="★日文毛笔行书" panose="03000509000000000000" charset="-128"/>
                  </a:rPr>
                  <a:t>一</a:t>
                </a:r>
                <a:endParaRPr lang="zh-CN" altLang="en-US" sz="3200" dirty="0">
                  <a:solidFill>
                    <a:schemeClr val="bg1"/>
                  </a:solidFill>
                  <a:latin typeface="文悦古典明朝体 (非商业使用) W5" pitchFamily="2" charset="-122"/>
                  <a:ea typeface="文悦古典明朝体 (非商业使用) W5" pitchFamily="2" charset="-122"/>
                  <a:cs typeface="★日文毛笔行书" panose="03000509000000000000" charset="-128"/>
                </a:endParaRPr>
              </a:p>
            </p:txBody>
          </p:sp>
        </p:grpSp>
      </p:grpSp>
      <p:grpSp>
        <p:nvGrpSpPr>
          <p:cNvPr id="9" name="组合 8">
            <a:extLst>
              <a:ext uri="{FF2B5EF4-FFF2-40B4-BE49-F238E27FC236}">
                <a16:creationId xmlns="" xmlns:a16="http://schemas.microsoft.com/office/drawing/2014/main" id="{306E3DA0-1A80-4BE1-9C7D-D22220BEC1DD}"/>
              </a:ext>
            </a:extLst>
          </p:cNvPr>
          <p:cNvGrpSpPr/>
          <p:nvPr/>
        </p:nvGrpSpPr>
        <p:grpSpPr>
          <a:xfrm>
            <a:off x="7675245" y="1557020"/>
            <a:ext cx="1154430" cy="4419600"/>
            <a:chOff x="14683" y="1785"/>
            <a:chExt cx="1818" cy="6960"/>
          </a:xfrm>
        </p:grpSpPr>
        <p:sp>
          <p:nvSpPr>
            <p:cNvPr id="10" name="文本框 9">
              <a:extLst>
                <a:ext uri="{FF2B5EF4-FFF2-40B4-BE49-F238E27FC236}">
                  <a16:creationId xmlns="" xmlns:a16="http://schemas.microsoft.com/office/drawing/2014/main" id="{08D0867C-93F0-43C5-83B8-1BFCB038FFC7}"/>
                </a:ext>
              </a:extLst>
            </p:cNvPr>
            <p:cNvSpPr txBox="1"/>
            <p:nvPr/>
          </p:nvSpPr>
          <p:spPr>
            <a:xfrm>
              <a:off x="14683" y="3512"/>
              <a:ext cx="1818" cy="5233"/>
            </a:xfrm>
            <a:prstGeom prst="rect">
              <a:avLst/>
            </a:prstGeom>
            <a:noFill/>
          </p:spPr>
          <p:txBody>
            <a:bodyPr vert="eaVert" wrap="square" rtlCol="0">
              <a:spAutoFit/>
            </a:bodyPr>
            <a:lstStyle/>
            <a:p>
              <a:pPr algn="l">
                <a:lnSpc>
                  <a:spcPct val="150000"/>
                </a:lnSpc>
                <a:defRPr/>
              </a:pPr>
              <a:r>
                <a:rPr lang="zh-CN" altLang="en-US" sz="1400" spc="225" dirty="0">
                  <a:latin typeface="文悦古典明朝体 (非商业使用) W5" pitchFamily="2" charset="-122"/>
                  <a:ea typeface="文悦古典明朝体 (非商业使用) W5" pitchFamily="2" charset="-122"/>
                  <a:sym typeface="+mn-ea"/>
                </a:rPr>
                <a:t>在此输入文本信息，在此输入文本信息。在此输入文本信息，在此输入文本信息。</a:t>
              </a:r>
              <a:endParaRPr lang="zh-CN" altLang="en-US" sz="1400" spc="225" dirty="0">
                <a:solidFill>
                  <a:schemeClr val="tx1"/>
                </a:solidFill>
                <a:latin typeface="文悦古典明朝体 (非商业使用) W5" pitchFamily="2" charset="-122"/>
                <a:ea typeface="文悦古典明朝体 (非商业使用) W5" pitchFamily="2" charset="-122"/>
                <a:sym typeface="+mn-ea"/>
              </a:endParaRPr>
            </a:p>
          </p:txBody>
        </p:sp>
        <p:grpSp>
          <p:nvGrpSpPr>
            <p:cNvPr id="11" name="组合 10">
              <a:extLst>
                <a:ext uri="{FF2B5EF4-FFF2-40B4-BE49-F238E27FC236}">
                  <a16:creationId xmlns="" xmlns:a16="http://schemas.microsoft.com/office/drawing/2014/main" id="{E2BE7736-606E-4CBB-BFEB-AAF228AE0150}"/>
                </a:ext>
              </a:extLst>
            </p:cNvPr>
            <p:cNvGrpSpPr/>
            <p:nvPr/>
          </p:nvGrpSpPr>
          <p:grpSpPr>
            <a:xfrm>
              <a:off x="14999" y="1785"/>
              <a:ext cx="1188" cy="1212"/>
              <a:chOff x="4140" y="2204"/>
              <a:chExt cx="618" cy="630"/>
            </a:xfrm>
          </p:grpSpPr>
          <p:sp>
            <p:nvSpPr>
              <p:cNvPr id="12" name="Freeform 5">
                <a:extLst>
                  <a:ext uri="{FF2B5EF4-FFF2-40B4-BE49-F238E27FC236}">
                    <a16:creationId xmlns="" xmlns:a16="http://schemas.microsoft.com/office/drawing/2014/main" id="{E042CB71-40CD-4700-A276-FD6D41F5ACB4}"/>
                  </a:ext>
                </a:extLst>
              </p:cNvPr>
              <p:cNvSpPr/>
              <p:nvPr/>
            </p:nvSpPr>
            <p:spPr bwMode="auto">
              <a:xfrm>
                <a:off x="4146" y="2204"/>
                <a:ext cx="612" cy="63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latin typeface="文悦古典明朝体 (非商业使用) W5" pitchFamily="2" charset="-122"/>
                  <a:ea typeface="文悦古典明朝体 (非商业使用) W5" pitchFamily="2" charset="-122"/>
                </a:endParaRPr>
              </a:p>
            </p:txBody>
          </p:sp>
          <p:sp>
            <p:nvSpPr>
              <p:cNvPr id="13" name="文本框 12">
                <a:extLst>
                  <a:ext uri="{FF2B5EF4-FFF2-40B4-BE49-F238E27FC236}">
                    <a16:creationId xmlns="" xmlns:a16="http://schemas.microsoft.com/office/drawing/2014/main" id="{8403EA89-04F1-4399-A7AE-FD9B306E89D4}"/>
                  </a:ext>
                </a:extLst>
              </p:cNvPr>
              <p:cNvSpPr txBox="1"/>
              <p:nvPr/>
            </p:nvSpPr>
            <p:spPr>
              <a:xfrm>
                <a:off x="4140" y="2275"/>
                <a:ext cx="555" cy="488"/>
              </a:xfrm>
              <a:prstGeom prst="rect">
                <a:avLst/>
              </a:prstGeom>
              <a:noFill/>
            </p:spPr>
            <p:txBody>
              <a:bodyPr vert="eaVert" wrap="square" rtlCol="0">
                <a:spAutoFit/>
              </a:bodyPr>
              <a:lstStyle/>
              <a:p>
                <a:pPr algn="ctr"/>
                <a:r>
                  <a:rPr lang="zh-CN" altLang="en-US" sz="3200">
                    <a:solidFill>
                      <a:schemeClr val="bg1"/>
                    </a:solidFill>
                    <a:latin typeface="文悦古典明朝体 (非商业使用) W5" pitchFamily="2" charset="-122"/>
                    <a:ea typeface="文悦古典明朝体 (非商业使用) W5" pitchFamily="2" charset="-122"/>
                    <a:cs typeface="★日文毛笔行书" panose="03000509000000000000" charset="-128"/>
                  </a:rPr>
                  <a:t>二</a:t>
                </a:r>
                <a:endParaRPr lang="zh-CN" altLang="en-US" sz="3200" dirty="0">
                  <a:solidFill>
                    <a:schemeClr val="bg1"/>
                  </a:solidFill>
                  <a:latin typeface="文悦古典明朝体 (非商业使用) W5" pitchFamily="2" charset="-122"/>
                  <a:ea typeface="文悦古典明朝体 (非商业使用) W5" pitchFamily="2" charset="-122"/>
                  <a:cs typeface="★日文毛笔行书" panose="03000509000000000000" charset="-128"/>
                </a:endParaRPr>
              </a:p>
            </p:txBody>
          </p:sp>
        </p:grpSp>
      </p:grpSp>
      <p:grpSp>
        <p:nvGrpSpPr>
          <p:cNvPr id="14" name="组合 13">
            <a:extLst>
              <a:ext uri="{FF2B5EF4-FFF2-40B4-BE49-F238E27FC236}">
                <a16:creationId xmlns="" xmlns:a16="http://schemas.microsoft.com/office/drawing/2014/main" id="{D2181151-4F4D-40F3-978C-9F639EF42A1A}"/>
              </a:ext>
            </a:extLst>
          </p:cNvPr>
          <p:cNvGrpSpPr/>
          <p:nvPr/>
        </p:nvGrpSpPr>
        <p:grpSpPr>
          <a:xfrm>
            <a:off x="5793105" y="1557020"/>
            <a:ext cx="1154430" cy="4419600"/>
            <a:chOff x="14683" y="1785"/>
            <a:chExt cx="1818" cy="6960"/>
          </a:xfrm>
        </p:grpSpPr>
        <p:sp>
          <p:nvSpPr>
            <p:cNvPr id="15" name="文本框 14">
              <a:extLst>
                <a:ext uri="{FF2B5EF4-FFF2-40B4-BE49-F238E27FC236}">
                  <a16:creationId xmlns="" xmlns:a16="http://schemas.microsoft.com/office/drawing/2014/main" id="{7C65DEDE-A816-450D-9959-24EDBB1D54E4}"/>
                </a:ext>
              </a:extLst>
            </p:cNvPr>
            <p:cNvSpPr txBox="1"/>
            <p:nvPr/>
          </p:nvSpPr>
          <p:spPr>
            <a:xfrm>
              <a:off x="14683" y="3512"/>
              <a:ext cx="1818" cy="5233"/>
            </a:xfrm>
            <a:prstGeom prst="rect">
              <a:avLst/>
            </a:prstGeom>
            <a:noFill/>
          </p:spPr>
          <p:txBody>
            <a:bodyPr vert="eaVert" wrap="square" rtlCol="0">
              <a:spAutoFit/>
            </a:bodyPr>
            <a:lstStyle/>
            <a:p>
              <a:pPr algn="l">
                <a:lnSpc>
                  <a:spcPct val="150000"/>
                </a:lnSpc>
                <a:defRPr/>
              </a:pPr>
              <a:r>
                <a:rPr lang="zh-CN" altLang="en-US" sz="1400" spc="225" dirty="0">
                  <a:latin typeface="文悦古典明朝体 (非商业使用) W5" pitchFamily="2" charset="-122"/>
                  <a:ea typeface="文悦古典明朝体 (非商业使用) W5" pitchFamily="2" charset="-122"/>
                  <a:sym typeface="+mn-ea"/>
                </a:rPr>
                <a:t>在此输入</a:t>
              </a:r>
              <a:r>
                <a:rPr lang="zh-CN" altLang="en-US" sz="1400" spc="225">
                  <a:latin typeface="文悦古典明朝体 (非商业使用) W5" pitchFamily="2" charset="-122"/>
                  <a:ea typeface="文悦古典明朝体 (非商业使用) W5" pitchFamily="2" charset="-122"/>
                  <a:sym typeface="+mn-ea"/>
                </a:rPr>
                <a:t>文本信息，在此</a:t>
              </a:r>
              <a:r>
                <a:rPr lang="zh-CN" altLang="en-US" sz="1400" spc="225" dirty="0">
                  <a:latin typeface="文悦古典明朝体 (非商业使用) W5" pitchFamily="2" charset="-122"/>
                  <a:ea typeface="文悦古典明朝体 (非商业使用) W5" pitchFamily="2" charset="-122"/>
                  <a:sym typeface="+mn-ea"/>
                </a:rPr>
                <a:t>输入文本信息。在此输入文本信息，在此输入文本信息。</a:t>
              </a:r>
              <a:endParaRPr lang="zh-CN" altLang="en-US" sz="1400" spc="225" dirty="0">
                <a:solidFill>
                  <a:schemeClr val="tx1"/>
                </a:solidFill>
                <a:latin typeface="文悦古典明朝体 (非商业使用) W5" pitchFamily="2" charset="-122"/>
                <a:ea typeface="文悦古典明朝体 (非商业使用) W5" pitchFamily="2" charset="-122"/>
                <a:sym typeface="+mn-ea"/>
              </a:endParaRPr>
            </a:p>
          </p:txBody>
        </p:sp>
        <p:grpSp>
          <p:nvGrpSpPr>
            <p:cNvPr id="16" name="组合 15">
              <a:extLst>
                <a:ext uri="{FF2B5EF4-FFF2-40B4-BE49-F238E27FC236}">
                  <a16:creationId xmlns="" xmlns:a16="http://schemas.microsoft.com/office/drawing/2014/main" id="{06F6C68E-4651-4BA2-B3B9-A25C0D3745A6}"/>
                </a:ext>
              </a:extLst>
            </p:cNvPr>
            <p:cNvGrpSpPr/>
            <p:nvPr/>
          </p:nvGrpSpPr>
          <p:grpSpPr>
            <a:xfrm>
              <a:off x="14999" y="1785"/>
              <a:ext cx="1188" cy="1212"/>
              <a:chOff x="4140" y="2204"/>
              <a:chExt cx="618" cy="630"/>
            </a:xfrm>
          </p:grpSpPr>
          <p:sp>
            <p:nvSpPr>
              <p:cNvPr id="17" name="Freeform 5">
                <a:extLst>
                  <a:ext uri="{FF2B5EF4-FFF2-40B4-BE49-F238E27FC236}">
                    <a16:creationId xmlns="" xmlns:a16="http://schemas.microsoft.com/office/drawing/2014/main" id="{61F9B723-4A57-4DBC-A25C-95B3795A772E}"/>
                  </a:ext>
                </a:extLst>
              </p:cNvPr>
              <p:cNvSpPr/>
              <p:nvPr/>
            </p:nvSpPr>
            <p:spPr bwMode="auto">
              <a:xfrm>
                <a:off x="4146" y="2204"/>
                <a:ext cx="612" cy="63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latin typeface="文悦古典明朝体 (非商业使用) W5" pitchFamily="2" charset="-122"/>
                  <a:ea typeface="文悦古典明朝体 (非商业使用) W5" pitchFamily="2" charset="-122"/>
                </a:endParaRPr>
              </a:p>
            </p:txBody>
          </p:sp>
          <p:sp>
            <p:nvSpPr>
              <p:cNvPr id="18" name="文本框 17">
                <a:extLst>
                  <a:ext uri="{FF2B5EF4-FFF2-40B4-BE49-F238E27FC236}">
                    <a16:creationId xmlns="" xmlns:a16="http://schemas.microsoft.com/office/drawing/2014/main" id="{F015BA40-DA96-4BF3-8769-5667AD4F6ADF}"/>
                  </a:ext>
                </a:extLst>
              </p:cNvPr>
              <p:cNvSpPr txBox="1"/>
              <p:nvPr/>
            </p:nvSpPr>
            <p:spPr>
              <a:xfrm>
                <a:off x="4140" y="2275"/>
                <a:ext cx="555" cy="488"/>
              </a:xfrm>
              <a:prstGeom prst="rect">
                <a:avLst/>
              </a:prstGeom>
              <a:noFill/>
            </p:spPr>
            <p:txBody>
              <a:bodyPr vert="eaVert" wrap="square" rtlCol="0">
                <a:spAutoFit/>
              </a:bodyPr>
              <a:lstStyle/>
              <a:p>
                <a:pPr algn="ctr"/>
                <a:r>
                  <a:rPr lang="zh-CN" altLang="en-US" sz="3200">
                    <a:solidFill>
                      <a:schemeClr val="bg1"/>
                    </a:solidFill>
                    <a:latin typeface="文悦古典明朝体 (非商业使用) W5" pitchFamily="2" charset="-122"/>
                    <a:ea typeface="文悦古典明朝体 (非商业使用) W5" pitchFamily="2" charset="-122"/>
                    <a:cs typeface="★日文毛笔行书" panose="03000509000000000000" charset="-128"/>
                  </a:rPr>
                  <a:t>三</a:t>
                </a:r>
                <a:endParaRPr lang="zh-CN" altLang="en-US" sz="3200" dirty="0">
                  <a:solidFill>
                    <a:schemeClr val="bg1"/>
                  </a:solidFill>
                  <a:latin typeface="文悦古典明朝体 (非商业使用) W5" pitchFamily="2" charset="-122"/>
                  <a:ea typeface="文悦古典明朝体 (非商业使用) W5" pitchFamily="2" charset="-122"/>
                  <a:cs typeface="★日文毛笔行书" panose="03000509000000000000" charset="-128"/>
                </a:endParaRPr>
              </a:p>
            </p:txBody>
          </p:sp>
        </p:grpSp>
      </p:grpSp>
      <p:pic>
        <p:nvPicPr>
          <p:cNvPr id="19" name="图片 18">
            <a:extLst>
              <a:ext uri="{FF2B5EF4-FFF2-40B4-BE49-F238E27FC236}">
                <a16:creationId xmlns="" xmlns:a16="http://schemas.microsoft.com/office/drawing/2014/main" id="{CA859B32-CB4C-46C2-A450-533E0A0DDEE1}"/>
              </a:ext>
            </a:extLst>
          </p:cNvPr>
          <p:cNvPicPr>
            <a:picLocks noChangeAspect="1"/>
          </p:cNvPicPr>
          <p:nvPr/>
        </p:nvPicPr>
        <p:blipFill>
          <a:blip r:embed="rId4"/>
          <a:stretch>
            <a:fillRect/>
          </a:stretch>
        </p:blipFill>
        <p:spPr>
          <a:xfrm>
            <a:off x="1636395" y="1401445"/>
            <a:ext cx="2984500" cy="4575175"/>
          </a:xfrm>
          <a:prstGeom prst="rect">
            <a:avLst/>
          </a:prstGeom>
        </p:spPr>
      </p:pic>
    </p:spTree>
    <p:extLst>
      <p:ext uri="{BB962C8B-B14F-4D97-AF65-F5344CB8AC3E}">
        <p14:creationId xmlns:p14="http://schemas.microsoft.com/office/powerpoint/2010/main" val="2155370382"/>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2000"/>
                                        <p:tgtEl>
                                          <p:spTgt spid="4"/>
                                        </p:tgtEl>
                                      </p:cBhvr>
                                    </p:animEffect>
                                  </p:childTnLst>
                                </p:cTn>
                              </p:par>
                              <p:par>
                                <p:cTn id="14" presetID="21" presetClass="entr" presetSubtype="1"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heel(1)">
                                      <p:cBhvr>
                                        <p:cTn id="16" dur="2000"/>
                                        <p:tgtEl>
                                          <p:spTgt spid="9"/>
                                        </p:tgtEl>
                                      </p:cBhvr>
                                    </p:animEffect>
                                  </p:childTnLst>
                                </p:cTn>
                              </p:par>
                              <p:par>
                                <p:cTn id="17" presetID="21" presetClass="entr" presetSubtype="1"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heel(1)">
                                      <p:cBhvr>
                                        <p:cTn id="19"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97F18733-8DFA-4B05-B1FE-20AC4FBDB423}"/>
              </a:ext>
            </a:extLst>
          </p:cNvPr>
          <p:cNvSpPr/>
          <p:nvPr/>
        </p:nvSpPr>
        <p:spPr>
          <a:xfrm>
            <a:off x="0" y="0"/>
            <a:ext cx="12192000" cy="6858000"/>
          </a:xfrm>
          <a:prstGeom prst="rect">
            <a:avLst/>
          </a:prstGeom>
          <a:solidFill>
            <a:srgbClr val="3A4C5C">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 xmlns:a16="http://schemas.microsoft.com/office/drawing/2014/main" id="{0FE308E6-C3AE-48A3-9AA7-617F1F45BE9E}"/>
              </a:ext>
            </a:extLst>
          </p:cNvPr>
          <p:cNvSpPr/>
          <p:nvPr/>
        </p:nvSpPr>
        <p:spPr>
          <a:xfrm>
            <a:off x="395287" y="438150"/>
            <a:ext cx="11401425" cy="59816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文悦古典明朝体 (非商业使用) W5" pitchFamily="2" charset="-122"/>
              <a:ea typeface="文悦古典明朝体 (非商业使用) W5" pitchFamily="2" charset="-122"/>
            </a:endParaRPr>
          </a:p>
        </p:txBody>
      </p:sp>
      <p:pic>
        <p:nvPicPr>
          <p:cNvPr id="4" name="图片 3">
            <a:extLst>
              <a:ext uri="{FF2B5EF4-FFF2-40B4-BE49-F238E27FC236}">
                <a16:creationId xmlns="" xmlns:a16="http://schemas.microsoft.com/office/drawing/2014/main" id="{ABECAA97-1282-4D36-A9D8-DF1A117C664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2698" r="19918"/>
          <a:stretch/>
        </p:blipFill>
        <p:spPr>
          <a:xfrm>
            <a:off x="8564277" y="472587"/>
            <a:ext cx="2832489" cy="5977791"/>
          </a:xfrm>
          <a:prstGeom prst="rect">
            <a:avLst/>
          </a:prstGeom>
        </p:spPr>
      </p:pic>
      <p:pic>
        <p:nvPicPr>
          <p:cNvPr id="5" name="图片 4">
            <a:extLst>
              <a:ext uri="{FF2B5EF4-FFF2-40B4-BE49-F238E27FC236}">
                <a16:creationId xmlns="" xmlns:a16="http://schemas.microsoft.com/office/drawing/2014/main" id="{C38B1469-DC3E-4F96-BA5B-F7C792D71E3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0000" t="33750"/>
          <a:stretch/>
        </p:blipFill>
        <p:spPr>
          <a:xfrm flipH="1">
            <a:off x="399945" y="4400129"/>
            <a:ext cx="2743203" cy="2019303"/>
          </a:xfrm>
          <a:prstGeom prst="rect">
            <a:avLst/>
          </a:prstGeom>
        </p:spPr>
      </p:pic>
      <p:sp>
        <p:nvSpPr>
          <p:cNvPr id="6" name="矩形 5">
            <a:extLst>
              <a:ext uri="{FF2B5EF4-FFF2-40B4-BE49-F238E27FC236}">
                <a16:creationId xmlns="" xmlns:a16="http://schemas.microsoft.com/office/drawing/2014/main" id="{49A22C3E-7704-4B0A-B9ED-B7868E26683A}"/>
              </a:ext>
            </a:extLst>
          </p:cNvPr>
          <p:cNvSpPr/>
          <p:nvPr/>
        </p:nvSpPr>
        <p:spPr>
          <a:xfrm>
            <a:off x="2186476" y="1430494"/>
            <a:ext cx="2998620" cy="700576"/>
          </a:xfrm>
          <a:prstGeom prst="rect">
            <a:avLst/>
          </a:prstGeom>
        </p:spPr>
        <p:txBody>
          <a:bodyPr wrap="square">
            <a:spAutoFit/>
          </a:bodyPr>
          <a:lstStyle/>
          <a:p>
            <a:pPr>
              <a:lnSpc>
                <a:spcPct val="150000"/>
              </a:lnSpc>
            </a:pPr>
            <a:r>
              <a:rPr lang="zh-CN" altLang="en-US" sz="1400" dirty="0">
                <a:solidFill>
                  <a:schemeClr val="tx1">
                    <a:lumMod val="85000"/>
                    <a:lumOff val="15000"/>
                  </a:schemeClr>
                </a:solidFill>
                <a:latin typeface="文悦古典明朝体 (非商业使用) W5" pitchFamily="2" charset="-122"/>
                <a:ea typeface="文悦古典明朝体 (非商业使用) W5" pitchFamily="2" charset="-122"/>
                <a:cs typeface="+mn-ea"/>
                <a:sym typeface="+mn-lt"/>
              </a:rPr>
              <a:t>点击此处添加文字描述，文字颜色、大小、字体可根据需求进行更改。</a:t>
            </a:r>
          </a:p>
        </p:txBody>
      </p:sp>
      <p:sp>
        <p:nvSpPr>
          <p:cNvPr id="7" name="矩形 6">
            <a:extLst>
              <a:ext uri="{FF2B5EF4-FFF2-40B4-BE49-F238E27FC236}">
                <a16:creationId xmlns="" xmlns:a16="http://schemas.microsoft.com/office/drawing/2014/main" id="{9C29A63E-A744-4813-B8E3-5B5D981423D1}"/>
              </a:ext>
            </a:extLst>
          </p:cNvPr>
          <p:cNvSpPr/>
          <p:nvPr/>
        </p:nvSpPr>
        <p:spPr>
          <a:xfrm>
            <a:off x="2186476" y="930870"/>
            <a:ext cx="2723405" cy="499624"/>
          </a:xfrm>
          <a:prstGeom prst="rect">
            <a:avLst/>
          </a:prstGeom>
        </p:spPr>
        <p:txBody>
          <a:bodyPr wrap="square">
            <a:spAutoFit/>
          </a:bodyPr>
          <a:lstStyle/>
          <a:p>
            <a:pPr>
              <a:lnSpc>
                <a:spcPct val="150000"/>
              </a:lnSpc>
            </a:pPr>
            <a:r>
              <a:rPr lang="zh-CN" altLang="en-US" sz="2000" b="1" dirty="0">
                <a:solidFill>
                  <a:schemeClr val="tx1">
                    <a:lumMod val="85000"/>
                    <a:lumOff val="15000"/>
                  </a:schemeClr>
                </a:solidFill>
                <a:latin typeface="文悦古典明朝体 (非商业使用) W5" pitchFamily="2" charset="-122"/>
                <a:ea typeface="文悦古典明朝体 (非商业使用) W5" pitchFamily="2" charset="-122"/>
                <a:cs typeface="+mn-ea"/>
                <a:sym typeface="+mn-lt"/>
              </a:rPr>
              <a:t>点击此处添加文本</a:t>
            </a:r>
          </a:p>
        </p:txBody>
      </p:sp>
      <p:grpSp>
        <p:nvGrpSpPr>
          <p:cNvPr id="8" name="组合 7">
            <a:extLst>
              <a:ext uri="{FF2B5EF4-FFF2-40B4-BE49-F238E27FC236}">
                <a16:creationId xmlns="" xmlns:a16="http://schemas.microsoft.com/office/drawing/2014/main" id="{D757BE40-5233-4411-B2FA-7D60D5ACCF16}"/>
              </a:ext>
            </a:extLst>
          </p:cNvPr>
          <p:cNvGrpSpPr/>
          <p:nvPr/>
        </p:nvGrpSpPr>
        <p:grpSpPr>
          <a:xfrm>
            <a:off x="1024972" y="901373"/>
            <a:ext cx="1187041" cy="1173209"/>
            <a:chOff x="7955057" y="3983631"/>
            <a:chExt cx="1187041" cy="1173209"/>
          </a:xfrm>
        </p:grpSpPr>
        <p:pic>
          <p:nvPicPr>
            <p:cNvPr id="9" name="图片 8">
              <a:extLst>
                <a:ext uri="{FF2B5EF4-FFF2-40B4-BE49-F238E27FC236}">
                  <a16:creationId xmlns="" xmlns:a16="http://schemas.microsoft.com/office/drawing/2014/main" id="{9D5A9568-19BA-4576-AE66-4BA59606613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55057" y="3983631"/>
              <a:ext cx="1187041" cy="1173209"/>
            </a:xfrm>
            <a:prstGeom prst="rect">
              <a:avLst/>
            </a:prstGeom>
          </p:spPr>
        </p:pic>
        <p:sp>
          <p:nvSpPr>
            <p:cNvPr id="10" name="矩形 9">
              <a:extLst>
                <a:ext uri="{FF2B5EF4-FFF2-40B4-BE49-F238E27FC236}">
                  <a16:creationId xmlns="" xmlns:a16="http://schemas.microsoft.com/office/drawing/2014/main" id="{D7DB4923-5304-467F-A50A-D9426BB186AC}"/>
                </a:ext>
              </a:extLst>
            </p:cNvPr>
            <p:cNvSpPr/>
            <p:nvPr/>
          </p:nvSpPr>
          <p:spPr>
            <a:xfrm>
              <a:off x="8310379" y="4275603"/>
              <a:ext cx="595035" cy="584775"/>
            </a:xfrm>
            <a:prstGeom prst="rect">
              <a:avLst/>
            </a:prstGeom>
          </p:spPr>
          <p:txBody>
            <a:bodyPr wrap="none">
              <a:spAutoFit/>
            </a:bodyPr>
            <a:lstStyle/>
            <a:p>
              <a:r>
                <a:rPr lang="zh-CN" altLang="en-US" sz="3200" dirty="0">
                  <a:solidFill>
                    <a:schemeClr val="bg1"/>
                  </a:solidFill>
                  <a:effectLst>
                    <a:outerShdw blurRad="38100" dist="38100" dir="2700000" algn="tl">
                      <a:srgbClr val="000000">
                        <a:alpha val="43137"/>
                      </a:srgbClr>
                    </a:outerShdw>
                  </a:effectLst>
                  <a:latin typeface="文悦古典明朝体 (非商业使用) W5" pitchFamily="2" charset="-122"/>
                  <a:ea typeface="文悦古典明朝体 (非商业使用) W5" pitchFamily="2" charset="-122"/>
                </a:rPr>
                <a:t>壹</a:t>
              </a:r>
            </a:p>
          </p:txBody>
        </p:sp>
      </p:grpSp>
      <p:sp>
        <p:nvSpPr>
          <p:cNvPr id="11" name="矩形 10">
            <a:extLst>
              <a:ext uri="{FF2B5EF4-FFF2-40B4-BE49-F238E27FC236}">
                <a16:creationId xmlns="" xmlns:a16="http://schemas.microsoft.com/office/drawing/2014/main" id="{2326D499-139B-48B1-A3CF-4C68272F90FE}"/>
              </a:ext>
            </a:extLst>
          </p:cNvPr>
          <p:cNvSpPr/>
          <p:nvPr/>
        </p:nvSpPr>
        <p:spPr>
          <a:xfrm>
            <a:off x="3772540" y="3225468"/>
            <a:ext cx="2998620" cy="700576"/>
          </a:xfrm>
          <a:prstGeom prst="rect">
            <a:avLst/>
          </a:prstGeom>
        </p:spPr>
        <p:txBody>
          <a:bodyPr wrap="square">
            <a:spAutoFit/>
          </a:bodyPr>
          <a:lstStyle/>
          <a:p>
            <a:pPr>
              <a:lnSpc>
                <a:spcPct val="150000"/>
              </a:lnSpc>
            </a:pPr>
            <a:r>
              <a:rPr lang="zh-CN" altLang="en-US" sz="1400" dirty="0">
                <a:solidFill>
                  <a:schemeClr val="tx1">
                    <a:lumMod val="85000"/>
                    <a:lumOff val="15000"/>
                  </a:schemeClr>
                </a:solidFill>
                <a:latin typeface="文悦古典明朝体 (非商业使用) W5" pitchFamily="2" charset="-122"/>
                <a:ea typeface="文悦古典明朝体 (非商业使用) W5" pitchFamily="2" charset="-122"/>
                <a:cs typeface="+mn-ea"/>
                <a:sym typeface="+mn-lt"/>
              </a:rPr>
              <a:t>点击此处添加文字描述，文字颜色、大小、字体可根据需求进行更改。</a:t>
            </a:r>
          </a:p>
        </p:txBody>
      </p:sp>
      <p:sp>
        <p:nvSpPr>
          <p:cNvPr id="12" name="矩形 11">
            <a:extLst>
              <a:ext uri="{FF2B5EF4-FFF2-40B4-BE49-F238E27FC236}">
                <a16:creationId xmlns="" xmlns:a16="http://schemas.microsoft.com/office/drawing/2014/main" id="{52D67103-3C59-4C53-A16A-7AE8AD916EA0}"/>
              </a:ext>
            </a:extLst>
          </p:cNvPr>
          <p:cNvSpPr/>
          <p:nvPr/>
        </p:nvSpPr>
        <p:spPr>
          <a:xfrm>
            <a:off x="3772540" y="2725844"/>
            <a:ext cx="2723405" cy="499624"/>
          </a:xfrm>
          <a:prstGeom prst="rect">
            <a:avLst/>
          </a:prstGeom>
        </p:spPr>
        <p:txBody>
          <a:bodyPr wrap="square">
            <a:spAutoFit/>
          </a:bodyPr>
          <a:lstStyle/>
          <a:p>
            <a:pPr>
              <a:lnSpc>
                <a:spcPct val="150000"/>
              </a:lnSpc>
            </a:pPr>
            <a:r>
              <a:rPr lang="zh-CN" altLang="en-US" sz="2000" b="1" dirty="0">
                <a:solidFill>
                  <a:schemeClr val="tx1">
                    <a:lumMod val="85000"/>
                    <a:lumOff val="15000"/>
                  </a:schemeClr>
                </a:solidFill>
                <a:latin typeface="文悦古典明朝体 (非商业使用) W5" pitchFamily="2" charset="-122"/>
                <a:ea typeface="文悦古典明朝体 (非商业使用) W5" pitchFamily="2" charset="-122"/>
                <a:cs typeface="+mn-ea"/>
                <a:sym typeface="+mn-lt"/>
              </a:rPr>
              <a:t>点击此处添加文本</a:t>
            </a:r>
          </a:p>
        </p:txBody>
      </p:sp>
      <p:grpSp>
        <p:nvGrpSpPr>
          <p:cNvPr id="13" name="组合 12">
            <a:extLst>
              <a:ext uri="{FF2B5EF4-FFF2-40B4-BE49-F238E27FC236}">
                <a16:creationId xmlns="" xmlns:a16="http://schemas.microsoft.com/office/drawing/2014/main" id="{003A3A3A-0571-49AD-9A5B-AC06CE5C3056}"/>
              </a:ext>
            </a:extLst>
          </p:cNvPr>
          <p:cNvGrpSpPr/>
          <p:nvPr/>
        </p:nvGrpSpPr>
        <p:grpSpPr>
          <a:xfrm>
            <a:off x="2611036" y="2696347"/>
            <a:ext cx="1187041" cy="1173209"/>
            <a:chOff x="7955057" y="3983631"/>
            <a:chExt cx="1187041" cy="1173209"/>
          </a:xfrm>
        </p:grpSpPr>
        <p:pic>
          <p:nvPicPr>
            <p:cNvPr id="14" name="图片 13">
              <a:extLst>
                <a:ext uri="{FF2B5EF4-FFF2-40B4-BE49-F238E27FC236}">
                  <a16:creationId xmlns="" xmlns:a16="http://schemas.microsoft.com/office/drawing/2014/main" id="{1F8DAAC2-7003-419E-BD1C-54744A9152C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55057" y="3983631"/>
              <a:ext cx="1187041" cy="1173209"/>
            </a:xfrm>
            <a:prstGeom prst="rect">
              <a:avLst/>
            </a:prstGeom>
          </p:spPr>
        </p:pic>
        <p:sp>
          <p:nvSpPr>
            <p:cNvPr id="15" name="矩形 14">
              <a:extLst>
                <a:ext uri="{FF2B5EF4-FFF2-40B4-BE49-F238E27FC236}">
                  <a16:creationId xmlns="" xmlns:a16="http://schemas.microsoft.com/office/drawing/2014/main" id="{F4C66D9F-DED4-4E0F-8404-527858346F3E}"/>
                </a:ext>
              </a:extLst>
            </p:cNvPr>
            <p:cNvSpPr/>
            <p:nvPr/>
          </p:nvSpPr>
          <p:spPr>
            <a:xfrm>
              <a:off x="8310379" y="4275603"/>
              <a:ext cx="595035" cy="584775"/>
            </a:xfrm>
            <a:prstGeom prst="rect">
              <a:avLst/>
            </a:prstGeom>
          </p:spPr>
          <p:txBody>
            <a:bodyPr wrap="none">
              <a:spAutoFit/>
            </a:bodyPr>
            <a:lstStyle/>
            <a:p>
              <a:r>
                <a:rPr lang="zh-CN" altLang="en-US" sz="3200" dirty="0">
                  <a:solidFill>
                    <a:schemeClr val="bg1"/>
                  </a:solidFill>
                  <a:effectLst>
                    <a:outerShdw blurRad="38100" dist="38100" dir="2700000" algn="tl">
                      <a:srgbClr val="000000">
                        <a:alpha val="43137"/>
                      </a:srgbClr>
                    </a:outerShdw>
                  </a:effectLst>
                  <a:latin typeface="文悦古典明朝体 (非商业使用) W5" pitchFamily="2" charset="-122"/>
                  <a:ea typeface="文悦古典明朝体 (非商业使用) W5" pitchFamily="2" charset="-122"/>
                </a:rPr>
                <a:t>贰</a:t>
              </a:r>
            </a:p>
          </p:txBody>
        </p:sp>
      </p:grpSp>
      <p:sp>
        <p:nvSpPr>
          <p:cNvPr id="16" name="矩形 15">
            <a:extLst>
              <a:ext uri="{FF2B5EF4-FFF2-40B4-BE49-F238E27FC236}">
                <a16:creationId xmlns="" xmlns:a16="http://schemas.microsoft.com/office/drawing/2014/main" id="{3A7EAFC4-B211-4AD5-8B9C-314125AC1681}"/>
              </a:ext>
            </a:extLst>
          </p:cNvPr>
          <p:cNvSpPr/>
          <p:nvPr/>
        </p:nvSpPr>
        <p:spPr>
          <a:xfrm>
            <a:off x="5629726" y="4807701"/>
            <a:ext cx="2998620" cy="700576"/>
          </a:xfrm>
          <a:prstGeom prst="rect">
            <a:avLst/>
          </a:prstGeom>
        </p:spPr>
        <p:txBody>
          <a:bodyPr wrap="square">
            <a:spAutoFit/>
          </a:bodyPr>
          <a:lstStyle/>
          <a:p>
            <a:pPr>
              <a:lnSpc>
                <a:spcPct val="150000"/>
              </a:lnSpc>
            </a:pPr>
            <a:r>
              <a:rPr lang="zh-CN" altLang="en-US" sz="1400" dirty="0">
                <a:solidFill>
                  <a:schemeClr val="tx1">
                    <a:lumMod val="85000"/>
                    <a:lumOff val="15000"/>
                  </a:schemeClr>
                </a:solidFill>
                <a:latin typeface="文悦古典明朝体 (非商业使用) W5" pitchFamily="2" charset="-122"/>
                <a:ea typeface="文悦古典明朝体 (非商业使用) W5" pitchFamily="2" charset="-122"/>
                <a:cs typeface="+mn-ea"/>
                <a:sym typeface="+mn-lt"/>
              </a:rPr>
              <a:t>点击此处添加文字描述，文字颜色、大小、字体可根据需求进行更改。</a:t>
            </a:r>
          </a:p>
        </p:txBody>
      </p:sp>
      <p:sp>
        <p:nvSpPr>
          <p:cNvPr id="17" name="矩形 16">
            <a:extLst>
              <a:ext uri="{FF2B5EF4-FFF2-40B4-BE49-F238E27FC236}">
                <a16:creationId xmlns="" xmlns:a16="http://schemas.microsoft.com/office/drawing/2014/main" id="{4EA0D9B4-B486-428D-B7DF-861C3434213B}"/>
              </a:ext>
            </a:extLst>
          </p:cNvPr>
          <p:cNvSpPr/>
          <p:nvPr/>
        </p:nvSpPr>
        <p:spPr>
          <a:xfrm>
            <a:off x="5629726" y="4308077"/>
            <a:ext cx="2723405" cy="499624"/>
          </a:xfrm>
          <a:prstGeom prst="rect">
            <a:avLst/>
          </a:prstGeom>
        </p:spPr>
        <p:txBody>
          <a:bodyPr wrap="square">
            <a:spAutoFit/>
          </a:bodyPr>
          <a:lstStyle/>
          <a:p>
            <a:pPr>
              <a:lnSpc>
                <a:spcPct val="150000"/>
              </a:lnSpc>
            </a:pPr>
            <a:r>
              <a:rPr lang="zh-CN" altLang="en-US" sz="2000" b="1" dirty="0">
                <a:solidFill>
                  <a:schemeClr val="tx1">
                    <a:lumMod val="85000"/>
                    <a:lumOff val="15000"/>
                  </a:schemeClr>
                </a:solidFill>
                <a:latin typeface="文悦古典明朝体 (非商业使用) W5" pitchFamily="2" charset="-122"/>
                <a:ea typeface="文悦古典明朝体 (非商业使用) W5" pitchFamily="2" charset="-122"/>
                <a:cs typeface="+mn-ea"/>
                <a:sym typeface="+mn-lt"/>
              </a:rPr>
              <a:t>点击此处添加文本</a:t>
            </a:r>
          </a:p>
        </p:txBody>
      </p:sp>
      <p:grpSp>
        <p:nvGrpSpPr>
          <p:cNvPr id="18" name="组合 17">
            <a:extLst>
              <a:ext uri="{FF2B5EF4-FFF2-40B4-BE49-F238E27FC236}">
                <a16:creationId xmlns="" xmlns:a16="http://schemas.microsoft.com/office/drawing/2014/main" id="{0598B188-52AD-4014-83A0-2B55BC4082D7}"/>
              </a:ext>
            </a:extLst>
          </p:cNvPr>
          <p:cNvGrpSpPr/>
          <p:nvPr/>
        </p:nvGrpSpPr>
        <p:grpSpPr>
          <a:xfrm>
            <a:off x="4468222" y="4278580"/>
            <a:ext cx="1187041" cy="1173209"/>
            <a:chOff x="7955057" y="3983631"/>
            <a:chExt cx="1187041" cy="1173209"/>
          </a:xfrm>
        </p:grpSpPr>
        <p:pic>
          <p:nvPicPr>
            <p:cNvPr id="19" name="图片 18">
              <a:extLst>
                <a:ext uri="{FF2B5EF4-FFF2-40B4-BE49-F238E27FC236}">
                  <a16:creationId xmlns="" xmlns:a16="http://schemas.microsoft.com/office/drawing/2014/main" id="{DAEFDC8D-F944-4939-B1B3-FD06AB16217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55057" y="3983631"/>
              <a:ext cx="1187041" cy="1173209"/>
            </a:xfrm>
            <a:prstGeom prst="rect">
              <a:avLst/>
            </a:prstGeom>
          </p:spPr>
        </p:pic>
        <p:sp>
          <p:nvSpPr>
            <p:cNvPr id="20" name="矩形 19">
              <a:extLst>
                <a:ext uri="{FF2B5EF4-FFF2-40B4-BE49-F238E27FC236}">
                  <a16:creationId xmlns="" xmlns:a16="http://schemas.microsoft.com/office/drawing/2014/main" id="{399102C7-3225-4004-83A3-D5276C3BAAB2}"/>
                </a:ext>
              </a:extLst>
            </p:cNvPr>
            <p:cNvSpPr/>
            <p:nvPr/>
          </p:nvSpPr>
          <p:spPr>
            <a:xfrm>
              <a:off x="8310379" y="4275603"/>
              <a:ext cx="595035" cy="584775"/>
            </a:xfrm>
            <a:prstGeom prst="rect">
              <a:avLst/>
            </a:prstGeom>
          </p:spPr>
          <p:txBody>
            <a:bodyPr wrap="none">
              <a:spAutoFit/>
            </a:bodyPr>
            <a:lstStyle/>
            <a:p>
              <a:r>
                <a:rPr lang="zh-CN" altLang="en-US" sz="3200" dirty="0">
                  <a:solidFill>
                    <a:schemeClr val="bg1"/>
                  </a:solidFill>
                  <a:effectLst>
                    <a:outerShdw blurRad="38100" dist="38100" dir="2700000" algn="tl">
                      <a:srgbClr val="000000">
                        <a:alpha val="43137"/>
                      </a:srgbClr>
                    </a:outerShdw>
                  </a:effectLst>
                  <a:latin typeface="文悦古典明朝体 (非商业使用) W5" pitchFamily="2" charset="-122"/>
                  <a:ea typeface="文悦古典明朝体 (非商业使用) W5" pitchFamily="2" charset="-122"/>
                </a:rPr>
                <a:t>叁</a:t>
              </a:r>
            </a:p>
          </p:txBody>
        </p:sp>
      </p:grpSp>
    </p:spTree>
    <p:extLst>
      <p:ext uri="{BB962C8B-B14F-4D97-AF65-F5344CB8AC3E}">
        <p14:creationId xmlns:p14="http://schemas.microsoft.com/office/powerpoint/2010/main" val="112721661"/>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anim calcmode="lin" valueType="num">
                                      <p:cBhvr>
                                        <p:cTn id="19" dur="500" fill="hold"/>
                                        <p:tgtEl>
                                          <p:spTgt spid="11"/>
                                        </p:tgtEl>
                                        <p:attrNameLst>
                                          <p:attrName>ppt_x</p:attrName>
                                        </p:attrNameLst>
                                      </p:cBhvr>
                                      <p:tavLst>
                                        <p:tav tm="0">
                                          <p:val>
                                            <p:strVal val="#ppt_x"/>
                                          </p:val>
                                        </p:tav>
                                        <p:tav tm="100000">
                                          <p:val>
                                            <p:strVal val="#ppt_x"/>
                                          </p:val>
                                        </p:tav>
                                      </p:tavLst>
                                    </p:anim>
                                    <p:anim calcmode="lin" valueType="num">
                                      <p:cBhvr>
                                        <p:cTn id="20" dur="500" fill="hold"/>
                                        <p:tgtEl>
                                          <p:spTgt spid="11"/>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anim calcmode="lin" valueType="num">
                                      <p:cBhvr>
                                        <p:cTn id="24" dur="500" fill="hold"/>
                                        <p:tgtEl>
                                          <p:spTgt spid="12"/>
                                        </p:tgtEl>
                                        <p:attrNameLst>
                                          <p:attrName>ppt_x</p:attrName>
                                        </p:attrNameLst>
                                      </p:cBhvr>
                                      <p:tavLst>
                                        <p:tav tm="0">
                                          <p:val>
                                            <p:strVal val="#ppt_x"/>
                                          </p:val>
                                        </p:tav>
                                        <p:tav tm="100000">
                                          <p:val>
                                            <p:strVal val="#ppt_x"/>
                                          </p:val>
                                        </p:tav>
                                      </p:tavLst>
                                    </p:anim>
                                    <p:anim calcmode="lin" valueType="num">
                                      <p:cBhvr>
                                        <p:cTn id="25" dur="500" fill="hold"/>
                                        <p:tgtEl>
                                          <p:spTgt spid="12"/>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47" presetClass="entr" presetSubtype="0"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anim calcmode="lin" valueType="num">
                                      <p:cBhvr>
                                        <p:cTn id="30" dur="500" fill="hold"/>
                                        <p:tgtEl>
                                          <p:spTgt spid="16"/>
                                        </p:tgtEl>
                                        <p:attrNameLst>
                                          <p:attrName>ppt_x</p:attrName>
                                        </p:attrNameLst>
                                      </p:cBhvr>
                                      <p:tavLst>
                                        <p:tav tm="0">
                                          <p:val>
                                            <p:strVal val="#ppt_x"/>
                                          </p:val>
                                        </p:tav>
                                        <p:tav tm="100000">
                                          <p:val>
                                            <p:strVal val="#ppt_x"/>
                                          </p:val>
                                        </p:tav>
                                      </p:tavLst>
                                    </p:anim>
                                    <p:anim calcmode="lin" valueType="num">
                                      <p:cBhvr>
                                        <p:cTn id="31" dur="500" fill="hold"/>
                                        <p:tgtEl>
                                          <p:spTgt spid="16"/>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anim calcmode="lin" valueType="num">
                                      <p:cBhvr>
                                        <p:cTn id="35" dur="500" fill="hold"/>
                                        <p:tgtEl>
                                          <p:spTgt spid="17"/>
                                        </p:tgtEl>
                                        <p:attrNameLst>
                                          <p:attrName>ppt_x</p:attrName>
                                        </p:attrNameLst>
                                      </p:cBhvr>
                                      <p:tavLst>
                                        <p:tav tm="0">
                                          <p:val>
                                            <p:strVal val="#ppt_x"/>
                                          </p:val>
                                        </p:tav>
                                        <p:tav tm="100000">
                                          <p:val>
                                            <p:strVal val="#ppt_x"/>
                                          </p:val>
                                        </p:tav>
                                      </p:tavLst>
                                    </p:anim>
                                    <p:anim calcmode="lin" valueType="num">
                                      <p:cBhvr>
                                        <p:cTn id="36"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P spid="12" grpId="0"/>
      <p:bldP spid="16"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97F18733-8DFA-4B05-B1FE-20AC4FBDB423}"/>
              </a:ext>
            </a:extLst>
          </p:cNvPr>
          <p:cNvSpPr/>
          <p:nvPr/>
        </p:nvSpPr>
        <p:spPr>
          <a:xfrm>
            <a:off x="0" y="0"/>
            <a:ext cx="12192000" cy="6858000"/>
          </a:xfrm>
          <a:prstGeom prst="rect">
            <a:avLst/>
          </a:prstGeom>
          <a:solidFill>
            <a:srgbClr val="3A4C5C">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 xmlns:a16="http://schemas.microsoft.com/office/drawing/2014/main" id="{0FE308E6-C3AE-48A3-9AA7-617F1F45BE9E}"/>
              </a:ext>
            </a:extLst>
          </p:cNvPr>
          <p:cNvSpPr/>
          <p:nvPr/>
        </p:nvSpPr>
        <p:spPr>
          <a:xfrm>
            <a:off x="395287" y="438150"/>
            <a:ext cx="11401425" cy="59816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文悦古典明朝体 (非商业使用) W5" pitchFamily="2" charset="-122"/>
              <a:ea typeface="文悦古典明朝体 (非商业使用) W5" pitchFamily="2" charset="-122"/>
            </a:endParaRPr>
          </a:p>
        </p:txBody>
      </p:sp>
      <p:grpSp>
        <p:nvGrpSpPr>
          <p:cNvPr id="18" name="组合 17">
            <a:extLst>
              <a:ext uri="{FF2B5EF4-FFF2-40B4-BE49-F238E27FC236}">
                <a16:creationId xmlns="" xmlns:a16="http://schemas.microsoft.com/office/drawing/2014/main" id="{F3EBD360-83EC-470C-B405-A65BF51945D8}"/>
              </a:ext>
            </a:extLst>
          </p:cNvPr>
          <p:cNvGrpSpPr/>
          <p:nvPr/>
        </p:nvGrpSpPr>
        <p:grpSpPr>
          <a:xfrm>
            <a:off x="6448425" y="1893605"/>
            <a:ext cx="1281544" cy="3070789"/>
            <a:chOff x="7834644" y="1308227"/>
            <a:chExt cx="1281544" cy="3070789"/>
          </a:xfrm>
        </p:grpSpPr>
        <p:grpSp>
          <p:nvGrpSpPr>
            <p:cNvPr id="19" name="组合 18">
              <a:extLst>
                <a:ext uri="{FF2B5EF4-FFF2-40B4-BE49-F238E27FC236}">
                  <a16:creationId xmlns="" xmlns:a16="http://schemas.microsoft.com/office/drawing/2014/main" id="{FA0C7E2B-BCFB-4940-B957-33DA0ABAC919}"/>
                </a:ext>
              </a:extLst>
            </p:cNvPr>
            <p:cNvGrpSpPr/>
            <p:nvPr/>
          </p:nvGrpSpPr>
          <p:grpSpPr>
            <a:xfrm>
              <a:off x="8315969" y="1308227"/>
              <a:ext cx="800219" cy="2120773"/>
              <a:chOff x="3459195" y="1052191"/>
              <a:chExt cx="800219" cy="2486025"/>
            </a:xfrm>
          </p:grpSpPr>
          <p:sp>
            <p:nvSpPr>
              <p:cNvPr id="21" name="椭圆 20">
                <a:extLst>
                  <a:ext uri="{FF2B5EF4-FFF2-40B4-BE49-F238E27FC236}">
                    <a16:creationId xmlns="" xmlns:a16="http://schemas.microsoft.com/office/drawing/2014/main" id="{3BC4B158-5D54-4ED0-99A7-6B87B0A23BA7}"/>
                  </a:ext>
                </a:extLst>
              </p:cNvPr>
              <p:cNvSpPr/>
              <p:nvPr/>
            </p:nvSpPr>
            <p:spPr>
              <a:xfrm>
                <a:off x="3689021" y="2775136"/>
                <a:ext cx="470198" cy="54165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文悦古典明朝体 (非商业使用) W5" pitchFamily="2" charset="-122"/>
                  <a:ea typeface="文悦古典明朝体 (非商业使用) W5" pitchFamily="2" charset="-122"/>
                </a:endParaRPr>
              </a:p>
            </p:txBody>
          </p:sp>
          <p:sp>
            <p:nvSpPr>
              <p:cNvPr id="22" name="文本框 21">
                <a:extLst>
                  <a:ext uri="{FF2B5EF4-FFF2-40B4-BE49-F238E27FC236}">
                    <a16:creationId xmlns="" xmlns:a16="http://schemas.microsoft.com/office/drawing/2014/main" id="{3ECABB20-709C-4F12-AE96-7EFDE13FD05D}"/>
                  </a:ext>
                </a:extLst>
              </p:cNvPr>
              <p:cNvSpPr txBox="1"/>
              <p:nvPr/>
            </p:nvSpPr>
            <p:spPr>
              <a:xfrm>
                <a:off x="3459195" y="1052191"/>
                <a:ext cx="800219" cy="2486025"/>
              </a:xfrm>
              <a:prstGeom prst="rect">
                <a:avLst/>
              </a:prstGeom>
              <a:noFill/>
            </p:spPr>
            <p:txBody>
              <a:bodyPr vert="eaVert" wrap="square" rtlCol="0">
                <a:spAutoFit/>
              </a:bodyPr>
              <a:lstStyle/>
              <a:p>
                <a:pPr algn="ctr"/>
                <a:r>
                  <a:rPr lang="zh-CN" altLang="en-US" sz="4000" dirty="0">
                    <a:latin typeface="文悦古典明朝体 (非商业使用) W5" pitchFamily="2" charset="-122"/>
                    <a:ea typeface="文悦古典明朝体 (非商业使用) W5" pitchFamily="2" charset="-122"/>
                  </a:rPr>
                  <a:t>一章回</a:t>
                </a:r>
              </a:p>
            </p:txBody>
          </p:sp>
        </p:grpSp>
        <p:sp>
          <p:nvSpPr>
            <p:cNvPr id="20" name="矩形 19">
              <a:extLst>
                <a:ext uri="{FF2B5EF4-FFF2-40B4-BE49-F238E27FC236}">
                  <a16:creationId xmlns="" xmlns:a16="http://schemas.microsoft.com/office/drawing/2014/main" id="{1DE6C47C-CA1C-4AF9-9A79-48D4F8F9C260}"/>
                </a:ext>
              </a:extLst>
            </p:cNvPr>
            <p:cNvSpPr/>
            <p:nvPr/>
          </p:nvSpPr>
          <p:spPr>
            <a:xfrm>
              <a:off x="7834644" y="1785998"/>
              <a:ext cx="461665" cy="2593018"/>
            </a:xfrm>
            <a:prstGeom prst="rect">
              <a:avLst/>
            </a:prstGeom>
          </p:spPr>
          <p:txBody>
            <a:bodyPr vert="eaVert" wrap="none">
              <a:spAutoFit/>
            </a:bodyPr>
            <a:lstStyle/>
            <a:p>
              <a:r>
                <a:rPr lang="zh-CN" altLang="en-US" kern="0" spc="150" dirty="0">
                  <a:solidFill>
                    <a:srgbClr val="3A4C5C"/>
                  </a:solidFill>
                  <a:latin typeface="文悦古典明朝体 (非商业使用) W5" pitchFamily="2" charset="-122"/>
                  <a:ea typeface="文悦古典明朝体 (非商业使用) W5" pitchFamily="2" charset="-122"/>
                </a:rPr>
                <a:t>单击此处添加简要内容</a:t>
              </a:r>
            </a:p>
          </p:txBody>
        </p:sp>
      </p:grpSp>
      <p:grpSp>
        <p:nvGrpSpPr>
          <p:cNvPr id="23" name="组合 22">
            <a:extLst>
              <a:ext uri="{FF2B5EF4-FFF2-40B4-BE49-F238E27FC236}">
                <a16:creationId xmlns="" xmlns:a16="http://schemas.microsoft.com/office/drawing/2014/main" id="{3462EA4A-2B31-4165-8ECA-CFA9E8388E4D}"/>
              </a:ext>
            </a:extLst>
          </p:cNvPr>
          <p:cNvGrpSpPr/>
          <p:nvPr/>
        </p:nvGrpSpPr>
        <p:grpSpPr>
          <a:xfrm>
            <a:off x="4691568" y="1893604"/>
            <a:ext cx="1268708" cy="3070790"/>
            <a:chOff x="5901069" y="1344739"/>
            <a:chExt cx="1268708" cy="3070790"/>
          </a:xfrm>
        </p:grpSpPr>
        <p:grpSp>
          <p:nvGrpSpPr>
            <p:cNvPr id="24" name="组合 23">
              <a:extLst>
                <a:ext uri="{FF2B5EF4-FFF2-40B4-BE49-F238E27FC236}">
                  <a16:creationId xmlns="" xmlns:a16="http://schemas.microsoft.com/office/drawing/2014/main" id="{2D79B4EB-F503-44B5-930D-61978D39F7AC}"/>
                </a:ext>
              </a:extLst>
            </p:cNvPr>
            <p:cNvGrpSpPr/>
            <p:nvPr/>
          </p:nvGrpSpPr>
          <p:grpSpPr>
            <a:xfrm>
              <a:off x="6369558" y="1344739"/>
              <a:ext cx="800219" cy="2120773"/>
              <a:chOff x="3446359" y="1052190"/>
              <a:chExt cx="800219" cy="2486025"/>
            </a:xfrm>
          </p:grpSpPr>
          <p:sp>
            <p:nvSpPr>
              <p:cNvPr id="26" name="椭圆 25">
                <a:extLst>
                  <a:ext uri="{FF2B5EF4-FFF2-40B4-BE49-F238E27FC236}">
                    <a16:creationId xmlns="" xmlns:a16="http://schemas.microsoft.com/office/drawing/2014/main" id="{4F1EA7C8-2C25-4508-BCF2-92B36F6B2137}"/>
                  </a:ext>
                </a:extLst>
              </p:cNvPr>
              <p:cNvSpPr/>
              <p:nvPr/>
            </p:nvSpPr>
            <p:spPr>
              <a:xfrm>
                <a:off x="3689021" y="2775136"/>
                <a:ext cx="470198" cy="54165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文悦古典明朝体 (非商业使用) W5" pitchFamily="2" charset="-122"/>
                  <a:ea typeface="文悦古典明朝体 (非商业使用) W5" pitchFamily="2" charset="-122"/>
                </a:endParaRPr>
              </a:p>
            </p:txBody>
          </p:sp>
          <p:sp>
            <p:nvSpPr>
              <p:cNvPr id="27" name="文本框 26">
                <a:extLst>
                  <a:ext uri="{FF2B5EF4-FFF2-40B4-BE49-F238E27FC236}">
                    <a16:creationId xmlns="" xmlns:a16="http://schemas.microsoft.com/office/drawing/2014/main" id="{EA514A69-DB85-4665-A805-ABD8D3B07F69}"/>
                  </a:ext>
                </a:extLst>
              </p:cNvPr>
              <p:cNvSpPr txBox="1"/>
              <p:nvPr/>
            </p:nvSpPr>
            <p:spPr>
              <a:xfrm>
                <a:off x="3446359" y="1052190"/>
                <a:ext cx="800219" cy="2486025"/>
              </a:xfrm>
              <a:prstGeom prst="rect">
                <a:avLst/>
              </a:prstGeom>
              <a:noFill/>
            </p:spPr>
            <p:txBody>
              <a:bodyPr vert="eaVert" wrap="square" rtlCol="0">
                <a:spAutoFit/>
              </a:bodyPr>
              <a:lstStyle/>
              <a:p>
                <a:pPr algn="ctr"/>
                <a:r>
                  <a:rPr lang="zh-CN" altLang="en-US" sz="4000" dirty="0">
                    <a:latin typeface="文悦古典明朝体 (非商业使用) W5" pitchFamily="2" charset="-122"/>
                    <a:ea typeface="文悦古典明朝体 (非商业使用) W5" pitchFamily="2" charset="-122"/>
                  </a:rPr>
                  <a:t>二章回</a:t>
                </a:r>
              </a:p>
            </p:txBody>
          </p:sp>
        </p:grpSp>
        <p:sp>
          <p:nvSpPr>
            <p:cNvPr id="25" name="矩形 24">
              <a:extLst>
                <a:ext uri="{FF2B5EF4-FFF2-40B4-BE49-F238E27FC236}">
                  <a16:creationId xmlns="" xmlns:a16="http://schemas.microsoft.com/office/drawing/2014/main" id="{6013BFBD-FC0B-49E6-9226-E016E95C77CC}"/>
                </a:ext>
              </a:extLst>
            </p:cNvPr>
            <p:cNvSpPr/>
            <p:nvPr/>
          </p:nvSpPr>
          <p:spPr>
            <a:xfrm>
              <a:off x="5901069" y="1822511"/>
              <a:ext cx="461665" cy="2593018"/>
            </a:xfrm>
            <a:prstGeom prst="rect">
              <a:avLst/>
            </a:prstGeom>
          </p:spPr>
          <p:txBody>
            <a:bodyPr vert="eaVert" wrap="none">
              <a:spAutoFit/>
            </a:bodyPr>
            <a:lstStyle/>
            <a:p>
              <a:r>
                <a:rPr lang="zh-CN" altLang="en-US" kern="0" spc="150" dirty="0">
                  <a:solidFill>
                    <a:srgbClr val="3A4C5C"/>
                  </a:solidFill>
                  <a:latin typeface="文悦古典明朝体 (非商业使用) W5" pitchFamily="2" charset="-122"/>
                  <a:ea typeface="文悦古典明朝体 (非商业使用) W5" pitchFamily="2" charset="-122"/>
                </a:rPr>
                <a:t>单击此处添加简要内容</a:t>
              </a:r>
            </a:p>
          </p:txBody>
        </p:sp>
      </p:grpSp>
      <p:grpSp>
        <p:nvGrpSpPr>
          <p:cNvPr id="28" name="组合 27">
            <a:extLst>
              <a:ext uri="{FF2B5EF4-FFF2-40B4-BE49-F238E27FC236}">
                <a16:creationId xmlns="" xmlns:a16="http://schemas.microsoft.com/office/drawing/2014/main" id="{35AC3D2B-285B-4584-8567-DDAD713F97D2}"/>
              </a:ext>
            </a:extLst>
          </p:cNvPr>
          <p:cNvGrpSpPr/>
          <p:nvPr/>
        </p:nvGrpSpPr>
        <p:grpSpPr>
          <a:xfrm>
            <a:off x="2872165" y="1893605"/>
            <a:ext cx="1281544" cy="3070789"/>
            <a:chOff x="3876592" y="1308227"/>
            <a:chExt cx="1281544" cy="3070789"/>
          </a:xfrm>
        </p:grpSpPr>
        <p:grpSp>
          <p:nvGrpSpPr>
            <p:cNvPr id="29" name="组合 28">
              <a:extLst>
                <a:ext uri="{FF2B5EF4-FFF2-40B4-BE49-F238E27FC236}">
                  <a16:creationId xmlns="" xmlns:a16="http://schemas.microsoft.com/office/drawing/2014/main" id="{E446441D-8571-49BB-91D3-0DE46CFC3583}"/>
                </a:ext>
              </a:extLst>
            </p:cNvPr>
            <p:cNvGrpSpPr/>
            <p:nvPr/>
          </p:nvGrpSpPr>
          <p:grpSpPr>
            <a:xfrm>
              <a:off x="4357917" y="1308227"/>
              <a:ext cx="800219" cy="2120773"/>
              <a:chOff x="3459195" y="1052191"/>
              <a:chExt cx="800219" cy="2486025"/>
            </a:xfrm>
          </p:grpSpPr>
          <p:sp>
            <p:nvSpPr>
              <p:cNvPr id="31" name="椭圆 30">
                <a:extLst>
                  <a:ext uri="{FF2B5EF4-FFF2-40B4-BE49-F238E27FC236}">
                    <a16:creationId xmlns="" xmlns:a16="http://schemas.microsoft.com/office/drawing/2014/main" id="{650BD8F3-0876-447F-90AD-74984762CE11}"/>
                  </a:ext>
                </a:extLst>
              </p:cNvPr>
              <p:cNvSpPr/>
              <p:nvPr/>
            </p:nvSpPr>
            <p:spPr>
              <a:xfrm>
                <a:off x="3689021" y="2775136"/>
                <a:ext cx="470198" cy="54165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文悦古典明朝体 (非商业使用) W5" pitchFamily="2" charset="-122"/>
                  <a:ea typeface="文悦古典明朝体 (非商业使用) W5" pitchFamily="2" charset="-122"/>
                </a:endParaRPr>
              </a:p>
            </p:txBody>
          </p:sp>
          <p:sp>
            <p:nvSpPr>
              <p:cNvPr id="32" name="文本框 31">
                <a:extLst>
                  <a:ext uri="{FF2B5EF4-FFF2-40B4-BE49-F238E27FC236}">
                    <a16:creationId xmlns="" xmlns:a16="http://schemas.microsoft.com/office/drawing/2014/main" id="{7BE6E671-83E0-41E0-A6C4-35C3E477FE79}"/>
                  </a:ext>
                </a:extLst>
              </p:cNvPr>
              <p:cNvSpPr txBox="1"/>
              <p:nvPr/>
            </p:nvSpPr>
            <p:spPr>
              <a:xfrm>
                <a:off x="3459195" y="1052191"/>
                <a:ext cx="800219" cy="2486025"/>
              </a:xfrm>
              <a:prstGeom prst="rect">
                <a:avLst/>
              </a:prstGeom>
              <a:noFill/>
            </p:spPr>
            <p:txBody>
              <a:bodyPr vert="eaVert" wrap="square" rtlCol="0">
                <a:spAutoFit/>
              </a:bodyPr>
              <a:lstStyle/>
              <a:p>
                <a:pPr algn="ctr"/>
                <a:r>
                  <a:rPr lang="zh-CN" altLang="en-US" sz="4000" dirty="0">
                    <a:latin typeface="文悦古典明朝体 (非商业使用) W5" pitchFamily="2" charset="-122"/>
                    <a:ea typeface="文悦古典明朝体 (非商业使用) W5" pitchFamily="2" charset="-122"/>
                  </a:rPr>
                  <a:t>三章回</a:t>
                </a:r>
              </a:p>
            </p:txBody>
          </p:sp>
        </p:grpSp>
        <p:sp>
          <p:nvSpPr>
            <p:cNvPr id="30" name="矩形 29">
              <a:extLst>
                <a:ext uri="{FF2B5EF4-FFF2-40B4-BE49-F238E27FC236}">
                  <a16:creationId xmlns="" xmlns:a16="http://schemas.microsoft.com/office/drawing/2014/main" id="{21CC4523-F90A-4691-A151-B61362DF83EB}"/>
                </a:ext>
              </a:extLst>
            </p:cNvPr>
            <p:cNvSpPr/>
            <p:nvPr/>
          </p:nvSpPr>
          <p:spPr>
            <a:xfrm>
              <a:off x="3876592" y="1785998"/>
              <a:ext cx="461665" cy="2593018"/>
            </a:xfrm>
            <a:prstGeom prst="rect">
              <a:avLst/>
            </a:prstGeom>
          </p:spPr>
          <p:txBody>
            <a:bodyPr vert="eaVert" wrap="none">
              <a:spAutoFit/>
            </a:bodyPr>
            <a:lstStyle/>
            <a:p>
              <a:r>
                <a:rPr lang="zh-CN" altLang="en-US" kern="0" spc="150" dirty="0">
                  <a:solidFill>
                    <a:srgbClr val="3A4C5C"/>
                  </a:solidFill>
                  <a:latin typeface="文悦古典明朝体 (非商业使用) W5" pitchFamily="2" charset="-122"/>
                  <a:ea typeface="文悦古典明朝体 (非商业使用) W5" pitchFamily="2" charset="-122"/>
                </a:rPr>
                <a:t>单击此处添加简要内容</a:t>
              </a:r>
            </a:p>
          </p:txBody>
        </p:sp>
      </p:grpSp>
      <p:grpSp>
        <p:nvGrpSpPr>
          <p:cNvPr id="33" name="组合 32">
            <a:extLst>
              <a:ext uri="{FF2B5EF4-FFF2-40B4-BE49-F238E27FC236}">
                <a16:creationId xmlns="" xmlns:a16="http://schemas.microsoft.com/office/drawing/2014/main" id="{DC0C1E8C-77A1-49E1-B115-3C54D1E7A7E1}"/>
              </a:ext>
            </a:extLst>
          </p:cNvPr>
          <p:cNvGrpSpPr/>
          <p:nvPr/>
        </p:nvGrpSpPr>
        <p:grpSpPr>
          <a:xfrm>
            <a:off x="1071233" y="1893605"/>
            <a:ext cx="1281544" cy="3070789"/>
            <a:chOff x="1693953" y="1344740"/>
            <a:chExt cx="1281544" cy="3070789"/>
          </a:xfrm>
        </p:grpSpPr>
        <p:grpSp>
          <p:nvGrpSpPr>
            <p:cNvPr id="34" name="组合 33">
              <a:extLst>
                <a:ext uri="{FF2B5EF4-FFF2-40B4-BE49-F238E27FC236}">
                  <a16:creationId xmlns="" xmlns:a16="http://schemas.microsoft.com/office/drawing/2014/main" id="{CDDC8ED9-DF18-4132-8711-D951745F3539}"/>
                </a:ext>
              </a:extLst>
            </p:cNvPr>
            <p:cNvGrpSpPr/>
            <p:nvPr/>
          </p:nvGrpSpPr>
          <p:grpSpPr>
            <a:xfrm>
              <a:off x="2175278" y="1344740"/>
              <a:ext cx="800219" cy="2120773"/>
              <a:chOff x="3459195" y="1052191"/>
              <a:chExt cx="800219" cy="2486025"/>
            </a:xfrm>
          </p:grpSpPr>
          <p:sp>
            <p:nvSpPr>
              <p:cNvPr id="36" name="椭圆 35">
                <a:extLst>
                  <a:ext uri="{FF2B5EF4-FFF2-40B4-BE49-F238E27FC236}">
                    <a16:creationId xmlns="" xmlns:a16="http://schemas.microsoft.com/office/drawing/2014/main" id="{7CAB2306-D542-4058-90E5-F43629A5F40C}"/>
                  </a:ext>
                </a:extLst>
              </p:cNvPr>
              <p:cNvSpPr/>
              <p:nvPr/>
            </p:nvSpPr>
            <p:spPr>
              <a:xfrm>
                <a:off x="3689021" y="2775136"/>
                <a:ext cx="470198" cy="54165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文悦古典明朝体 (非商业使用) W5" pitchFamily="2" charset="-122"/>
                  <a:ea typeface="文悦古典明朝体 (非商业使用) W5" pitchFamily="2" charset="-122"/>
                </a:endParaRPr>
              </a:p>
            </p:txBody>
          </p:sp>
          <p:sp>
            <p:nvSpPr>
              <p:cNvPr id="37" name="文本框 36">
                <a:extLst>
                  <a:ext uri="{FF2B5EF4-FFF2-40B4-BE49-F238E27FC236}">
                    <a16:creationId xmlns="" xmlns:a16="http://schemas.microsoft.com/office/drawing/2014/main" id="{F5ED3B9E-6F47-4B7A-8A8E-7C91F7006EE2}"/>
                  </a:ext>
                </a:extLst>
              </p:cNvPr>
              <p:cNvSpPr txBox="1"/>
              <p:nvPr/>
            </p:nvSpPr>
            <p:spPr>
              <a:xfrm>
                <a:off x="3459195" y="1052191"/>
                <a:ext cx="800219" cy="2486025"/>
              </a:xfrm>
              <a:prstGeom prst="rect">
                <a:avLst/>
              </a:prstGeom>
              <a:noFill/>
            </p:spPr>
            <p:txBody>
              <a:bodyPr vert="eaVert" wrap="square" rtlCol="0">
                <a:spAutoFit/>
              </a:bodyPr>
              <a:lstStyle/>
              <a:p>
                <a:pPr algn="ctr"/>
                <a:r>
                  <a:rPr lang="zh-CN" altLang="en-US" sz="4000" dirty="0">
                    <a:latin typeface="文悦古典明朝体 (非商业使用) W5" pitchFamily="2" charset="-122"/>
                    <a:ea typeface="文悦古典明朝体 (非商业使用) W5" pitchFamily="2" charset="-122"/>
                  </a:rPr>
                  <a:t>四章回</a:t>
                </a:r>
              </a:p>
            </p:txBody>
          </p:sp>
        </p:grpSp>
        <p:sp>
          <p:nvSpPr>
            <p:cNvPr id="35" name="矩形 34">
              <a:extLst>
                <a:ext uri="{FF2B5EF4-FFF2-40B4-BE49-F238E27FC236}">
                  <a16:creationId xmlns="" xmlns:a16="http://schemas.microsoft.com/office/drawing/2014/main" id="{C0DB5172-EE76-4DE2-ACAB-E9A32B4751B5}"/>
                </a:ext>
              </a:extLst>
            </p:cNvPr>
            <p:cNvSpPr/>
            <p:nvPr/>
          </p:nvSpPr>
          <p:spPr>
            <a:xfrm>
              <a:off x="1693953" y="1822511"/>
              <a:ext cx="461665" cy="2593018"/>
            </a:xfrm>
            <a:prstGeom prst="rect">
              <a:avLst/>
            </a:prstGeom>
          </p:spPr>
          <p:txBody>
            <a:bodyPr vert="eaVert" wrap="none">
              <a:spAutoFit/>
            </a:bodyPr>
            <a:lstStyle/>
            <a:p>
              <a:r>
                <a:rPr lang="zh-CN" altLang="en-US" kern="0" spc="150" dirty="0">
                  <a:solidFill>
                    <a:srgbClr val="3A4C5C"/>
                  </a:solidFill>
                  <a:latin typeface="文悦古典明朝体 (非商业使用) W5" pitchFamily="2" charset="-122"/>
                  <a:ea typeface="文悦古典明朝体 (非商业使用) W5" pitchFamily="2" charset="-122"/>
                </a:rPr>
                <a:t>单击此处添加简要内容</a:t>
              </a:r>
            </a:p>
          </p:txBody>
        </p:sp>
      </p:grpSp>
      <p:pic>
        <p:nvPicPr>
          <p:cNvPr id="42" name="图片 41" descr="e98eaa8f49406c6d1bb71d9f9a912df97e54adad20504-9aDhwO_fw658[1]">
            <a:extLst>
              <a:ext uri="{FF2B5EF4-FFF2-40B4-BE49-F238E27FC236}">
                <a16:creationId xmlns="" xmlns:a16="http://schemas.microsoft.com/office/drawing/2014/main" id="{0847C162-6FDE-40C0-981B-D627E3211A67}"/>
              </a:ext>
            </a:extLst>
          </p:cNvPr>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7629774" y="2219412"/>
            <a:ext cx="4441432" cy="3138883"/>
          </a:xfrm>
          <a:prstGeom prst="rect">
            <a:avLst/>
          </a:prstGeom>
        </p:spPr>
      </p:pic>
      <p:sp>
        <p:nvSpPr>
          <p:cNvPr id="39" name="矩形 38">
            <a:extLst>
              <a:ext uri="{FF2B5EF4-FFF2-40B4-BE49-F238E27FC236}">
                <a16:creationId xmlns="" xmlns:a16="http://schemas.microsoft.com/office/drawing/2014/main" id="{B9A50602-DB1C-4EEF-AB35-54B569DE0733}"/>
              </a:ext>
            </a:extLst>
          </p:cNvPr>
          <p:cNvSpPr/>
          <p:nvPr/>
        </p:nvSpPr>
        <p:spPr>
          <a:xfrm>
            <a:off x="8591357" y="1392048"/>
            <a:ext cx="1200329" cy="1958656"/>
          </a:xfrm>
          <a:prstGeom prst="rect">
            <a:avLst/>
          </a:prstGeom>
        </p:spPr>
        <p:txBody>
          <a:bodyPr vert="eaVert" wrap="square" anchor="ctr">
            <a:spAutoFit/>
          </a:bodyPr>
          <a:lstStyle/>
          <a:p>
            <a:pPr algn="ctr"/>
            <a:r>
              <a:rPr lang="zh-CN" altLang="en-US" sz="6600">
                <a:solidFill>
                  <a:schemeClr val="tx1">
                    <a:lumMod val="95000"/>
                    <a:lumOff val="5000"/>
                  </a:schemeClr>
                </a:solidFill>
                <a:latin typeface="文悦古典明朝体 (非商业使用) W5" pitchFamily="2" charset="-122"/>
                <a:ea typeface="文悦古典明朝体 (非商业使用) W5" pitchFamily="2" charset="-122"/>
              </a:rPr>
              <a:t>目 </a:t>
            </a:r>
            <a:r>
              <a:rPr lang="zh-CN" altLang="en-US" sz="6600">
                <a:solidFill>
                  <a:schemeClr val="bg1"/>
                </a:solidFill>
                <a:latin typeface="文悦古典明朝体 (非商业使用) W5" pitchFamily="2" charset="-122"/>
                <a:ea typeface="文悦古典明朝体 (非商业使用) W5" pitchFamily="2" charset="-122"/>
              </a:rPr>
              <a:t>录</a:t>
            </a:r>
            <a:endParaRPr sz="6600" dirty="0">
              <a:solidFill>
                <a:schemeClr val="bg1"/>
              </a:solidFill>
              <a:latin typeface="文悦古典明朝体 (非商业使用) W5" pitchFamily="2" charset="-122"/>
              <a:ea typeface="文悦古典明朝体 (非商业使用) W5" pitchFamily="2" charset="-122"/>
            </a:endParaRPr>
          </a:p>
        </p:txBody>
      </p:sp>
    </p:spTree>
    <p:extLst>
      <p:ext uri="{BB962C8B-B14F-4D97-AF65-F5344CB8AC3E}">
        <p14:creationId xmlns:p14="http://schemas.microsoft.com/office/powerpoint/2010/main" val="1417579415"/>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anim calcmode="lin" valueType="num">
                                      <p:cBhvr>
                                        <p:cTn id="20" dur="1000" fill="hold"/>
                                        <p:tgtEl>
                                          <p:spTgt spid="28"/>
                                        </p:tgtEl>
                                        <p:attrNameLst>
                                          <p:attrName>ppt_x</p:attrName>
                                        </p:attrNameLst>
                                      </p:cBhvr>
                                      <p:tavLst>
                                        <p:tav tm="0">
                                          <p:val>
                                            <p:strVal val="#ppt_x"/>
                                          </p:val>
                                        </p:tav>
                                        <p:tav tm="100000">
                                          <p:val>
                                            <p:strVal val="#ppt_x"/>
                                          </p:val>
                                        </p:tav>
                                      </p:tavLst>
                                    </p:anim>
                                    <p:anim calcmode="lin" valueType="num">
                                      <p:cBhvr>
                                        <p:cTn id="21" dur="1000" fill="hold"/>
                                        <p:tgtEl>
                                          <p:spTgt spid="2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1000"/>
                                        <p:tgtEl>
                                          <p:spTgt spid="33"/>
                                        </p:tgtEl>
                                      </p:cBhvr>
                                    </p:animEffect>
                                    <p:anim calcmode="lin" valueType="num">
                                      <p:cBhvr>
                                        <p:cTn id="26" dur="1000" fill="hold"/>
                                        <p:tgtEl>
                                          <p:spTgt spid="33"/>
                                        </p:tgtEl>
                                        <p:attrNameLst>
                                          <p:attrName>ppt_x</p:attrName>
                                        </p:attrNameLst>
                                      </p:cBhvr>
                                      <p:tavLst>
                                        <p:tav tm="0">
                                          <p:val>
                                            <p:strVal val="#ppt_x"/>
                                          </p:val>
                                        </p:tav>
                                        <p:tav tm="100000">
                                          <p:val>
                                            <p:strVal val="#ppt_x"/>
                                          </p:val>
                                        </p:tav>
                                      </p:tavLst>
                                    </p:anim>
                                    <p:anim calcmode="lin" valueType="num">
                                      <p:cBhvr>
                                        <p:cTn id="27" dur="1000" fill="hold"/>
                                        <p:tgtEl>
                                          <p:spTgt spid="33"/>
                                        </p:tgtEl>
                                        <p:attrNameLst>
                                          <p:attrName>ppt_y</p:attrName>
                                        </p:attrNameLst>
                                      </p:cBhvr>
                                      <p:tavLst>
                                        <p:tav tm="0">
                                          <p:val>
                                            <p:strVal val="#ppt_y+.1"/>
                                          </p:val>
                                        </p:tav>
                                        <p:tav tm="100000">
                                          <p:val>
                                            <p:strVal val="#ppt_y"/>
                                          </p:val>
                                        </p:tav>
                                      </p:tavLst>
                                    </p:anim>
                                  </p:childTnLst>
                                </p:cTn>
                              </p:par>
                              <p:par>
                                <p:cTn id="28" presetID="10" presetClass="entr" presetSubtype="0" fill="hold" grpId="0" nodeType="with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500"/>
                                        <p:tgtEl>
                                          <p:spTgt spid="39"/>
                                        </p:tgtEl>
                                      </p:cBhvr>
                                    </p:animEffect>
                                  </p:childTnLst>
                                </p:cTn>
                              </p:par>
                            </p:childTnLst>
                          </p:cTn>
                        </p:par>
                        <p:par>
                          <p:cTn id="31" fill="hold">
                            <p:stCondLst>
                              <p:cond delay="4000"/>
                            </p:stCondLst>
                            <p:childTnLst>
                              <p:par>
                                <p:cTn id="32" presetID="21" presetClass="entr" presetSubtype="1" fill="hold" nodeType="after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wheel(1)">
                                      <p:cBhvr>
                                        <p:cTn id="34" dur="2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97F18733-8DFA-4B05-B1FE-20AC4FBDB423}"/>
              </a:ext>
            </a:extLst>
          </p:cNvPr>
          <p:cNvSpPr/>
          <p:nvPr/>
        </p:nvSpPr>
        <p:spPr>
          <a:xfrm>
            <a:off x="0" y="0"/>
            <a:ext cx="12192000" cy="6858000"/>
          </a:xfrm>
          <a:prstGeom prst="rect">
            <a:avLst/>
          </a:prstGeom>
          <a:solidFill>
            <a:srgbClr val="3A4C5C">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 xmlns:a16="http://schemas.microsoft.com/office/drawing/2014/main" id="{0FE308E6-C3AE-48A3-9AA7-617F1F45BE9E}"/>
              </a:ext>
            </a:extLst>
          </p:cNvPr>
          <p:cNvSpPr/>
          <p:nvPr/>
        </p:nvSpPr>
        <p:spPr>
          <a:xfrm>
            <a:off x="395287" y="438150"/>
            <a:ext cx="11401425" cy="59816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文悦古典明朝体 (非商业使用) W5" pitchFamily="2" charset="-122"/>
              <a:ea typeface="文悦古典明朝体 (非商业使用) W5" pitchFamily="2" charset="-122"/>
            </a:endParaRPr>
          </a:p>
        </p:txBody>
      </p:sp>
      <p:pic>
        <p:nvPicPr>
          <p:cNvPr id="4" name="图片 3" descr="e98eaa8f49406c6d1bb71d9f9a912df97e54adad20504-9aDhwO_fw658[1]">
            <a:extLst>
              <a:ext uri="{FF2B5EF4-FFF2-40B4-BE49-F238E27FC236}">
                <a16:creationId xmlns="" xmlns:a16="http://schemas.microsoft.com/office/drawing/2014/main" id="{A39B0579-8321-46E7-B842-E547AE798A5B}"/>
              </a:ext>
            </a:extLst>
          </p:cNvPr>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3780790" y="1971040"/>
            <a:ext cx="4860925" cy="3435350"/>
          </a:xfrm>
          <a:prstGeom prst="rect">
            <a:avLst/>
          </a:prstGeom>
        </p:spPr>
      </p:pic>
      <p:sp>
        <p:nvSpPr>
          <p:cNvPr id="5" name="矩形 4">
            <a:extLst>
              <a:ext uri="{FF2B5EF4-FFF2-40B4-BE49-F238E27FC236}">
                <a16:creationId xmlns="" xmlns:a16="http://schemas.microsoft.com/office/drawing/2014/main" id="{444D3DF3-5FC4-4854-8CBF-4AA629A0D6CA}"/>
              </a:ext>
            </a:extLst>
          </p:cNvPr>
          <p:cNvSpPr/>
          <p:nvPr/>
        </p:nvSpPr>
        <p:spPr>
          <a:xfrm>
            <a:off x="1974850" y="1982470"/>
            <a:ext cx="1466850" cy="400050"/>
          </a:xfrm>
          <a:prstGeom prst="rect">
            <a:avLst/>
          </a:prstGeom>
        </p:spPr>
        <p:txBody>
          <a:bodyPr wrap="none">
            <a:spAutoFit/>
          </a:bodyPr>
          <a:lstStyle/>
          <a:p>
            <a:pPr algn="ctr" defTabSz="608965"/>
            <a:r>
              <a:rPr lang="zh-CN" altLang="en-US" sz="2000" b="1" dirty="0">
                <a:solidFill>
                  <a:srgbClr val="3A4C5C"/>
                </a:solidFill>
                <a:latin typeface="文悦古典明朝体 (非商业使用) W5" pitchFamily="2" charset="-122"/>
                <a:ea typeface="文悦古典明朝体 (非商业使用) W5" pitchFamily="2" charset="-122"/>
              </a:rPr>
              <a:t>请输入标题</a:t>
            </a:r>
          </a:p>
        </p:txBody>
      </p:sp>
      <p:sp>
        <p:nvSpPr>
          <p:cNvPr id="6" name="矩形 5">
            <a:extLst>
              <a:ext uri="{FF2B5EF4-FFF2-40B4-BE49-F238E27FC236}">
                <a16:creationId xmlns="" xmlns:a16="http://schemas.microsoft.com/office/drawing/2014/main" id="{CEF367D2-4AA0-4AE7-B9D5-2567FDFE7FD8}"/>
              </a:ext>
            </a:extLst>
          </p:cNvPr>
          <p:cNvSpPr/>
          <p:nvPr/>
        </p:nvSpPr>
        <p:spPr>
          <a:xfrm>
            <a:off x="1567708" y="2382333"/>
            <a:ext cx="2281724" cy="1060450"/>
          </a:xfrm>
          <a:prstGeom prst="rect">
            <a:avLst/>
          </a:prstGeom>
        </p:spPr>
        <p:txBody>
          <a:bodyPr wrap="square">
            <a:spAutoFit/>
          </a:bodyPr>
          <a:lstStyle/>
          <a:p>
            <a:pPr algn="ctr">
              <a:lnSpc>
                <a:spcPct val="150000"/>
              </a:lnSpc>
              <a:defRPr/>
            </a:pPr>
            <a:r>
              <a:rPr lang="zh-CN" altLang="en-US" sz="1400" spc="300" dirty="0">
                <a:solidFill>
                  <a:schemeClr val="tx1">
                    <a:lumMod val="85000"/>
                    <a:lumOff val="15000"/>
                  </a:schemeClr>
                </a:solidFill>
                <a:latin typeface="文悦古典明朝体 (非商业使用) W5" pitchFamily="2" charset="-122"/>
                <a:ea typeface="文悦古典明朝体 (非商业使用) W5" pitchFamily="2" charset="-122"/>
                <a:sym typeface="微软雅黑" panose="020B0503020204020204" pitchFamily="34" charset="-122"/>
              </a:rPr>
              <a:t>点击添加文本信息点击添加文本信息点击添加文本信息</a:t>
            </a:r>
          </a:p>
        </p:txBody>
      </p:sp>
      <p:sp>
        <p:nvSpPr>
          <p:cNvPr id="7" name="矩形 6">
            <a:extLst>
              <a:ext uri="{FF2B5EF4-FFF2-40B4-BE49-F238E27FC236}">
                <a16:creationId xmlns="" xmlns:a16="http://schemas.microsoft.com/office/drawing/2014/main" id="{E3E6E55B-C705-4019-9CEE-F9BD5E8F4063}"/>
              </a:ext>
            </a:extLst>
          </p:cNvPr>
          <p:cNvSpPr/>
          <p:nvPr/>
        </p:nvSpPr>
        <p:spPr>
          <a:xfrm>
            <a:off x="1975485" y="3956050"/>
            <a:ext cx="1466850" cy="400050"/>
          </a:xfrm>
          <a:prstGeom prst="rect">
            <a:avLst/>
          </a:prstGeom>
        </p:spPr>
        <p:txBody>
          <a:bodyPr wrap="none">
            <a:spAutoFit/>
          </a:bodyPr>
          <a:lstStyle/>
          <a:p>
            <a:pPr algn="ctr" defTabSz="608965"/>
            <a:r>
              <a:rPr lang="zh-CN" altLang="en-US" sz="2000" b="1" dirty="0">
                <a:solidFill>
                  <a:srgbClr val="3A4C5C"/>
                </a:solidFill>
                <a:latin typeface="文悦古典明朝体 (非商业使用) W5" pitchFamily="2" charset="-122"/>
                <a:ea typeface="文悦古典明朝体 (非商业使用) W5" pitchFamily="2" charset="-122"/>
              </a:rPr>
              <a:t>请输入标题</a:t>
            </a:r>
          </a:p>
        </p:txBody>
      </p:sp>
      <p:sp>
        <p:nvSpPr>
          <p:cNvPr id="8" name="矩形 7">
            <a:extLst>
              <a:ext uri="{FF2B5EF4-FFF2-40B4-BE49-F238E27FC236}">
                <a16:creationId xmlns="" xmlns:a16="http://schemas.microsoft.com/office/drawing/2014/main" id="{F9D3BA2D-B51F-4D16-A76B-F979D868AC24}"/>
              </a:ext>
            </a:extLst>
          </p:cNvPr>
          <p:cNvSpPr/>
          <p:nvPr/>
        </p:nvSpPr>
        <p:spPr>
          <a:xfrm>
            <a:off x="1568343" y="4355913"/>
            <a:ext cx="2281724" cy="1060450"/>
          </a:xfrm>
          <a:prstGeom prst="rect">
            <a:avLst/>
          </a:prstGeom>
        </p:spPr>
        <p:txBody>
          <a:bodyPr wrap="square">
            <a:spAutoFit/>
          </a:bodyPr>
          <a:lstStyle/>
          <a:p>
            <a:pPr algn="ctr">
              <a:lnSpc>
                <a:spcPct val="150000"/>
              </a:lnSpc>
              <a:defRPr/>
            </a:pPr>
            <a:r>
              <a:rPr lang="zh-CN" altLang="en-US" sz="1400" spc="300" dirty="0">
                <a:solidFill>
                  <a:schemeClr val="tx1">
                    <a:lumMod val="85000"/>
                    <a:lumOff val="15000"/>
                  </a:schemeClr>
                </a:solidFill>
                <a:latin typeface="文悦古典明朝体 (非商业使用) W5" pitchFamily="2" charset="-122"/>
                <a:ea typeface="文悦古典明朝体 (非商业使用) W5" pitchFamily="2" charset="-122"/>
                <a:sym typeface="微软雅黑" panose="020B0503020204020204" pitchFamily="34" charset="-122"/>
              </a:rPr>
              <a:t>点击添加文本信息点击添加文本信息点击添加文本信息</a:t>
            </a:r>
          </a:p>
        </p:txBody>
      </p:sp>
      <p:sp>
        <p:nvSpPr>
          <p:cNvPr id="9" name="矩形 8">
            <a:extLst>
              <a:ext uri="{FF2B5EF4-FFF2-40B4-BE49-F238E27FC236}">
                <a16:creationId xmlns="" xmlns:a16="http://schemas.microsoft.com/office/drawing/2014/main" id="{5AB1D593-EF9A-412D-9C0B-4E49E36BAA64}"/>
              </a:ext>
            </a:extLst>
          </p:cNvPr>
          <p:cNvSpPr/>
          <p:nvPr/>
        </p:nvSpPr>
        <p:spPr>
          <a:xfrm>
            <a:off x="9048750" y="1982470"/>
            <a:ext cx="1466850" cy="400050"/>
          </a:xfrm>
          <a:prstGeom prst="rect">
            <a:avLst/>
          </a:prstGeom>
        </p:spPr>
        <p:txBody>
          <a:bodyPr wrap="none">
            <a:spAutoFit/>
          </a:bodyPr>
          <a:lstStyle/>
          <a:p>
            <a:pPr algn="ctr" defTabSz="608965"/>
            <a:r>
              <a:rPr lang="zh-CN" altLang="en-US" sz="2000" b="1" dirty="0">
                <a:solidFill>
                  <a:srgbClr val="3A4C5C"/>
                </a:solidFill>
                <a:latin typeface="文悦古典明朝体 (非商业使用) W5" pitchFamily="2" charset="-122"/>
                <a:ea typeface="文悦古典明朝体 (非商业使用) W5" pitchFamily="2" charset="-122"/>
              </a:rPr>
              <a:t>请输入标题</a:t>
            </a:r>
          </a:p>
        </p:txBody>
      </p:sp>
      <p:sp>
        <p:nvSpPr>
          <p:cNvPr id="10" name="矩形 9">
            <a:extLst>
              <a:ext uri="{FF2B5EF4-FFF2-40B4-BE49-F238E27FC236}">
                <a16:creationId xmlns="" xmlns:a16="http://schemas.microsoft.com/office/drawing/2014/main" id="{2A6D507B-1F89-4AB3-B71E-31A822A5D16F}"/>
              </a:ext>
            </a:extLst>
          </p:cNvPr>
          <p:cNvSpPr/>
          <p:nvPr/>
        </p:nvSpPr>
        <p:spPr>
          <a:xfrm>
            <a:off x="8641608" y="2382333"/>
            <a:ext cx="2281724" cy="1060450"/>
          </a:xfrm>
          <a:prstGeom prst="rect">
            <a:avLst/>
          </a:prstGeom>
        </p:spPr>
        <p:txBody>
          <a:bodyPr wrap="square">
            <a:spAutoFit/>
          </a:bodyPr>
          <a:lstStyle/>
          <a:p>
            <a:pPr algn="ctr">
              <a:lnSpc>
                <a:spcPct val="150000"/>
              </a:lnSpc>
              <a:defRPr/>
            </a:pPr>
            <a:r>
              <a:rPr lang="zh-CN" altLang="en-US" sz="1400" spc="300" dirty="0">
                <a:solidFill>
                  <a:schemeClr val="tx1">
                    <a:lumMod val="85000"/>
                    <a:lumOff val="15000"/>
                  </a:schemeClr>
                </a:solidFill>
                <a:latin typeface="文悦古典明朝体 (非商业使用) W5" pitchFamily="2" charset="-122"/>
                <a:ea typeface="文悦古典明朝体 (非商业使用) W5" pitchFamily="2" charset="-122"/>
                <a:sym typeface="微软雅黑" panose="020B0503020204020204" pitchFamily="34" charset="-122"/>
              </a:rPr>
              <a:t>点击添加文本信息点击添加文本信息点击添加文本信息</a:t>
            </a:r>
          </a:p>
        </p:txBody>
      </p:sp>
      <p:sp>
        <p:nvSpPr>
          <p:cNvPr id="11" name="矩形 10">
            <a:extLst>
              <a:ext uri="{FF2B5EF4-FFF2-40B4-BE49-F238E27FC236}">
                <a16:creationId xmlns="" xmlns:a16="http://schemas.microsoft.com/office/drawing/2014/main" id="{0A35C96D-5F45-4FD6-9757-B62673743455}"/>
              </a:ext>
            </a:extLst>
          </p:cNvPr>
          <p:cNvSpPr/>
          <p:nvPr/>
        </p:nvSpPr>
        <p:spPr>
          <a:xfrm>
            <a:off x="9049385" y="3944620"/>
            <a:ext cx="1466850" cy="400050"/>
          </a:xfrm>
          <a:prstGeom prst="rect">
            <a:avLst/>
          </a:prstGeom>
        </p:spPr>
        <p:txBody>
          <a:bodyPr wrap="none">
            <a:spAutoFit/>
          </a:bodyPr>
          <a:lstStyle/>
          <a:p>
            <a:pPr algn="ctr" defTabSz="608965"/>
            <a:r>
              <a:rPr lang="zh-CN" altLang="en-US" sz="2000" b="1" dirty="0">
                <a:solidFill>
                  <a:srgbClr val="3A4C5C"/>
                </a:solidFill>
                <a:latin typeface="文悦古典明朝体 (非商业使用) W5" pitchFamily="2" charset="-122"/>
                <a:ea typeface="文悦古典明朝体 (非商业使用) W5" pitchFamily="2" charset="-122"/>
              </a:rPr>
              <a:t>请输入标题</a:t>
            </a:r>
          </a:p>
        </p:txBody>
      </p:sp>
      <p:sp>
        <p:nvSpPr>
          <p:cNvPr id="12" name="矩形 11">
            <a:extLst>
              <a:ext uri="{FF2B5EF4-FFF2-40B4-BE49-F238E27FC236}">
                <a16:creationId xmlns="" xmlns:a16="http://schemas.microsoft.com/office/drawing/2014/main" id="{25BBC485-314B-4E7F-A76C-BE5F8E34BED0}"/>
              </a:ext>
            </a:extLst>
          </p:cNvPr>
          <p:cNvSpPr/>
          <p:nvPr/>
        </p:nvSpPr>
        <p:spPr>
          <a:xfrm>
            <a:off x="8642243" y="4344483"/>
            <a:ext cx="2281724" cy="1060450"/>
          </a:xfrm>
          <a:prstGeom prst="rect">
            <a:avLst/>
          </a:prstGeom>
        </p:spPr>
        <p:txBody>
          <a:bodyPr wrap="square">
            <a:spAutoFit/>
          </a:bodyPr>
          <a:lstStyle/>
          <a:p>
            <a:pPr algn="ctr">
              <a:lnSpc>
                <a:spcPct val="150000"/>
              </a:lnSpc>
              <a:defRPr/>
            </a:pPr>
            <a:r>
              <a:rPr lang="zh-CN" altLang="en-US" sz="1400" spc="300" dirty="0">
                <a:solidFill>
                  <a:schemeClr val="tx1">
                    <a:lumMod val="85000"/>
                    <a:lumOff val="15000"/>
                  </a:schemeClr>
                </a:solidFill>
                <a:latin typeface="文悦古典明朝体 (非商业使用) W5" pitchFamily="2" charset="-122"/>
                <a:ea typeface="文悦古典明朝体 (非商业使用) W5" pitchFamily="2" charset="-122"/>
                <a:sym typeface="微软雅黑" panose="020B0503020204020204" pitchFamily="34" charset="-122"/>
              </a:rPr>
              <a:t>点击添加文本信息点击添加文本信息点击添加文本信息</a:t>
            </a:r>
          </a:p>
        </p:txBody>
      </p:sp>
    </p:spTree>
    <p:extLst>
      <p:ext uri="{BB962C8B-B14F-4D97-AF65-F5344CB8AC3E}">
        <p14:creationId xmlns:p14="http://schemas.microsoft.com/office/powerpoint/2010/main" val="3382461199"/>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par>
                          <p:cTn id="8" fill="hold">
                            <p:stCondLst>
                              <p:cond delay="2000"/>
                            </p:stCondLst>
                            <p:childTnLst>
                              <p:par>
                                <p:cTn id="9" presetID="55"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strVal val="#ppt_w*0.70"/>
                                          </p:val>
                                        </p:tav>
                                        <p:tav tm="100000">
                                          <p:val>
                                            <p:strVal val="#ppt_w"/>
                                          </p:val>
                                        </p:tav>
                                      </p:tavLst>
                                    </p:anim>
                                    <p:anim calcmode="lin" valueType="num">
                                      <p:cBhvr>
                                        <p:cTn id="12" dur="1000" fill="hold"/>
                                        <p:tgtEl>
                                          <p:spTgt spid="6"/>
                                        </p:tgtEl>
                                        <p:attrNameLst>
                                          <p:attrName>ppt_h</p:attrName>
                                        </p:attrNameLst>
                                      </p:cBhvr>
                                      <p:tavLst>
                                        <p:tav tm="0">
                                          <p:val>
                                            <p:strVal val="#ppt_h"/>
                                          </p:val>
                                        </p:tav>
                                        <p:tav tm="100000">
                                          <p:val>
                                            <p:strVal val="#ppt_h"/>
                                          </p:val>
                                        </p:tav>
                                      </p:tavLst>
                                    </p:anim>
                                    <p:animEffect transition="in" filter="fade">
                                      <p:cBhvr>
                                        <p:cTn id="13" dur="1000"/>
                                        <p:tgtEl>
                                          <p:spTgt spid="6"/>
                                        </p:tgtEl>
                                      </p:cBhvr>
                                    </p:animEffect>
                                  </p:childTnLst>
                                </p:cTn>
                              </p:par>
                            </p:childTnLst>
                          </p:cTn>
                        </p:par>
                        <p:par>
                          <p:cTn id="14" fill="hold">
                            <p:stCondLst>
                              <p:cond delay="3000"/>
                            </p:stCondLst>
                            <p:childTnLst>
                              <p:par>
                                <p:cTn id="15" presetID="55"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1000" fill="hold"/>
                                        <p:tgtEl>
                                          <p:spTgt spid="8"/>
                                        </p:tgtEl>
                                        <p:attrNameLst>
                                          <p:attrName>ppt_w</p:attrName>
                                        </p:attrNameLst>
                                      </p:cBhvr>
                                      <p:tavLst>
                                        <p:tav tm="0">
                                          <p:val>
                                            <p:strVal val="#ppt_w*0.70"/>
                                          </p:val>
                                        </p:tav>
                                        <p:tav tm="100000">
                                          <p:val>
                                            <p:strVal val="#ppt_w"/>
                                          </p:val>
                                        </p:tav>
                                      </p:tavLst>
                                    </p:anim>
                                    <p:anim calcmode="lin" valueType="num">
                                      <p:cBhvr>
                                        <p:cTn id="18" dur="1000" fill="hold"/>
                                        <p:tgtEl>
                                          <p:spTgt spid="8"/>
                                        </p:tgtEl>
                                        <p:attrNameLst>
                                          <p:attrName>ppt_h</p:attrName>
                                        </p:attrNameLst>
                                      </p:cBhvr>
                                      <p:tavLst>
                                        <p:tav tm="0">
                                          <p:val>
                                            <p:strVal val="#ppt_h"/>
                                          </p:val>
                                        </p:tav>
                                        <p:tav tm="100000">
                                          <p:val>
                                            <p:strVal val="#ppt_h"/>
                                          </p:val>
                                        </p:tav>
                                      </p:tavLst>
                                    </p:anim>
                                    <p:animEffect transition="in" filter="fade">
                                      <p:cBhvr>
                                        <p:cTn id="19" dur="1000"/>
                                        <p:tgtEl>
                                          <p:spTgt spid="8"/>
                                        </p:tgtEl>
                                      </p:cBhvr>
                                    </p:animEffect>
                                  </p:childTnLst>
                                </p:cTn>
                              </p:par>
                            </p:childTnLst>
                          </p:cTn>
                        </p:par>
                        <p:par>
                          <p:cTn id="20" fill="hold">
                            <p:stCondLst>
                              <p:cond delay="4000"/>
                            </p:stCondLst>
                            <p:childTnLst>
                              <p:par>
                                <p:cTn id="21" presetID="55"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1000" fill="hold"/>
                                        <p:tgtEl>
                                          <p:spTgt spid="10"/>
                                        </p:tgtEl>
                                        <p:attrNameLst>
                                          <p:attrName>ppt_w</p:attrName>
                                        </p:attrNameLst>
                                      </p:cBhvr>
                                      <p:tavLst>
                                        <p:tav tm="0">
                                          <p:val>
                                            <p:strVal val="#ppt_w*0.70"/>
                                          </p:val>
                                        </p:tav>
                                        <p:tav tm="100000">
                                          <p:val>
                                            <p:strVal val="#ppt_w"/>
                                          </p:val>
                                        </p:tav>
                                      </p:tavLst>
                                    </p:anim>
                                    <p:anim calcmode="lin" valueType="num">
                                      <p:cBhvr>
                                        <p:cTn id="24" dur="1000" fill="hold"/>
                                        <p:tgtEl>
                                          <p:spTgt spid="10"/>
                                        </p:tgtEl>
                                        <p:attrNameLst>
                                          <p:attrName>ppt_h</p:attrName>
                                        </p:attrNameLst>
                                      </p:cBhvr>
                                      <p:tavLst>
                                        <p:tav tm="0">
                                          <p:val>
                                            <p:strVal val="#ppt_h"/>
                                          </p:val>
                                        </p:tav>
                                        <p:tav tm="100000">
                                          <p:val>
                                            <p:strVal val="#ppt_h"/>
                                          </p:val>
                                        </p:tav>
                                      </p:tavLst>
                                    </p:anim>
                                    <p:animEffect transition="in" filter="fade">
                                      <p:cBhvr>
                                        <p:cTn id="25" dur="1000"/>
                                        <p:tgtEl>
                                          <p:spTgt spid="10"/>
                                        </p:tgtEl>
                                      </p:cBhvr>
                                    </p:animEffect>
                                  </p:childTnLst>
                                </p:cTn>
                              </p:par>
                            </p:childTnLst>
                          </p:cTn>
                        </p:par>
                        <p:par>
                          <p:cTn id="26" fill="hold">
                            <p:stCondLst>
                              <p:cond delay="5000"/>
                            </p:stCondLst>
                            <p:childTnLst>
                              <p:par>
                                <p:cTn id="27" presetID="55"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1000" fill="hold"/>
                                        <p:tgtEl>
                                          <p:spTgt spid="12"/>
                                        </p:tgtEl>
                                        <p:attrNameLst>
                                          <p:attrName>ppt_w</p:attrName>
                                        </p:attrNameLst>
                                      </p:cBhvr>
                                      <p:tavLst>
                                        <p:tav tm="0">
                                          <p:val>
                                            <p:strVal val="#ppt_w*0.70"/>
                                          </p:val>
                                        </p:tav>
                                        <p:tav tm="100000">
                                          <p:val>
                                            <p:strVal val="#ppt_w"/>
                                          </p:val>
                                        </p:tav>
                                      </p:tavLst>
                                    </p:anim>
                                    <p:anim calcmode="lin" valueType="num">
                                      <p:cBhvr>
                                        <p:cTn id="30" dur="1000" fill="hold"/>
                                        <p:tgtEl>
                                          <p:spTgt spid="12"/>
                                        </p:tgtEl>
                                        <p:attrNameLst>
                                          <p:attrName>ppt_h</p:attrName>
                                        </p:attrNameLst>
                                      </p:cBhvr>
                                      <p:tavLst>
                                        <p:tav tm="0">
                                          <p:val>
                                            <p:strVal val="#ppt_h"/>
                                          </p:val>
                                        </p:tav>
                                        <p:tav tm="100000">
                                          <p:val>
                                            <p:strVal val="#ppt_h"/>
                                          </p:val>
                                        </p:tav>
                                      </p:tavLst>
                                    </p:anim>
                                    <p:animEffect transition="in" filter="fade">
                                      <p:cBhvr>
                                        <p:cTn id="31"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97F18733-8DFA-4B05-B1FE-20AC4FBDB423}"/>
              </a:ext>
            </a:extLst>
          </p:cNvPr>
          <p:cNvSpPr/>
          <p:nvPr/>
        </p:nvSpPr>
        <p:spPr>
          <a:xfrm>
            <a:off x="0" y="0"/>
            <a:ext cx="12192000" cy="6858000"/>
          </a:xfrm>
          <a:prstGeom prst="rect">
            <a:avLst/>
          </a:prstGeom>
          <a:solidFill>
            <a:srgbClr val="3A4C5C">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 xmlns:a16="http://schemas.microsoft.com/office/drawing/2014/main" id="{0FE308E6-C3AE-48A3-9AA7-617F1F45BE9E}"/>
              </a:ext>
            </a:extLst>
          </p:cNvPr>
          <p:cNvSpPr/>
          <p:nvPr/>
        </p:nvSpPr>
        <p:spPr>
          <a:xfrm>
            <a:off x="395287" y="438150"/>
            <a:ext cx="11401425" cy="59816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文悦古典明朝体 (非商业使用) W5" pitchFamily="2" charset="-122"/>
              <a:ea typeface="文悦古典明朝体 (非商业使用) W5" pitchFamily="2" charset="-122"/>
            </a:endParaRPr>
          </a:p>
        </p:txBody>
      </p:sp>
      <p:sp>
        <p:nvSpPr>
          <p:cNvPr id="4" name="矩形 3">
            <a:extLst>
              <a:ext uri="{FF2B5EF4-FFF2-40B4-BE49-F238E27FC236}">
                <a16:creationId xmlns="" xmlns:a16="http://schemas.microsoft.com/office/drawing/2014/main" id="{BFA18519-EB34-42E5-93C6-5DEAB1C51B5A}"/>
              </a:ext>
            </a:extLst>
          </p:cNvPr>
          <p:cNvSpPr/>
          <p:nvPr/>
        </p:nvSpPr>
        <p:spPr>
          <a:xfrm>
            <a:off x="7038349" y="1329711"/>
            <a:ext cx="3820151" cy="447797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5DEC465D-4663-4F06-AA6E-8ABAD5EEFD2B}"/>
              </a:ext>
            </a:extLst>
          </p:cNvPr>
          <p:cNvSpPr txBox="1"/>
          <p:nvPr/>
        </p:nvSpPr>
        <p:spPr>
          <a:xfrm>
            <a:off x="1333499" y="3699837"/>
            <a:ext cx="2577907" cy="461665"/>
          </a:xfrm>
          <a:prstGeom prst="rect">
            <a:avLst/>
          </a:prstGeom>
          <a:noFill/>
        </p:spPr>
        <p:txBody>
          <a:bodyPr wrap="square" rtlCol="0">
            <a:spAutoFit/>
          </a:bodyPr>
          <a:lstStyle/>
          <a:p>
            <a:r>
              <a:rPr lang="zh-CN" altLang="en-US" sz="2400" dirty="0">
                <a:solidFill>
                  <a:schemeClr val="tx1">
                    <a:lumMod val="85000"/>
                    <a:lumOff val="15000"/>
                  </a:schemeClr>
                </a:solidFill>
                <a:latin typeface="文悦古典明朝体 (非商业使用) W5" pitchFamily="2" charset="-122"/>
                <a:ea typeface="文悦古典明朝体 (非商业使用) W5" pitchFamily="2" charset="-122"/>
              </a:rPr>
              <a:t>输入标题</a:t>
            </a:r>
          </a:p>
        </p:txBody>
      </p:sp>
      <p:sp>
        <p:nvSpPr>
          <p:cNvPr id="9" name="椭圆 8">
            <a:extLst>
              <a:ext uri="{FF2B5EF4-FFF2-40B4-BE49-F238E27FC236}">
                <a16:creationId xmlns="" xmlns:a16="http://schemas.microsoft.com/office/drawing/2014/main" id="{61E42001-F0BF-478F-A402-1FD9C418425F}"/>
              </a:ext>
            </a:extLst>
          </p:cNvPr>
          <p:cNvSpPr/>
          <p:nvPr/>
        </p:nvSpPr>
        <p:spPr>
          <a:xfrm>
            <a:off x="5457219" y="4300578"/>
            <a:ext cx="638780" cy="638780"/>
          </a:xfrm>
          <a:prstGeom prst="ellipse">
            <a:avLst/>
          </a:prstGeom>
          <a:solidFill>
            <a:srgbClr val="A81E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AutoShape 25">
            <a:extLst>
              <a:ext uri="{FF2B5EF4-FFF2-40B4-BE49-F238E27FC236}">
                <a16:creationId xmlns="" xmlns:a16="http://schemas.microsoft.com/office/drawing/2014/main" id="{825FA838-092F-4F24-9363-13C36BB0F075}"/>
              </a:ext>
            </a:extLst>
          </p:cNvPr>
          <p:cNvSpPr/>
          <p:nvPr/>
        </p:nvSpPr>
        <p:spPr bwMode="auto">
          <a:xfrm>
            <a:off x="1450217" y="4074487"/>
            <a:ext cx="5014083" cy="6457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200000"/>
              </a:lnSpc>
              <a:spcBef>
                <a:spcPts val="850"/>
              </a:spcBef>
              <a:defRPr/>
            </a:pPr>
            <a:r>
              <a:rPr lang="zh-CN" altLang="en-US" sz="1200" dirty="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rPr>
              <a:t>请替换文字内容，点击添加相关标题文字</a:t>
            </a:r>
            <a:r>
              <a:rPr lang="zh-CN" altLang="en-US" sz="120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rPr>
              <a:t>，修改你</a:t>
            </a:r>
            <a:r>
              <a:rPr lang="zh-CN" altLang="en-US" sz="1200" dirty="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rPr>
              <a:t>的内容到此。请替换文字内容，点击添加相关标题文字，修改文字内容</a:t>
            </a:r>
            <a:r>
              <a:rPr lang="zh-CN" altLang="en-US" sz="120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rPr>
              <a:t>，也复制</a:t>
            </a:r>
            <a:r>
              <a:rPr lang="zh-CN" altLang="en-US" sz="1200" dirty="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rPr>
              <a:t>你的内容到</a:t>
            </a:r>
            <a:endParaRPr lang="zh-CN" altLang="en-US" sz="1000" dirty="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endParaRPr>
          </a:p>
        </p:txBody>
      </p:sp>
      <p:sp>
        <p:nvSpPr>
          <p:cNvPr id="10" name="椭圆 9">
            <a:extLst>
              <a:ext uri="{FF2B5EF4-FFF2-40B4-BE49-F238E27FC236}">
                <a16:creationId xmlns="" xmlns:a16="http://schemas.microsoft.com/office/drawing/2014/main" id="{A56D8C0A-25A9-4BD3-A05F-172921D6903B}"/>
              </a:ext>
            </a:extLst>
          </p:cNvPr>
          <p:cNvSpPr/>
          <p:nvPr/>
        </p:nvSpPr>
        <p:spPr>
          <a:xfrm>
            <a:off x="1672619" y="1820300"/>
            <a:ext cx="638780" cy="638780"/>
          </a:xfrm>
          <a:prstGeom prst="ellipse">
            <a:avLst/>
          </a:prstGeom>
          <a:solidFill>
            <a:srgbClr val="A81E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AutoShape 25">
            <a:extLst>
              <a:ext uri="{FF2B5EF4-FFF2-40B4-BE49-F238E27FC236}">
                <a16:creationId xmlns="" xmlns:a16="http://schemas.microsoft.com/office/drawing/2014/main" id="{0D9354FD-E659-40E3-B29B-CFC4DEBC83B3}"/>
              </a:ext>
            </a:extLst>
          </p:cNvPr>
          <p:cNvSpPr/>
          <p:nvPr/>
        </p:nvSpPr>
        <p:spPr bwMode="auto">
          <a:xfrm>
            <a:off x="1450217" y="1913255"/>
            <a:ext cx="5014083" cy="6457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200000"/>
              </a:lnSpc>
              <a:spcBef>
                <a:spcPts val="850"/>
              </a:spcBef>
              <a:defRPr/>
            </a:pPr>
            <a:r>
              <a:rPr lang="zh-CN" altLang="en-US" sz="1200" dirty="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rPr>
              <a:t>请替换文字内容，点击添加相关标题文字</a:t>
            </a:r>
            <a:r>
              <a:rPr lang="zh-CN" altLang="en-US" sz="120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rPr>
              <a:t>，修改你</a:t>
            </a:r>
            <a:r>
              <a:rPr lang="zh-CN" altLang="en-US" sz="1200" dirty="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rPr>
              <a:t>的内容到此。请替换文字内容，点击添加相关标题文字，修改文字内容</a:t>
            </a:r>
            <a:r>
              <a:rPr lang="zh-CN" altLang="en-US" sz="120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rPr>
              <a:t>，也复制</a:t>
            </a:r>
            <a:r>
              <a:rPr lang="zh-CN" altLang="en-US" sz="1200" dirty="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rPr>
              <a:t>你的内容到</a:t>
            </a:r>
            <a:endParaRPr lang="zh-CN" altLang="en-US" sz="1000" dirty="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endParaRPr>
          </a:p>
        </p:txBody>
      </p:sp>
      <p:sp>
        <p:nvSpPr>
          <p:cNvPr id="6" name="文本框 5">
            <a:extLst>
              <a:ext uri="{FF2B5EF4-FFF2-40B4-BE49-F238E27FC236}">
                <a16:creationId xmlns="" xmlns:a16="http://schemas.microsoft.com/office/drawing/2014/main" id="{DA529B55-69D7-449A-9F0E-ECD602A8F99C}"/>
              </a:ext>
            </a:extLst>
          </p:cNvPr>
          <p:cNvSpPr txBox="1"/>
          <p:nvPr/>
        </p:nvSpPr>
        <p:spPr>
          <a:xfrm>
            <a:off x="1333499" y="1538605"/>
            <a:ext cx="2577907" cy="461665"/>
          </a:xfrm>
          <a:prstGeom prst="rect">
            <a:avLst/>
          </a:prstGeom>
          <a:noFill/>
        </p:spPr>
        <p:txBody>
          <a:bodyPr wrap="square" rtlCol="0">
            <a:spAutoFit/>
          </a:bodyPr>
          <a:lstStyle/>
          <a:p>
            <a:r>
              <a:rPr lang="zh-CN" altLang="en-US" sz="2400" dirty="0">
                <a:solidFill>
                  <a:schemeClr val="tx1">
                    <a:lumMod val="85000"/>
                    <a:lumOff val="15000"/>
                  </a:schemeClr>
                </a:solidFill>
                <a:latin typeface="文悦古典明朝体 (非商业使用) W5" pitchFamily="2" charset="-122"/>
                <a:ea typeface="文悦古典明朝体 (非商业使用) W5" pitchFamily="2" charset="-122"/>
              </a:rPr>
              <a:t>输入标题</a:t>
            </a:r>
          </a:p>
        </p:txBody>
      </p:sp>
    </p:spTree>
    <p:extLst>
      <p:ext uri="{BB962C8B-B14F-4D97-AF65-F5344CB8AC3E}">
        <p14:creationId xmlns:p14="http://schemas.microsoft.com/office/powerpoint/2010/main" val="2146563927"/>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par>
                          <p:cTn id="18" fill="hold">
                            <p:stCondLst>
                              <p:cond delay="1500"/>
                            </p:stCondLst>
                            <p:childTnLst>
                              <p:par>
                                <p:cTn id="19" presetID="47"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anim calcmode="lin" valueType="num">
                                      <p:cBhvr>
                                        <p:cTn id="22" dur="500" fill="hold"/>
                                        <p:tgtEl>
                                          <p:spTgt spid="7"/>
                                        </p:tgtEl>
                                        <p:attrNameLst>
                                          <p:attrName>ppt_x</p:attrName>
                                        </p:attrNameLst>
                                      </p:cBhvr>
                                      <p:tavLst>
                                        <p:tav tm="0">
                                          <p:val>
                                            <p:strVal val="#ppt_x"/>
                                          </p:val>
                                        </p:tav>
                                        <p:tav tm="100000">
                                          <p:val>
                                            <p:strVal val="#ppt_x"/>
                                          </p:val>
                                        </p:tav>
                                      </p:tavLst>
                                    </p:anim>
                                    <p:anim calcmode="lin" valueType="num">
                                      <p:cBhvr>
                                        <p:cTn id="23"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bldLvl="0"/>
      <p:bldP spid="5" grpId="0" bldLvl="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矩形: 圆角 8">
            <a:extLst>
              <a:ext uri="{FF2B5EF4-FFF2-40B4-BE49-F238E27FC236}">
                <a16:creationId xmlns="" xmlns:a16="http://schemas.microsoft.com/office/drawing/2014/main" id="{F91D7F91-DA47-4444-B3BF-02EE594068FD}"/>
              </a:ext>
            </a:extLst>
          </p:cNvPr>
          <p:cNvSpPr/>
          <p:nvPr/>
        </p:nvSpPr>
        <p:spPr>
          <a:xfrm>
            <a:off x="5617517" y="1905000"/>
            <a:ext cx="514350" cy="128587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 name="文本框 3">
            <a:extLst>
              <a:ext uri="{FF2B5EF4-FFF2-40B4-BE49-F238E27FC236}">
                <a16:creationId xmlns="" xmlns:a16="http://schemas.microsoft.com/office/drawing/2014/main" id="{6F9F59C9-6633-4B04-91EE-15AB548A7D65}"/>
              </a:ext>
            </a:extLst>
          </p:cNvPr>
          <p:cNvSpPr txBox="1"/>
          <p:nvPr/>
        </p:nvSpPr>
        <p:spPr>
          <a:xfrm>
            <a:off x="3390899" y="198596"/>
            <a:ext cx="1838325" cy="264687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6600">
                <a:solidFill>
                  <a:schemeClr val="bg1"/>
                </a:solidFill>
                <a:latin typeface="禹卫书法行书简体&#10;" panose="02000603000000000000" pitchFamily="2" charset="-122"/>
                <a:ea typeface="禹卫书法行书简体&#10;" panose="02000603000000000000" pitchFamily="2" charset="-122"/>
              </a:rPr>
              <a:t>再</a:t>
            </a:r>
            <a:endParaRPr kumimoji="0" lang="zh-CN" altLang="en-US" sz="16600" b="0" i="0" u="none" strike="noStrike" kern="1200" cap="none" spc="0" normalizeH="0" baseline="0" noProof="0">
              <a:ln>
                <a:noFill/>
              </a:ln>
              <a:solidFill>
                <a:schemeClr val="bg1"/>
              </a:solidFill>
              <a:effectLst/>
              <a:uLnTx/>
              <a:uFillTx/>
              <a:latin typeface="禹卫书法行书简体&#10;" panose="02000603000000000000" pitchFamily="2" charset="-122"/>
              <a:ea typeface="禹卫书法行书简体&#10;" panose="02000603000000000000" pitchFamily="2" charset="-122"/>
            </a:endParaRPr>
          </a:p>
        </p:txBody>
      </p:sp>
      <p:sp>
        <p:nvSpPr>
          <p:cNvPr id="5" name="文本框 4">
            <a:extLst>
              <a:ext uri="{FF2B5EF4-FFF2-40B4-BE49-F238E27FC236}">
                <a16:creationId xmlns="" xmlns:a16="http://schemas.microsoft.com/office/drawing/2014/main" id="{D42A08EE-5520-4962-BBD4-B7495E17DA6C}"/>
              </a:ext>
            </a:extLst>
          </p:cNvPr>
          <p:cNvSpPr txBox="1"/>
          <p:nvPr/>
        </p:nvSpPr>
        <p:spPr>
          <a:xfrm>
            <a:off x="3356445" y="2536688"/>
            <a:ext cx="2066925" cy="264687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6600">
                <a:solidFill>
                  <a:schemeClr val="bg1"/>
                </a:solidFill>
                <a:latin typeface="禹卫书法行书简体&#10;" panose="02000603000000000000" pitchFamily="2" charset="-122"/>
                <a:ea typeface="禹卫书法行书简体&#10;" panose="02000603000000000000" pitchFamily="2" charset="-122"/>
              </a:rPr>
              <a:t>会</a:t>
            </a:r>
            <a:endParaRPr kumimoji="0" lang="zh-CN" altLang="en-US" sz="16600" b="0" i="0" u="none" strike="noStrike" kern="1200" cap="none" spc="0" normalizeH="0" baseline="0" noProof="0">
              <a:ln>
                <a:noFill/>
              </a:ln>
              <a:solidFill>
                <a:schemeClr val="bg1"/>
              </a:solidFill>
              <a:effectLst/>
              <a:uLnTx/>
              <a:uFillTx/>
              <a:latin typeface="禹卫书法行书简体&#10;" panose="02000603000000000000" pitchFamily="2" charset="-122"/>
              <a:ea typeface="禹卫书法行书简体&#10;" panose="02000603000000000000" pitchFamily="2" charset="-122"/>
            </a:endParaRPr>
          </a:p>
        </p:txBody>
      </p:sp>
      <p:sp>
        <p:nvSpPr>
          <p:cNvPr id="8" name="文本框 7">
            <a:extLst>
              <a:ext uri="{FF2B5EF4-FFF2-40B4-BE49-F238E27FC236}">
                <a16:creationId xmlns="" xmlns:a16="http://schemas.microsoft.com/office/drawing/2014/main" id="{E6323734-46BC-4C09-94E2-B33BFAF01B33}"/>
              </a:ext>
            </a:extLst>
          </p:cNvPr>
          <p:cNvSpPr txBox="1"/>
          <p:nvPr/>
        </p:nvSpPr>
        <p:spPr>
          <a:xfrm>
            <a:off x="5639429" y="1997242"/>
            <a:ext cx="492443" cy="1193633"/>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smtClean="0">
                <a:ln>
                  <a:noFill/>
                </a:ln>
                <a:solidFill>
                  <a:prstClr val="black">
                    <a:lumMod val="95000"/>
                    <a:lumOff val="5000"/>
                  </a:prstClr>
                </a:solidFill>
                <a:effectLst/>
                <a:uLnTx/>
                <a:uFillTx/>
                <a:latin typeface="文悦古典明朝体 (非商业使用) W5" pitchFamily="2" charset="-122"/>
                <a:ea typeface="文悦古典明朝体 (非商业使用) W5" pitchFamily="2" charset="-122"/>
                <a:cs typeface="+mn-cs"/>
              </a:rPr>
              <a:t>得心视觉</a:t>
            </a:r>
            <a:endParaRPr kumimoji="0" lang="zh-CN" altLang="en-US" sz="2000" b="0" i="0" u="none" strike="noStrike" kern="1200" cap="none" spc="0" normalizeH="0" baseline="0" noProof="0" dirty="0">
              <a:ln>
                <a:noFill/>
              </a:ln>
              <a:solidFill>
                <a:prstClr val="black">
                  <a:lumMod val="95000"/>
                  <a:lumOff val="5000"/>
                </a:prstClr>
              </a:solidFill>
              <a:effectLst/>
              <a:uLnTx/>
              <a:uFillTx/>
              <a:latin typeface="文悦古典明朝体 (非商业使用) W5" pitchFamily="2" charset="-122"/>
              <a:ea typeface="文悦古典明朝体 (非商业使用) W5" pitchFamily="2" charset="-122"/>
              <a:cs typeface="+mn-cs"/>
            </a:endParaRPr>
          </a:p>
        </p:txBody>
      </p:sp>
    </p:spTree>
    <p:extLst>
      <p:ext uri="{BB962C8B-B14F-4D97-AF65-F5344CB8AC3E}">
        <p14:creationId xmlns:p14="http://schemas.microsoft.com/office/powerpoint/2010/main" val="1784177332"/>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97F18733-8DFA-4B05-B1FE-20AC4FBDB423}"/>
              </a:ext>
            </a:extLst>
          </p:cNvPr>
          <p:cNvSpPr/>
          <p:nvPr/>
        </p:nvSpPr>
        <p:spPr>
          <a:xfrm>
            <a:off x="0" y="0"/>
            <a:ext cx="12192000" cy="6858000"/>
          </a:xfrm>
          <a:prstGeom prst="rect">
            <a:avLst/>
          </a:prstGeom>
          <a:solidFill>
            <a:srgbClr val="3A4C5C">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 xmlns:a16="http://schemas.microsoft.com/office/drawing/2014/main" id="{0FE308E6-C3AE-48A3-9AA7-617F1F45BE9E}"/>
              </a:ext>
            </a:extLst>
          </p:cNvPr>
          <p:cNvSpPr/>
          <p:nvPr/>
        </p:nvSpPr>
        <p:spPr>
          <a:xfrm>
            <a:off x="395287" y="438150"/>
            <a:ext cx="11401425" cy="59816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文悦古典明朝体 (非商业使用) W5" pitchFamily="2" charset="-122"/>
              <a:ea typeface="文悦古典明朝体 (非商业使用) W5" pitchFamily="2" charset="-122"/>
            </a:endParaRPr>
          </a:p>
        </p:txBody>
      </p:sp>
      <p:pic>
        <p:nvPicPr>
          <p:cNvPr id="4" name="图片 3">
            <a:extLst>
              <a:ext uri="{FF2B5EF4-FFF2-40B4-BE49-F238E27FC236}">
                <a16:creationId xmlns="" xmlns:a16="http://schemas.microsoft.com/office/drawing/2014/main" id="{12CF073C-7DB2-4801-8413-D9CBDA42417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26865" b="35402"/>
          <a:stretch/>
        </p:blipFill>
        <p:spPr>
          <a:xfrm>
            <a:off x="395287" y="3809557"/>
            <a:ext cx="3733800" cy="2609110"/>
          </a:xfrm>
          <a:prstGeom prst="rect">
            <a:avLst/>
          </a:prstGeom>
        </p:spPr>
      </p:pic>
      <p:sp>
        <p:nvSpPr>
          <p:cNvPr id="9" name="矩形 8">
            <a:extLst>
              <a:ext uri="{FF2B5EF4-FFF2-40B4-BE49-F238E27FC236}">
                <a16:creationId xmlns="" xmlns:a16="http://schemas.microsoft.com/office/drawing/2014/main" id="{53BCE8A4-4E06-45C4-8A1B-3EF487723497}"/>
              </a:ext>
            </a:extLst>
          </p:cNvPr>
          <p:cNvSpPr/>
          <p:nvPr/>
        </p:nvSpPr>
        <p:spPr>
          <a:xfrm>
            <a:off x="4861989" y="2816074"/>
            <a:ext cx="830997" cy="3280144"/>
          </a:xfrm>
          <a:prstGeom prst="rect">
            <a:avLst/>
          </a:prstGeom>
        </p:spPr>
        <p:txBody>
          <a:bodyPr vert="eaVert" wrap="square">
            <a:spAutoFit/>
          </a:bodyPr>
          <a:lstStyle/>
          <a:p>
            <a:pPr algn="just">
              <a:lnSpc>
                <a:spcPct val="150000"/>
              </a:lnSpc>
            </a:pPr>
            <a:r>
              <a:rPr sz="1400" dirty="0">
                <a:solidFill>
                  <a:schemeClr val="tx1">
                    <a:lumMod val="85000"/>
                    <a:lumOff val="15000"/>
                  </a:schemeClr>
                </a:solidFill>
                <a:latin typeface="思源宋体 CN Heavy" panose="02020900000000000000" pitchFamily="18" charset="-122"/>
                <a:ea typeface="思源宋体 CN Heavy" panose="02020900000000000000" pitchFamily="18" charset="-122"/>
              </a:rPr>
              <a:t>请在此粘贴或者输入您的文字内容请在此粘贴或者输入您的文字内容</a:t>
            </a:r>
          </a:p>
        </p:txBody>
      </p:sp>
      <p:pic>
        <p:nvPicPr>
          <p:cNvPr id="11" name="图片 10">
            <a:extLst>
              <a:ext uri="{FF2B5EF4-FFF2-40B4-BE49-F238E27FC236}">
                <a16:creationId xmlns="" xmlns:a16="http://schemas.microsoft.com/office/drawing/2014/main" id="{5328AB3F-6E07-4EF5-A473-995916EC04A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95878" y="1512676"/>
            <a:ext cx="4977839" cy="4928011"/>
          </a:xfrm>
          <a:prstGeom prst="rect">
            <a:avLst/>
          </a:prstGeom>
        </p:spPr>
      </p:pic>
      <p:cxnSp>
        <p:nvCxnSpPr>
          <p:cNvPr id="12" name="直接连接符 11">
            <a:extLst>
              <a:ext uri="{FF2B5EF4-FFF2-40B4-BE49-F238E27FC236}">
                <a16:creationId xmlns="" xmlns:a16="http://schemas.microsoft.com/office/drawing/2014/main" id="{0395EABD-910E-4A29-AC35-AE995E30C931}"/>
              </a:ext>
            </a:extLst>
          </p:cNvPr>
          <p:cNvCxnSpPr/>
          <p:nvPr/>
        </p:nvCxnSpPr>
        <p:spPr>
          <a:xfrm>
            <a:off x="4091866" y="-2957"/>
            <a:ext cx="0" cy="1268362"/>
          </a:xfrm>
          <a:prstGeom prst="line">
            <a:avLst/>
          </a:prstGeom>
          <a:ln w="38100">
            <a:solidFill>
              <a:srgbClr val="08203C"/>
            </a:solidFill>
          </a:ln>
        </p:spPr>
        <p:style>
          <a:lnRef idx="1">
            <a:schemeClr val="accent1"/>
          </a:lnRef>
          <a:fillRef idx="0">
            <a:schemeClr val="accent1"/>
          </a:fillRef>
          <a:effectRef idx="0">
            <a:schemeClr val="accent1"/>
          </a:effectRef>
          <a:fontRef idx="minor">
            <a:schemeClr val="tx1"/>
          </a:fontRef>
        </p:style>
      </p:cxnSp>
      <p:pic>
        <p:nvPicPr>
          <p:cNvPr id="5" name="图片 4">
            <a:extLst>
              <a:ext uri="{FF2B5EF4-FFF2-40B4-BE49-F238E27FC236}">
                <a16:creationId xmlns="" xmlns:a16="http://schemas.microsoft.com/office/drawing/2014/main" id="{89147065-3DA5-4DD0-985E-C5113FF9860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50000" b="67742"/>
          <a:stretch/>
        </p:blipFill>
        <p:spPr>
          <a:xfrm>
            <a:off x="3027258" y="682844"/>
            <a:ext cx="2267712" cy="1828800"/>
          </a:xfrm>
          <a:prstGeom prst="rect">
            <a:avLst/>
          </a:prstGeom>
        </p:spPr>
      </p:pic>
      <p:sp>
        <p:nvSpPr>
          <p:cNvPr id="13" name="椭圆 12">
            <a:extLst>
              <a:ext uri="{FF2B5EF4-FFF2-40B4-BE49-F238E27FC236}">
                <a16:creationId xmlns="" xmlns:a16="http://schemas.microsoft.com/office/drawing/2014/main" id="{FC722BBB-61FC-435B-9445-D07336C4AD93}"/>
              </a:ext>
            </a:extLst>
          </p:cNvPr>
          <p:cNvSpPr/>
          <p:nvPr/>
        </p:nvSpPr>
        <p:spPr>
          <a:xfrm>
            <a:off x="4054176" y="4345309"/>
            <a:ext cx="470198" cy="46207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文悦古典明朝体 (非商业使用) W5" pitchFamily="2" charset="-122"/>
              <a:ea typeface="文悦古典明朝体 (非商业使用) W5" pitchFamily="2" charset="-122"/>
            </a:endParaRPr>
          </a:p>
        </p:txBody>
      </p:sp>
      <p:sp>
        <p:nvSpPr>
          <p:cNvPr id="10" name="文本框 9">
            <a:extLst>
              <a:ext uri="{FF2B5EF4-FFF2-40B4-BE49-F238E27FC236}">
                <a16:creationId xmlns="" xmlns:a16="http://schemas.microsoft.com/office/drawing/2014/main" id="{DB8CB7B3-F3CA-447F-A5D6-3B14A7B91FFD}"/>
              </a:ext>
            </a:extLst>
          </p:cNvPr>
          <p:cNvSpPr txBox="1"/>
          <p:nvPr/>
        </p:nvSpPr>
        <p:spPr>
          <a:xfrm>
            <a:off x="3584034" y="2352406"/>
            <a:ext cx="1015663" cy="2476153"/>
          </a:xfrm>
          <a:prstGeom prst="rect">
            <a:avLst/>
          </a:prstGeom>
          <a:noFill/>
        </p:spPr>
        <p:txBody>
          <a:bodyPr vert="eaVert" wrap="square" rtlCol="0">
            <a:spAutoFit/>
          </a:bodyPr>
          <a:lstStyle/>
          <a:p>
            <a:pPr algn="ctr"/>
            <a:r>
              <a:rPr lang="zh-CN" altLang="en-US" sz="5400" dirty="0">
                <a:latin typeface="文悦古典明朝体 (非商业使用) W5" pitchFamily="2" charset="-122"/>
                <a:ea typeface="文悦古典明朝体 (非商业使用) W5" pitchFamily="2" charset="-122"/>
              </a:rPr>
              <a:t>一章回</a:t>
            </a:r>
          </a:p>
        </p:txBody>
      </p:sp>
    </p:spTree>
    <p:extLst>
      <p:ext uri="{BB962C8B-B14F-4D97-AF65-F5344CB8AC3E}">
        <p14:creationId xmlns:p14="http://schemas.microsoft.com/office/powerpoint/2010/main" val="1164767722"/>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97F18733-8DFA-4B05-B1FE-20AC4FBDB423}"/>
              </a:ext>
            </a:extLst>
          </p:cNvPr>
          <p:cNvSpPr/>
          <p:nvPr/>
        </p:nvSpPr>
        <p:spPr>
          <a:xfrm>
            <a:off x="0" y="0"/>
            <a:ext cx="12192000" cy="6858000"/>
          </a:xfrm>
          <a:prstGeom prst="rect">
            <a:avLst/>
          </a:prstGeom>
          <a:solidFill>
            <a:srgbClr val="3A4C5C">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 xmlns:a16="http://schemas.microsoft.com/office/drawing/2014/main" id="{0FE308E6-C3AE-48A3-9AA7-617F1F45BE9E}"/>
              </a:ext>
            </a:extLst>
          </p:cNvPr>
          <p:cNvSpPr/>
          <p:nvPr/>
        </p:nvSpPr>
        <p:spPr>
          <a:xfrm>
            <a:off x="395287" y="438150"/>
            <a:ext cx="11401425" cy="59816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文悦古典明朝体 (非商业使用) W5" pitchFamily="2" charset="-122"/>
              <a:ea typeface="文悦古典明朝体 (非商业使用) W5" pitchFamily="2" charset="-122"/>
            </a:endParaRPr>
          </a:p>
        </p:txBody>
      </p:sp>
      <p:pic>
        <p:nvPicPr>
          <p:cNvPr id="6" name="图片 5">
            <a:extLst>
              <a:ext uri="{FF2B5EF4-FFF2-40B4-BE49-F238E27FC236}">
                <a16:creationId xmlns="" xmlns:a16="http://schemas.microsoft.com/office/drawing/2014/main" id="{A6FF3732-5F20-46E1-A064-07C5F468660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42747" y="-179697"/>
            <a:ext cx="2738439" cy="6599546"/>
          </a:xfrm>
          <a:prstGeom prst="rect">
            <a:avLst/>
          </a:prstGeom>
        </p:spPr>
      </p:pic>
      <p:sp>
        <p:nvSpPr>
          <p:cNvPr id="7" name="矩形 6">
            <a:extLst>
              <a:ext uri="{FF2B5EF4-FFF2-40B4-BE49-F238E27FC236}">
                <a16:creationId xmlns="" xmlns:a16="http://schemas.microsoft.com/office/drawing/2014/main" id="{085BA739-30D4-4473-9469-96B29458825A}"/>
              </a:ext>
            </a:extLst>
          </p:cNvPr>
          <p:cNvSpPr/>
          <p:nvPr/>
        </p:nvSpPr>
        <p:spPr>
          <a:xfrm>
            <a:off x="2702562" y="2361388"/>
            <a:ext cx="553998" cy="1420271"/>
          </a:xfrm>
          <a:prstGeom prst="rect">
            <a:avLst/>
          </a:prstGeom>
        </p:spPr>
        <p:txBody>
          <a:bodyPr vert="eaVert" wrap="square" anchor="ctr">
            <a:spAutoFit/>
          </a:bodyPr>
          <a:lstStyle/>
          <a:p>
            <a:pPr algn="ctr"/>
            <a:r>
              <a:rPr sz="2400" dirty="0">
                <a:solidFill>
                  <a:srgbClr val="1C2A45"/>
                </a:solidFill>
                <a:latin typeface="文悦古典明朝体 (非商业使用) W5" pitchFamily="2" charset="-122"/>
                <a:ea typeface="文悦古典明朝体 (非商业使用) W5" pitchFamily="2" charset="-122"/>
              </a:rPr>
              <a:t>添加标题</a:t>
            </a:r>
          </a:p>
        </p:txBody>
      </p:sp>
      <p:sp>
        <p:nvSpPr>
          <p:cNvPr id="8" name="任意多边形 864">
            <a:extLst>
              <a:ext uri="{FF2B5EF4-FFF2-40B4-BE49-F238E27FC236}">
                <a16:creationId xmlns="" xmlns:a16="http://schemas.microsoft.com/office/drawing/2014/main" id="{5ADBC44B-18CB-4711-AE2E-66C2FE0BF86D}"/>
              </a:ext>
            </a:extLst>
          </p:cNvPr>
          <p:cNvSpPr/>
          <p:nvPr/>
        </p:nvSpPr>
        <p:spPr bwMode="auto">
          <a:xfrm rot="10800000">
            <a:off x="2773897" y="3768111"/>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C00000"/>
          </a:solidFill>
          <a:ln>
            <a:noFill/>
          </a:ln>
          <a:extLst/>
        </p:spPr>
        <p:txBody>
          <a:bodyPr vert="horz" wrap="square" lIns="91440" tIns="45720" rIns="91440" bIns="45720" numCol="1" anchor="t" anchorCtr="0" compatLnSpc="1">
            <a:noAutofit/>
          </a:bodyPr>
          <a:lstStyle/>
          <a:p>
            <a:endParaRPr lang="zh-CN" altLang="en-US">
              <a:latin typeface="文悦古典明朝体 (非商业使用) W5" pitchFamily="2" charset="-122"/>
              <a:ea typeface="文悦古典明朝体 (非商业使用) W5" pitchFamily="2" charset="-122"/>
            </a:endParaRPr>
          </a:p>
        </p:txBody>
      </p:sp>
      <p:sp>
        <p:nvSpPr>
          <p:cNvPr id="9" name="任意多边形 865">
            <a:extLst>
              <a:ext uri="{FF2B5EF4-FFF2-40B4-BE49-F238E27FC236}">
                <a16:creationId xmlns="" xmlns:a16="http://schemas.microsoft.com/office/drawing/2014/main" id="{ACEE6AFB-74D6-45AE-B112-52DA73BF7564}"/>
              </a:ext>
            </a:extLst>
          </p:cNvPr>
          <p:cNvSpPr/>
          <p:nvPr/>
        </p:nvSpPr>
        <p:spPr bwMode="auto">
          <a:xfrm flipH="1">
            <a:off x="2781350" y="2116042"/>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C00000"/>
          </a:solidFill>
          <a:ln>
            <a:noFill/>
          </a:ln>
          <a:extLst/>
        </p:spPr>
        <p:txBody>
          <a:bodyPr vert="horz" wrap="square" lIns="91440" tIns="45720" rIns="91440" bIns="45720" numCol="1" anchor="t" anchorCtr="0" compatLnSpc="1">
            <a:noAutofit/>
          </a:bodyPr>
          <a:lstStyle/>
          <a:p>
            <a:endParaRPr lang="zh-CN" altLang="en-US">
              <a:latin typeface="思源宋体 CN Heavy" panose="02020900000000000000" pitchFamily="18" charset="-122"/>
              <a:ea typeface="思源宋体 CN Heavy" panose="02020900000000000000" pitchFamily="18" charset="-122"/>
            </a:endParaRPr>
          </a:p>
        </p:txBody>
      </p:sp>
      <p:sp>
        <p:nvSpPr>
          <p:cNvPr id="10" name="矩形 9">
            <a:extLst>
              <a:ext uri="{FF2B5EF4-FFF2-40B4-BE49-F238E27FC236}">
                <a16:creationId xmlns="" xmlns:a16="http://schemas.microsoft.com/office/drawing/2014/main" id="{55E707AA-3C82-49FD-8299-BCEE4556EC77}"/>
              </a:ext>
            </a:extLst>
          </p:cNvPr>
          <p:cNvSpPr/>
          <p:nvPr/>
        </p:nvSpPr>
        <p:spPr>
          <a:xfrm>
            <a:off x="1836706" y="2106305"/>
            <a:ext cx="830997" cy="3014969"/>
          </a:xfrm>
          <a:prstGeom prst="rect">
            <a:avLst/>
          </a:prstGeom>
        </p:spPr>
        <p:txBody>
          <a:bodyPr vert="eaVert" wrap="square">
            <a:spAutoFit/>
          </a:bodyPr>
          <a:lstStyle/>
          <a:p>
            <a:pPr algn="just">
              <a:lnSpc>
                <a:spcPct val="150000"/>
              </a:lnSpc>
            </a:pPr>
            <a:r>
              <a:rPr sz="1400">
                <a:solidFill>
                  <a:schemeClr val="tx1">
                    <a:lumMod val="85000"/>
                    <a:lumOff val="15000"/>
                  </a:schemeClr>
                </a:solidFill>
                <a:latin typeface="文悦古典明朝体 (非商业使用) W5" pitchFamily="2" charset="-122"/>
                <a:ea typeface="文悦古典明朝体 (非商业使用) W5" pitchFamily="2" charset="-122"/>
              </a:rPr>
              <a:t>请在此粘贴或者文字内容请在此粘贴或者输入您的文字内容</a:t>
            </a:r>
            <a:endParaRPr sz="1600" dirty="0">
              <a:solidFill>
                <a:schemeClr val="tx1">
                  <a:lumMod val="85000"/>
                  <a:lumOff val="15000"/>
                </a:schemeClr>
              </a:solidFill>
              <a:latin typeface="文悦古典明朝体 (非商业使用) W5" pitchFamily="2" charset="-122"/>
              <a:ea typeface="文悦古典明朝体 (非商业使用) W5" pitchFamily="2" charset="-122"/>
            </a:endParaRPr>
          </a:p>
        </p:txBody>
      </p:sp>
      <p:sp>
        <p:nvSpPr>
          <p:cNvPr id="11" name="矩形 10">
            <a:extLst>
              <a:ext uri="{FF2B5EF4-FFF2-40B4-BE49-F238E27FC236}">
                <a16:creationId xmlns="" xmlns:a16="http://schemas.microsoft.com/office/drawing/2014/main" id="{1293F806-B904-46E6-80E0-57756A71AA03}"/>
              </a:ext>
            </a:extLst>
          </p:cNvPr>
          <p:cNvSpPr/>
          <p:nvPr/>
        </p:nvSpPr>
        <p:spPr>
          <a:xfrm>
            <a:off x="4935888" y="2361388"/>
            <a:ext cx="553998" cy="1420271"/>
          </a:xfrm>
          <a:prstGeom prst="rect">
            <a:avLst/>
          </a:prstGeom>
        </p:spPr>
        <p:txBody>
          <a:bodyPr vert="eaVert" wrap="square" anchor="ctr">
            <a:spAutoFit/>
          </a:bodyPr>
          <a:lstStyle/>
          <a:p>
            <a:pPr algn="ctr"/>
            <a:r>
              <a:rPr sz="2400" dirty="0">
                <a:solidFill>
                  <a:srgbClr val="1C2A45"/>
                </a:solidFill>
                <a:latin typeface="文悦古典明朝体 (非商业使用) W5" pitchFamily="2" charset="-122"/>
                <a:ea typeface="文悦古典明朝体 (非商业使用) W5" pitchFamily="2" charset="-122"/>
              </a:rPr>
              <a:t>添加标题</a:t>
            </a:r>
          </a:p>
        </p:txBody>
      </p:sp>
      <p:sp>
        <p:nvSpPr>
          <p:cNvPr id="12" name="任意多边形 864">
            <a:extLst>
              <a:ext uri="{FF2B5EF4-FFF2-40B4-BE49-F238E27FC236}">
                <a16:creationId xmlns="" xmlns:a16="http://schemas.microsoft.com/office/drawing/2014/main" id="{42BFF973-3A6E-4AEC-928B-68563BA29878}"/>
              </a:ext>
            </a:extLst>
          </p:cNvPr>
          <p:cNvSpPr/>
          <p:nvPr/>
        </p:nvSpPr>
        <p:spPr bwMode="auto">
          <a:xfrm rot="10800000">
            <a:off x="5007223" y="3768111"/>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C00000"/>
          </a:solidFill>
          <a:ln>
            <a:noFill/>
          </a:ln>
          <a:extLst/>
        </p:spPr>
        <p:txBody>
          <a:bodyPr vert="horz" wrap="square" lIns="91440" tIns="45720" rIns="91440" bIns="45720" numCol="1" anchor="t" anchorCtr="0" compatLnSpc="1">
            <a:noAutofit/>
          </a:bodyPr>
          <a:lstStyle/>
          <a:p>
            <a:endParaRPr lang="zh-CN" altLang="en-US">
              <a:latin typeface="文悦古典明朝体 (非商业使用) W5" pitchFamily="2" charset="-122"/>
              <a:ea typeface="文悦古典明朝体 (非商业使用) W5" pitchFamily="2" charset="-122"/>
            </a:endParaRPr>
          </a:p>
        </p:txBody>
      </p:sp>
      <p:sp>
        <p:nvSpPr>
          <p:cNvPr id="13" name="任意多边形 865">
            <a:extLst>
              <a:ext uri="{FF2B5EF4-FFF2-40B4-BE49-F238E27FC236}">
                <a16:creationId xmlns="" xmlns:a16="http://schemas.microsoft.com/office/drawing/2014/main" id="{B7AB0B1E-BACF-487A-B61A-5876171EE918}"/>
              </a:ext>
            </a:extLst>
          </p:cNvPr>
          <p:cNvSpPr/>
          <p:nvPr/>
        </p:nvSpPr>
        <p:spPr bwMode="auto">
          <a:xfrm flipH="1">
            <a:off x="5014676" y="2116042"/>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C00000"/>
          </a:solidFill>
          <a:ln>
            <a:noFill/>
          </a:ln>
          <a:extLst/>
        </p:spPr>
        <p:txBody>
          <a:bodyPr vert="horz" wrap="square" lIns="91440" tIns="45720" rIns="91440" bIns="45720" numCol="1" anchor="t" anchorCtr="0" compatLnSpc="1">
            <a:noAutofit/>
          </a:bodyPr>
          <a:lstStyle/>
          <a:p>
            <a:endParaRPr lang="zh-CN" altLang="en-US">
              <a:latin typeface="思源宋体 CN Heavy" panose="02020900000000000000" pitchFamily="18" charset="-122"/>
              <a:ea typeface="思源宋体 CN Heavy" panose="02020900000000000000" pitchFamily="18" charset="-122"/>
            </a:endParaRPr>
          </a:p>
        </p:txBody>
      </p:sp>
      <p:sp>
        <p:nvSpPr>
          <p:cNvPr id="14" name="矩形 13">
            <a:extLst>
              <a:ext uri="{FF2B5EF4-FFF2-40B4-BE49-F238E27FC236}">
                <a16:creationId xmlns="" xmlns:a16="http://schemas.microsoft.com/office/drawing/2014/main" id="{342265BA-E56C-45F4-9C90-87621C41646D}"/>
              </a:ext>
            </a:extLst>
          </p:cNvPr>
          <p:cNvSpPr/>
          <p:nvPr/>
        </p:nvSpPr>
        <p:spPr>
          <a:xfrm>
            <a:off x="4070032" y="2106305"/>
            <a:ext cx="830997" cy="3014969"/>
          </a:xfrm>
          <a:prstGeom prst="rect">
            <a:avLst/>
          </a:prstGeom>
        </p:spPr>
        <p:txBody>
          <a:bodyPr vert="eaVert" wrap="square">
            <a:spAutoFit/>
          </a:bodyPr>
          <a:lstStyle/>
          <a:p>
            <a:pPr algn="just">
              <a:lnSpc>
                <a:spcPct val="150000"/>
              </a:lnSpc>
            </a:pPr>
            <a:r>
              <a:rPr sz="1400">
                <a:solidFill>
                  <a:schemeClr val="tx1">
                    <a:lumMod val="85000"/>
                    <a:lumOff val="15000"/>
                  </a:schemeClr>
                </a:solidFill>
                <a:latin typeface="文悦古典明朝体 (非商业使用) W5" pitchFamily="2" charset="-122"/>
                <a:ea typeface="文悦古典明朝体 (非商业使用) W5" pitchFamily="2" charset="-122"/>
              </a:rPr>
              <a:t>请在此粘贴或者文字内容请在此粘贴或者输入您的文字内容</a:t>
            </a:r>
            <a:endParaRPr sz="1600" dirty="0">
              <a:solidFill>
                <a:schemeClr val="tx1">
                  <a:lumMod val="85000"/>
                  <a:lumOff val="15000"/>
                </a:schemeClr>
              </a:solidFill>
              <a:latin typeface="文悦古典明朝体 (非商业使用) W5" pitchFamily="2" charset="-122"/>
              <a:ea typeface="文悦古典明朝体 (非商业使用) W5" pitchFamily="2" charset="-122"/>
            </a:endParaRPr>
          </a:p>
        </p:txBody>
      </p:sp>
      <p:sp>
        <p:nvSpPr>
          <p:cNvPr id="15" name="矩形 14">
            <a:extLst>
              <a:ext uri="{FF2B5EF4-FFF2-40B4-BE49-F238E27FC236}">
                <a16:creationId xmlns="" xmlns:a16="http://schemas.microsoft.com/office/drawing/2014/main" id="{FB5D425E-97E7-43E5-BD24-428D877E0A38}"/>
              </a:ext>
            </a:extLst>
          </p:cNvPr>
          <p:cNvSpPr/>
          <p:nvPr/>
        </p:nvSpPr>
        <p:spPr>
          <a:xfrm>
            <a:off x="7169214" y="2361388"/>
            <a:ext cx="553998" cy="1420271"/>
          </a:xfrm>
          <a:prstGeom prst="rect">
            <a:avLst/>
          </a:prstGeom>
        </p:spPr>
        <p:txBody>
          <a:bodyPr vert="eaVert" wrap="square" anchor="ctr">
            <a:spAutoFit/>
          </a:bodyPr>
          <a:lstStyle/>
          <a:p>
            <a:pPr algn="ctr"/>
            <a:r>
              <a:rPr sz="2400" dirty="0">
                <a:solidFill>
                  <a:srgbClr val="1C2A45"/>
                </a:solidFill>
                <a:latin typeface="文悦古典明朝体 (非商业使用) W5" pitchFamily="2" charset="-122"/>
                <a:ea typeface="文悦古典明朝体 (非商业使用) W5" pitchFamily="2" charset="-122"/>
              </a:rPr>
              <a:t>添加标题</a:t>
            </a:r>
          </a:p>
        </p:txBody>
      </p:sp>
      <p:sp>
        <p:nvSpPr>
          <p:cNvPr id="16" name="任意多边形 864">
            <a:extLst>
              <a:ext uri="{FF2B5EF4-FFF2-40B4-BE49-F238E27FC236}">
                <a16:creationId xmlns="" xmlns:a16="http://schemas.microsoft.com/office/drawing/2014/main" id="{9398357C-C5DD-455E-B37C-81F89B2E77B7}"/>
              </a:ext>
            </a:extLst>
          </p:cNvPr>
          <p:cNvSpPr/>
          <p:nvPr/>
        </p:nvSpPr>
        <p:spPr bwMode="auto">
          <a:xfrm rot="10800000">
            <a:off x="7240549" y="3768111"/>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C00000"/>
          </a:solidFill>
          <a:ln>
            <a:noFill/>
          </a:ln>
          <a:extLst/>
        </p:spPr>
        <p:txBody>
          <a:bodyPr vert="horz" wrap="square" lIns="91440" tIns="45720" rIns="91440" bIns="45720" numCol="1" anchor="t" anchorCtr="0" compatLnSpc="1">
            <a:noAutofit/>
          </a:bodyPr>
          <a:lstStyle/>
          <a:p>
            <a:endParaRPr lang="zh-CN" altLang="en-US">
              <a:latin typeface="文悦古典明朝体 (非商业使用) W5" pitchFamily="2" charset="-122"/>
              <a:ea typeface="文悦古典明朝体 (非商业使用) W5" pitchFamily="2" charset="-122"/>
            </a:endParaRPr>
          </a:p>
        </p:txBody>
      </p:sp>
      <p:sp>
        <p:nvSpPr>
          <p:cNvPr id="17" name="任意多边形 865">
            <a:extLst>
              <a:ext uri="{FF2B5EF4-FFF2-40B4-BE49-F238E27FC236}">
                <a16:creationId xmlns="" xmlns:a16="http://schemas.microsoft.com/office/drawing/2014/main" id="{A2FCA0D1-CD2A-4967-8D19-43CE0A962156}"/>
              </a:ext>
            </a:extLst>
          </p:cNvPr>
          <p:cNvSpPr/>
          <p:nvPr/>
        </p:nvSpPr>
        <p:spPr bwMode="auto">
          <a:xfrm flipH="1">
            <a:off x="7248002" y="2116042"/>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C00000"/>
          </a:solidFill>
          <a:ln>
            <a:noFill/>
          </a:ln>
          <a:extLst/>
        </p:spPr>
        <p:txBody>
          <a:bodyPr vert="horz" wrap="square" lIns="91440" tIns="45720" rIns="91440" bIns="45720" numCol="1" anchor="t" anchorCtr="0" compatLnSpc="1">
            <a:noAutofit/>
          </a:bodyPr>
          <a:lstStyle/>
          <a:p>
            <a:endParaRPr lang="zh-CN" altLang="en-US">
              <a:latin typeface="思源宋体 CN Heavy" panose="02020900000000000000" pitchFamily="18" charset="-122"/>
              <a:ea typeface="思源宋体 CN Heavy" panose="02020900000000000000" pitchFamily="18" charset="-122"/>
            </a:endParaRPr>
          </a:p>
        </p:txBody>
      </p:sp>
      <p:sp>
        <p:nvSpPr>
          <p:cNvPr id="18" name="矩形 17">
            <a:extLst>
              <a:ext uri="{FF2B5EF4-FFF2-40B4-BE49-F238E27FC236}">
                <a16:creationId xmlns="" xmlns:a16="http://schemas.microsoft.com/office/drawing/2014/main" id="{5A192789-CBF6-4BA5-AC4B-6265D380DDAF}"/>
              </a:ext>
            </a:extLst>
          </p:cNvPr>
          <p:cNvSpPr/>
          <p:nvPr/>
        </p:nvSpPr>
        <p:spPr>
          <a:xfrm>
            <a:off x="6303358" y="2106305"/>
            <a:ext cx="830997" cy="3014969"/>
          </a:xfrm>
          <a:prstGeom prst="rect">
            <a:avLst/>
          </a:prstGeom>
        </p:spPr>
        <p:txBody>
          <a:bodyPr vert="eaVert" wrap="square">
            <a:spAutoFit/>
          </a:bodyPr>
          <a:lstStyle/>
          <a:p>
            <a:pPr algn="just">
              <a:lnSpc>
                <a:spcPct val="150000"/>
              </a:lnSpc>
            </a:pPr>
            <a:r>
              <a:rPr sz="1400">
                <a:solidFill>
                  <a:schemeClr val="tx1">
                    <a:lumMod val="85000"/>
                    <a:lumOff val="15000"/>
                  </a:schemeClr>
                </a:solidFill>
                <a:latin typeface="文悦古典明朝体 (非商业使用) W5" pitchFamily="2" charset="-122"/>
                <a:ea typeface="文悦古典明朝体 (非商业使用) W5" pitchFamily="2" charset="-122"/>
              </a:rPr>
              <a:t>请在此粘贴或者文字内容请在此粘贴或者输入您的文字内容</a:t>
            </a:r>
            <a:endParaRPr sz="1600" dirty="0">
              <a:solidFill>
                <a:schemeClr val="tx1">
                  <a:lumMod val="85000"/>
                  <a:lumOff val="15000"/>
                </a:schemeClr>
              </a:solidFill>
              <a:latin typeface="文悦古典明朝体 (非商业使用) W5" pitchFamily="2" charset="-122"/>
              <a:ea typeface="文悦古典明朝体 (非商业使用) W5" pitchFamily="2" charset="-122"/>
            </a:endParaRPr>
          </a:p>
        </p:txBody>
      </p:sp>
    </p:spTree>
    <p:extLst>
      <p:ext uri="{BB962C8B-B14F-4D97-AF65-F5344CB8AC3E}">
        <p14:creationId xmlns:p14="http://schemas.microsoft.com/office/powerpoint/2010/main" val="757260874"/>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35" presetClass="entr" presetSubtype="0" fill="hold" grpId="0" nodeType="withEffect">
                                  <p:stCondLst>
                                    <p:cond delay="0"/>
                                  </p:stCondLst>
                                  <p:iterate type="lt">
                                    <p:tmPct val="10000"/>
                                  </p:iterate>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anim calcmode="lin" valueType="num">
                                      <p:cBhvr>
                                        <p:cTn id="17" dur="500" fill="hold"/>
                                        <p:tgtEl>
                                          <p:spTgt spid="10"/>
                                        </p:tgtEl>
                                        <p:attrNameLst>
                                          <p:attrName>style.rotation</p:attrName>
                                        </p:attrNameLst>
                                      </p:cBhvr>
                                      <p:tavLst>
                                        <p:tav tm="0">
                                          <p:val>
                                            <p:fltVal val="720"/>
                                          </p:val>
                                        </p:tav>
                                        <p:tav tm="100000">
                                          <p:val>
                                            <p:fltVal val="0"/>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 calcmode="lin" valueType="num">
                                      <p:cBhvr>
                                        <p:cTn id="19" dur="500" fill="hold"/>
                                        <p:tgtEl>
                                          <p:spTgt spid="10"/>
                                        </p:tgtEl>
                                        <p:attrNameLst>
                                          <p:attrName>ppt_w</p:attrName>
                                        </p:attrNameLst>
                                      </p:cBhvr>
                                      <p:tavLst>
                                        <p:tav tm="0">
                                          <p:val>
                                            <p:fltVal val="0"/>
                                          </p:val>
                                        </p:tav>
                                        <p:tav tm="100000">
                                          <p:val>
                                            <p:strVal val="#ppt_w"/>
                                          </p:val>
                                        </p:tav>
                                      </p:tavLst>
                                    </p:anim>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35" presetClass="entr" presetSubtype="0" fill="hold" grpId="0" nodeType="withEffect">
                                  <p:stCondLst>
                                    <p:cond delay="0"/>
                                  </p:stCondLst>
                                  <p:iterate type="lt">
                                    <p:tmPct val="10000"/>
                                  </p:iterate>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anim calcmode="lin" valueType="num">
                                      <p:cBhvr>
                                        <p:cTn id="32" dur="500" fill="hold"/>
                                        <p:tgtEl>
                                          <p:spTgt spid="14"/>
                                        </p:tgtEl>
                                        <p:attrNameLst>
                                          <p:attrName>style.rotation</p:attrName>
                                        </p:attrNameLst>
                                      </p:cBhvr>
                                      <p:tavLst>
                                        <p:tav tm="0">
                                          <p:val>
                                            <p:fltVal val="720"/>
                                          </p:val>
                                        </p:tav>
                                        <p:tav tm="100000">
                                          <p:val>
                                            <p:fltVal val="0"/>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 calcmode="lin" valueType="num">
                                      <p:cBhvr>
                                        <p:cTn id="34" dur="500" fill="hold"/>
                                        <p:tgtEl>
                                          <p:spTgt spid="14"/>
                                        </p:tgtEl>
                                        <p:attrNameLst>
                                          <p:attrName>ppt_w</p:attrName>
                                        </p:attrNameLst>
                                      </p:cBhvr>
                                      <p:tavLst>
                                        <p:tav tm="0">
                                          <p:val>
                                            <p:fltVal val="0"/>
                                          </p:val>
                                        </p:tav>
                                        <p:tav tm="100000">
                                          <p:val>
                                            <p:strVal val="#ppt_w"/>
                                          </p:val>
                                        </p:tav>
                                      </p:tavLst>
                                    </p:anim>
                                  </p:childTnLst>
                                </p:cTn>
                              </p:par>
                              <p:par>
                                <p:cTn id="35" presetID="10"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35" presetClass="entr" presetSubtype="0" fill="hold" grpId="0" nodeType="withEffect">
                                  <p:stCondLst>
                                    <p:cond delay="0"/>
                                  </p:stCondLst>
                                  <p:iterate type="lt">
                                    <p:tmPct val="10000"/>
                                  </p:iterate>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anim calcmode="lin" valueType="num">
                                      <p:cBhvr>
                                        <p:cTn id="47" dur="500" fill="hold"/>
                                        <p:tgtEl>
                                          <p:spTgt spid="18"/>
                                        </p:tgtEl>
                                        <p:attrNameLst>
                                          <p:attrName>style.rotation</p:attrName>
                                        </p:attrNameLst>
                                      </p:cBhvr>
                                      <p:tavLst>
                                        <p:tav tm="0">
                                          <p:val>
                                            <p:fltVal val="720"/>
                                          </p:val>
                                        </p:tav>
                                        <p:tav tm="100000">
                                          <p:val>
                                            <p:fltVal val="0"/>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 calcmode="lin" valueType="num">
                                      <p:cBhvr>
                                        <p:cTn id="49" dur="500" fill="hold"/>
                                        <p:tgtEl>
                                          <p:spTgt spid="18"/>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p:bldP spid="11" grpId="0"/>
      <p:bldP spid="12" grpId="0" animBg="1"/>
      <p:bldP spid="13" grpId="0" animBg="1"/>
      <p:bldP spid="14" grpId="0"/>
      <p:bldP spid="15" grpId="0"/>
      <p:bldP spid="16" grpId="0" animBg="1"/>
      <p:bldP spid="17" grpId="0" animBg="1"/>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97F18733-8DFA-4B05-B1FE-20AC4FBDB423}"/>
              </a:ext>
            </a:extLst>
          </p:cNvPr>
          <p:cNvSpPr/>
          <p:nvPr/>
        </p:nvSpPr>
        <p:spPr>
          <a:xfrm>
            <a:off x="0" y="0"/>
            <a:ext cx="12192000" cy="6858000"/>
          </a:xfrm>
          <a:prstGeom prst="rect">
            <a:avLst/>
          </a:prstGeom>
          <a:solidFill>
            <a:srgbClr val="3A4C5C">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 xmlns:a16="http://schemas.microsoft.com/office/drawing/2014/main" id="{0FE308E6-C3AE-48A3-9AA7-617F1F45BE9E}"/>
              </a:ext>
            </a:extLst>
          </p:cNvPr>
          <p:cNvSpPr/>
          <p:nvPr/>
        </p:nvSpPr>
        <p:spPr>
          <a:xfrm>
            <a:off x="395287" y="438150"/>
            <a:ext cx="11401425" cy="59816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文悦古典明朝体 (非商业使用) W5" pitchFamily="2" charset="-122"/>
              <a:ea typeface="文悦古典明朝体 (非商业使用) W5" pitchFamily="2" charset="-122"/>
            </a:endParaRPr>
          </a:p>
        </p:txBody>
      </p:sp>
      <p:grpSp>
        <p:nvGrpSpPr>
          <p:cNvPr id="5" name="组合 4">
            <a:extLst>
              <a:ext uri="{FF2B5EF4-FFF2-40B4-BE49-F238E27FC236}">
                <a16:creationId xmlns="" xmlns:a16="http://schemas.microsoft.com/office/drawing/2014/main" id="{97BDA5CF-C317-4156-B514-2CB9DEADCC86}"/>
              </a:ext>
            </a:extLst>
          </p:cNvPr>
          <p:cNvGrpSpPr/>
          <p:nvPr/>
        </p:nvGrpSpPr>
        <p:grpSpPr>
          <a:xfrm>
            <a:off x="3313470" y="4181472"/>
            <a:ext cx="2303264" cy="1952628"/>
            <a:chOff x="852893" y="707925"/>
            <a:chExt cx="3562261" cy="3019963"/>
          </a:xfrm>
        </p:grpSpPr>
        <p:pic>
          <p:nvPicPr>
            <p:cNvPr id="6" name="图片 5">
              <a:extLst>
                <a:ext uri="{FF2B5EF4-FFF2-40B4-BE49-F238E27FC236}">
                  <a16:creationId xmlns="" xmlns:a16="http://schemas.microsoft.com/office/drawing/2014/main" id="{182FEB6D-922D-44AD-AA72-363208EEB4DC}"/>
                </a:ext>
              </a:extLst>
            </p:cNvPr>
            <p:cNvPicPr>
              <a:picLocks noChangeAspect="1"/>
            </p:cNvPicPr>
            <p:nvPr/>
          </p:nvPicPr>
          <p:blipFill rotWithShape="1">
            <a:blip r:embed="rId4">
              <a:extLst>
                <a:ext uri="{28A0092B-C50C-407E-A947-70E740481C1C}">
                  <a14:useLocalDpi xmlns:a14="http://schemas.microsoft.com/office/drawing/2010/main" val="0"/>
                </a:ext>
              </a:extLst>
            </a:blip>
            <a:srcRect r="49865" b="71060"/>
            <a:stretch/>
          </p:blipFill>
          <p:spPr>
            <a:xfrm>
              <a:off x="962946" y="803325"/>
              <a:ext cx="3343586" cy="2895066"/>
            </a:xfrm>
            <a:prstGeom prst="rect">
              <a:avLst/>
            </a:prstGeom>
          </p:spPr>
        </p:pic>
        <p:sp>
          <p:nvSpPr>
            <p:cNvPr id="7" name="矩形 6">
              <a:extLst>
                <a:ext uri="{FF2B5EF4-FFF2-40B4-BE49-F238E27FC236}">
                  <a16:creationId xmlns="" xmlns:a16="http://schemas.microsoft.com/office/drawing/2014/main" id="{78EEBB34-A7D4-4A07-9405-90D95B867620}"/>
                </a:ext>
              </a:extLst>
            </p:cNvPr>
            <p:cNvSpPr/>
            <p:nvPr/>
          </p:nvSpPr>
          <p:spPr>
            <a:xfrm>
              <a:off x="852893" y="707925"/>
              <a:ext cx="3562261" cy="3019963"/>
            </a:xfrm>
            <a:prstGeom prst="rect">
              <a:avLst/>
            </a:prstGeom>
            <a:noFill/>
            <a:ln>
              <a:solidFill>
                <a:srgbClr val="0820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文悦古典明朝体 (非商业使用) W5" pitchFamily="2" charset="-122"/>
                <a:ea typeface="文悦古典明朝体 (非商业使用) W5" pitchFamily="2" charset="-122"/>
              </a:endParaRPr>
            </a:p>
          </p:txBody>
        </p:sp>
      </p:grpSp>
      <p:grpSp>
        <p:nvGrpSpPr>
          <p:cNvPr id="8" name="组合 7">
            <a:extLst>
              <a:ext uri="{FF2B5EF4-FFF2-40B4-BE49-F238E27FC236}">
                <a16:creationId xmlns="" xmlns:a16="http://schemas.microsoft.com/office/drawing/2014/main" id="{EDDFAA53-4E0B-4537-A175-712767ECA20D}"/>
              </a:ext>
            </a:extLst>
          </p:cNvPr>
          <p:cNvGrpSpPr/>
          <p:nvPr/>
        </p:nvGrpSpPr>
        <p:grpSpPr>
          <a:xfrm>
            <a:off x="6233651" y="4162400"/>
            <a:ext cx="2303264" cy="1952628"/>
            <a:chOff x="852893" y="707925"/>
            <a:chExt cx="3562261" cy="3019963"/>
          </a:xfrm>
        </p:grpSpPr>
        <p:pic>
          <p:nvPicPr>
            <p:cNvPr id="9" name="图片 8">
              <a:extLst>
                <a:ext uri="{FF2B5EF4-FFF2-40B4-BE49-F238E27FC236}">
                  <a16:creationId xmlns="" xmlns:a16="http://schemas.microsoft.com/office/drawing/2014/main" id="{42D28B95-F413-469C-88CA-A29F7DEC85C7}"/>
                </a:ext>
              </a:extLst>
            </p:cNvPr>
            <p:cNvPicPr>
              <a:picLocks noChangeAspect="1"/>
            </p:cNvPicPr>
            <p:nvPr/>
          </p:nvPicPr>
          <p:blipFill rotWithShape="1">
            <a:blip r:embed="rId4">
              <a:extLst>
                <a:ext uri="{28A0092B-C50C-407E-A947-70E740481C1C}">
                  <a14:useLocalDpi xmlns:a14="http://schemas.microsoft.com/office/drawing/2010/main" val="0"/>
                </a:ext>
              </a:extLst>
            </a:blip>
            <a:srcRect l="39928" t="2836" r="9937" b="68224"/>
            <a:stretch/>
          </p:blipFill>
          <p:spPr>
            <a:xfrm>
              <a:off x="962945" y="803325"/>
              <a:ext cx="3343587" cy="2895066"/>
            </a:xfrm>
            <a:prstGeom prst="rect">
              <a:avLst/>
            </a:prstGeom>
          </p:spPr>
        </p:pic>
        <p:sp>
          <p:nvSpPr>
            <p:cNvPr id="10" name="矩形 9">
              <a:extLst>
                <a:ext uri="{FF2B5EF4-FFF2-40B4-BE49-F238E27FC236}">
                  <a16:creationId xmlns="" xmlns:a16="http://schemas.microsoft.com/office/drawing/2014/main" id="{2CC3E534-F5A2-4486-A526-182A412787AE}"/>
                </a:ext>
              </a:extLst>
            </p:cNvPr>
            <p:cNvSpPr/>
            <p:nvPr/>
          </p:nvSpPr>
          <p:spPr>
            <a:xfrm>
              <a:off x="852893" y="707925"/>
              <a:ext cx="3562261" cy="3019963"/>
            </a:xfrm>
            <a:prstGeom prst="rect">
              <a:avLst/>
            </a:prstGeom>
            <a:noFill/>
            <a:ln>
              <a:solidFill>
                <a:srgbClr val="0820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文悦古典明朝体 (非商业使用) W5" pitchFamily="2" charset="-122"/>
                <a:ea typeface="文悦古典明朝体 (非商业使用) W5" pitchFamily="2" charset="-122"/>
              </a:endParaRPr>
            </a:p>
          </p:txBody>
        </p:sp>
      </p:grpSp>
      <p:grpSp>
        <p:nvGrpSpPr>
          <p:cNvPr id="11" name="组合 10">
            <a:extLst>
              <a:ext uri="{FF2B5EF4-FFF2-40B4-BE49-F238E27FC236}">
                <a16:creationId xmlns="" xmlns:a16="http://schemas.microsoft.com/office/drawing/2014/main" id="{5C680ABC-ABB6-444E-9C1D-B883FBE5275F}"/>
              </a:ext>
            </a:extLst>
          </p:cNvPr>
          <p:cNvGrpSpPr/>
          <p:nvPr/>
        </p:nvGrpSpPr>
        <p:grpSpPr>
          <a:xfrm>
            <a:off x="9153832" y="4181472"/>
            <a:ext cx="2303264" cy="1952628"/>
            <a:chOff x="852893" y="707925"/>
            <a:chExt cx="3562261" cy="3019963"/>
          </a:xfrm>
        </p:grpSpPr>
        <p:pic>
          <p:nvPicPr>
            <p:cNvPr id="12" name="图片 11">
              <a:extLst>
                <a:ext uri="{FF2B5EF4-FFF2-40B4-BE49-F238E27FC236}">
                  <a16:creationId xmlns="" xmlns:a16="http://schemas.microsoft.com/office/drawing/2014/main" id="{A154A41D-634D-48DA-B9C8-916E269EED4E}"/>
                </a:ext>
              </a:extLst>
            </p:cNvPr>
            <p:cNvPicPr>
              <a:picLocks noChangeAspect="1"/>
            </p:cNvPicPr>
            <p:nvPr/>
          </p:nvPicPr>
          <p:blipFill rotWithShape="1">
            <a:blip r:embed="rId4">
              <a:extLst>
                <a:ext uri="{28A0092B-C50C-407E-A947-70E740481C1C}">
                  <a14:useLocalDpi xmlns:a14="http://schemas.microsoft.com/office/drawing/2010/main" val="0"/>
                </a:ext>
              </a:extLst>
            </a:blip>
            <a:srcRect l="2683" t="67137" r="47182" b="3923"/>
            <a:stretch/>
          </p:blipFill>
          <p:spPr>
            <a:xfrm>
              <a:off x="962945" y="803325"/>
              <a:ext cx="3343587" cy="2895066"/>
            </a:xfrm>
            <a:prstGeom prst="rect">
              <a:avLst/>
            </a:prstGeom>
          </p:spPr>
        </p:pic>
        <p:sp>
          <p:nvSpPr>
            <p:cNvPr id="13" name="矩形 12">
              <a:extLst>
                <a:ext uri="{FF2B5EF4-FFF2-40B4-BE49-F238E27FC236}">
                  <a16:creationId xmlns="" xmlns:a16="http://schemas.microsoft.com/office/drawing/2014/main" id="{CD57BEA1-30CF-436D-A3C3-4C145CED6FE5}"/>
                </a:ext>
              </a:extLst>
            </p:cNvPr>
            <p:cNvSpPr/>
            <p:nvPr/>
          </p:nvSpPr>
          <p:spPr>
            <a:xfrm>
              <a:off x="852893" y="707925"/>
              <a:ext cx="3562261" cy="3019963"/>
            </a:xfrm>
            <a:prstGeom prst="rect">
              <a:avLst/>
            </a:prstGeom>
            <a:noFill/>
            <a:ln>
              <a:solidFill>
                <a:srgbClr val="0820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文悦古典明朝体 (非商业使用) W5" pitchFamily="2" charset="-122"/>
                <a:ea typeface="文悦古典明朝体 (非商业使用) W5" pitchFamily="2" charset="-122"/>
              </a:endParaRPr>
            </a:p>
          </p:txBody>
        </p:sp>
      </p:grpSp>
      <p:sp>
        <p:nvSpPr>
          <p:cNvPr id="14" name="矩形 13">
            <a:extLst>
              <a:ext uri="{FF2B5EF4-FFF2-40B4-BE49-F238E27FC236}">
                <a16:creationId xmlns="" xmlns:a16="http://schemas.microsoft.com/office/drawing/2014/main" id="{77633F8B-A2B2-4C69-846C-08578AE0D9B6}"/>
              </a:ext>
            </a:extLst>
          </p:cNvPr>
          <p:cNvSpPr/>
          <p:nvPr/>
        </p:nvSpPr>
        <p:spPr>
          <a:xfrm>
            <a:off x="1841306" y="2392571"/>
            <a:ext cx="553998" cy="1420271"/>
          </a:xfrm>
          <a:prstGeom prst="rect">
            <a:avLst/>
          </a:prstGeom>
        </p:spPr>
        <p:txBody>
          <a:bodyPr vert="eaVert" wrap="square" anchor="ctr">
            <a:spAutoFit/>
          </a:bodyPr>
          <a:lstStyle/>
          <a:p>
            <a:pPr algn="ctr"/>
            <a:r>
              <a:rPr sz="2400" dirty="0">
                <a:solidFill>
                  <a:srgbClr val="1C2A45"/>
                </a:solidFill>
                <a:latin typeface="文悦古典明朝体 (非商业使用) W5" pitchFamily="2" charset="-122"/>
                <a:ea typeface="文悦古典明朝体 (非商业使用) W5" pitchFamily="2" charset="-122"/>
              </a:rPr>
              <a:t>添加标题</a:t>
            </a:r>
          </a:p>
        </p:txBody>
      </p:sp>
      <p:sp>
        <p:nvSpPr>
          <p:cNvPr id="15" name="任意多边形 864">
            <a:extLst>
              <a:ext uri="{FF2B5EF4-FFF2-40B4-BE49-F238E27FC236}">
                <a16:creationId xmlns="" xmlns:a16="http://schemas.microsoft.com/office/drawing/2014/main" id="{8801AC53-1F21-4CD2-ABDA-F2AEAD4481DB}"/>
              </a:ext>
            </a:extLst>
          </p:cNvPr>
          <p:cNvSpPr/>
          <p:nvPr/>
        </p:nvSpPr>
        <p:spPr bwMode="auto">
          <a:xfrm rot="10800000">
            <a:off x="1898922" y="3812842"/>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C00000"/>
          </a:solidFill>
          <a:ln>
            <a:noFill/>
          </a:ln>
          <a:extLst/>
        </p:spPr>
        <p:txBody>
          <a:bodyPr vert="horz" wrap="square" lIns="91440" tIns="45720" rIns="91440" bIns="45720" numCol="1" anchor="t" anchorCtr="0" compatLnSpc="1">
            <a:noAutofit/>
          </a:bodyPr>
          <a:lstStyle/>
          <a:p>
            <a:endParaRPr lang="zh-CN" altLang="en-US">
              <a:latin typeface="文悦古典明朝体 (非商业使用) W5" pitchFamily="2" charset="-122"/>
              <a:ea typeface="文悦古典明朝体 (非商业使用) W5" pitchFamily="2" charset="-122"/>
            </a:endParaRPr>
          </a:p>
        </p:txBody>
      </p:sp>
      <p:sp>
        <p:nvSpPr>
          <p:cNvPr id="16" name="任意多边形 865">
            <a:extLst>
              <a:ext uri="{FF2B5EF4-FFF2-40B4-BE49-F238E27FC236}">
                <a16:creationId xmlns="" xmlns:a16="http://schemas.microsoft.com/office/drawing/2014/main" id="{BDB75F55-3195-439E-85EF-FBEA7470A462}"/>
              </a:ext>
            </a:extLst>
          </p:cNvPr>
          <p:cNvSpPr/>
          <p:nvPr/>
        </p:nvSpPr>
        <p:spPr bwMode="auto">
          <a:xfrm flipH="1">
            <a:off x="1906375" y="2160773"/>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C00000"/>
          </a:solidFill>
          <a:ln>
            <a:noFill/>
          </a:ln>
          <a:extLst/>
        </p:spPr>
        <p:txBody>
          <a:bodyPr vert="horz" wrap="square" lIns="91440" tIns="45720" rIns="91440" bIns="45720" numCol="1" anchor="t" anchorCtr="0" compatLnSpc="1">
            <a:noAutofit/>
          </a:bodyPr>
          <a:lstStyle/>
          <a:p>
            <a:endParaRPr lang="zh-CN" altLang="en-US">
              <a:latin typeface="文悦古典明朝体 (非商业使用) W5" pitchFamily="2" charset="-122"/>
              <a:ea typeface="文悦古典明朝体 (非商业使用) W5" pitchFamily="2" charset="-122"/>
            </a:endParaRPr>
          </a:p>
        </p:txBody>
      </p:sp>
      <p:sp>
        <p:nvSpPr>
          <p:cNvPr id="17" name="矩形 16">
            <a:extLst>
              <a:ext uri="{FF2B5EF4-FFF2-40B4-BE49-F238E27FC236}">
                <a16:creationId xmlns="" xmlns:a16="http://schemas.microsoft.com/office/drawing/2014/main" id="{F5C291AF-2BC7-452B-B273-4153D574360A}"/>
              </a:ext>
            </a:extLst>
          </p:cNvPr>
          <p:cNvSpPr/>
          <p:nvPr/>
        </p:nvSpPr>
        <p:spPr>
          <a:xfrm>
            <a:off x="1067924" y="2238985"/>
            <a:ext cx="830997" cy="3280144"/>
          </a:xfrm>
          <a:prstGeom prst="rect">
            <a:avLst/>
          </a:prstGeom>
        </p:spPr>
        <p:txBody>
          <a:bodyPr vert="eaVert" wrap="square">
            <a:spAutoFit/>
          </a:bodyPr>
          <a:lstStyle/>
          <a:p>
            <a:pPr algn="just">
              <a:lnSpc>
                <a:spcPct val="150000"/>
              </a:lnSpc>
            </a:pPr>
            <a:r>
              <a:rPr sz="1400" dirty="0">
                <a:solidFill>
                  <a:schemeClr val="tx1">
                    <a:lumMod val="85000"/>
                    <a:lumOff val="15000"/>
                  </a:schemeClr>
                </a:solidFill>
                <a:latin typeface="文悦古典明朝体 (非商业使用) W5" pitchFamily="2" charset="-122"/>
                <a:ea typeface="文悦古典明朝体 (非商业使用) W5" pitchFamily="2" charset="-122"/>
              </a:rPr>
              <a:t>请在此粘贴或者输入您的文字内容请在此粘贴或者输入您的文字内容</a:t>
            </a:r>
          </a:p>
        </p:txBody>
      </p:sp>
      <p:grpSp>
        <p:nvGrpSpPr>
          <p:cNvPr id="18" name="组合 17">
            <a:extLst>
              <a:ext uri="{FF2B5EF4-FFF2-40B4-BE49-F238E27FC236}">
                <a16:creationId xmlns="" xmlns:a16="http://schemas.microsoft.com/office/drawing/2014/main" id="{26C003B8-B7B2-44E1-9ADD-73673C9E5DF3}"/>
              </a:ext>
            </a:extLst>
          </p:cNvPr>
          <p:cNvGrpSpPr/>
          <p:nvPr/>
        </p:nvGrpSpPr>
        <p:grpSpPr>
          <a:xfrm>
            <a:off x="3313470" y="802790"/>
            <a:ext cx="6586208" cy="1847550"/>
            <a:chOff x="4628154" y="4591958"/>
            <a:chExt cx="6586208" cy="1847550"/>
          </a:xfrm>
        </p:grpSpPr>
        <p:pic>
          <p:nvPicPr>
            <p:cNvPr id="19" name="图片 18">
              <a:extLst>
                <a:ext uri="{FF2B5EF4-FFF2-40B4-BE49-F238E27FC236}">
                  <a16:creationId xmlns="" xmlns:a16="http://schemas.microsoft.com/office/drawing/2014/main" id="{859952D7-B83C-4415-A307-454BEA22D68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28154" y="4591958"/>
              <a:ext cx="581611" cy="574834"/>
            </a:xfrm>
            <a:prstGeom prst="rect">
              <a:avLst/>
            </a:prstGeom>
          </p:spPr>
        </p:pic>
        <p:sp>
          <p:nvSpPr>
            <p:cNvPr id="20" name="矩形 19">
              <a:extLst>
                <a:ext uri="{FF2B5EF4-FFF2-40B4-BE49-F238E27FC236}">
                  <a16:creationId xmlns="" xmlns:a16="http://schemas.microsoft.com/office/drawing/2014/main" id="{8AC41852-B479-4A69-9EC4-3508703A9F44}"/>
                </a:ext>
              </a:extLst>
            </p:cNvPr>
            <p:cNvSpPr/>
            <p:nvPr/>
          </p:nvSpPr>
          <p:spPr>
            <a:xfrm>
              <a:off x="4734297" y="5092408"/>
              <a:ext cx="6480065" cy="1347100"/>
            </a:xfrm>
            <a:prstGeom prst="rect">
              <a:avLst/>
            </a:prstGeom>
          </p:spPr>
          <p:txBody>
            <a:bodyPr wrap="square">
              <a:spAutoFit/>
            </a:bodyPr>
            <a:lstStyle/>
            <a:p>
              <a:pPr>
                <a:lnSpc>
                  <a:spcPct val="150000"/>
                </a:lnSpc>
              </a:pPr>
              <a:r>
                <a:rPr lang="zh-CN" altLang="en-US" sz="1400" dirty="0">
                  <a:solidFill>
                    <a:schemeClr val="tx1">
                      <a:lumMod val="85000"/>
                      <a:lumOff val="15000"/>
                    </a:schemeClr>
                  </a:solidFill>
                  <a:latin typeface="文悦古典明朝体 (非商业使用) W5" pitchFamily="2" charset="-122"/>
                  <a:ea typeface="文悦古典明朝体 (非商业使用) W5" pitchFamily="2" charset="-122"/>
                  <a:cs typeface="+mn-ea"/>
                  <a:sym typeface="+mn-lt"/>
                </a:rPr>
                <a:t>点击此处添加文字描述，文字颜色、大小、字体可根据需求进行更改。点击此处添加文字描述，文字颜色、大小、字体可根据需求进行更改。</a:t>
              </a:r>
            </a:p>
            <a:p>
              <a:pPr>
                <a:lnSpc>
                  <a:spcPct val="150000"/>
                </a:lnSpc>
              </a:pPr>
              <a:endParaRPr lang="zh-CN" altLang="en-US" sz="1400" dirty="0">
                <a:solidFill>
                  <a:schemeClr val="tx1">
                    <a:lumMod val="85000"/>
                    <a:lumOff val="15000"/>
                  </a:schemeClr>
                </a:solidFill>
                <a:latin typeface="文悦古典明朝体 (非商业使用) W5" pitchFamily="2" charset="-122"/>
                <a:ea typeface="文悦古典明朝体 (非商业使用) W5" pitchFamily="2" charset="-122"/>
                <a:cs typeface="+mn-ea"/>
                <a:sym typeface="+mn-lt"/>
              </a:endParaRPr>
            </a:p>
            <a:p>
              <a:pPr>
                <a:lnSpc>
                  <a:spcPct val="150000"/>
                </a:lnSpc>
              </a:pPr>
              <a:endParaRPr lang="zh-CN" altLang="en-US" sz="1400" dirty="0">
                <a:solidFill>
                  <a:schemeClr val="tx1">
                    <a:lumMod val="85000"/>
                    <a:lumOff val="15000"/>
                  </a:schemeClr>
                </a:solidFill>
                <a:latin typeface="文悦古典明朝体 (非商业使用) W5" pitchFamily="2" charset="-122"/>
                <a:ea typeface="文悦古典明朝体 (非商业使用) W5" pitchFamily="2" charset="-122"/>
                <a:cs typeface="+mn-ea"/>
                <a:sym typeface="+mn-lt"/>
              </a:endParaRPr>
            </a:p>
          </p:txBody>
        </p:sp>
        <p:sp>
          <p:nvSpPr>
            <p:cNvPr id="21" name="矩形 20">
              <a:extLst>
                <a:ext uri="{FF2B5EF4-FFF2-40B4-BE49-F238E27FC236}">
                  <a16:creationId xmlns="" xmlns:a16="http://schemas.microsoft.com/office/drawing/2014/main" id="{B8AF284C-444B-475D-99F3-137CC1A8E81D}"/>
                </a:ext>
              </a:extLst>
            </p:cNvPr>
            <p:cNvSpPr/>
            <p:nvPr/>
          </p:nvSpPr>
          <p:spPr>
            <a:xfrm>
              <a:off x="4734297" y="4601638"/>
              <a:ext cx="2723405" cy="499624"/>
            </a:xfrm>
            <a:prstGeom prst="rect">
              <a:avLst/>
            </a:prstGeom>
          </p:spPr>
          <p:txBody>
            <a:bodyPr wrap="square">
              <a:spAutoFit/>
            </a:bodyPr>
            <a:lstStyle/>
            <a:p>
              <a:pPr>
                <a:lnSpc>
                  <a:spcPct val="150000"/>
                </a:lnSpc>
              </a:pPr>
              <a:r>
                <a:rPr lang="zh-CN" altLang="en-US" sz="2000" b="1">
                  <a:solidFill>
                    <a:prstClr val="black"/>
                  </a:solidFill>
                  <a:latin typeface="文悦古典明朝体 (非商业使用) W5" pitchFamily="2" charset="-122"/>
                  <a:ea typeface="文悦古典明朝体 (非商业使用) W5" pitchFamily="2" charset="-122"/>
                  <a:cs typeface="+mn-ea"/>
                  <a:sym typeface="+mn-lt"/>
                </a:rPr>
                <a:t>点  击</a:t>
              </a:r>
              <a:r>
                <a:rPr lang="zh-CN" altLang="en-US" sz="2000" b="1" dirty="0">
                  <a:solidFill>
                    <a:prstClr val="black"/>
                  </a:solidFill>
                  <a:latin typeface="文悦古典明朝体 (非商业使用) W5" pitchFamily="2" charset="-122"/>
                  <a:ea typeface="文悦古典明朝体 (非商业使用) W5" pitchFamily="2" charset="-122"/>
                  <a:cs typeface="+mn-ea"/>
                  <a:sym typeface="+mn-lt"/>
                </a:rPr>
                <a:t>此处添加文本</a:t>
              </a:r>
            </a:p>
          </p:txBody>
        </p:sp>
      </p:grpSp>
      <p:grpSp>
        <p:nvGrpSpPr>
          <p:cNvPr id="22" name="组合 21">
            <a:extLst>
              <a:ext uri="{FF2B5EF4-FFF2-40B4-BE49-F238E27FC236}">
                <a16:creationId xmlns="" xmlns:a16="http://schemas.microsoft.com/office/drawing/2014/main" id="{8F0A7224-B172-4C36-82AF-FA022A5C7399}"/>
              </a:ext>
            </a:extLst>
          </p:cNvPr>
          <p:cNvGrpSpPr/>
          <p:nvPr/>
        </p:nvGrpSpPr>
        <p:grpSpPr>
          <a:xfrm>
            <a:off x="3313470" y="2414655"/>
            <a:ext cx="6586208" cy="1847550"/>
            <a:chOff x="4628154" y="4591958"/>
            <a:chExt cx="6586208" cy="1847550"/>
          </a:xfrm>
        </p:grpSpPr>
        <p:pic>
          <p:nvPicPr>
            <p:cNvPr id="23" name="图片 22">
              <a:extLst>
                <a:ext uri="{FF2B5EF4-FFF2-40B4-BE49-F238E27FC236}">
                  <a16:creationId xmlns="" xmlns:a16="http://schemas.microsoft.com/office/drawing/2014/main" id="{BA59E561-5A78-4351-8955-4B2953F2D5A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28154" y="4591958"/>
              <a:ext cx="581611" cy="574834"/>
            </a:xfrm>
            <a:prstGeom prst="rect">
              <a:avLst/>
            </a:prstGeom>
          </p:spPr>
        </p:pic>
        <p:sp>
          <p:nvSpPr>
            <p:cNvPr id="24" name="矩形 23">
              <a:extLst>
                <a:ext uri="{FF2B5EF4-FFF2-40B4-BE49-F238E27FC236}">
                  <a16:creationId xmlns="" xmlns:a16="http://schemas.microsoft.com/office/drawing/2014/main" id="{B395378C-3B72-48A4-996C-F6FEC6500B5A}"/>
                </a:ext>
              </a:extLst>
            </p:cNvPr>
            <p:cNvSpPr/>
            <p:nvPr/>
          </p:nvSpPr>
          <p:spPr>
            <a:xfrm>
              <a:off x="4734297" y="5092408"/>
              <a:ext cx="6480065" cy="1347100"/>
            </a:xfrm>
            <a:prstGeom prst="rect">
              <a:avLst/>
            </a:prstGeom>
          </p:spPr>
          <p:txBody>
            <a:bodyPr wrap="square">
              <a:spAutoFit/>
            </a:bodyPr>
            <a:lstStyle/>
            <a:p>
              <a:pPr>
                <a:lnSpc>
                  <a:spcPct val="150000"/>
                </a:lnSpc>
              </a:pPr>
              <a:r>
                <a:rPr lang="zh-CN" altLang="en-US" sz="1400" dirty="0">
                  <a:solidFill>
                    <a:schemeClr val="tx1">
                      <a:lumMod val="85000"/>
                      <a:lumOff val="15000"/>
                    </a:schemeClr>
                  </a:solidFill>
                  <a:latin typeface="文悦古典明朝体 (非商业使用) W5" pitchFamily="2" charset="-122"/>
                  <a:ea typeface="文悦古典明朝体 (非商业使用) W5" pitchFamily="2" charset="-122"/>
                  <a:cs typeface="+mn-ea"/>
                  <a:sym typeface="+mn-lt"/>
                </a:rPr>
                <a:t>点击此处添加文字描述，文字颜色、大小、字体可根据需求进行更改。点击此处添加文字描述，文字颜色、大小、字体可根据需求进行更改。</a:t>
              </a:r>
            </a:p>
            <a:p>
              <a:pPr>
                <a:lnSpc>
                  <a:spcPct val="150000"/>
                </a:lnSpc>
              </a:pPr>
              <a:endParaRPr lang="zh-CN" altLang="en-US" sz="1400" dirty="0">
                <a:solidFill>
                  <a:schemeClr val="tx1">
                    <a:lumMod val="85000"/>
                    <a:lumOff val="15000"/>
                  </a:schemeClr>
                </a:solidFill>
                <a:latin typeface="文悦古典明朝体 (非商业使用) W5" pitchFamily="2" charset="-122"/>
                <a:ea typeface="文悦古典明朝体 (非商业使用) W5" pitchFamily="2" charset="-122"/>
                <a:cs typeface="+mn-ea"/>
                <a:sym typeface="+mn-lt"/>
              </a:endParaRPr>
            </a:p>
            <a:p>
              <a:pPr>
                <a:lnSpc>
                  <a:spcPct val="150000"/>
                </a:lnSpc>
              </a:pPr>
              <a:endParaRPr lang="zh-CN" altLang="en-US" sz="1400" dirty="0">
                <a:solidFill>
                  <a:schemeClr val="tx1">
                    <a:lumMod val="85000"/>
                    <a:lumOff val="15000"/>
                  </a:schemeClr>
                </a:solidFill>
                <a:latin typeface="文悦古典明朝体 (非商业使用) W5" pitchFamily="2" charset="-122"/>
                <a:ea typeface="文悦古典明朝体 (非商业使用) W5" pitchFamily="2" charset="-122"/>
                <a:cs typeface="+mn-ea"/>
                <a:sym typeface="+mn-lt"/>
              </a:endParaRPr>
            </a:p>
          </p:txBody>
        </p:sp>
        <p:sp>
          <p:nvSpPr>
            <p:cNvPr id="25" name="矩形 24">
              <a:extLst>
                <a:ext uri="{FF2B5EF4-FFF2-40B4-BE49-F238E27FC236}">
                  <a16:creationId xmlns="" xmlns:a16="http://schemas.microsoft.com/office/drawing/2014/main" id="{F571C215-6E23-4AEE-B876-3FE6CD013E21}"/>
                </a:ext>
              </a:extLst>
            </p:cNvPr>
            <p:cNvSpPr/>
            <p:nvPr/>
          </p:nvSpPr>
          <p:spPr>
            <a:xfrm>
              <a:off x="4734297" y="4592784"/>
              <a:ext cx="2723405" cy="499624"/>
            </a:xfrm>
            <a:prstGeom prst="rect">
              <a:avLst/>
            </a:prstGeom>
          </p:spPr>
          <p:txBody>
            <a:bodyPr wrap="square">
              <a:spAutoFit/>
            </a:bodyPr>
            <a:lstStyle/>
            <a:p>
              <a:pPr>
                <a:lnSpc>
                  <a:spcPct val="150000"/>
                </a:lnSpc>
              </a:pPr>
              <a:r>
                <a:rPr lang="zh-CN" altLang="en-US" sz="2000" b="1">
                  <a:solidFill>
                    <a:prstClr val="black"/>
                  </a:solidFill>
                  <a:latin typeface="文悦古典明朝体 (非商业使用) W5" pitchFamily="2" charset="-122"/>
                  <a:ea typeface="文悦古典明朝体 (非商业使用) W5" pitchFamily="2" charset="-122"/>
                  <a:cs typeface="+mn-ea"/>
                  <a:sym typeface="+mn-lt"/>
                </a:rPr>
                <a:t>点  击</a:t>
              </a:r>
              <a:r>
                <a:rPr lang="zh-CN" altLang="en-US" sz="2000" b="1" dirty="0">
                  <a:solidFill>
                    <a:prstClr val="black"/>
                  </a:solidFill>
                  <a:latin typeface="文悦古典明朝体 (非商业使用) W5" pitchFamily="2" charset="-122"/>
                  <a:ea typeface="文悦古典明朝体 (非商业使用) W5" pitchFamily="2" charset="-122"/>
                  <a:cs typeface="+mn-ea"/>
                  <a:sym typeface="+mn-lt"/>
                </a:rPr>
                <a:t>此处添加文本</a:t>
              </a:r>
            </a:p>
          </p:txBody>
        </p:sp>
      </p:grpSp>
    </p:spTree>
    <p:extLst>
      <p:ext uri="{BB962C8B-B14F-4D97-AF65-F5344CB8AC3E}">
        <p14:creationId xmlns:p14="http://schemas.microsoft.com/office/powerpoint/2010/main" val="3984838155"/>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par>
                                <p:cTn id="25" presetID="35" presetClass="entr" presetSubtype="0" fill="hold" grpId="0" nodeType="withEffect">
                                  <p:stCondLst>
                                    <p:cond delay="0"/>
                                  </p:stCondLst>
                                  <p:iterate type="lt">
                                    <p:tmPct val="10000"/>
                                  </p:iterate>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anim calcmode="lin" valueType="num">
                                      <p:cBhvr>
                                        <p:cTn id="28" dur="500" fill="hold"/>
                                        <p:tgtEl>
                                          <p:spTgt spid="17"/>
                                        </p:tgtEl>
                                        <p:attrNameLst>
                                          <p:attrName>style.rotation</p:attrName>
                                        </p:attrNameLst>
                                      </p:cBhvr>
                                      <p:tavLst>
                                        <p:tav tm="0">
                                          <p:val>
                                            <p:fltVal val="720"/>
                                          </p:val>
                                        </p:tav>
                                        <p:tav tm="100000">
                                          <p:val>
                                            <p:fltVal val="0"/>
                                          </p:val>
                                        </p:tav>
                                      </p:tavLst>
                                    </p:anim>
                                    <p:anim calcmode="lin" valueType="num">
                                      <p:cBhvr>
                                        <p:cTn id="29" dur="500" fill="hold"/>
                                        <p:tgtEl>
                                          <p:spTgt spid="17"/>
                                        </p:tgtEl>
                                        <p:attrNameLst>
                                          <p:attrName>ppt_h</p:attrName>
                                        </p:attrNameLst>
                                      </p:cBhvr>
                                      <p:tavLst>
                                        <p:tav tm="0">
                                          <p:val>
                                            <p:fltVal val="0"/>
                                          </p:val>
                                        </p:tav>
                                        <p:tav tm="100000">
                                          <p:val>
                                            <p:strVal val="#ppt_h"/>
                                          </p:val>
                                        </p:tav>
                                      </p:tavLst>
                                    </p:anim>
                                    <p:anim calcmode="lin" valueType="num">
                                      <p:cBhvr>
                                        <p:cTn id="30" dur="500" fill="hold"/>
                                        <p:tgtEl>
                                          <p:spTgt spid="17"/>
                                        </p:tgtEl>
                                        <p:attrNameLst>
                                          <p:attrName>ppt_w</p:attrName>
                                        </p:attrNameLst>
                                      </p:cBhvr>
                                      <p:tavLst>
                                        <p:tav tm="0">
                                          <p:val>
                                            <p:fltVal val="0"/>
                                          </p:val>
                                        </p:tav>
                                        <p:tav tm="100000">
                                          <p:val>
                                            <p:strVal val="#ppt_w"/>
                                          </p:val>
                                        </p:tav>
                                      </p:tavLst>
                                    </p:anim>
                                  </p:childTnLst>
                                </p:cTn>
                              </p:par>
                            </p:childTnLst>
                          </p:cTn>
                        </p:par>
                        <p:par>
                          <p:cTn id="31" fill="hold">
                            <p:stCondLst>
                              <p:cond delay="2950"/>
                            </p:stCondLst>
                            <p:childTnLst>
                              <p:par>
                                <p:cTn id="32" presetID="42" presetClass="entr" presetSubtype="0"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1000"/>
                                        <p:tgtEl>
                                          <p:spTgt spid="18"/>
                                        </p:tgtEl>
                                      </p:cBhvr>
                                    </p:animEffect>
                                    <p:anim calcmode="lin" valueType="num">
                                      <p:cBhvr>
                                        <p:cTn id="35" dur="1000" fill="hold"/>
                                        <p:tgtEl>
                                          <p:spTgt spid="18"/>
                                        </p:tgtEl>
                                        <p:attrNameLst>
                                          <p:attrName>ppt_x</p:attrName>
                                        </p:attrNameLst>
                                      </p:cBhvr>
                                      <p:tavLst>
                                        <p:tav tm="0">
                                          <p:val>
                                            <p:strVal val="#ppt_x"/>
                                          </p:val>
                                        </p:tav>
                                        <p:tav tm="100000">
                                          <p:val>
                                            <p:strVal val="#ppt_x"/>
                                          </p:val>
                                        </p:tav>
                                      </p:tavLst>
                                    </p:anim>
                                    <p:anim calcmode="lin" valueType="num">
                                      <p:cBhvr>
                                        <p:cTn id="36" dur="1000" fill="hold"/>
                                        <p:tgtEl>
                                          <p:spTgt spid="18"/>
                                        </p:tgtEl>
                                        <p:attrNameLst>
                                          <p:attrName>ppt_y</p:attrName>
                                        </p:attrNameLst>
                                      </p:cBhvr>
                                      <p:tavLst>
                                        <p:tav tm="0">
                                          <p:val>
                                            <p:strVal val="#ppt_y+.1"/>
                                          </p:val>
                                        </p:tav>
                                        <p:tav tm="100000">
                                          <p:val>
                                            <p:strVal val="#ppt_y"/>
                                          </p:val>
                                        </p:tav>
                                      </p:tavLst>
                                    </p:anim>
                                  </p:childTnLst>
                                </p:cTn>
                              </p:par>
                            </p:childTnLst>
                          </p:cTn>
                        </p:par>
                        <p:par>
                          <p:cTn id="37" fill="hold">
                            <p:stCondLst>
                              <p:cond delay="3950"/>
                            </p:stCondLst>
                            <p:childTnLst>
                              <p:par>
                                <p:cTn id="38" presetID="42" presetClass="entr" presetSubtype="0"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1000"/>
                                        <p:tgtEl>
                                          <p:spTgt spid="22"/>
                                        </p:tgtEl>
                                      </p:cBhvr>
                                    </p:animEffect>
                                    <p:anim calcmode="lin" valueType="num">
                                      <p:cBhvr>
                                        <p:cTn id="41" dur="1000" fill="hold"/>
                                        <p:tgtEl>
                                          <p:spTgt spid="22"/>
                                        </p:tgtEl>
                                        <p:attrNameLst>
                                          <p:attrName>ppt_x</p:attrName>
                                        </p:attrNameLst>
                                      </p:cBhvr>
                                      <p:tavLst>
                                        <p:tav tm="0">
                                          <p:val>
                                            <p:strVal val="#ppt_x"/>
                                          </p:val>
                                        </p:tav>
                                        <p:tav tm="100000">
                                          <p:val>
                                            <p:strVal val="#ppt_x"/>
                                          </p:val>
                                        </p:tav>
                                      </p:tavLst>
                                    </p:anim>
                                    <p:anim calcmode="lin" valueType="num">
                                      <p:cBhvr>
                                        <p:cTn id="4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16" grpId="0" animBg="1"/>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97F18733-8DFA-4B05-B1FE-20AC4FBDB423}"/>
              </a:ext>
            </a:extLst>
          </p:cNvPr>
          <p:cNvSpPr/>
          <p:nvPr/>
        </p:nvSpPr>
        <p:spPr>
          <a:xfrm>
            <a:off x="0" y="0"/>
            <a:ext cx="12192000" cy="6858000"/>
          </a:xfrm>
          <a:prstGeom prst="rect">
            <a:avLst/>
          </a:prstGeom>
          <a:solidFill>
            <a:srgbClr val="3A4C5C">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 xmlns:a16="http://schemas.microsoft.com/office/drawing/2014/main" id="{0FE308E6-C3AE-48A3-9AA7-617F1F45BE9E}"/>
              </a:ext>
            </a:extLst>
          </p:cNvPr>
          <p:cNvSpPr/>
          <p:nvPr/>
        </p:nvSpPr>
        <p:spPr>
          <a:xfrm>
            <a:off x="395287" y="438150"/>
            <a:ext cx="11401425" cy="59816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文悦古典明朝体 (非商业使用) W5" pitchFamily="2" charset="-122"/>
              <a:ea typeface="文悦古典明朝体 (非商业使用) W5" pitchFamily="2" charset="-122"/>
            </a:endParaRPr>
          </a:p>
        </p:txBody>
      </p:sp>
      <p:pic>
        <p:nvPicPr>
          <p:cNvPr id="4" name="图片 3" descr="0f451f3473671929a10866aa1b04dd21">
            <a:extLst>
              <a:ext uri="{FF2B5EF4-FFF2-40B4-BE49-F238E27FC236}">
                <a16:creationId xmlns="" xmlns:a16="http://schemas.microsoft.com/office/drawing/2014/main" id="{A31ACA72-4491-4173-A56C-332B3820011A}"/>
              </a:ext>
            </a:extLst>
          </p:cNvPr>
          <p:cNvPicPr>
            <a:picLocks noChangeAspect="1"/>
          </p:cNvPicPr>
          <p:nvPr/>
        </p:nvPicPr>
        <p:blipFill>
          <a:blip r:embed="rId4"/>
          <a:stretch>
            <a:fillRect/>
          </a:stretch>
        </p:blipFill>
        <p:spPr>
          <a:xfrm>
            <a:off x="1126490" y="637221"/>
            <a:ext cx="4642485" cy="6188075"/>
          </a:xfrm>
          <a:prstGeom prst="rect">
            <a:avLst/>
          </a:prstGeom>
        </p:spPr>
      </p:pic>
      <p:sp>
        <p:nvSpPr>
          <p:cNvPr id="5" name="AutoShape 25">
            <a:extLst>
              <a:ext uri="{FF2B5EF4-FFF2-40B4-BE49-F238E27FC236}">
                <a16:creationId xmlns="" xmlns:a16="http://schemas.microsoft.com/office/drawing/2014/main" id="{609691BB-8329-4543-AA89-680D6E9012D5}"/>
              </a:ext>
            </a:extLst>
          </p:cNvPr>
          <p:cNvSpPr/>
          <p:nvPr/>
        </p:nvSpPr>
        <p:spPr bwMode="auto">
          <a:xfrm>
            <a:off x="5435359" y="1954530"/>
            <a:ext cx="5180014" cy="33235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323215">
              <a:lnSpc>
                <a:spcPct val="200000"/>
              </a:lnSpc>
              <a:spcBef>
                <a:spcPts val="850"/>
              </a:spcBef>
              <a:defRPr/>
            </a:pPr>
            <a:r>
              <a:rPr lang="zh-CN" altLang="en-US" sz="1400" dirty="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a:t>
            </a:r>
            <a:endParaRPr lang="zh-CN" altLang="en-US" sz="1050" dirty="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endParaRPr>
          </a:p>
        </p:txBody>
      </p:sp>
      <p:sp>
        <p:nvSpPr>
          <p:cNvPr id="9" name="AutoShape 25">
            <a:extLst>
              <a:ext uri="{FF2B5EF4-FFF2-40B4-BE49-F238E27FC236}">
                <a16:creationId xmlns="" xmlns:a16="http://schemas.microsoft.com/office/drawing/2014/main" id="{4B4B6A9B-A65E-46E3-BE6F-6540571CEC09}"/>
              </a:ext>
            </a:extLst>
          </p:cNvPr>
          <p:cNvSpPr/>
          <p:nvPr/>
        </p:nvSpPr>
        <p:spPr bwMode="auto">
          <a:xfrm>
            <a:off x="5435359" y="4345305"/>
            <a:ext cx="5180014" cy="33235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323215">
              <a:lnSpc>
                <a:spcPct val="200000"/>
              </a:lnSpc>
              <a:spcBef>
                <a:spcPts val="850"/>
              </a:spcBef>
              <a:defRPr/>
            </a:pPr>
            <a:r>
              <a:rPr lang="zh-CN" altLang="en-US" sz="1400" dirty="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a:t>
            </a:r>
            <a:endParaRPr lang="zh-CN" altLang="en-US" sz="1050" dirty="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endParaRPr>
          </a:p>
        </p:txBody>
      </p:sp>
      <p:sp>
        <p:nvSpPr>
          <p:cNvPr id="12" name="椭圆 11">
            <a:extLst>
              <a:ext uri="{FF2B5EF4-FFF2-40B4-BE49-F238E27FC236}">
                <a16:creationId xmlns="" xmlns:a16="http://schemas.microsoft.com/office/drawing/2014/main" id="{EFE21C2D-3628-47BD-9563-D45FC1091EE5}"/>
              </a:ext>
            </a:extLst>
          </p:cNvPr>
          <p:cNvSpPr/>
          <p:nvPr/>
        </p:nvSpPr>
        <p:spPr>
          <a:xfrm>
            <a:off x="10393188" y="1622727"/>
            <a:ext cx="331803" cy="33180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 xmlns:a16="http://schemas.microsoft.com/office/drawing/2014/main" id="{13F06A3B-E685-443C-A010-7BE34FBC4212}"/>
              </a:ext>
            </a:extLst>
          </p:cNvPr>
          <p:cNvSpPr/>
          <p:nvPr/>
        </p:nvSpPr>
        <p:spPr>
          <a:xfrm>
            <a:off x="10424930" y="4050324"/>
            <a:ext cx="331803" cy="33180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 xmlns:a16="http://schemas.microsoft.com/office/drawing/2014/main" id="{0F7EC5CC-6E2F-427C-BC15-D7D2F9043544}"/>
              </a:ext>
            </a:extLst>
          </p:cNvPr>
          <p:cNvSpPr txBox="1"/>
          <p:nvPr/>
        </p:nvSpPr>
        <p:spPr>
          <a:xfrm>
            <a:off x="8186261" y="1432560"/>
            <a:ext cx="2538730" cy="521970"/>
          </a:xfrm>
          <a:prstGeom prst="rect">
            <a:avLst/>
          </a:prstGeom>
          <a:noFill/>
        </p:spPr>
        <p:txBody>
          <a:bodyPr wrap="square" rtlCol="0">
            <a:spAutoFit/>
          </a:bodyPr>
          <a:lstStyle/>
          <a:p>
            <a:pPr algn="dist"/>
            <a:r>
              <a:rPr lang="zh-CN" altLang="en-US" sz="2800" dirty="0">
                <a:solidFill>
                  <a:srgbClr val="3A4C5C"/>
                </a:solidFill>
                <a:latin typeface="文悦古典明朝体 (非商业使用) W5" pitchFamily="2" charset="-122"/>
                <a:ea typeface="文悦古典明朝体 (非商业使用) W5" pitchFamily="2" charset="-122"/>
              </a:rPr>
              <a:t>输入标题</a:t>
            </a:r>
          </a:p>
        </p:txBody>
      </p:sp>
      <p:sp>
        <p:nvSpPr>
          <p:cNvPr id="10" name="文本框 9">
            <a:extLst>
              <a:ext uri="{FF2B5EF4-FFF2-40B4-BE49-F238E27FC236}">
                <a16:creationId xmlns="" xmlns:a16="http://schemas.microsoft.com/office/drawing/2014/main" id="{BB4CC125-729C-4BDF-9E9E-7DAD46B6048B}"/>
              </a:ext>
            </a:extLst>
          </p:cNvPr>
          <p:cNvSpPr txBox="1"/>
          <p:nvPr/>
        </p:nvSpPr>
        <p:spPr>
          <a:xfrm>
            <a:off x="8186261" y="3823335"/>
            <a:ext cx="2538730" cy="521970"/>
          </a:xfrm>
          <a:prstGeom prst="rect">
            <a:avLst/>
          </a:prstGeom>
          <a:noFill/>
        </p:spPr>
        <p:txBody>
          <a:bodyPr wrap="square" rtlCol="0">
            <a:spAutoFit/>
          </a:bodyPr>
          <a:lstStyle/>
          <a:p>
            <a:pPr algn="dist"/>
            <a:r>
              <a:rPr lang="zh-CN" altLang="en-US" sz="2800" dirty="0">
                <a:solidFill>
                  <a:srgbClr val="3A4C5C"/>
                </a:solidFill>
                <a:latin typeface="文悦古典明朝体 (非商业使用) W5" pitchFamily="2" charset="-122"/>
                <a:ea typeface="文悦古典明朝体 (非商业使用) W5" pitchFamily="2" charset="-122"/>
              </a:rPr>
              <a:t>输入标题</a:t>
            </a:r>
          </a:p>
        </p:txBody>
      </p:sp>
    </p:spTree>
    <p:extLst>
      <p:ext uri="{BB962C8B-B14F-4D97-AF65-F5344CB8AC3E}">
        <p14:creationId xmlns:p14="http://schemas.microsoft.com/office/powerpoint/2010/main" val="2553631003"/>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2500"/>
                            </p:stCondLst>
                            <p:childTnLst>
                              <p:par>
                                <p:cTn id="13" presetID="47"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anim calcmode="lin" valueType="num">
                                      <p:cBhvr>
                                        <p:cTn id="16" dur="500" fill="hold"/>
                                        <p:tgtEl>
                                          <p:spTgt spid="5"/>
                                        </p:tgtEl>
                                        <p:attrNameLst>
                                          <p:attrName>ppt_x</p:attrName>
                                        </p:attrNameLst>
                                      </p:cBhvr>
                                      <p:tavLst>
                                        <p:tav tm="0">
                                          <p:val>
                                            <p:strVal val="#ppt_x"/>
                                          </p:val>
                                        </p:tav>
                                        <p:tav tm="100000">
                                          <p:val>
                                            <p:strVal val="#ppt_x"/>
                                          </p:val>
                                        </p:tav>
                                      </p:tavLst>
                                    </p:anim>
                                    <p:anim calcmode="lin" valueType="num">
                                      <p:cBhvr>
                                        <p:cTn id="17" dur="50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10"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par>
                          <p:cTn id="22" fill="hold">
                            <p:stCondLst>
                              <p:cond delay="3500"/>
                            </p:stCondLst>
                            <p:childTnLst>
                              <p:par>
                                <p:cTn id="23" presetID="47"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anim calcmode="lin" valueType="num">
                                      <p:cBhvr>
                                        <p:cTn id="26" dur="500" fill="hold"/>
                                        <p:tgtEl>
                                          <p:spTgt spid="9"/>
                                        </p:tgtEl>
                                        <p:attrNameLst>
                                          <p:attrName>ppt_x</p:attrName>
                                        </p:attrNameLst>
                                      </p:cBhvr>
                                      <p:tavLst>
                                        <p:tav tm="0">
                                          <p:val>
                                            <p:strVal val="#ppt_x"/>
                                          </p:val>
                                        </p:tav>
                                        <p:tav tm="100000">
                                          <p:val>
                                            <p:strVal val="#ppt_x"/>
                                          </p:val>
                                        </p:tav>
                                      </p:tavLst>
                                    </p:anim>
                                    <p:anim calcmode="lin" valueType="num">
                                      <p:cBhvr>
                                        <p:cTn id="27"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p:bldP spid="9" grpId="0" bldLvl="0"/>
      <p:bldP spid="6"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97F18733-8DFA-4B05-B1FE-20AC4FBDB423}"/>
              </a:ext>
            </a:extLst>
          </p:cNvPr>
          <p:cNvSpPr/>
          <p:nvPr/>
        </p:nvSpPr>
        <p:spPr>
          <a:xfrm>
            <a:off x="0" y="0"/>
            <a:ext cx="12192000" cy="6858000"/>
          </a:xfrm>
          <a:prstGeom prst="rect">
            <a:avLst/>
          </a:prstGeom>
          <a:solidFill>
            <a:srgbClr val="3A4C5C">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 name="矩形 2">
            <a:extLst>
              <a:ext uri="{FF2B5EF4-FFF2-40B4-BE49-F238E27FC236}">
                <a16:creationId xmlns="" xmlns:a16="http://schemas.microsoft.com/office/drawing/2014/main" id="{0FE308E6-C3AE-48A3-9AA7-617F1F45BE9E}"/>
              </a:ext>
            </a:extLst>
          </p:cNvPr>
          <p:cNvSpPr/>
          <p:nvPr/>
        </p:nvSpPr>
        <p:spPr>
          <a:xfrm>
            <a:off x="395287" y="438150"/>
            <a:ext cx="11401425" cy="59816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文悦古典明朝体 (非商业使用) W5" pitchFamily="2" charset="-122"/>
              <a:ea typeface="文悦古典明朝体 (非商业使用) W5" pitchFamily="2" charset="-122"/>
              <a:cs typeface="+mn-cs"/>
            </a:endParaRPr>
          </a:p>
        </p:txBody>
      </p:sp>
      <p:pic>
        <p:nvPicPr>
          <p:cNvPr id="4" name="图片 3">
            <a:extLst>
              <a:ext uri="{FF2B5EF4-FFF2-40B4-BE49-F238E27FC236}">
                <a16:creationId xmlns="" xmlns:a16="http://schemas.microsoft.com/office/drawing/2014/main" id="{12CF073C-7DB2-4801-8413-D9CBDA42417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26865" b="35402"/>
          <a:stretch/>
        </p:blipFill>
        <p:spPr>
          <a:xfrm>
            <a:off x="395287" y="3809557"/>
            <a:ext cx="3733800" cy="2609110"/>
          </a:xfrm>
          <a:prstGeom prst="rect">
            <a:avLst/>
          </a:prstGeom>
        </p:spPr>
      </p:pic>
      <p:sp>
        <p:nvSpPr>
          <p:cNvPr id="9" name="矩形 8">
            <a:extLst>
              <a:ext uri="{FF2B5EF4-FFF2-40B4-BE49-F238E27FC236}">
                <a16:creationId xmlns="" xmlns:a16="http://schemas.microsoft.com/office/drawing/2014/main" id="{53BCE8A4-4E06-45C4-8A1B-3EF487723497}"/>
              </a:ext>
            </a:extLst>
          </p:cNvPr>
          <p:cNvSpPr/>
          <p:nvPr/>
        </p:nvSpPr>
        <p:spPr>
          <a:xfrm>
            <a:off x="4861989" y="2816074"/>
            <a:ext cx="830997" cy="3280144"/>
          </a:xfrm>
          <a:prstGeom prst="rect">
            <a:avLst/>
          </a:prstGeom>
        </p:spPr>
        <p:txBody>
          <a:bodyPr vert="eaVert"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sz="1400" b="0" i="0" u="none" strike="noStrike" kern="1200" cap="none" spc="0" normalizeH="0" baseline="0" noProof="0" dirty="0">
                <a:ln>
                  <a:noFill/>
                </a:ln>
                <a:solidFill>
                  <a:prstClr val="black">
                    <a:lumMod val="85000"/>
                    <a:lumOff val="15000"/>
                  </a:prstClr>
                </a:solidFill>
                <a:effectLst/>
                <a:uLnTx/>
                <a:uFillTx/>
                <a:latin typeface="思源宋体 CN Heavy" panose="02020900000000000000" pitchFamily="18" charset="-122"/>
                <a:ea typeface="思源宋体 CN Heavy" panose="02020900000000000000" pitchFamily="18" charset="-122"/>
                <a:cs typeface="+mn-cs"/>
              </a:rPr>
              <a:t>请在此粘贴或者输入您的文字内容请在此粘贴或者输入您的文字内容</a:t>
            </a:r>
          </a:p>
        </p:txBody>
      </p:sp>
      <p:pic>
        <p:nvPicPr>
          <p:cNvPr id="11" name="图片 10">
            <a:extLst>
              <a:ext uri="{FF2B5EF4-FFF2-40B4-BE49-F238E27FC236}">
                <a16:creationId xmlns="" xmlns:a16="http://schemas.microsoft.com/office/drawing/2014/main" id="{5328AB3F-6E07-4EF5-A473-995916EC04A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95878" y="1512676"/>
            <a:ext cx="4977839" cy="4928011"/>
          </a:xfrm>
          <a:prstGeom prst="rect">
            <a:avLst/>
          </a:prstGeom>
        </p:spPr>
      </p:pic>
      <p:cxnSp>
        <p:nvCxnSpPr>
          <p:cNvPr id="12" name="直接连接符 11">
            <a:extLst>
              <a:ext uri="{FF2B5EF4-FFF2-40B4-BE49-F238E27FC236}">
                <a16:creationId xmlns="" xmlns:a16="http://schemas.microsoft.com/office/drawing/2014/main" id="{0395EABD-910E-4A29-AC35-AE995E30C931}"/>
              </a:ext>
            </a:extLst>
          </p:cNvPr>
          <p:cNvCxnSpPr/>
          <p:nvPr/>
        </p:nvCxnSpPr>
        <p:spPr>
          <a:xfrm>
            <a:off x="4091866" y="-2957"/>
            <a:ext cx="0" cy="1268362"/>
          </a:xfrm>
          <a:prstGeom prst="line">
            <a:avLst/>
          </a:prstGeom>
          <a:ln w="38100">
            <a:solidFill>
              <a:srgbClr val="08203C"/>
            </a:solidFill>
          </a:ln>
        </p:spPr>
        <p:style>
          <a:lnRef idx="1">
            <a:schemeClr val="accent1"/>
          </a:lnRef>
          <a:fillRef idx="0">
            <a:schemeClr val="accent1"/>
          </a:fillRef>
          <a:effectRef idx="0">
            <a:schemeClr val="accent1"/>
          </a:effectRef>
          <a:fontRef idx="minor">
            <a:schemeClr val="tx1"/>
          </a:fontRef>
        </p:style>
      </p:cxnSp>
      <p:pic>
        <p:nvPicPr>
          <p:cNvPr id="5" name="图片 4">
            <a:extLst>
              <a:ext uri="{FF2B5EF4-FFF2-40B4-BE49-F238E27FC236}">
                <a16:creationId xmlns="" xmlns:a16="http://schemas.microsoft.com/office/drawing/2014/main" id="{89147065-3DA5-4DD0-985E-C5113FF9860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50000" b="67742"/>
          <a:stretch/>
        </p:blipFill>
        <p:spPr>
          <a:xfrm>
            <a:off x="3027258" y="682844"/>
            <a:ext cx="2267712" cy="1828800"/>
          </a:xfrm>
          <a:prstGeom prst="rect">
            <a:avLst/>
          </a:prstGeom>
        </p:spPr>
      </p:pic>
      <p:sp>
        <p:nvSpPr>
          <p:cNvPr id="13" name="椭圆 12">
            <a:extLst>
              <a:ext uri="{FF2B5EF4-FFF2-40B4-BE49-F238E27FC236}">
                <a16:creationId xmlns="" xmlns:a16="http://schemas.microsoft.com/office/drawing/2014/main" id="{FC722BBB-61FC-435B-9445-D07336C4AD93}"/>
              </a:ext>
            </a:extLst>
          </p:cNvPr>
          <p:cNvSpPr/>
          <p:nvPr/>
        </p:nvSpPr>
        <p:spPr>
          <a:xfrm>
            <a:off x="4054176" y="4345309"/>
            <a:ext cx="470198" cy="46207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文悦古典明朝体 (非商业使用) W5" pitchFamily="2" charset="-122"/>
              <a:ea typeface="文悦古典明朝体 (非商业使用) W5" pitchFamily="2" charset="-122"/>
              <a:cs typeface="+mn-cs"/>
            </a:endParaRPr>
          </a:p>
        </p:txBody>
      </p:sp>
      <p:sp>
        <p:nvSpPr>
          <p:cNvPr id="10" name="文本框 9">
            <a:extLst>
              <a:ext uri="{FF2B5EF4-FFF2-40B4-BE49-F238E27FC236}">
                <a16:creationId xmlns="" xmlns:a16="http://schemas.microsoft.com/office/drawing/2014/main" id="{DB8CB7B3-F3CA-447F-A5D6-3B14A7B91FFD}"/>
              </a:ext>
            </a:extLst>
          </p:cNvPr>
          <p:cNvSpPr txBox="1"/>
          <p:nvPr/>
        </p:nvSpPr>
        <p:spPr>
          <a:xfrm>
            <a:off x="3584034" y="2352406"/>
            <a:ext cx="1015663" cy="2476153"/>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a:ln>
                  <a:noFill/>
                </a:ln>
                <a:solidFill>
                  <a:prstClr val="black"/>
                </a:solidFill>
                <a:effectLst/>
                <a:uLnTx/>
                <a:uFillTx/>
                <a:latin typeface="文悦古典明朝体 (非商业使用) W5" pitchFamily="2" charset="-122"/>
                <a:ea typeface="文悦古典明朝体 (非商业使用) W5" pitchFamily="2" charset="-122"/>
                <a:cs typeface="+mn-cs"/>
              </a:rPr>
              <a:t>二章</a:t>
            </a:r>
            <a:r>
              <a:rPr kumimoji="0" lang="zh-CN" altLang="en-US" sz="5400" b="0" i="0" u="none" strike="noStrike" kern="1200" cap="none" spc="0" normalizeH="0" baseline="0" noProof="0" dirty="0">
                <a:ln>
                  <a:noFill/>
                </a:ln>
                <a:solidFill>
                  <a:prstClr val="black"/>
                </a:solidFill>
                <a:effectLst/>
                <a:uLnTx/>
                <a:uFillTx/>
                <a:latin typeface="文悦古典明朝体 (非商业使用) W5" pitchFamily="2" charset="-122"/>
                <a:ea typeface="文悦古典明朝体 (非商业使用) W5" pitchFamily="2" charset="-122"/>
                <a:cs typeface="+mn-cs"/>
              </a:rPr>
              <a:t>回</a:t>
            </a:r>
          </a:p>
        </p:txBody>
      </p:sp>
    </p:spTree>
    <p:extLst>
      <p:ext uri="{BB962C8B-B14F-4D97-AF65-F5344CB8AC3E}">
        <p14:creationId xmlns:p14="http://schemas.microsoft.com/office/powerpoint/2010/main" val="1571146160"/>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97F18733-8DFA-4B05-B1FE-20AC4FBDB423}"/>
              </a:ext>
            </a:extLst>
          </p:cNvPr>
          <p:cNvSpPr/>
          <p:nvPr/>
        </p:nvSpPr>
        <p:spPr>
          <a:xfrm>
            <a:off x="0" y="0"/>
            <a:ext cx="12192000" cy="6858000"/>
          </a:xfrm>
          <a:prstGeom prst="rect">
            <a:avLst/>
          </a:prstGeom>
          <a:solidFill>
            <a:srgbClr val="3A4C5C">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 xmlns:a16="http://schemas.microsoft.com/office/drawing/2014/main" id="{0FE308E6-C3AE-48A3-9AA7-617F1F45BE9E}"/>
              </a:ext>
            </a:extLst>
          </p:cNvPr>
          <p:cNvSpPr/>
          <p:nvPr/>
        </p:nvSpPr>
        <p:spPr>
          <a:xfrm>
            <a:off x="636587" y="633131"/>
            <a:ext cx="11401425" cy="59816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文悦古典明朝体 (非商业使用) W5" pitchFamily="2" charset="-122"/>
              <a:ea typeface="文悦古典明朝体 (非商业使用) W5" pitchFamily="2" charset="-122"/>
            </a:endParaRPr>
          </a:p>
        </p:txBody>
      </p:sp>
      <p:sp>
        <p:nvSpPr>
          <p:cNvPr id="5" name="AutoShape 25">
            <a:extLst>
              <a:ext uri="{FF2B5EF4-FFF2-40B4-BE49-F238E27FC236}">
                <a16:creationId xmlns="" xmlns:a16="http://schemas.microsoft.com/office/drawing/2014/main" id="{E1920C4F-1F51-4594-A044-88D172E9E504}"/>
              </a:ext>
            </a:extLst>
          </p:cNvPr>
          <p:cNvSpPr/>
          <p:nvPr/>
        </p:nvSpPr>
        <p:spPr bwMode="auto">
          <a:xfrm>
            <a:off x="6079807" y="1964055"/>
            <a:ext cx="4937883" cy="6457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200000"/>
              </a:lnSpc>
              <a:spcBef>
                <a:spcPts val="850"/>
              </a:spcBef>
              <a:defRPr/>
            </a:pPr>
            <a:r>
              <a:rPr lang="zh-CN" altLang="en-US" sz="1100" dirty="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rPr>
              <a:t>请替换文字内容，点击添加相关标题文字</a:t>
            </a:r>
            <a:r>
              <a:rPr lang="zh-CN" altLang="en-US" sz="110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rPr>
              <a:t>，修改你</a:t>
            </a:r>
            <a:r>
              <a:rPr lang="zh-CN" altLang="en-US" sz="1100" dirty="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rPr>
              <a:t>的内容到此。请替换文字内容，点击添加相关标题文字，修改文字内容，也可以直接复制你的内容到</a:t>
            </a:r>
            <a:endParaRPr lang="zh-CN" altLang="en-US" sz="900" dirty="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endParaRPr>
          </a:p>
        </p:txBody>
      </p:sp>
      <p:sp>
        <p:nvSpPr>
          <p:cNvPr id="6" name="文本框 5">
            <a:extLst>
              <a:ext uri="{FF2B5EF4-FFF2-40B4-BE49-F238E27FC236}">
                <a16:creationId xmlns="" xmlns:a16="http://schemas.microsoft.com/office/drawing/2014/main" id="{6D7918E2-980E-4902-8225-C52B38BAE147}"/>
              </a:ext>
            </a:extLst>
          </p:cNvPr>
          <p:cNvSpPr txBox="1"/>
          <p:nvPr/>
        </p:nvSpPr>
        <p:spPr>
          <a:xfrm>
            <a:off x="5963090" y="1589405"/>
            <a:ext cx="2538730" cy="400110"/>
          </a:xfrm>
          <a:prstGeom prst="rect">
            <a:avLst/>
          </a:prstGeom>
          <a:noFill/>
        </p:spPr>
        <p:txBody>
          <a:bodyPr wrap="square" rtlCol="0">
            <a:spAutoFit/>
          </a:bodyPr>
          <a:lstStyle/>
          <a:p>
            <a:r>
              <a:rPr lang="zh-CN" altLang="en-US" sz="2000" dirty="0">
                <a:latin typeface="文悦古典明朝体 (非商业使用) W5" pitchFamily="2" charset="-122"/>
                <a:ea typeface="文悦古典明朝体 (非商业使用) W5" pitchFamily="2" charset="-122"/>
              </a:rPr>
              <a:t>输入标题</a:t>
            </a:r>
          </a:p>
        </p:txBody>
      </p:sp>
      <p:sp>
        <p:nvSpPr>
          <p:cNvPr id="7" name="AutoShape 25">
            <a:extLst>
              <a:ext uri="{FF2B5EF4-FFF2-40B4-BE49-F238E27FC236}">
                <a16:creationId xmlns="" xmlns:a16="http://schemas.microsoft.com/office/drawing/2014/main" id="{28E0A1F0-1B3D-4C96-B4A8-792B6DBA2151}"/>
              </a:ext>
            </a:extLst>
          </p:cNvPr>
          <p:cNvSpPr/>
          <p:nvPr/>
        </p:nvSpPr>
        <p:spPr bwMode="auto">
          <a:xfrm>
            <a:off x="6079807" y="3427759"/>
            <a:ext cx="4937883" cy="6457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200000"/>
              </a:lnSpc>
              <a:spcBef>
                <a:spcPts val="850"/>
              </a:spcBef>
              <a:defRPr/>
            </a:pPr>
            <a:r>
              <a:rPr lang="zh-CN" altLang="en-US" sz="1100" dirty="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rPr>
              <a:t>请替换文字内容，点击添加相关标题文字</a:t>
            </a:r>
            <a:r>
              <a:rPr lang="zh-CN" altLang="en-US" sz="110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rPr>
              <a:t>，修改你</a:t>
            </a:r>
            <a:r>
              <a:rPr lang="zh-CN" altLang="en-US" sz="1100" dirty="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rPr>
              <a:t>的内容到此。请替换文字内容，点击添加相关标题文字，修改文字内容，也可以直接复制你的内容到</a:t>
            </a:r>
            <a:endParaRPr lang="zh-CN" altLang="en-US" sz="900" dirty="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endParaRPr>
          </a:p>
        </p:txBody>
      </p:sp>
      <p:sp>
        <p:nvSpPr>
          <p:cNvPr id="8" name="文本框 7">
            <a:extLst>
              <a:ext uri="{FF2B5EF4-FFF2-40B4-BE49-F238E27FC236}">
                <a16:creationId xmlns="" xmlns:a16="http://schemas.microsoft.com/office/drawing/2014/main" id="{32F03445-8B75-4A82-ACDE-69B46360522D}"/>
              </a:ext>
            </a:extLst>
          </p:cNvPr>
          <p:cNvSpPr txBox="1"/>
          <p:nvPr/>
        </p:nvSpPr>
        <p:spPr>
          <a:xfrm>
            <a:off x="5963090" y="3053109"/>
            <a:ext cx="2538730" cy="400110"/>
          </a:xfrm>
          <a:prstGeom prst="rect">
            <a:avLst/>
          </a:prstGeom>
          <a:noFill/>
        </p:spPr>
        <p:txBody>
          <a:bodyPr wrap="square" rtlCol="0">
            <a:spAutoFit/>
          </a:bodyPr>
          <a:lstStyle/>
          <a:p>
            <a:r>
              <a:rPr lang="zh-CN" altLang="en-US" sz="2000" dirty="0">
                <a:latin typeface="文悦古典明朝体 (非商业使用) W5" pitchFamily="2" charset="-122"/>
                <a:ea typeface="文悦古典明朝体 (非商业使用) W5" pitchFamily="2" charset="-122"/>
              </a:rPr>
              <a:t>输入标题</a:t>
            </a:r>
          </a:p>
        </p:txBody>
      </p:sp>
      <p:sp>
        <p:nvSpPr>
          <p:cNvPr id="9" name="AutoShape 25">
            <a:extLst>
              <a:ext uri="{FF2B5EF4-FFF2-40B4-BE49-F238E27FC236}">
                <a16:creationId xmlns="" xmlns:a16="http://schemas.microsoft.com/office/drawing/2014/main" id="{DF86C5FB-C5C2-46CE-9A57-D9D031CC973F}"/>
              </a:ext>
            </a:extLst>
          </p:cNvPr>
          <p:cNvSpPr/>
          <p:nvPr/>
        </p:nvSpPr>
        <p:spPr bwMode="auto">
          <a:xfrm>
            <a:off x="6079807" y="4958138"/>
            <a:ext cx="4937883" cy="6457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200000"/>
              </a:lnSpc>
              <a:spcBef>
                <a:spcPts val="850"/>
              </a:spcBef>
              <a:defRPr/>
            </a:pPr>
            <a:r>
              <a:rPr lang="zh-CN" altLang="en-US" sz="1100" dirty="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rPr>
              <a:t>请替换文字内容，点击添加相关标题文字</a:t>
            </a:r>
            <a:r>
              <a:rPr lang="zh-CN" altLang="en-US" sz="110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rPr>
              <a:t>，修改你</a:t>
            </a:r>
            <a:r>
              <a:rPr lang="zh-CN" altLang="en-US" sz="1100" dirty="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rPr>
              <a:t>的内容到此。请替换文字内容，点击添加相关标题文字，修改文字内容，也可以直接复制你的内容到</a:t>
            </a:r>
            <a:endParaRPr lang="zh-CN" altLang="en-US" sz="900" dirty="0">
              <a:ln>
                <a:noFill/>
              </a:ln>
              <a:solidFill>
                <a:schemeClr val="tx1">
                  <a:lumMod val="85000"/>
                  <a:lumOff val="15000"/>
                </a:schemeClr>
              </a:solidFill>
              <a:latin typeface="文悦古典明朝体 (非商业使用) W5" pitchFamily="2" charset="-122"/>
              <a:ea typeface="文悦古典明朝体 (非商业使用) W5" pitchFamily="2" charset="-122"/>
              <a:cs typeface="+mn-ea"/>
              <a:sym typeface="Arial" panose="020B0604020202020204" pitchFamily="34" charset="0"/>
            </a:endParaRPr>
          </a:p>
        </p:txBody>
      </p:sp>
      <p:sp>
        <p:nvSpPr>
          <p:cNvPr id="10" name="文本框 9">
            <a:extLst>
              <a:ext uri="{FF2B5EF4-FFF2-40B4-BE49-F238E27FC236}">
                <a16:creationId xmlns="" xmlns:a16="http://schemas.microsoft.com/office/drawing/2014/main" id="{920D2C79-C8E6-482F-9635-E32CBA1DDD7B}"/>
              </a:ext>
            </a:extLst>
          </p:cNvPr>
          <p:cNvSpPr txBox="1"/>
          <p:nvPr/>
        </p:nvSpPr>
        <p:spPr>
          <a:xfrm>
            <a:off x="6010018" y="4601815"/>
            <a:ext cx="2538730" cy="400110"/>
          </a:xfrm>
          <a:prstGeom prst="rect">
            <a:avLst/>
          </a:prstGeom>
          <a:noFill/>
        </p:spPr>
        <p:txBody>
          <a:bodyPr wrap="square" rtlCol="0">
            <a:spAutoFit/>
          </a:bodyPr>
          <a:lstStyle/>
          <a:p>
            <a:r>
              <a:rPr lang="zh-CN" altLang="en-US" sz="2000" dirty="0">
                <a:latin typeface="文悦古典明朝体 (非商业使用) W5" pitchFamily="2" charset="-122"/>
                <a:ea typeface="文悦古典明朝体 (非商业使用) W5" pitchFamily="2" charset="-122"/>
              </a:rPr>
              <a:t>输入标题</a:t>
            </a:r>
          </a:p>
        </p:txBody>
      </p:sp>
      <p:grpSp>
        <p:nvGrpSpPr>
          <p:cNvPr id="11" name="组合 10">
            <a:extLst>
              <a:ext uri="{FF2B5EF4-FFF2-40B4-BE49-F238E27FC236}">
                <a16:creationId xmlns="" xmlns:a16="http://schemas.microsoft.com/office/drawing/2014/main" id="{E06B3B20-7923-4869-89A9-FC2574275E76}"/>
              </a:ext>
            </a:extLst>
          </p:cNvPr>
          <p:cNvGrpSpPr/>
          <p:nvPr/>
        </p:nvGrpSpPr>
        <p:grpSpPr>
          <a:xfrm>
            <a:off x="1469056" y="939667"/>
            <a:ext cx="3585544" cy="5310602"/>
            <a:chOff x="852893" y="707924"/>
            <a:chExt cx="3689612" cy="5464739"/>
          </a:xfrm>
        </p:grpSpPr>
        <p:pic>
          <p:nvPicPr>
            <p:cNvPr id="12" name="图片 11">
              <a:extLst>
                <a:ext uri="{FF2B5EF4-FFF2-40B4-BE49-F238E27FC236}">
                  <a16:creationId xmlns="" xmlns:a16="http://schemas.microsoft.com/office/drawing/2014/main" id="{613612CF-C884-476D-A912-6DDD4A12CC0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2946" y="832822"/>
              <a:ext cx="3461570" cy="5192356"/>
            </a:xfrm>
            <a:prstGeom prst="rect">
              <a:avLst/>
            </a:prstGeom>
          </p:spPr>
        </p:pic>
        <p:sp>
          <p:nvSpPr>
            <p:cNvPr id="13" name="矩形 12">
              <a:extLst>
                <a:ext uri="{FF2B5EF4-FFF2-40B4-BE49-F238E27FC236}">
                  <a16:creationId xmlns="" xmlns:a16="http://schemas.microsoft.com/office/drawing/2014/main" id="{718E1F50-C166-4D36-99D8-BA3DBA188F25}"/>
                </a:ext>
              </a:extLst>
            </p:cNvPr>
            <p:cNvSpPr/>
            <p:nvPr/>
          </p:nvSpPr>
          <p:spPr>
            <a:xfrm>
              <a:off x="852893" y="707924"/>
              <a:ext cx="3689612" cy="5464739"/>
            </a:xfrm>
            <a:prstGeom prst="rect">
              <a:avLst/>
            </a:prstGeom>
            <a:noFill/>
            <a:ln>
              <a:solidFill>
                <a:srgbClr val="0820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555051813"/>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par>
                          <p:cTn id="18" fill="hold">
                            <p:stCondLst>
                              <p:cond delay="1500"/>
                            </p:stCondLst>
                            <p:childTnLst>
                              <p:par>
                                <p:cTn id="19" presetID="47"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anim calcmode="lin" valueType="num">
                                      <p:cBhvr>
                                        <p:cTn id="22" dur="500" fill="hold"/>
                                        <p:tgtEl>
                                          <p:spTgt spid="7"/>
                                        </p:tgtEl>
                                        <p:attrNameLst>
                                          <p:attrName>ppt_x</p:attrName>
                                        </p:attrNameLst>
                                      </p:cBhvr>
                                      <p:tavLst>
                                        <p:tav tm="0">
                                          <p:val>
                                            <p:strVal val="#ppt_x"/>
                                          </p:val>
                                        </p:tav>
                                        <p:tav tm="100000">
                                          <p:val>
                                            <p:strVal val="#ppt_x"/>
                                          </p:val>
                                        </p:tav>
                                      </p:tavLst>
                                    </p:anim>
                                    <p:anim calcmode="lin" valueType="num">
                                      <p:cBhvr>
                                        <p:cTn id="23" dur="500" fill="hold"/>
                                        <p:tgtEl>
                                          <p:spTgt spid="7"/>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2500"/>
                            </p:stCondLst>
                            <p:childTnLst>
                              <p:par>
                                <p:cTn id="29" presetID="47"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anim calcmode="lin" valueType="num">
                                      <p:cBhvr>
                                        <p:cTn id="32" dur="500" fill="hold"/>
                                        <p:tgtEl>
                                          <p:spTgt spid="9"/>
                                        </p:tgtEl>
                                        <p:attrNameLst>
                                          <p:attrName>ppt_x</p:attrName>
                                        </p:attrNameLst>
                                      </p:cBhvr>
                                      <p:tavLst>
                                        <p:tav tm="0">
                                          <p:val>
                                            <p:strVal val="#ppt_x"/>
                                          </p:val>
                                        </p:tav>
                                        <p:tav tm="100000">
                                          <p:val>
                                            <p:strVal val="#ppt_x"/>
                                          </p:val>
                                        </p:tav>
                                      </p:tavLst>
                                    </p:anim>
                                    <p:anim calcmode="lin" valueType="num">
                                      <p:cBhvr>
                                        <p:cTn id="33"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p:bldP spid="6" grpId="0"/>
      <p:bldP spid="7" grpId="0" bldLvl="0"/>
      <p:bldP spid="8" grpId="0"/>
      <p:bldP spid="9" grpId="0" bldLvl="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97F18733-8DFA-4B05-B1FE-20AC4FBDB423}"/>
              </a:ext>
            </a:extLst>
          </p:cNvPr>
          <p:cNvSpPr/>
          <p:nvPr/>
        </p:nvSpPr>
        <p:spPr>
          <a:xfrm>
            <a:off x="0" y="0"/>
            <a:ext cx="12192000" cy="6858000"/>
          </a:xfrm>
          <a:prstGeom prst="rect">
            <a:avLst/>
          </a:prstGeom>
          <a:solidFill>
            <a:srgbClr val="3A4C5C">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 xmlns:a16="http://schemas.microsoft.com/office/drawing/2014/main" id="{0FE308E6-C3AE-48A3-9AA7-617F1F45BE9E}"/>
              </a:ext>
            </a:extLst>
          </p:cNvPr>
          <p:cNvSpPr/>
          <p:nvPr/>
        </p:nvSpPr>
        <p:spPr>
          <a:xfrm>
            <a:off x="395287" y="438150"/>
            <a:ext cx="11401425" cy="59816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文悦古典明朝体 (非商业使用) W5" pitchFamily="2" charset="-122"/>
              <a:ea typeface="文悦古典明朝体 (非商业使用) W5" pitchFamily="2" charset="-122"/>
            </a:endParaRPr>
          </a:p>
        </p:txBody>
      </p:sp>
      <p:sp>
        <p:nvSpPr>
          <p:cNvPr id="6" name="矩形 5">
            <a:extLst>
              <a:ext uri="{FF2B5EF4-FFF2-40B4-BE49-F238E27FC236}">
                <a16:creationId xmlns="" xmlns:a16="http://schemas.microsoft.com/office/drawing/2014/main" id="{BDEE1FFE-6C41-4CDB-A459-EF0EAF1E2905}"/>
              </a:ext>
            </a:extLst>
          </p:cNvPr>
          <p:cNvSpPr/>
          <p:nvPr/>
        </p:nvSpPr>
        <p:spPr>
          <a:xfrm>
            <a:off x="2200074" y="3001808"/>
            <a:ext cx="830997" cy="2659695"/>
          </a:xfrm>
          <a:prstGeom prst="rect">
            <a:avLst/>
          </a:prstGeom>
        </p:spPr>
        <p:txBody>
          <a:bodyPr vert="eaVert" wrap="square">
            <a:spAutoFit/>
          </a:bodyPr>
          <a:lstStyle/>
          <a:p>
            <a:pPr algn="just">
              <a:lnSpc>
                <a:spcPct val="150000"/>
              </a:lnSpc>
            </a:pPr>
            <a:r>
              <a:rPr sz="1400">
                <a:solidFill>
                  <a:schemeClr val="tx1">
                    <a:lumMod val="85000"/>
                    <a:lumOff val="15000"/>
                  </a:schemeClr>
                </a:solidFill>
                <a:latin typeface="文悦古典明朝体 (非商业使用) W5" pitchFamily="2" charset="-122"/>
                <a:ea typeface="文悦古典明朝体 (非商业使用) W5" pitchFamily="2" charset="-122"/>
              </a:rPr>
              <a:t>请在此粘贴或者输入您的在此粘贴或者输入您的文字内容</a:t>
            </a:r>
            <a:endParaRPr sz="1400" dirty="0">
              <a:solidFill>
                <a:schemeClr val="tx1">
                  <a:lumMod val="85000"/>
                  <a:lumOff val="15000"/>
                </a:schemeClr>
              </a:solidFill>
              <a:latin typeface="文悦古典明朝体 (非商业使用) W5" pitchFamily="2" charset="-122"/>
              <a:ea typeface="文悦古典明朝体 (非商业使用) W5" pitchFamily="2" charset="-122"/>
            </a:endParaRPr>
          </a:p>
        </p:txBody>
      </p:sp>
      <p:sp>
        <p:nvSpPr>
          <p:cNvPr id="9" name="矩形 8">
            <a:extLst>
              <a:ext uri="{FF2B5EF4-FFF2-40B4-BE49-F238E27FC236}">
                <a16:creationId xmlns="" xmlns:a16="http://schemas.microsoft.com/office/drawing/2014/main" id="{5E9AC6E2-D29D-4966-B7E5-8088FC54181B}"/>
              </a:ext>
            </a:extLst>
          </p:cNvPr>
          <p:cNvSpPr/>
          <p:nvPr/>
        </p:nvSpPr>
        <p:spPr>
          <a:xfrm>
            <a:off x="4420358" y="3001808"/>
            <a:ext cx="830997" cy="2659695"/>
          </a:xfrm>
          <a:prstGeom prst="rect">
            <a:avLst/>
          </a:prstGeom>
        </p:spPr>
        <p:txBody>
          <a:bodyPr vert="eaVert" wrap="square">
            <a:spAutoFit/>
          </a:bodyPr>
          <a:lstStyle/>
          <a:p>
            <a:pPr algn="just">
              <a:lnSpc>
                <a:spcPct val="150000"/>
              </a:lnSpc>
            </a:pPr>
            <a:r>
              <a:rPr sz="1400">
                <a:solidFill>
                  <a:schemeClr val="tx1">
                    <a:lumMod val="85000"/>
                    <a:lumOff val="15000"/>
                  </a:schemeClr>
                </a:solidFill>
                <a:latin typeface="文悦古典明朝体 (非商业使用) W5" pitchFamily="2" charset="-122"/>
                <a:ea typeface="文悦古典明朝体 (非商业使用) W5" pitchFamily="2" charset="-122"/>
              </a:rPr>
              <a:t>请在此粘贴或者输入您的在此粘贴或者输入您的文字内容</a:t>
            </a:r>
            <a:endParaRPr sz="1400" dirty="0">
              <a:solidFill>
                <a:schemeClr val="tx1">
                  <a:lumMod val="85000"/>
                  <a:lumOff val="15000"/>
                </a:schemeClr>
              </a:solidFill>
              <a:latin typeface="文悦古典明朝体 (非商业使用) W5" pitchFamily="2" charset="-122"/>
              <a:ea typeface="文悦古典明朝体 (非商业使用) W5" pitchFamily="2" charset="-122"/>
            </a:endParaRPr>
          </a:p>
        </p:txBody>
      </p:sp>
      <p:sp>
        <p:nvSpPr>
          <p:cNvPr id="11" name="矩形 10">
            <a:extLst>
              <a:ext uri="{FF2B5EF4-FFF2-40B4-BE49-F238E27FC236}">
                <a16:creationId xmlns="" xmlns:a16="http://schemas.microsoft.com/office/drawing/2014/main" id="{19113C0B-CD97-4341-A6C8-1F718955DB83}"/>
              </a:ext>
            </a:extLst>
          </p:cNvPr>
          <p:cNvSpPr/>
          <p:nvPr/>
        </p:nvSpPr>
        <p:spPr>
          <a:xfrm>
            <a:off x="6640642" y="3001808"/>
            <a:ext cx="830997" cy="2659695"/>
          </a:xfrm>
          <a:prstGeom prst="rect">
            <a:avLst/>
          </a:prstGeom>
        </p:spPr>
        <p:txBody>
          <a:bodyPr vert="eaVert" wrap="square">
            <a:spAutoFit/>
          </a:bodyPr>
          <a:lstStyle/>
          <a:p>
            <a:pPr algn="just">
              <a:lnSpc>
                <a:spcPct val="150000"/>
              </a:lnSpc>
            </a:pPr>
            <a:r>
              <a:rPr sz="1400">
                <a:solidFill>
                  <a:schemeClr val="tx1">
                    <a:lumMod val="85000"/>
                    <a:lumOff val="15000"/>
                  </a:schemeClr>
                </a:solidFill>
                <a:latin typeface="文悦古典明朝体 (非商业使用) W5" pitchFamily="2" charset="-122"/>
                <a:ea typeface="文悦古典明朝体 (非商业使用) W5" pitchFamily="2" charset="-122"/>
              </a:rPr>
              <a:t>请在此粘贴或者输入您的在此粘贴或者输入您的文字内容</a:t>
            </a:r>
            <a:endParaRPr sz="1400" dirty="0">
              <a:solidFill>
                <a:schemeClr val="tx1">
                  <a:lumMod val="85000"/>
                  <a:lumOff val="15000"/>
                </a:schemeClr>
              </a:solidFill>
              <a:latin typeface="文悦古典明朝体 (非商业使用) W5" pitchFamily="2" charset="-122"/>
              <a:ea typeface="文悦古典明朝体 (非商业使用) W5" pitchFamily="2" charset="-122"/>
            </a:endParaRPr>
          </a:p>
        </p:txBody>
      </p:sp>
      <p:sp>
        <p:nvSpPr>
          <p:cNvPr id="13" name="矩形 12">
            <a:extLst>
              <a:ext uri="{FF2B5EF4-FFF2-40B4-BE49-F238E27FC236}">
                <a16:creationId xmlns="" xmlns:a16="http://schemas.microsoft.com/office/drawing/2014/main" id="{ABECFF6C-DCFA-45C9-9EA3-42B8732D5591}"/>
              </a:ext>
            </a:extLst>
          </p:cNvPr>
          <p:cNvSpPr/>
          <p:nvPr/>
        </p:nvSpPr>
        <p:spPr>
          <a:xfrm>
            <a:off x="8860926" y="3001808"/>
            <a:ext cx="830997" cy="2659695"/>
          </a:xfrm>
          <a:prstGeom prst="rect">
            <a:avLst/>
          </a:prstGeom>
        </p:spPr>
        <p:txBody>
          <a:bodyPr vert="eaVert" wrap="square">
            <a:spAutoFit/>
          </a:bodyPr>
          <a:lstStyle/>
          <a:p>
            <a:pPr algn="just">
              <a:lnSpc>
                <a:spcPct val="150000"/>
              </a:lnSpc>
            </a:pPr>
            <a:r>
              <a:rPr sz="1400">
                <a:solidFill>
                  <a:schemeClr val="tx1">
                    <a:lumMod val="85000"/>
                    <a:lumOff val="15000"/>
                  </a:schemeClr>
                </a:solidFill>
                <a:latin typeface="文悦古典明朝体 (非商业使用) W5" pitchFamily="2" charset="-122"/>
                <a:ea typeface="文悦古典明朝体 (非商业使用) W5" pitchFamily="2" charset="-122"/>
              </a:rPr>
              <a:t>请在此粘贴或者输入您的在此粘贴或者输入您的文字内容</a:t>
            </a:r>
            <a:endParaRPr sz="1400" dirty="0">
              <a:solidFill>
                <a:schemeClr val="tx1">
                  <a:lumMod val="85000"/>
                  <a:lumOff val="15000"/>
                </a:schemeClr>
              </a:solidFill>
              <a:latin typeface="文悦古典明朝体 (非商业使用) W5" pitchFamily="2" charset="-122"/>
              <a:ea typeface="文悦古典明朝体 (非商业使用) W5" pitchFamily="2" charset="-122"/>
            </a:endParaRPr>
          </a:p>
        </p:txBody>
      </p:sp>
      <p:sp>
        <p:nvSpPr>
          <p:cNvPr id="21" name="椭圆 20">
            <a:extLst>
              <a:ext uri="{FF2B5EF4-FFF2-40B4-BE49-F238E27FC236}">
                <a16:creationId xmlns="" xmlns:a16="http://schemas.microsoft.com/office/drawing/2014/main" id="{DF5A12C9-68CB-4B9D-B10A-A4C48DC8DE9D}"/>
              </a:ext>
            </a:extLst>
          </p:cNvPr>
          <p:cNvSpPr/>
          <p:nvPr/>
        </p:nvSpPr>
        <p:spPr>
          <a:xfrm>
            <a:off x="2865169" y="2623086"/>
            <a:ext cx="331803" cy="33180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 xmlns:a16="http://schemas.microsoft.com/office/drawing/2014/main" id="{0B677405-470B-41C4-A82D-6B1986E659A5}"/>
              </a:ext>
            </a:extLst>
          </p:cNvPr>
          <p:cNvSpPr/>
          <p:nvPr/>
        </p:nvSpPr>
        <p:spPr>
          <a:xfrm>
            <a:off x="1957319" y="1585209"/>
            <a:ext cx="1316506" cy="1316506"/>
          </a:xfrm>
          <a:prstGeom prst="ellipse">
            <a:avLst/>
          </a:prstGeom>
          <a:blipFill dpi="0" rotWithShape="1">
            <a:blip r:embed="rId4" cstate="screen"/>
            <a:srcRect/>
            <a:tile tx="0" ty="0" sx="50000" sy="50000" flip="none" algn="b"/>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sp>
        <p:nvSpPr>
          <p:cNvPr id="26" name="椭圆 25">
            <a:extLst>
              <a:ext uri="{FF2B5EF4-FFF2-40B4-BE49-F238E27FC236}">
                <a16:creationId xmlns="" xmlns:a16="http://schemas.microsoft.com/office/drawing/2014/main" id="{9E721B61-D513-4F33-9DED-125A59ACD18E}"/>
              </a:ext>
            </a:extLst>
          </p:cNvPr>
          <p:cNvSpPr/>
          <p:nvPr/>
        </p:nvSpPr>
        <p:spPr>
          <a:xfrm>
            <a:off x="5085453" y="2623086"/>
            <a:ext cx="331803" cy="33180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 xmlns:a16="http://schemas.microsoft.com/office/drawing/2014/main" id="{ED677488-B07E-4562-B877-1E53AA17ED83}"/>
              </a:ext>
            </a:extLst>
          </p:cNvPr>
          <p:cNvSpPr/>
          <p:nvPr/>
        </p:nvSpPr>
        <p:spPr>
          <a:xfrm>
            <a:off x="4177603" y="1585209"/>
            <a:ext cx="1316506" cy="1316506"/>
          </a:xfrm>
          <a:prstGeom prst="ellipse">
            <a:avLst/>
          </a:prstGeom>
          <a:blipFill dpi="0" rotWithShape="1">
            <a:blip r:embed="rId4" cstate="screen"/>
            <a:srcRect/>
            <a:tile tx="0" ty="0" sx="50000" sy="50000" flip="none" algn="b"/>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sp>
        <p:nvSpPr>
          <p:cNvPr id="27" name="椭圆 26">
            <a:extLst>
              <a:ext uri="{FF2B5EF4-FFF2-40B4-BE49-F238E27FC236}">
                <a16:creationId xmlns="" xmlns:a16="http://schemas.microsoft.com/office/drawing/2014/main" id="{036A8614-723F-4F9A-B258-65D588A04B02}"/>
              </a:ext>
            </a:extLst>
          </p:cNvPr>
          <p:cNvSpPr/>
          <p:nvPr/>
        </p:nvSpPr>
        <p:spPr>
          <a:xfrm>
            <a:off x="7322318" y="2616832"/>
            <a:ext cx="331803" cy="33180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 xmlns:a16="http://schemas.microsoft.com/office/drawing/2014/main" id="{BA68C980-E488-4C71-ACE7-1696B4AF9CB5}"/>
              </a:ext>
            </a:extLst>
          </p:cNvPr>
          <p:cNvSpPr/>
          <p:nvPr/>
        </p:nvSpPr>
        <p:spPr>
          <a:xfrm>
            <a:off x="6397887" y="1585209"/>
            <a:ext cx="1316506" cy="1316506"/>
          </a:xfrm>
          <a:prstGeom prst="ellipse">
            <a:avLst/>
          </a:prstGeom>
          <a:blipFill dpi="0" rotWithShape="1">
            <a:blip r:embed="rId4" cstate="screen"/>
            <a:srcRect/>
            <a:tile tx="0" ty="0" sx="50000" sy="50000" flip="none" algn="b"/>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sp>
        <p:nvSpPr>
          <p:cNvPr id="28" name="椭圆 27">
            <a:extLst>
              <a:ext uri="{FF2B5EF4-FFF2-40B4-BE49-F238E27FC236}">
                <a16:creationId xmlns="" xmlns:a16="http://schemas.microsoft.com/office/drawing/2014/main" id="{96B513C3-2D1A-4C3E-B28E-840D7D37495D}"/>
              </a:ext>
            </a:extLst>
          </p:cNvPr>
          <p:cNvSpPr/>
          <p:nvPr/>
        </p:nvSpPr>
        <p:spPr>
          <a:xfrm>
            <a:off x="9482330" y="2622242"/>
            <a:ext cx="331803" cy="33180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 xmlns:a16="http://schemas.microsoft.com/office/drawing/2014/main" id="{FFF8E15F-6827-4F7D-9E78-CBD62C16DD20}"/>
              </a:ext>
            </a:extLst>
          </p:cNvPr>
          <p:cNvSpPr/>
          <p:nvPr/>
        </p:nvSpPr>
        <p:spPr>
          <a:xfrm>
            <a:off x="8618171" y="1585209"/>
            <a:ext cx="1316506" cy="1316506"/>
          </a:xfrm>
          <a:prstGeom prst="ellipse">
            <a:avLst/>
          </a:prstGeom>
          <a:blipFill dpi="0" rotWithShape="1">
            <a:blip r:embed="rId4" cstate="screen"/>
            <a:srcRect/>
            <a:tile tx="0" ty="0" sx="50000" sy="50000" flip="none" algn="b"/>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spTree>
    <p:extLst>
      <p:ext uri="{BB962C8B-B14F-4D97-AF65-F5344CB8AC3E}">
        <p14:creationId xmlns:p14="http://schemas.microsoft.com/office/powerpoint/2010/main" val="1408471244"/>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style.rotation</p:attrName>
                                        </p:attrNameLst>
                                      </p:cBhvr>
                                      <p:tavLst>
                                        <p:tav tm="0">
                                          <p:val>
                                            <p:fltVal val="720"/>
                                          </p:val>
                                        </p:tav>
                                        <p:tav tm="100000">
                                          <p:val>
                                            <p:fltVal val="0"/>
                                          </p:val>
                                        </p:tav>
                                      </p:tavLst>
                                    </p:anim>
                                    <p:anim calcmode="lin" valueType="num">
                                      <p:cBhvr>
                                        <p:cTn id="9" dur="500" fill="hold"/>
                                        <p:tgtEl>
                                          <p:spTgt spid="6"/>
                                        </p:tgtEl>
                                        <p:attrNameLst>
                                          <p:attrName>ppt_h</p:attrName>
                                        </p:attrNameLst>
                                      </p:cBhvr>
                                      <p:tavLst>
                                        <p:tav tm="0">
                                          <p:val>
                                            <p:fltVal val="0"/>
                                          </p:val>
                                        </p:tav>
                                        <p:tav tm="100000">
                                          <p:val>
                                            <p:strVal val="#ppt_h"/>
                                          </p:val>
                                        </p:tav>
                                      </p:tavLst>
                                    </p:anim>
                                    <p:anim calcmode="lin" valueType="num">
                                      <p:cBhvr>
                                        <p:cTn id="10" dur="500" fill="hold"/>
                                        <p:tgtEl>
                                          <p:spTgt spid="6"/>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style.rotation</p:attrName>
                                        </p:attrNameLst>
                                      </p:cBhvr>
                                      <p:tavLst>
                                        <p:tav tm="0">
                                          <p:val>
                                            <p:fltVal val="720"/>
                                          </p:val>
                                        </p:tav>
                                        <p:tav tm="100000">
                                          <p:val>
                                            <p:fltVal val="0"/>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 calcmode="lin" valueType="num">
                                      <p:cBhvr>
                                        <p:cTn id="16" dur="500" fill="hold"/>
                                        <p:tgtEl>
                                          <p:spTgt spid="9"/>
                                        </p:tgtEl>
                                        <p:attrNameLst>
                                          <p:attrName>ppt_w</p:attrName>
                                        </p:attrNameLst>
                                      </p:cBhvr>
                                      <p:tavLst>
                                        <p:tav tm="0">
                                          <p:val>
                                            <p:fltVal val="0"/>
                                          </p:val>
                                        </p:tav>
                                        <p:tav tm="100000">
                                          <p:val>
                                            <p:strVal val="#ppt_w"/>
                                          </p:val>
                                        </p:tav>
                                      </p:tavLst>
                                    </p:anim>
                                  </p:childTnLst>
                                </p:cTn>
                              </p:par>
                              <p:par>
                                <p:cTn id="17" presetID="35" presetClass="entr" presetSubtype="0" fill="hold" grpId="0" nodeType="withEffect">
                                  <p:stCondLst>
                                    <p:cond delay="0"/>
                                  </p:stCondLst>
                                  <p:iterate type="lt">
                                    <p:tmPct val="10000"/>
                                  </p:iterate>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anim calcmode="lin" valueType="num">
                                      <p:cBhvr>
                                        <p:cTn id="20" dur="500" fill="hold"/>
                                        <p:tgtEl>
                                          <p:spTgt spid="11"/>
                                        </p:tgtEl>
                                        <p:attrNameLst>
                                          <p:attrName>style.rotation</p:attrName>
                                        </p:attrNameLst>
                                      </p:cBhvr>
                                      <p:tavLst>
                                        <p:tav tm="0">
                                          <p:val>
                                            <p:fltVal val="720"/>
                                          </p:val>
                                        </p:tav>
                                        <p:tav tm="100000">
                                          <p:val>
                                            <p:fltVal val="0"/>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 calcmode="lin" valueType="num">
                                      <p:cBhvr>
                                        <p:cTn id="22" dur="500" fill="hold"/>
                                        <p:tgtEl>
                                          <p:spTgt spid="11"/>
                                        </p:tgtEl>
                                        <p:attrNameLst>
                                          <p:attrName>ppt_w</p:attrName>
                                        </p:attrNameLst>
                                      </p:cBhvr>
                                      <p:tavLst>
                                        <p:tav tm="0">
                                          <p:val>
                                            <p:fltVal val="0"/>
                                          </p:val>
                                        </p:tav>
                                        <p:tav tm="100000">
                                          <p:val>
                                            <p:strVal val="#ppt_w"/>
                                          </p:val>
                                        </p:tav>
                                      </p:tavLst>
                                    </p:anim>
                                  </p:childTnLst>
                                </p:cTn>
                              </p:par>
                              <p:par>
                                <p:cTn id="23" presetID="35" presetClass="entr" presetSubtype="0" fill="hold" grpId="0" nodeType="withEffect">
                                  <p:stCondLst>
                                    <p:cond delay="0"/>
                                  </p:stCondLst>
                                  <p:iterate type="lt">
                                    <p:tmPct val="10000"/>
                                  </p:iterate>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anim calcmode="lin" valueType="num">
                                      <p:cBhvr>
                                        <p:cTn id="26" dur="500" fill="hold"/>
                                        <p:tgtEl>
                                          <p:spTgt spid="13"/>
                                        </p:tgtEl>
                                        <p:attrNameLst>
                                          <p:attrName>style.rotation</p:attrName>
                                        </p:attrNameLst>
                                      </p:cBhvr>
                                      <p:tavLst>
                                        <p:tav tm="0">
                                          <p:val>
                                            <p:fltVal val="720"/>
                                          </p:val>
                                        </p:tav>
                                        <p:tav tm="100000">
                                          <p:val>
                                            <p:fltVal val="0"/>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 calcmode="lin" valueType="num">
                                      <p:cBhvr>
                                        <p:cTn id="28" dur="500" fill="hold"/>
                                        <p:tgtEl>
                                          <p:spTgt spid="13"/>
                                        </p:tgtEl>
                                        <p:attrNameLst>
                                          <p:attrName>ppt_w</p:attrName>
                                        </p:attrNameLst>
                                      </p:cBhvr>
                                      <p:tavLst>
                                        <p:tav tm="0">
                                          <p:val>
                                            <p:fltVal val="0"/>
                                          </p:val>
                                        </p:tav>
                                        <p:tav tm="100000">
                                          <p:val>
                                            <p:strVal val="#ppt_w"/>
                                          </p:val>
                                        </p:tav>
                                      </p:tavLst>
                                    </p:anim>
                                  </p:childTnLst>
                                </p:cTn>
                              </p:par>
                              <p:par>
                                <p:cTn id="29" presetID="55"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1000" fill="hold"/>
                                        <p:tgtEl>
                                          <p:spTgt spid="17"/>
                                        </p:tgtEl>
                                        <p:attrNameLst>
                                          <p:attrName>ppt_w</p:attrName>
                                        </p:attrNameLst>
                                      </p:cBhvr>
                                      <p:tavLst>
                                        <p:tav tm="0">
                                          <p:val>
                                            <p:strVal val="#ppt_w*0.70"/>
                                          </p:val>
                                        </p:tav>
                                        <p:tav tm="100000">
                                          <p:val>
                                            <p:strVal val="#ppt_w"/>
                                          </p:val>
                                        </p:tav>
                                      </p:tavLst>
                                    </p:anim>
                                    <p:anim calcmode="lin" valueType="num">
                                      <p:cBhvr>
                                        <p:cTn id="32" dur="1000" fill="hold"/>
                                        <p:tgtEl>
                                          <p:spTgt spid="17"/>
                                        </p:tgtEl>
                                        <p:attrNameLst>
                                          <p:attrName>ppt_h</p:attrName>
                                        </p:attrNameLst>
                                      </p:cBhvr>
                                      <p:tavLst>
                                        <p:tav tm="0">
                                          <p:val>
                                            <p:strVal val="#ppt_h"/>
                                          </p:val>
                                        </p:tav>
                                        <p:tav tm="100000">
                                          <p:val>
                                            <p:strVal val="#ppt_h"/>
                                          </p:val>
                                        </p:tav>
                                      </p:tavLst>
                                    </p:anim>
                                    <p:animEffect transition="in" filter="fade">
                                      <p:cBhvr>
                                        <p:cTn id="33" dur="1000"/>
                                        <p:tgtEl>
                                          <p:spTgt spid="17"/>
                                        </p:tgtEl>
                                      </p:cBhvr>
                                    </p:animEffect>
                                  </p:childTnLst>
                                </p:cTn>
                              </p:par>
                              <p:par>
                                <p:cTn id="34" presetID="55" presetClass="entr" presetSubtype="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1000" fill="hold"/>
                                        <p:tgtEl>
                                          <p:spTgt spid="18"/>
                                        </p:tgtEl>
                                        <p:attrNameLst>
                                          <p:attrName>ppt_w</p:attrName>
                                        </p:attrNameLst>
                                      </p:cBhvr>
                                      <p:tavLst>
                                        <p:tav tm="0">
                                          <p:val>
                                            <p:strVal val="#ppt_w*0.70"/>
                                          </p:val>
                                        </p:tav>
                                        <p:tav tm="100000">
                                          <p:val>
                                            <p:strVal val="#ppt_w"/>
                                          </p:val>
                                        </p:tav>
                                      </p:tavLst>
                                    </p:anim>
                                    <p:anim calcmode="lin" valueType="num">
                                      <p:cBhvr>
                                        <p:cTn id="37" dur="1000" fill="hold"/>
                                        <p:tgtEl>
                                          <p:spTgt spid="18"/>
                                        </p:tgtEl>
                                        <p:attrNameLst>
                                          <p:attrName>ppt_h</p:attrName>
                                        </p:attrNameLst>
                                      </p:cBhvr>
                                      <p:tavLst>
                                        <p:tav tm="0">
                                          <p:val>
                                            <p:strVal val="#ppt_h"/>
                                          </p:val>
                                        </p:tav>
                                        <p:tav tm="100000">
                                          <p:val>
                                            <p:strVal val="#ppt_h"/>
                                          </p:val>
                                        </p:tav>
                                      </p:tavLst>
                                    </p:anim>
                                    <p:animEffect transition="in" filter="fade">
                                      <p:cBhvr>
                                        <p:cTn id="38" dur="1000"/>
                                        <p:tgtEl>
                                          <p:spTgt spid="18"/>
                                        </p:tgtEl>
                                      </p:cBhvr>
                                    </p:animEffect>
                                  </p:childTnLst>
                                </p:cTn>
                              </p:par>
                              <p:par>
                                <p:cTn id="39" presetID="55"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1000" fill="hold"/>
                                        <p:tgtEl>
                                          <p:spTgt spid="19"/>
                                        </p:tgtEl>
                                        <p:attrNameLst>
                                          <p:attrName>ppt_w</p:attrName>
                                        </p:attrNameLst>
                                      </p:cBhvr>
                                      <p:tavLst>
                                        <p:tav tm="0">
                                          <p:val>
                                            <p:strVal val="#ppt_w*0.70"/>
                                          </p:val>
                                        </p:tav>
                                        <p:tav tm="100000">
                                          <p:val>
                                            <p:strVal val="#ppt_w"/>
                                          </p:val>
                                        </p:tav>
                                      </p:tavLst>
                                    </p:anim>
                                    <p:anim calcmode="lin" valueType="num">
                                      <p:cBhvr>
                                        <p:cTn id="42" dur="1000" fill="hold"/>
                                        <p:tgtEl>
                                          <p:spTgt spid="19"/>
                                        </p:tgtEl>
                                        <p:attrNameLst>
                                          <p:attrName>ppt_h</p:attrName>
                                        </p:attrNameLst>
                                      </p:cBhvr>
                                      <p:tavLst>
                                        <p:tav tm="0">
                                          <p:val>
                                            <p:strVal val="#ppt_h"/>
                                          </p:val>
                                        </p:tav>
                                        <p:tav tm="100000">
                                          <p:val>
                                            <p:strVal val="#ppt_h"/>
                                          </p:val>
                                        </p:tav>
                                      </p:tavLst>
                                    </p:anim>
                                    <p:animEffect transition="in" filter="fade">
                                      <p:cBhvr>
                                        <p:cTn id="43" dur="1000"/>
                                        <p:tgtEl>
                                          <p:spTgt spid="19"/>
                                        </p:tgtEl>
                                      </p:cBhvr>
                                    </p:animEffect>
                                  </p:childTnLst>
                                </p:cTn>
                              </p:par>
                              <p:par>
                                <p:cTn id="44" presetID="55" presetClass="entr" presetSubtype="0"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p:cTn id="46" dur="1000" fill="hold"/>
                                        <p:tgtEl>
                                          <p:spTgt spid="20"/>
                                        </p:tgtEl>
                                        <p:attrNameLst>
                                          <p:attrName>ppt_w</p:attrName>
                                        </p:attrNameLst>
                                      </p:cBhvr>
                                      <p:tavLst>
                                        <p:tav tm="0">
                                          <p:val>
                                            <p:strVal val="#ppt_w*0.70"/>
                                          </p:val>
                                        </p:tav>
                                        <p:tav tm="100000">
                                          <p:val>
                                            <p:strVal val="#ppt_w"/>
                                          </p:val>
                                        </p:tav>
                                      </p:tavLst>
                                    </p:anim>
                                    <p:anim calcmode="lin" valueType="num">
                                      <p:cBhvr>
                                        <p:cTn id="47" dur="1000" fill="hold"/>
                                        <p:tgtEl>
                                          <p:spTgt spid="20"/>
                                        </p:tgtEl>
                                        <p:attrNameLst>
                                          <p:attrName>ppt_h</p:attrName>
                                        </p:attrNameLst>
                                      </p:cBhvr>
                                      <p:tavLst>
                                        <p:tav tm="0">
                                          <p:val>
                                            <p:strVal val="#ppt_h"/>
                                          </p:val>
                                        </p:tav>
                                        <p:tav tm="100000">
                                          <p:val>
                                            <p:strVal val="#ppt_h"/>
                                          </p:val>
                                        </p:tav>
                                      </p:tavLst>
                                    </p:anim>
                                    <p:animEffect transition="in" filter="fade">
                                      <p:cBhvr>
                                        <p:cTn id="48"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1" grpId="0"/>
      <p:bldP spid="13" grpId="0"/>
      <p:bldP spid="17" grpId="0" animBg="1"/>
      <p:bldP spid="18" grpId="0" animBg="1"/>
      <p:bldP spid="19" grpId="0" animBg="1"/>
      <p:bldP spid="2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浮世绘"/>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97</TotalTime>
  <Words>1005</Words>
  <Application>Microsoft Office PowerPoint</Application>
  <PresentationFormat>宽屏</PresentationFormat>
  <Paragraphs>133</Paragraphs>
  <Slides>22</Slides>
  <Notes>22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22</vt:i4>
      </vt:variant>
    </vt:vector>
  </HeadingPairs>
  <TitlesOfParts>
    <vt:vector size="33" baseType="lpstr">
      <vt:lpstr>禹卫书法行书简体
</vt:lpstr>
      <vt:lpstr>仿宋</vt:lpstr>
      <vt:lpstr>文悦古典明朝体 (非商业使用) W5</vt:lpstr>
      <vt:lpstr>微软雅黑</vt:lpstr>
      <vt:lpstr>等线</vt:lpstr>
      <vt:lpstr>等线 Light</vt:lpstr>
      <vt:lpstr>Arial</vt:lpstr>
      <vt:lpstr>思源宋体 CN Heavy</vt:lpstr>
      <vt:lpstr>★日文毛笔行书</vt:lpstr>
      <vt:lpstr>微软雅黑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2018-10-24T02:13:36Z</dcterms:created>
  <dcterms:modified xsi:type="dcterms:W3CDTF">2018-11-04T03:33:26Z</dcterms:modified>
</cp:coreProperties>
</file>