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Lst>
  <p:notesMasterIdLst>
    <p:notesMasterId r:id="rId29"/>
  </p:notesMasterIdLst>
  <p:sldIdLst>
    <p:sldId id="259" r:id="rId3"/>
    <p:sldId id="260" r:id="rId4"/>
    <p:sldId id="261" r:id="rId5"/>
    <p:sldId id="267" r:id="rId6"/>
    <p:sldId id="275" r:id="rId7"/>
    <p:sldId id="268" r:id="rId8"/>
    <p:sldId id="269" r:id="rId9"/>
    <p:sldId id="270" r:id="rId10"/>
    <p:sldId id="262" r:id="rId11"/>
    <p:sldId id="272" r:id="rId12"/>
    <p:sldId id="271" r:id="rId13"/>
    <p:sldId id="274" r:id="rId14"/>
    <p:sldId id="266" r:id="rId15"/>
    <p:sldId id="273" r:id="rId16"/>
    <p:sldId id="263" r:id="rId17"/>
    <p:sldId id="276" r:id="rId18"/>
    <p:sldId id="277" r:id="rId19"/>
    <p:sldId id="278" r:id="rId20"/>
    <p:sldId id="279" r:id="rId21"/>
    <p:sldId id="280" r:id="rId22"/>
    <p:sldId id="264" r:id="rId23"/>
    <p:sldId id="281" r:id="rId24"/>
    <p:sldId id="282" r:id="rId25"/>
    <p:sldId id="283" r:id="rId26"/>
    <p:sldId id="265" r:id="rId27"/>
    <p:sldId id="284" r:id="rId28"/>
  </p:sldIdLst>
  <p:sldSz cx="12192000" cy="6858000"/>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300"/>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70" autoAdjust="0"/>
    <p:restoredTop sz="94660"/>
  </p:normalViewPr>
  <p:slideViewPr>
    <p:cSldViewPr snapToGrid="0">
      <p:cViewPr>
        <p:scale>
          <a:sx n="75" d="100"/>
          <a:sy n="75" d="100"/>
        </p:scale>
        <p:origin x="2154" y="16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inpin heiti" charset="-122"/>
                <a:ea typeface="inpin heiti"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inpin heiti" charset="-122"/>
                <a:ea typeface="inpin heiti" charset="-122"/>
              </a:defRPr>
            </a:lvl1pPr>
          </a:lstStyle>
          <a:p>
            <a:fld id="{EC0C4D0A-AE71-413D-A18F-1243E2FE8BE7}" type="datetimeFigureOut">
              <a:rPr lang="zh-CN" altLang="en-US" smtClean="0"/>
              <a:pPr/>
              <a:t>2021/7/4</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inpin heiti" charset="-122"/>
                <a:ea typeface="inpin heiti"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inpin heiti" charset="-122"/>
                <a:ea typeface="inpin heiti" charset="-122"/>
              </a:defRPr>
            </a:lvl1pPr>
          </a:lstStyle>
          <a:p>
            <a:fld id="{81C3F9A1-47D5-4996-B777-8DE19D1270F8}" type="slidenum">
              <a:rPr lang="zh-CN" altLang="en-US" smtClean="0"/>
              <a:pPr/>
              <a:t>‹#›</a:t>
            </a:fld>
            <a:endParaRPr lang="zh-CN" altLang="en-US" dirty="0"/>
          </a:p>
        </p:txBody>
      </p:sp>
    </p:spTree>
    <p:extLst>
      <p:ext uri="{BB962C8B-B14F-4D97-AF65-F5344CB8AC3E}">
        <p14:creationId xmlns:p14="http://schemas.microsoft.com/office/powerpoint/2010/main" val="1558624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inpin heiti" charset="-122"/>
        <a:ea typeface="inpin heiti" charset="-122"/>
        <a:cs typeface="+mn-cs"/>
      </a:defRPr>
    </a:lvl1pPr>
    <a:lvl2pPr marL="457200" algn="l" defTabSz="914400" rtl="0" eaLnBrk="1" latinLnBrk="0" hangingPunct="1">
      <a:defRPr sz="1200" b="0" i="0" kern="1200">
        <a:solidFill>
          <a:schemeClr val="tx1"/>
        </a:solidFill>
        <a:latin typeface="inpin heiti" charset="-122"/>
        <a:ea typeface="inpin heiti" charset="-122"/>
        <a:cs typeface="+mn-cs"/>
      </a:defRPr>
    </a:lvl2pPr>
    <a:lvl3pPr marL="914400" algn="l" defTabSz="914400" rtl="0" eaLnBrk="1" latinLnBrk="0" hangingPunct="1">
      <a:defRPr sz="1200" b="0" i="0" kern="1200">
        <a:solidFill>
          <a:schemeClr val="tx1"/>
        </a:solidFill>
        <a:latin typeface="inpin heiti" charset="-122"/>
        <a:ea typeface="inpin heiti" charset="-122"/>
        <a:cs typeface="+mn-cs"/>
      </a:defRPr>
    </a:lvl3pPr>
    <a:lvl4pPr marL="1371600" algn="l" defTabSz="914400" rtl="0" eaLnBrk="1" latinLnBrk="0" hangingPunct="1">
      <a:defRPr sz="1200" b="0" i="0" kern="1200">
        <a:solidFill>
          <a:schemeClr val="tx1"/>
        </a:solidFill>
        <a:latin typeface="inpin heiti" charset="-122"/>
        <a:ea typeface="inpin heiti" charset="-122"/>
        <a:cs typeface="+mn-cs"/>
      </a:defRPr>
    </a:lvl4pPr>
    <a:lvl5pPr marL="1828800" algn="l" defTabSz="914400" rtl="0" eaLnBrk="1" latinLnBrk="0" hangingPunct="1">
      <a:defRPr sz="1200" b="0" i="0" kern="1200">
        <a:solidFill>
          <a:schemeClr val="tx1"/>
        </a:solidFill>
        <a:latin typeface="inpin heiti" charset="-122"/>
        <a:ea typeface="inpin heiti"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1</a:t>
            </a:fld>
            <a:endParaRPr lang="zh-CN" altLang="en-US"/>
          </a:p>
        </p:txBody>
      </p:sp>
    </p:spTree>
    <p:extLst>
      <p:ext uri="{BB962C8B-B14F-4D97-AF65-F5344CB8AC3E}">
        <p14:creationId xmlns:p14="http://schemas.microsoft.com/office/powerpoint/2010/main" val="25104036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10</a:t>
            </a:fld>
            <a:endParaRPr lang="zh-CN" altLang="en-US"/>
          </a:p>
        </p:txBody>
      </p:sp>
    </p:spTree>
    <p:extLst>
      <p:ext uri="{BB962C8B-B14F-4D97-AF65-F5344CB8AC3E}">
        <p14:creationId xmlns:p14="http://schemas.microsoft.com/office/powerpoint/2010/main" val="18495126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11</a:t>
            </a:fld>
            <a:endParaRPr lang="zh-CN" altLang="en-US"/>
          </a:p>
        </p:txBody>
      </p:sp>
    </p:spTree>
    <p:extLst>
      <p:ext uri="{BB962C8B-B14F-4D97-AF65-F5344CB8AC3E}">
        <p14:creationId xmlns:p14="http://schemas.microsoft.com/office/powerpoint/2010/main" val="30479190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12</a:t>
            </a:fld>
            <a:endParaRPr lang="zh-CN" altLang="en-US"/>
          </a:p>
        </p:txBody>
      </p:sp>
    </p:spTree>
    <p:extLst>
      <p:ext uri="{BB962C8B-B14F-4D97-AF65-F5344CB8AC3E}">
        <p14:creationId xmlns:p14="http://schemas.microsoft.com/office/powerpoint/2010/main" val="22084647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13</a:t>
            </a:fld>
            <a:endParaRPr lang="zh-CN" altLang="en-US"/>
          </a:p>
        </p:txBody>
      </p:sp>
    </p:spTree>
    <p:extLst>
      <p:ext uri="{BB962C8B-B14F-4D97-AF65-F5344CB8AC3E}">
        <p14:creationId xmlns:p14="http://schemas.microsoft.com/office/powerpoint/2010/main" val="6120485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14</a:t>
            </a:fld>
            <a:endParaRPr lang="zh-CN" altLang="en-US"/>
          </a:p>
        </p:txBody>
      </p:sp>
    </p:spTree>
    <p:extLst>
      <p:ext uri="{BB962C8B-B14F-4D97-AF65-F5344CB8AC3E}">
        <p14:creationId xmlns:p14="http://schemas.microsoft.com/office/powerpoint/2010/main" val="2889833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15</a:t>
            </a:fld>
            <a:endParaRPr lang="zh-CN" altLang="en-US"/>
          </a:p>
        </p:txBody>
      </p:sp>
    </p:spTree>
    <p:extLst>
      <p:ext uri="{BB962C8B-B14F-4D97-AF65-F5344CB8AC3E}">
        <p14:creationId xmlns:p14="http://schemas.microsoft.com/office/powerpoint/2010/main" val="5456327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16</a:t>
            </a:fld>
            <a:endParaRPr lang="zh-CN" altLang="en-US"/>
          </a:p>
        </p:txBody>
      </p:sp>
    </p:spTree>
    <p:extLst>
      <p:ext uri="{BB962C8B-B14F-4D97-AF65-F5344CB8AC3E}">
        <p14:creationId xmlns:p14="http://schemas.microsoft.com/office/powerpoint/2010/main" val="34065665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17</a:t>
            </a:fld>
            <a:endParaRPr lang="zh-CN" altLang="en-US"/>
          </a:p>
        </p:txBody>
      </p:sp>
    </p:spTree>
    <p:extLst>
      <p:ext uri="{BB962C8B-B14F-4D97-AF65-F5344CB8AC3E}">
        <p14:creationId xmlns:p14="http://schemas.microsoft.com/office/powerpoint/2010/main" val="23838112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18</a:t>
            </a:fld>
            <a:endParaRPr lang="zh-CN" altLang="en-US"/>
          </a:p>
        </p:txBody>
      </p:sp>
    </p:spTree>
    <p:extLst>
      <p:ext uri="{BB962C8B-B14F-4D97-AF65-F5344CB8AC3E}">
        <p14:creationId xmlns:p14="http://schemas.microsoft.com/office/powerpoint/2010/main" val="21187331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19</a:t>
            </a:fld>
            <a:endParaRPr lang="zh-CN" altLang="en-US"/>
          </a:p>
        </p:txBody>
      </p:sp>
    </p:spTree>
    <p:extLst>
      <p:ext uri="{BB962C8B-B14F-4D97-AF65-F5344CB8AC3E}">
        <p14:creationId xmlns:p14="http://schemas.microsoft.com/office/powerpoint/2010/main" val="4169370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2</a:t>
            </a:fld>
            <a:endParaRPr lang="zh-CN" altLang="en-US"/>
          </a:p>
        </p:txBody>
      </p:sp>
    </p:spTree>
    <p:extLst>
      <p:ext uri="{BB962C8B-B14F-4D97-AF65-F5344CB8AC3E}">
        <p14:creationId xmlns:p14="http://schemas.microsoft.com/office/powerpoint/2010/main" val="30909682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20</a:t>
            </a:fld>
            <a:endParaRPr lang="zh-CN" altLang="en-US"/>
          </a:p>
        </p:txBody>
      </p:sp>
    </p:spTree>
    <p:extLst>
      <p:ext uri="{BB962C8B-B14F-4D97-AF65-F5344CB8AC3E}">
        <p14:creationId xmlns:p14="http://schemas.microsoft.com/office/powerpoint/2010/main" val="40304164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21</a:t>
            </a:fld>
            <a:endParaRPr lang="zh-CN" altLang="en-US"/>
          </a:p>
        </p:txBody>
      </p:sp>
    </p:spTree>
    <p:extLst>
      <p:ext uri="{BB962C8B-B14F-4D97-AF65-F5344CB8AC3E}">
        <p14:creationId xmlns:p14="http://schemas.microsoft.com/office/powerpoint/2010/main" val="268934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22</a:t>
            </a:fld>
            <a:endParaRPr lang="zh-CN" altLang="en-US"/>
          </a:p>
        </p:txBody>
      </p:sp>
    </p:spTree>
    <p:extLst>
      <p:ext uri="{BB962C8B-B14F-4D97-AF65-F5344CB8AC3E}">
        <p14:creationId xmlns:p14="http://schemas.microsoft.com/office/powerpoint/2010/main" val="21850445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23</a:t>
            </a:fld>
            <a:endParaRPr lang="zh-CN" altLang="en-US"/>
          </a:p>
        </p:txBody>
      </p:sp>
    </p:spTree>
    <p:extLst>
      <p:ext uri="{BB962C8B-B14F-4D97-AF65-F5344CB8AC3E}">
        <p14:creationId xmlns:p14="http://schemas.microsoft.com/office/powerpoint/2010/main" val="33459413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24</a:t>
            </a:fld>
            <a:endParaRPr lang="zh-CN" altLang="en-US"/>
          </a:p>
        </p:txBody>
      </p:sp>
    </p:spTree>
    <p:extLst>
      <p:ext uri="{BB962C8B-B14F-4D97-AF65-F5344CB8AC3E}">
        <p14:creationId xmlns:p14="http://schemas.microsoft.com/office/powerpoint/2010/main" val="31435689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25</a:t>
            </a:fld>
            <a:endParaRPr lang="zh-CN" altLang="en-US"/>
          </a:p>
        </p:txBody>
      </p:sp>
    </p:spTree>
    <p:extLst>
      <p:ext uri="{BB962C8B-B14F-4D97-AF65-F5344CB8AC3E}">
        <p14:creationId xmlns:p14="http://schemas.microsoft.com/office/powerpoint/2010/main" val="2748572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3</a:t>
            </a:fld>
            <a:endParaRPr lang="zh-CN" altLang="en-US"/>
          </a:p>
        </p:txBody>
      </p:sp>
    </p:spTree>
    <p:extLst>
      <p:ext uri="{BB962C8B-B14F-4D97-AF65-F5344CB8AC3E}">
        <p14:creationId xmlns:p14="http://schemas.microsoft.com/office/powerpoint/2010/main" val="4106626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4</a:t>
            </a:fld>
            <a:endParaRPr lang="zh-CN" altLang="en-US"/>
          </a:p>
        </p:txBody>
      </p:sp>
    </p:spTree>
    <p:extLst>
      <p:ext uri="{BB962C8B-B14F-4D97-AF65-F5344CB8AC3E}">
        <p14:creationId xmlns:p14="http://schemas.microsoft.com/office/powerpoint/2010/main" val="3362949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5</a:t>
            </a:fld>
            <a:endParaRPr lang="zh-CN" altLang="en-US"/>
          </a:p>
        </p:txBody>
      </p:sp>
    </p:spTree>
    <p:extLst>
      <p:ext uri="{BB962C8B-B14F-4D97-AF65-F5344CB8AC3E}">
        <p14:creationId xmlns:p14="http://schemas.microsoft.com/office/powerpoint/2010/main" val="551114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6</a:t>
            </a:fld>
            <a:endParaRPr lang="zh-CN" altLang="en-US"/>
          </a:p>
        </p:txBody>
      </p:sp>
    </p:spTree>
    <p:extLst>
      <p:ext uri="{BB962C8B-B14F-4D97-AF65-F5344CB8AC3E}">
        <p14:creationId xmlns:p14="http://schemas.microsoft.com/office/powerpoint/2010/main" val="1952612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7</a:t>
            </a:fld>
            <a:endParaRPr lang="zh-CN" altLang="en-US"/>
          </a:p>
        </p:txBody>
      </p:sp>
    </p:spTree>
    <p:extLst>
      <p:ext uri="{BB962C8B-B14F-4D97-AF65-F5344CB8AC3E}">
        <p14:creationId xmlns:p14="http://schemas.microsoft.com/office/powerpoint/2010/main" val="37872667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8</a:t>
            </a:fld>
            <a:endParaRPr lang="zh-CN" altLang="en-US"/>
          </a:p>
        </p:txBody>
      </p:sp>
    </p:spTree>
    <p:extLst>
      <p:ext uri="{BB962C8B-B14F-4D97-AF65-F5344CB8AC3E}">
        <p14:creationId xmlns:p14="http://schemas.microsoft.com/office/powerpoint/2010/main" val="3483433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3F9A1-47D5-4996-B777-8DE19D1270F8}" type="slidenum">
              <a:rPr lang="zh-CN" altLang="en-US" smtClean="0"/>
              <a:t>9</a:t>
            </a:fld>
            <a:endParaRPr lang="zh-CN" altLang="en-US"/>
          </a:p>
        </p:txBody>
      </p:sp>
    </p:spTree>
    <p:extLst>
      <p:ext uri="{BB962C8B-B14F-4D97-AF65-F5344CB8AC3E}">
        <p14:creationId xmlns:p14="http://schemas.microsoft.com/office/powerpoint/2010/main" val="1894496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500" advClick="0" advTm="5000">
        <p:fad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2020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661033952"/>
      </p:ext>
    </p:extLst>
  </p:cSld>
  <p:clrMapOvr>
    <a:masterClrMapping/>
  </p:clrMapOvr>
  <mc:AlternateContent xmlns:mc="http://schemas.openxmlformats.org/markup-compatibility/2006" xmlns:p14="http://schemas.microsoft.com/office/powerpoint/2010/main">
    <mc:Choice Requires="p14">
      <p:transition spd="slow" p14:dur="2500" advClick="0" advTm="5000">
        <p:fade/>
      </p:transition>
    </mc:Choice>
    <mc:Fallback xmlns="">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645503247"/>
      </p:ext>
    </p:extLst>
  </p:cSld>
  <p:clrMapOvr>
    <a:masterClrMapping/>
  </p:clrMapOvr>
  <mc:AlternateContent xmlns:mc="http://schemas.openxmlformats.org/markup-compatibility/2006" xmlns:p14="http://schemas.microsoft.com/office/powerpoint/2010/main">
    <mc:Choice Requires="p14">
      <p:transition spd="slow" p14:dur="2500" advClick="0" advTm="5000">
        <p:fade/>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15924283"/>
      </p:ext>
    </p:extLst>
  </p:cSld>
  <p:clrMapOvr>
    <a:masterClrMapping/>
  </p:clrMapOvr>
  <mc:AlternateContent xmlns:mc="http://schemas.openxmlformats.org/markup-compatibility/2006" xmlns:p14="http://schemas.microsoft.com/office/powerpoint/2010/main">
    <mc:Choice Requires="p14">
      <p:transition spd="slow" p14:dur="2500" advClick="0" advTm="5000">
        <p:fade/>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907215860"/>
      </p:ext>
    </p:extLst>
  </p:cSld>
  <p:clrMapOvr>
    <a:masterClrMapping/>
  </p:clrMapOvr>
  <mc:AlternateContent xmlns:mc="http://schemas.openxmlformats.org/markup-compatibility/2006" xmlns:p14="http://schemas.microsoft.com/office/powerpoint/2010/main">
    <mc:Choice Requires="p14">
      <p:transition spd="slow" p14:dur="2500" advClick="0" advTm="5000">
        <p:fade/>
      </p:transition>
    </mc:Choice>
    <mc:Fallback xmlns="">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231976648"/>
      </p:ext>
    </p:extLst>
  </p:cSld>
  <p:clrMapOvr>
    <a:masterClrMapping/>
  </p:clrMapOvr>
  <mc:AlternateContent xmlns:mc="http://schemas.openxmlformats.org/markup-compatibility/2006" xmlns:p14="http://schemas.microsoft.com/office/powerpoint/2010/main">
    <mc:Choice Requires="p14">
      <p:transition spd="slow" p14:dur="2500" advClick="0" advTm="5000">
        <p:fade/>
      </p:transition>
    </mc:Choice>
    <mc:Fallback xmlns="">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273373974"/>
      </p:ext>
    </p:extLst>
  </p:cSld>
  <p:clrMapOvr>
    <a:masterClrMapping/>
  </p:clrMapOvr>
  <mc:AlternateContent xmlns:mc="http://schemas.openxmlformats.org/markup-compatibility/2006" xmlns:p14="http://schemas.microsoft.com/office/powerpoint/2010/main">
    <mc:Choice Requires="p14">
      <p:transition spd="slow" p14:dur="2500" advClick="0" advTm="5000">
        <p:fade/>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pPr defTabSz="914400"/>
            <a:fld id="{2E3AAC11-D570-4EA9-AFC0-30FB72BA45EB}" type="datetimeFigureOut">
              <a:rPr lang="zh-CN" altLang="en-US" smtClean="0">
                <a:solidFill>
                  <a:prstClr val="black"/>
                </a:solidFill>
              </a:rPr>
              <a:pPr defTabSz="914400"/>
              <a:t>2021/7/4</a:t>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pPr defTabSz="914400"/>
            <a:fld id="{55ECCFAA-F4FB-487C-9F1E-C8836D0C3DC9}" type="slidenum">
              <a:rPr lang="zh-CN" altLang="en-US" smtClean="0">
                <a:solidFill>
                  <a:prstClr val="black"/>
                </a:solidFill>
              </a:rPr>
              <a:pPr defTabSz="914400"/>
              <a:t>‹#›</a:t>
            </a:fld>
            <a:endParaRPr lang="zh-CN" altLang="en-US">
              <a:solidFill>
                <a:prstClr val="black"/>
              </a:solidFill>
            </a:endParaRPr>
          </a:p>
        </p:txBody>
      </p:sp>
    </p:spTree>
    <p:extLst>
      <p:ext uri="{BB962C8B-B14F-4D97-AF65-F5344CB8AC3E}">
        <p14:creationId xmlns:p14="http://schemas.microsoft.com/office/powerpoint/2010/main" val="616920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pPr defTabSz="914400"/>
            <a:fld id="{2E3AAC11-D570-4EA9-AFC0-30FB72BA45EB}" type="datetimeFigureOut">
              <a:rPr lang="zh-CN" altLang="en-US" smtClean="0">
                <a:solidFill>
                  <a:prstClr val="black"/>
                </a:solidFill>
              </a:rPr>
              <a:pPr defTabSz="914400"/>
              <a:t>2021/7/4</a:t>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pPr defTabSz="914400"/>
            <a:fld id="{55ECCFAA-F4FB-487C-9F1E-C8836D0C3DC9}" type="slidenum">
              <a:rPr lang="zh-CN" altLang="en-US" smtClean="0">
                <a:solidFill>
                  <a:prstClr val="black"/>
                </a:solidFill>
              </a:rPr>
              <a:pPr defTabSz="914400"/>
              <a:t>‹#›</a:t>
            </a:fld>
            <a:endParaRPr lang="zh-CN" altLang="en-US">
              <a:solidFill>
                <a:prstClr val="black"/>
              </a:solidFill>
            </a:endParaRPr>
          </a:p>
        </p:txBody>
      </p:sp>
    </p:spTree>
    <p:extLst>
      <p:ext uri="{BB962C8B-B14F-4D97-AF65-F5344CB8AC3E}">
        <p14:creationId xmlns:p14="http://schemas.microsoft.com/office/powerpoint/2010/main" val="199851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71FB52B-4F7F-4137-9D14-A0EA2D5019CA}"/>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rot="5400000">
            <a:off x="2667000" y="-2667000"/>
            <a:ext cx="6858000" cy="12192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xmlns:p14="http://schemas.microsoft.com/office/powerpoint/2010/main">
    <mc:Choice Requires="p14">
      <p:transition spd="slow" p14:dur="2500" advClick="0" advTm="5000">
        <p:fade/>
      </p:transition>
    </mc:Choice>
    <mc:Fallback xmlns="">
      <p:transition spd="slow" advClick="0" advTm="5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4575942"/>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6.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53C913A7-E7B2-4C93-ACD5-3C1464EA4E6D}"/>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97565" y="2531165"/>
            <a:ext cx="6164002" cy="4041914"/>
          </a:xfrm>
          <a:prstGeom prst="rect">
            <a:avLst/>
          </a:prstGeom>
        </p:spPr>
      </p:pic>
      <p:pic>
        <p:nvPicPr>
          <p:cNvPr id="3" name="图片 2">
            <a:extLst>
              <a:ext uri="{FF2B5EF4-FFF2-40B4-BE49-F238E27FC236}">
                <a16:creationId xmlns:a16="http://schemas.microsoft.com/office/drawing/2014/main" xmlns="" id="{8C51A4D4-C344-491B-94B3-9BBFECBD9B38}"/>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961378" flipH="1">
            <a:off x="10658393" y="701651"/>
            <a:ext cx="515504" cy="447470"/>
          </a:xfrm>
          <a:prstGeom prst="rect">
            <a:avLst/>
          </a:prstGeom>
        </p:spPr>
      </p:pic>
      <p:grpSp>
        <p:nvGrpSpPr>
          <p:cNvPr id="11" name="组合 10">
            <a:extLst>
              <a:ext uri="{FF2B5EF4-FFF2-40B4-BE49-F238E27FC236}">
                <a16:creationId xmlns:a16="http://schemas.microsoft.com/office/drawing/2014/main" xmlns="" id="{D0C6E379-722E-408C-BA9E-9720A9865290}"/>
              </a:ext>
            </a:extLst>
          </p:cNvPr>
          <p:cNvGrpSpPr/>
          <p:nvPr/>
        </p:nvGrpSpPr>
        <p:grpSpPr>
          <a:xfrm>
            <a:off x="6929331" y="4644888"/>
            <a:ext cx="4085664" cy="895641"/>
            <a:chOff x="7022097" y="4455110"/>
            <a:chExt cx="4085664" cy="895641"/>
          </a:xfrm>
        </p:grpSpPr>
        <p:grpSp>
          <p:nvGrpSpPr>
            <p:cNvPr id="10" name="组合 9">
              <a:extLst>
                <a:ext uri="{FF2B5EF4-FFF2-40B4-BE49-F238E27FC236}">
                  <a16:creationId xmlns:a16="http://schemas.microsoft.com/office/drawing/2014/main" xmlns="" id="{ACB617D3-C411-4403-A7E7-B472A6D37B91}"/>
                </a:ext>
              </a:extLst>
            </p:cNvPr>
            <p:cNvGrpSpPr/>
            <p:nvPr/>
          </p:nvGrpSpPr>
          <p:grpSpPr>
            <a:xfrm>
              <a:off x="7022097" y="4459632"/>
              <a:ext cx="3697737" cy="891119"/>
              <a:chOff x="7473163" y="5396166"/>
              <a:chExt cx="3697737" cy="891119"/>
            </a:xfrm>
          </p:grpSpPr>
          <p:pic>
            <p:nvPicPr>
              <p:cNvPr id="4" name="图片 3">
                <a:extLst>
                  <a:ext uri="{FF2B5EF4-FFF2-40B4-BE49-F238E27FC236}">
                    <a16:creationId xmlns:a16="http://schemas.microsoft.com/office/drawing/2014/main" xmlns="" id="{3F8EAD4E-B1AF-42F5-B79D-D656D1003796}"/>
                  </a:ext>
                </a:extLst>
              </p:cNvPr>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473163" y="5396166"/>
                <a:ext cx="3697737" cy="891119"/>
              </a:xfrm>
              <a:prstGeom prst="rect">
                <a:avLst/>
              </a:prstGeom>
            </p:spPr>
          </p:pic>
          <p:sp>
            <p:nvSpPr>
              <p:cNvPr id="9" name="文本框 8">
                <a:extLst>
                  <a:ext uri="{FF2B5EF4-FFF2-40B4-BE49-F238E27FC236}">
                    <a16:creationId xmlns:a16="http://schemas.microsoft.com/office/drawing/2014/main" xmlns="" id="{C4A448F3-746E-459A-B191-060C183A4A1C}"/>
                  </a:ext>
                </a:extLst>
              </p:cNvPr>
              <p:cNvSpPr txBox="1"/>
              <p:nvPr/>
            </p:nvSpPr>
            <p:spPr>
              <a:xfrm>
                <a:off x="7721912" y="5641670"/>
                <a:ext cx="3200238" cy="400110"/>
              </a:xfrm>
              <a:prstGeom prst="rect">
                <a:avLst/>
              </a:prstGeom>
              <a:noFill/>
            </p:spPr>
            <p:txBody>
              <a:bodyPr wrap="square" rtlCol="0">
                <a:spAutoFit/>
              </a:bodyPr>
              <a:lstStyle/>
              <a:p>
                <a:pPr algn="ctr"/>
                <a:r>
                  <a:rPr lang="zh-CN" altLang="en-US" sz="2000" spc="300" dirty="0" smtClean="0">
                    <a:ln w="28575">
                      <a:solidFill>
                        <a:schemeClr val="tx1">
                          <a:lumMod val="95000"/>
                          <a:lumOff val="5000"/>
                        </a:schemeClr>
                      </a:solidFill>
                    </a:ln>
                    <a:solidFill>
                      <a:srgbClr val="FFA300"/>
                    </a:solidFill>
                    <a:cs typeface="+mn-ea"/>
                    <a:sym typeface="+mn-lt"/>
                  </a:rPr>
                  <a:t>主讲人：张老师</a:t>
                </a:r>
                <a:endParaRPr lang="zh-CN" altLang="en-US" sz="2000" spc="300" dirty="0">
                  <a:ln w="28575">
                    <a:solidFill>
                      <a:schemeClr val="tx1">
                        <a:lumMod val="95000"/>
                        <a:lumOff val="5000"/>
                      </a:schemeClr>
                    </a:solidFill>
                  </a:ln>
                  <a:solidFill>
                    <a:srgbClr val="FFA300"/>
                  </a:solidFill>
                  <a:cs typeface="+mn-ea"/>
                  <a:sym typeface="+mn-lt"/>
                </a:endParaRPr>
              </a:p>
            </p:txBody>
          </p:sp>
        </p:grpSp>
        <p:pic>
          <p:nvPicPr>
            <p:cNvPr id="6" name="图片 5">
              <a:extLst>
                <a:ext uri="{FF2B5EF4-FFF2-40B4-BE49-F238E27FC236}">
                  <a16:creationId xmlns:a16="http://schemas.microsoft.com/office/drawing/2014/main" xmlns="" id="{99C54076-6312-4A95-92F2-27E277C4F799}"/>
                </a:ext>
              </a:extLst>
            </p:cNvPr>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847459" flipH="1">
              <a:off x="10489099" y="4455110"/>
              <a:ext cx="618662" cy="584464"/>
            </a:xfrm>
            <a:prstGeom prst="rect">
              <a:avLst/>
            </a:prstGeom>
          </p:spPr>
        </p:pic>
      </p:grpSp>
      <p:pic>
        <p:nvPicPr>
          <p:cNvPr id="14" name="图片 13">
            <a:extLst>
              <a:ext uri="{FF2B5EF4-FFF2-40B4-BE49-F238E27FC236}">
                <a16:creationId xmlns:a16="http://schemas.microsoft.com/office/drawing/2014/main" xmlns="" id="{485B1C14-A6EB-4D00-BE7A-0366212C525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120988" y="4967433"/>
            <a:ext cx="933481" cy="1713704"/>
          </a:xfrm>
          <a:prstGeom prst="rect">
            <a:avLst/>
          </a:prstGeom>
        </p:spPr>
      </p:pic>
      <p:pic>
        <p:nvPicPr>
          <p:cNvPr id="15" name="图片 14">
            <a:extLst>
              <a:ext uri="{FF2B5EF4-FFF2-40B4-BE49-F238E27FC236}">
                <a16:creationId xmlns:a16="http://schemas.microsoft.com/office/drawing/2014/main" xmlns="" id="{87A67302-1654-492E-8E5F-F73D054A4231}"/>
              </a:ext>
            </a:extLst>
          </p:cNvPr>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9784737">
            <a:off x="7353183" y="1437130"/>
            <a:ext cx="655876" cy="579663"/>
          </a:xfrm>
          <a:prstGeom prst="rect">
            <a:avLst/>
          </a:prstGeom>
        </p:spPr>
      </p:pic>
      <p:grpSp>
        <p:nvGrpSpPr>
          <p:cNvPr id="12" name="组合 11">
            <a:extLst>
              <a:ext uri="{FF2B5EF4-FFF2-40B4-BE49-F238E27FC236}">
                <a16:creationId xmlns:a16="http://schemas.microsoft.com/office/drawing/2014/main" xmlns="" id="{1F959005-5103-46BB-BA09-09F9D22CDB63}"/>
              </a:ext>
            </a:extLst>
          </p:cNvPr>
          <p:cNvGrpSpPr/>
          <p:nvPr/>
        </p:nvGrpSpPr>
        <p:grpSpPr>
          <a:xfrm>
            <a:off x="6561567" y="1341651"/>
            <a:ext cx="4890052" cy="3186080"/>
            <a:chOff x="6561567" y="948977"/>
            <a:chExt cx="4890052" cy="3186080"/>
          </a:xfrm>
        </p:grpSpPr>
        <p:sp>
          <p:nvSpPr>
            <p:cNvPr id="7" name="文本框 6">
              <a:extLst>
                <a:ext uri="{FF2B5EF4-FFF2-40B4-BE49-F238E27FC236}">
                  <a16:creationId xmlns:a16="http://schemas.microsoft.com/office/drawing/2014/main" xmlns="" id="{63E81E06-B15B-4165-BDC0-7D991801AD6D}"/>
                </a:ext>
              </a:extLst>
            </p:cNvPr>
            <p:cNvSpPr txBox="1"/>
            <p:nvPr/>
          </p:nvSpPr>
          <p:spPr>
            <a:xfrm>
              <a:off x="6561567" y="1334290"/>
              <a:ext cx="4890052" cy="2800767"/>
            </a:xfrm>
            <a:prstGeom prst="rect">
              <a:avLst/>
            </a:prstGeom>
            <a:noFill/>
          </p:spPr>
          <p:txBody>
            <a:bodyPr wrap="square" rtlCol="0">
              <a:spAutoFit/>
            </a:bodyPr>
            <a:lstStyle/>
            <a:p>
              <a:r>
                <a:rPr lang="zh-CN" altLang="en-US" sz="8800" dirty="0">
                  <a:ln w="38100">
                    <a:solidFill>
                      <a:schemeClr val="tx1">
                        <a:lumMod val="95000"/>
                        <a:lumOff val="5000"/>
                      </a:schemeClr>
                    </a:solidFill>
                  </a:ln>
                  <a:solidFill>
                    <a:srgbClr val="FFA300"/>
                  </a:solidFill>
                  <a:cs typeface="+mn-ea"/>
                  <a:sym typeface="+mn-lt"/>
                </a:rPr>
                <a:t>儿童教育主题课件</a:t>
              </a:r>
            </a:p>
          </p:txBody>
        </p:sp>
        <p:pic>
          <p:nvPicPr>
            <p:cNvPr id="5" name="图片 4">
              <a:extLst>
                <a:ext uri="{FF2B5EF4-FFF2-40B4-BE49-F238E27FC236}">
                  <a16:creationId xmlns:a16="http://schemas.microsoft.com/office/drawing/2014/main" xmlns="" id="{8F671B2A-3260-467E-9D7B-ACE34EEAF1D0}"/>
                </a:ext>
              </a:extLst>
            </p:cNvPr>
            <p:cNvPicPr>
              <a:picLocks noChangeAspect="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580334" y="948977"/>
              <a:ext cx="710006" cy="770619"/>
            </a:xfrm>
            <a:prstGeom prst="rect">
              <a:avLst/>
            </a:prstGeom>
          </p:spPr>
        </p:pic>
      </p:grpSp>
      <p:grpSp>
        <p:nvGrpSpPr>
          <p:cNvPr id="25" name="组合 24">
            <a:extLst>
              <a:ext uri="{FF2B5EF4-FFF2-40B4-BE49-F238E27FC236}">
                <a16:creationId xmlns:a16="http://schemas.microsoft.com/office/drawing/2014/main" xmlns="" id="{044E9C83-2DA0-41B7-B1BA-7932D94B2DD5}"/>
              </a:ext>
            </a:extLst>
          </p:cNvPr>
          <p:cNvGrpSpPr/>
          <p:nvPr/>
        </p:nvGrpSpPr>
        <p:grpSpPr>
          <a:xfrm>
            <a:off x="-108259" y="-27093"/>
            <a:ext cx="4914247" cy="3856971"/>
            <a:chOff x="-108259" y="-27093"/>
            <a:chExt cx="4914247" cy="3856971"/>
          </a:xfrm>
        </p:grpSpPr>
        <p:pic>
          <p:nvPicPr>
            <p:cNvPr id="22" name="图片 21">
              <a:extLst>
                <a:ext uri="{FF2B5EF4-FFF2-40B4-BE49-F238E27FC236}">
                  <a16:creationId xmlns:a16="http://schemas.microsoft.com/office/drawing/2014/main" xmlns="" id="{F1C42B67-EBF3-4F2C-9EAF-362D872F614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8259" y="0"/>
              <a:ext cx="3829878" cy="3829878"/>
            </a:xfrm>
            <a:prstGeom prst="rect">
              <a:avLst/>
            </a:prstGeom>
          </p:spPr>
        </p:pic>
        <p:pic>
          <p:nvPicPr>
            <p:cNvPr id="24" name="图片 23">
              <a:extLst>
                <a:ext uri="{FF2B5EF4-FFF2-40B4-BE49-F238E27FC236}">
                  <a16:creationId xmlns:a16="http://schemas.microsoft.com/office/drawing/2014/main" xmlns="" id="{A80F221F-935B-441A-A68C-F04D0223131E}"/>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3215728" y="-27093"/>
              <a:ext cx="1590260" cy="2676939"/>
            </a:xfrm>
            <a:prstGeom prst="rect">
              <a:avLst/>
            </a:prstGeom>
          </p:spPr>
        </p:pic>
      </p:grpSp>
    </p:spTree>
    <p:extLst>
      <p:ext uri="{BB962C8B-B14F-4D97-AF65-F5344CB8AC3E}">
        <p14:creationId xmlns:p14="http://schemas.microsoft.com/office/powerpoint/2010/main" val="2457416671"/>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grpSp>
        <p:nvGrpSpPr>
          <p:cNvPr id="9" name="组合 8">
            <a:extLst>
              <a:ext uri="{FF2B5EF4-FFF2-40B4-BE49-F238E27FC236}">
                <a16:creationId xmlns:a16="http://schemas.microsoft.com/office/drawing/2014/main" xmlns="" id="{2F11458A-637B-406B-91C5-6F6867D646AA}"/>
              </a:ext>
            </a:extLst>
          </p:cNvPr>
          <p:cNvGrpSpPr/>
          <p:nvPr/>
        </p:nvGrpSpPr>
        <p:grpSpPr>
          <a:xfrm>
            <a:off x="4759437" y="1942408"/>
            <a:ext cx="2569454" cy="3666988"/>
            <a:chOff x="4811273" y="1952943"/>
            <a:chExt cx="2569454" cy="3666988"/>
          </a:xfrm>
        </p:grpSpPr>
        <p:pic>
          <p:nvPicPr>
            <p:cNvPr id="5" name="图片 4">
              <a:extLst>
                <a:ext uri="{FF2B5EF4-FFF2-40B4-BE49-F238E27FC236}">
                  <a16:creationId xmlns:a16="http://schemas.microsoft.com/office/drawing/2014/main" xmlns="" id="{0A9D6A04-EF88-4575-A6CA-3EF3E11378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1273" y="1952943"/>
              <a:ext cx="2569454" cy="1811601"/>
            </a:xfrm>
            <a:prstGeom prst="rect">
              <a:avLst/>
            </a:prstGeom>
          </p:spPr>
        </p:pic>
        <p:grpSp>
          <p:nvGrpSpPr>
            <p:cNvPr id="8" name="组合 7">
              <a:extLst>
                <a:ext uri="{FF2B5EF4-FFF2-40B4-BE49-F238E27FC236}">
                  <a16:creationId xmlns:a16="http://schemas.microsoft.com/office/drawing/2014/main" xmlns="" id="{3066AA70-B905-4780-9AFD-157D76D66A55}"/>
                </a:ext>
              </a:extLst>
            </p:cNvPr>
            <p:cNvGrpSpPr/>
            <p:nvPr/>
          </p:nvGrpSpPr>
          <p:grpSpPr>
            <a:xfrm>
              <a:off x="4913396" y="3958896"/>
              <a:ext cx="2365208" cy="1661035"/>
              <a:chOff x="1389052" y="2792704"/>
              <a:chExt cx="2365208" cy="1661035"/>
            </a:xfrm>
          </p:grpSpPr>
          <p:sp>
            <p:nvSpPr>
              <p:cNvPr id="6" name="文本框 5">
                <a:extLst>
                  <a:ext uri="{FF2B5EF4-FFF2-40B4-BE49-F238E27FC236}">
                    <a16:creationId xmlns:a16="http://schemas.microsoft.com/office/drawing/2014/main" xmlns="" id="{A828A844-9670-44D8-BDB0-9EA6EDEFF550}"/>
                  </a:ext>
                </a:extLst>
              </p:cNvPr>
              <p:cNvSpPr txBox="1"/>
              <p:nvPr/>
            </p:nvSpPr>
            <p:spPr>
              <a:xfrm>
                <a:off x="1389052" y="3253410"/>
                <a:ext cx="2365208"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7" name="矩形 6">
                <a:extLst>
                  <a:ext uri="{FF2B5EF4-FFF2-40B4-BE49-F238E27FC236}">
                    <a16:creationId xmlns:a16="http://schemas.microsoft.com/office/drawing/2014/main" xmlns="" id="{1111E065-8F56-4BA6-8D26-B70C5B090AD0}"/>
                  </a:ext>
                </a:extLst>
              </p:cNvPr>
              <p:cNvSpPr/>
              <p:nvPr/>
            </p:nvSpPr>
            <p:spPr>
              <a:xfrm>
                <a:off x="1555994" y="2792704"/>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grpSp>
        <p:nvGrpSpPr>
          <p:cNvPr id="10" name="组合 9">
            <a:extLst>
              <a:ext uri="{FF2B5EF4-FFF2-40B4-BE49-F238E27FC236}">
                <a16:creationId xmlns:a16="http://schemas.microsoft.com/office/drawing/2014/main" xmlns="" id="{7D1A8418-F2F4-4DDC-A566-5C732E3D2C01}"/>
              </a:ext>
            </a:extLst>
          </p:cNvPr>
          <p:cNvGrpSpPr/>
          <p:nvPr/>
        </p:nvGrpSpPr>
        <p:grpSpPr>
          <a:xfrm>
            <a:off x="1300182" y="1942408"/>
            <a:ext cx="2569454" cy="3666988"/>
            <a:chOff x="4811273" y="1952943"/>
            <a:chExt cx="2569454" cy="3666988"/>
          </a:xfrm>
        </p:grpSpPr>
        <p:pic>
          <p:nvPicPr>
            <p:cNvPr id="11" name="图片 10">
              <a:extLst>
                <a:ext uri="{FF2B5EF4-FFF2-40B4-BE49-F238E27FC236}">
                  <a16:creationId xmlns:a16="http://schemas.microsoft.com/office/drawing/2014/main" xmlns="" id="{3AA47079-D326-4E8D-A663-B09D1D71CB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1273" y="1952943"/>
              <a:ext cx="2569454" cy="1811601"/>
            </a:xfrm>
            <a:prstGeom prst="rect">
              <a:avLst/>
            </a:prstGeom>
          </p:spPr>
        </p:pic>
        <p:grpSp>
          <p:nvGrpSpPr>
            <p:cNvPr id="12" name="组合 11">
              <a:extLst>
                <a:ext uri="{FF2B5EF4-FFF2-40B4-BE49-F238E27FC236}">
                  <a16:creationId xmlns:a16="http://schemas.microsoft.com/office/drawing/2014/main" xmlns="" id="{93323D1F-8701-4479-A3E2-5BA0FDD1480F}"/>
                </a:ext>
              </a:extLst>
            </p:cNvPr>
            <p:cNvGrpSpPr/>
            <p:nvPr/>
          </p:nvGrpSpPr>
          <p:grpSpPr>
            <a:xfrm>
              <a:off x="4913396" y="3958896"/>
              <a:ext cx="2365208" cy="1661035"/>
              <a:chOff x="1389052" y="2792704"/>
              <a:chExt cx="2365208" cy="1661035"/>
            </a:xfrm>
          </p:grpSpPr>
          <p:sp>
            <p:nvSpPr>
              <p:cNvPr id="13" name="文本框 12">
                <a:extLst>
                  <a:ext uri="{FF2B5EF4-FFF2-40B4-BE49-F238E27FC236}">
                    <a16:creationId xmlns:a16="http://schemas.microsoft.com/office/drawing/2014/main" xmlns="" id="{7E1796FE-BE4B-46C0-BC3F-0130DF78BECA}"/>
                  </a:ext>
                </a:extLst>
              </p:cNvPr>
              <p:cNvSpPr txBox="1"/>
              <p:nvPr/>
            </p:nvSpPr>
            <p:spPr>
              <a:xfrm>
                <a:off x="1389052" y="3253410"/>
                <a:ext cx="2365208"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14" name="矩形 13">
                <a:extLst>
                  <a:ext uri="{FF2B5EF4-FFF2-40B4-BE49-F238E27FC236}">
                    <a16:creationId xmlns:a16="http://schemas.microsoft.com/office/drawing/2014/main" xmlns="" id="{1F92C6CA-0BE8-48BE-B6C6-E5966D602665}"/>
                  </a:ext>
                </a:extLst>
              </p:cNvPr>
              <p:cNvSpPr/>
              <p:nvPr/>
            </p:nvSpPr>
            <p:spPr>
              <a:xfrm>
                <a:off x="1555994" y="2792704"/>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grpSp>
        <p:nvGrpSpPr>
          <p:cNvPr id="15" name="组合 14">
            <a:extLst>
              <a:ext uri="{FF2B5EF4-FFF2-40B4-BE49-F238E27FC236}">
                <a16:creationId xmlns:a16="http://schemas.microsoft.com/office/drawing/2014/main" xmlns="" id="{27B34A14-D91F-4A3F-BF79-578ACC814AD2}"/>
              </a:ext>
            </a:extLst>
          </p:cNvPr>
          <p:cNvGrpSpPr/>
          <p:nvPr/>
        </p:nvGrpSpPr>
        <p:grpSpPr>
          <a:xfrm>
            <a:off x="8218691" y="1942408"/>
            <a:ext cx="2569454" cy="3666988"/>
            <a:chOff x="4811273" y="1952943"/>
            <a:chExt cx="2569454" cy="3666988"/>
          </a:xfrm>
        </p:grpSpPr>
        <p:pic>
          <p:nvPicPr>
            <p:cNvPr id="16" name="图片 15">
              <a:extLst>
                <a:ext uri="{FF2B5EF4-FFF2-40B4-BE49-F238E27FC236}">
                  <a16:creationId xmlns:a16="http://schemas.microsoft.com/office/drawing/2014/main" xmlns="" id="{4E00E6FC-59FA-406C-8D22-D82BCDF3CC4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1273" y="1952943"/>
              <a:ext cx="2569454" cy="1811601"/>
            </a:xfrm>
            <a:prstGeom prst="rect">
              <a:avLst/>
            </a:prstGeom>
          </p:spPr>
        </p:pic>
        <p:grpSp>
          <p:nvGrpSpPr>
            <p:cNvPr id="17" name="组合 16">
              <a:extLst>
                <a:ext uri="{FF2B5EF4-FFF2-40B4-BE49-F238E27FC236}">
                  <a16:creationId xmlns:a16="http://schemas.microsoft.com/office/drawing/2014/main" xmlns="" id="{160F2D96-A556-42C4-83E7-56E46701F6E9}"/>
                </a:ext>
              </a:extLst>
            </p:cNvPr>
            <p:cNvGrpSpPr/>
            <p:nvPr/>
          </p:nvGrpSpPr>
          <p:grpSpPr>
            <a:xfrm>
              <a:off x="4913396" y="3958896"/>
              <a:ext cx="2365208" cy="1661035"/>
              <a:chOff x="1389052" y="2792704"/>
              <a:chExt cx="2365208" cy="1661035"/>
            </a:xfrm>
          </p:grpSpPr>
          <p:sp>
            <p:nvSpPr>
              <p:cNvPr id="18" name="文本框 17">
                <a:extLst>
                  <a:ext uri="{FF2B5EF4-FFF2-40B4-BE49-F238E27FC236}">
                    <a16:creationId xmlns:a16="http://schemas.microsoft.com/office/drawing/2014/main" xmlns="" id="{3D8D5EAD-00B2-4C36-814D-45120E065E26}"/>
                  </a:ext>
                </a:extLst>
              </p:cNvPr>
              <p:cNvSpPr txBox="1"/>
              <p:nvPr/>
            </p:nvSpPr>
            <p:spPr>
              <a:xfrm>
                <a:off x="1389052" y="3253410"/>
                <a:ext cx="2365208"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19" name="矩形 18">
                <a:extLst>
                  <a:ext uri="{FF2B5EF4-FFF2-40B4-BE49-F238E27FC236}">
                    <a16:creationId xmlns:a16="http://schemas.microsoft.com/office/drawing/2014/main" xmlns="" id="{B6C99458-DCD8-462B-ADEC-111315059FE0}"/>
                  </a:ext>
                </a:extLst>
              </p:cNvPr>
              <p:cNvSpPr/>
              <p:nvPr/>
            </p:nvSpPr>
            <p:spPr>
              <a:xfrm>
                <a:off x="1555994" y="2792704"/>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spTree>
    <p:extLst>
      <p:ext uri="{BB962C8B-B14F-4D97-AF65-F5344CB8AC3E}">
        <p14:creationId xmlns:p14="http://schemas.microsoft.com/office/powerpoint/2010/main" val="1488640898"/>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grpSp>
        <p:nvGrpSpPr>
          <p:cNvPr id="5" name="组合 4">
            <a:extLst>
              <a:ext uri="{FF2B5EF4-FFF2-40B4-BE49-F238E27FC236}">
                <a16:creationId xmlns:a16="http://schemas.microsoft.com/office/drawing/2014/main" xmlns="" id="{94909859-D09E-44BC-9333-C636B5775ACC}"/>
              </a:ext>
            </a:extLst>
          </p:cNvPr>
          <p:cNvGrpSpPr/>
          <p:nvPr/>
        </p:nvGrpSpPr>
        <p:grpSpPr>
          <a:xfrm>
            <a:off x="3675202" y="1340592"/>
            <a:ext cx="4971184" cy="4264063"/>
            <a:chOff x="3610408" y="2004061"/>
            <a:chExt cx="4971184" cy="4264063"/>
          </a:xfrm>
          <a:solidFill>
            <a:srgbClr val="FFA300"/>
          </a:solidFill>
        </p:grpSpPr>
        <p:sp>
          <p:nvSpPr>
            <p:cNvPr id="6" name="Freeform 5">
              <a:extLst>
                <a:ext uri="{FF2B5EF4-FFF2-40B4-BE49-F238E27FC236}">
                  <a16:creationId xmlns:a16="http://schemas.microsoft.com/office/drawing/2014/main" xmlns="" id="{778132F6-0F1E-4C87-B169-1256FF0D00C1}"/>
                </a:ext>
              </a:extLst>
            </p:cNvPr>
            <p:cNvSpPr>
              <a:spLocks/>
            </p:cNvSpPr>
            <p:nvPr/>
          </p:nvSpPr>
          <p:spPr bwMode="auto">
            <a:xfrm>
              <a:off x="4723464" y="4282480"/>
              <a:ext cx="1286043" cy="1499218"/>
            </a:xfrm>
            <a:custGeom>
              <a:avLst/>
              <a:gdLst>
                <a:gd name="T0" fmla="*/ 0 w 736"/>
                <a:gd name="T1" fmla="*/ 858 h 858"/>
                <a:gd name="T2" fmla="*/ 736 w 736"/>
                <a:gd name="T3" fmla="*/ 0 h 858"/>
                <a:gd name="T4" fmla="*/ 0 w 736"/>
                <a:gd name="T5" fmla="*/ 858 h 858"/>
              </a:gdLst>
              <a:ahLst/>
              <a:cxnLst>
                <a:cxn ang="0">
                  <a:pos x="T0" y="T1"/>
                </a:cxn>
                <a:cxn ang="0">
                  <a:pos x="T2" y="T3"/>
                </a:cxn>
                <a:cxn ang="0">
                  <a:pos x="T4" y="T5"/>
                </a:cxn>
              </a:cxnLst>
              <a:rect l="0" t="0" r="r" b="b"/>
              <a:pathLst>
                <a:path w="736" h="858">
                  <a:moveTo>
                    <a:pt x="0" y="858"/>
                  </a:moveTo>
                  <a:lnTo>
                    <a:pt x="736" y="0"/>
                  </a:lnTo>
                  <a:lnTo>
                    <a:pt x="0" y="858"/>
                  </a:lnTo>
                  <a:close/>
                </a:path>
              </a:pathLst>
            </a:custGeom>
            <a:grpFill/>
            <a:ln w="38100">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7" name="Line 6">
              <a:extLst>
                <a:ext uri="{FF2B5EF4-FFF2-40B4-BE49-F238E27FC236}">
                  <a16:creationId xmlns:a16="http://schemas.microsoft.com/office/drawing/2014/main" xmlns="" id="{4B251D14-B0A3-474F-A5BD-F20EC5273528}"/>
                </a:ext>
              </a:extLst>
            </p:cNvPr>
            <p:cNvSpPr>
              <a:spLocks noChangeShapeType="1"/>
            </p:cNvSpPr>
            <p:nvPr/>
          </p:nvSpPr>
          <p:spPr bwMode="auto">
            <a:xfrm flipV="1">
              <a:off x="4723464" y="4282480"/>
              <a:ext cx="1286043" cy="1499218"/>
            </a:xfrm>
            <a:prstGeom prst="line">
              <a:avLst/>
            </a:prstGeom>
            <a:grpFill/>
            <a:ln w="381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8" name="Freeform 7">
              <a:extLst>
                <a:ext uri="{FF2B5EF4-FFF2-40B4-BE49-F238E27FC236}">
                  <a16:creationId xmlns:a16="http://schemas.microsoft.com/office/drawing/2014/main" xmlns="" id="{C41473BA-C7C0-4B68-8B10-99A97EADB1A0}"/>
                </a:ext>
              </a:extLst>
            </p:cNvPr>
            <p:cNvSpPr>
              <a:spLocks/>
            </p:cNvSpPr>
            <p:nvPr/>
          </p:nvSpPr>
          <p:spPr bwMode="auto">
            <a:xfrm>
              <a:off x="4207999" y="3228833"/>
              <a:ext cx="1801509" cy="1053647"/>
            </a:xfrm>
            <a:custGeom>
              <a:avLst/>
              <a:gdLst>
                <a:gd name="T0" fmla="*/ 0 w 1031"/>
                <a:gd name="T1" fmla="*/ 0 h 603"/>
                <a:gd name="T2" fmla="*/ 1031 w 1031"/>
                <a:gd name="T3" fmla="*/ 603 h 603"/>
                <a:gd name="T4" fmla="*/ 0 w 1031"/>
                <a:gd name="T5" fmla="*/ 0 h 603"/>
              </a:gdLst>
              <a:ahLst/>
              <a:cxnLst>
                <a:cxn ang="0">
                  <a:pos x="T0" y="T1"/>
                </a:cxn>
                <a:cxn ang="0">
                  <a:pos x="T2" y="T3"/>
                </a:cxn>
                <a:cxn ang="0">
                  <a:pos x="T4" y="T5"/>
                </a:cxn>
              </a:cxnLst>
              <a:rect l="0" t="0" r="r" b="b"/>
              <a:pathLst>
                <a:path w="1031" h="603">
                  <a:moveTo>
                    <a:pt x="0" y="0"/>
                  </a:moveTo>
                  <a:lnTo>
                    <a:pt x="1031" y="603"/>
                  </a:lnTo>
                  <a:lnTo>
                    <a:pt x="0" y="0"/>
                  </a:lnTo>
                  <a:close/>
                </a:path>
              </a:pathLst>
            </a:custGeom>
            <a:grpFill/>
            <a:ln w="38100">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9" name="Line 8">
              <a:extLst>
                <a:ext uri="{FF2B5EF4-FFF2-40B4-BE49-F238E27FC236}">
                  <a16:creationId xmlns:a16="http://schemas.microsoft.com/office/drawing/2014/main" xmlns="" id="{95D554F3-CB96-4B2E-9F73-CD57C02B2247}"/>
                </a:ext>
              </a:extLst>
            </p:cNvPr>
            <p:cNvSpPr>
              <a:spLocks noChangeShapeType="1"/>
            </p:cNvSpPr>
            <p:nvPr/>
          </p:nvSpPr>
          <p:spPr bwMode="auto">
            <a:xfrm>
              <a:off x="4207999" y="3228833"/>
              <a:ext cx="1801509" cy="1053647"/>
            </a:xfrm>
            <a:prstGeom prst="line">
              <a:avLst/>
            </a:prstGeom>
            <a:grpFill/>
            <a:ln w="381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0" name="Freeform 9">
              <a:extLst>
                <a:ext uri="{FF2B5EF4-FFF2-40B4-BE49-F238E27FC236}">
                  <a16:creationId xmlns:a16="http://schemas.microsoft.com/office/drawing/2014/main" xmlns="" id="{6D3F030F-5E54-4947-A1A9-F2E0CE68983B}"/>
                </a:ext>
              </a:extLst>
            </p:cNvPr>
            <p:cNvSpPr>
              <a:spLocks/>
            </p:cNvSpPr>
            <p:nvPr/>
          </p:nvSpPr>
          <p:spPr bwMode="auto">
            <a:xfrm>
              <a:off x="6014749" y="2605033"/>
              <a:ext cx="683211" cy="1677446"/>
            </a:xfrm>
            <a:custGeom>
              <a:avLst/>
              <a:gdLst>
                <a:gd name="T0" fmla="*/ 391 w 391"/>
                <a:gd name="T1" fmla="*/ 0 h 960"/>
                <a:gd name="T2" fmla="*/ 0 w 391"/>
                <a:gd name="T3" fmla="*/ 960 h 960"/>
                <a:gd name="T4" fmla="*/ 391 w 391"/>
                <a:gd name="T5" fmla="*/ 0 h 960"/>
              </a:gdLst>
              <a:ahLst/>
              <a:cxnLst>
                <a:cxn ang="0">
                  <a:pos x="T0" y="T1"/>
                </a:cxn>
                <a:cxn ang="0">
                  <a:pos x="T2" y="T3"/>
                </a:cxn>
                <a:cxn ang="0">
                  <a:pos x="T4" y="T5"/>
                </a:cxn>
              </a:cxnLst>
              <a:rect l="0" t="0" r="r" b="b"/>
              <a:pathLst>
                <a:path w="391" h="960">
                  <a:moveTo>
                    <a:pt x="391" y="0"/>
                  </a:moveTo>
                  <a:lnTo>
                    <a:pt x="0" y="960"/>
                  </a:lnTo>
                  <a:lnTo>
                    <a:pt x="391" y="0"/>
                  </a:lnTo>
                  <a:close/>
                </a:path>
              </a:pathLst>
            </a:custGeom>
            <a:grpFill/>
            <a:ln w="38100">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1" name="Line 10">
              <a:extLst>
                <a:ext uri="{FF2B5EF4-FFF2-40B4-BE49-F238E27FC236}">
                  <a16:creationId xmlns:a16="http://schemas.microsoft.com/office/drawing/2014/main" xmlns="" id="{3C0FB5E9-AAC6-4F4B-8F5E-905D7BEDCB64}"/>
                </a:ext>
              </a:extLst>
            </p:cNvPr>
            <p:cNvSpPr>
              <a:spLocks noChangeShapeType="1"/>
            </p:cNvSpPr>
            <p:nvPr/>
          </p:nvSpPr>
          <p:spPr bwMode="auto">
            <a:xfrm flipH="1">
              <a:off x="6014749" y="2605033"/>
              <a:ext cx="683211" cy="1677446"/>
            </a:xfrm>
            <a:prstGeom prst="line">
              <a:avLst/>
            </a:prstGeom>
            <a:grpFill/>
            <a:ln w="381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2" name="Freeform 11">
              <a:extLst>
                <a:ext uri="{FF2B5EF4-FFF2-40B4-BE49-F238E27FC236}">
                  <a16:creationId xmlns:a16="http://schemas.microsoft.com/office/drawing/2014/main" xmlns="" id="{2E0EF5DF-DAB7-4FAD-A057-A4AC2B920C24}"/>
                </a:ext>
              </a:extLst>
            </p:cNvPr>
            <p:cNvSpPr>
              <a:spLocks/>
            </p:cNvSpPr>
            <p:nvPr/>
          </p:nvSpPr>
          <p:spPr bwMode="auto">
            <a:xfrm>
              <a:off x="6014749" y="4282480"/>
              <a:ext cx="1991969" cy="337237"/>
            </a:xfrm>
            <a:custGeom>
              <a:avLst/>
              <a:gdLst>
                <a:gd name="T0" fmla="*/ 1140 w 1140"/>
                <a:gd name="T1" fmla="*/ 193 h 193"/>
                <a:gd name="T2" fmla="*/ 0 w 1140"/>
                <a:gd name="T3" fmla="*/ 0 h 193"/>
                <a:gd name="T4" fmla="*/ 1140 w 1140"/>
                <a:gd name="T5" fmla="*/ 193 h 193"/>
              </a:gdLst>
              <a:ahLst/>
              <a:cxnLst>
                <a:cxn ang="0">
                  <a:pos x="T0" y="T1"/>
                </a:cxn>
                <a:cxn ang="0">
                  <a:pos x="T2" y="T3"/>
                </a:cxn>
                <a:cxn ang="0">
                  <a:pos x="T4" y="T5"/>
                </a:cxn>
              </a:cxnLst>
              <a:rect l="0" t="0" r="r" b="b"/>
              <a:pathLst>
                <a:path w="1140" h="193">
                  <a:moveTo>
                    <a:pt x="1140" y="193"/>
                  </a:moveTo>
                  <a:lnTo>
                    <a:pt x="0" y="0"/>
                  </a:lnTo>
                  <a:lnTo>
                    <a:pt x="1140" y="193"/>
                  </a:lnTo>
                  <a:close/>
                </a:path>
              </a:pathLst>
            </a:custGeom>
            <a:grpFill/>
            <a:ln w="38100">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3" name="Line 12">
              <a:extLst>
                <a:ext uri="{FF2B5EF4-FFF2-40B4-BE49-F238E27FC236}">
                  <a16:creationId xmlns:a16="http://schemas.microsoft.com/office/drawing/2014/main" xmlns="" id="{DB46156E-741C-49ED-9246-DFB76DF976B5}"/>
                </a:ext>
              </a:extLst>
            </p:cNvPr>
            <p:cNvSpPr>
              <a:spLocks noChangeShapeType="1"/>
            </p:cNvSpPr>
            <p:nvPr/>
          </p:nvSpPr>
          <p:spPr bwMode="auto">
            <a:xfrm flipH="1" flipV="1">
              <a:off x="6014749" y="4282480"/>
              <a:ext cx="1991969" cy="337237"/>
            </a:xfrm>
            <a:prstGeom prst="line">
              <a:avLst/>
            </a:prstGeom>
            <a:grpFill/>
            <a:ln w="38100" cap="flat">
              <a:solidFill>
                <a:schemeClr val="tx1">
                  <a:lumMod val="95000"/>
                  <a:lumOff val="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4" name="Oval 13">
              <a:extLst>
                <a:ext uri="{FF2B5EF4-FFF2-40B4-BE49-F238E27FC236}">
                  <a16:creationId xmlns:a16="http://schemas.microsoft.com/office/drawing/2014/main" xmlns="" id="{84915B0E-3644-40C7-9A7F-4A12FE9AABB1}"/>
                </a:ext>
              </a:extLst>
            </p:cNvPr>
            <p:cNvSpPr>
              <a:spLocks noChangeArrowheads="1"/>
            </p:cNvSpPr>
            <p:nvPr/>
          </p:nvSpPr>
          <p:spPr bwMode="auto">
            <a:xfrm>
              <a:off x="5118363" y="3391336"/>
              <a:ext cx="1780541" cy="1782287"/>
            </a:xfrm>
            <a:prstGeom prst="ellipse">
              <a:avLst/>
            </a:prstGeom>
            <a:grpFill/>
            <a:ln w="38100" cap="flat">
              <a:solidFill>
                <a:schemeClr val="tx1">
                  <a:lumMod val="95000"/>
                  <a:lumOff val="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5" name="Oval 14">
              <a:extLst>
                <a:ext uri="{FF2B5EF4-FFF2-40B4-BE49-F238E27FC236}">
                  <a16:creationId xmlns:a16="http://schemas.microsoft.com/office/drawing/2014/main" xmlns="" id="{13CA11FD-1AB2-40A8-86DC-A9BD16403AD0}"/>
                </a:ext>
              </a:extLst>
            </p:cNvPr>
            <p:cNvSpPr>
              <a:spLocks noChangeArrowheads="1"/>
            </p:cNvSpPr>
            <p:nvPr/>
          </p:nvSpPr>
          <p:spPr bwMode="auto">
            <a:xfrm>
              <a:off x="7431842" y="4043094"/>
              <a:ext cx="1149750" cy="1151498"/>
            </a:xfrm>
            <a:prstGeom prst="ellipse">
              <a:avLst/>
            </a:prstGeom>
            <a:grpFill/>
            <a:ln w="38100" cap="flat">
              <a:solidFill>
                <a:schemeClr val="tx1">
                  <a:lumMod val="95000"/>
                  <a:lumOff val="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6" name="Oval 15">
              <a:extLst>
                <a:ext uri="{FF2B5EF4-FFF2-40B4-BE49-F238E27FC236}">
                  <a16:creationId xmlns:a16="http://schemas.microsoft.com/office/drawing/2014/main" xmlns="" id="{CF539D50-8B13-4CC0-8012-56B79D63E5A3}"/>
                </a:ext>
              </a:extLst>
            </p:cNvPr>
            <p:cNvSpPr>
              <a:spLocks noChangeArrowheads="1"/>
            </p:cNvSpPr>
            <p:nvPr/>
          </p:nvSpPr>
          <p:spPr bwMode="auto">
            <a:xfrm>
              <a:off x="6098603" y="2004061"/>
              <a:ext cx="1195218" cy="1196704"/>
            </a:xfrm>
            <a:prstGeom prst="ellipse">
              <a:avLst/>
            </a:prstGeom>
            <a:grpFill/>
            <a:ln w="38100" cap="flat">
              <a:solidFill>
                <a:schemeClr val="tx1">
                  <a:lumMod val="95000"/>
                  <a:lumOff val="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7" name="Oval 16">
              <a:extLst>
                <a:ext uri="{FF2B5EF4-FFF2-40B4-BE49-F238E27FC236}">
                  <a16:creationId xmlns:a16="http://schemas.microsoft.com/office/drawing/2014/main" xmlns="" id="{36C22E3C-0B49-45DD-90B3-E4709A70E35A}"/>
                </a:ext>
              </a:extLst>
            </p:cNvPr>
            <p:cNvSpPr>
              <a:spLocks noChangeArrowheads="1"/>
            </p:cNvSpPr>
            <p:nvPr/>
          </p:nvSpPr>
          <p:spPr bwMode="auto">
            <a:xfrm>
              <a:off x="3610408" y="2626001"/>
              <a:ext cx="1193434" cy="1200423"/>
            </a:xfrm>
            <a:prstGeom prst="ellipse">
              <a:avLst/>
            </a:prstGeom>
            <a:grpFill/>
            <a:ln w="38100" cap="flat">
              <a:solidFill>
                <a:schemeClr val="tx1">
                  <a:lumMod val="95000"/>
                  <a:lumOff val="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8" name="Oval 17">
              <a:extLst>
                <a:ext uri="{FF2B5EF4-FFF2-40B4-BE49-F238E27FC236}">
                  <a16:creationId xmlns:a16="http://schemas.microsoft.com/office/drawing/2014/main" xmlns="" id="{D5CCA232-8B70-43CD-BBAA-1FE423095F4C}"/>
                </a:ext>
              </a:extLst>
            </p:cNvPr>
            <p:cNvSpPr>
              <a:spLocks noChangeArrowheads="1"/>
            </p:cNvSpPr>
            <p:nvPr/>
          </p:nvSpPr>
          <p:spPr bwMode="auto">
            <a:xfrm>
              <a:off x="4230047" y="5288280"/>
              <a:ext cx="979846" cy="979844"/>
            </a:xfrm>
            <a:prstGeom prst="ellipse">
              <a:avLst/>
            </a:prstGeom>
            <a:grpFill/>
            <a:ln w="38100" cap="flat">
              <a:solidFill>
                <a:schemeClr val="tx1">
                  <a:lumMod val="95000"/>
                  <a:lumOff val="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19" name="Group 36">
              <a:extLst>
                <a:ext uri="{FF2B5EF4-FFF2-40B4-BE49-F238E27FC236}">
                  <a16:creationId xmlns:a16="http://schemas.microsoft.com/office/drawing/2014/main" xmlns="" id="{0C7932F0-EEAC-43BC-9BDB-1DC7E6DF1089}"/>
                </a:ext>
              </a:extLst>
            </p:cNvPr>
            <p:cNvGrpSpPr/>
            <p:nvPr/>
          </p:nvGrpSpPr>
          <p:grpSpPr>
            <a:xfrm>
              <a:off x="3913995" y="2933604"/>
              <a:ext cx="586260" cy="585216"/>
              <a:chOff x="10996613" y="1925638"/>
              <a:chExt cx="534987" cy="534988"/>
            </a:xfrm>
            <a:grpFill/>
          </p:grpSpPr>
          <p:sp>
            <p:nvSpPr>
              <p:cNvPr id="29" name="Freeform 6">
                <a:extLst>
                  <a:ext uri="{FF2B5EF4-FFF2-40B4-BE49-F238E27FC236}">
                    <a16:creationId xmlns:a16="http://schemas.microsoft.com/office/drawing/2014/main" xmlns="" id="{73586FBA-F28C-442D-A7DC-37C96B823A97}"/>
                  </a:ext>
                </a:extLst>
              </p:cNvPr>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pFill/>
              <a:ln w="38100">
                <a:solidFill>
                  <a:schemeClr val="tx1">
                    <a:lumMod val="95000"/>
                    <a:lumOff val="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30" name="Freeform 7">
                <a:extLst>
                  <a:ext uri="{FF2B5EF4-FFF2-40B4-BE49-F238E27FC236}">
                    <a16:creationId xmlns:a16="http://schemas.microsoft.com/office/drawing/2014/main" xmlns="" id="{4C293786-C603-4EB0-AA09-7204A0DE8DB6}"/>
                  </a:ext>
                </a:extLst>
              </p:cNvPr>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pFill/>
              <a:ln w="38100">
                <a:solidFill>
                  <a:schemeClr val="tx1">
                    <a:lumMod val="95000"/>
                    <a:lumOff val="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20" name="Freeform 29">
              <a:extLst>
                <a:ext uri="{FF2B5EF4-FFF2-40B4-BE49-F238E27FC236}">
                  <a16:creationId xmlns:a16="http://schemas.microsoft.com/office/drawing/2014/main" xmlns="" id="{EC8D4266-0506-4D4F-8FD7-E3081970259A}"/>
                </a:ext>
              </a:extLst>
            </p:cNvPr>
            <p:cNvSpPr>
              <a:spLocks noEditPoints="1"/>
            </p:cNvSpPr>
            <p:nvPr/>
          </p:nvSpPr>
          <p:spPr bwMode="auto">
            <a:xfrm>
              <a:off x="6435506" y="2322909"/>
              <a:ext cx="521412" cy="559006"/>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grpFill/>
            <a:ln w="38100">
              <a:solidFill>
                <a:schemeClr val="tx1">
                  <a:lumMod val="95000"/>
                  <a:lumOff val="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21" name="Group 40">
              <a:extLst>
                <a:ext uri="{FF2B5EF4-FFF2-40B4-BE49-F238E27FC236}">
                  <a16:creationId xmlns:a16="http://schemas.microsoft.com/office/drawing/2014/main" xmlns="" id="{91C52737-8704-4682-8FB4-76E98F88A252}"/>
                </a:ext>
              </a:extLst>
            </p:cNvPr>
            <p:cNvGrpSpPr/>
            <p:nvPr/>
          </p:nvGrpSpPr>
          <p:grpSpPr>
            <a:xfrm>
              <a:off x="7752613" y="4320777"/>
              <a:ext cx="508208" cy="596132"/>
              <a:chOff x="1671638" y="5013325"/>
              <a:chExt cx="458787" cy="538162"/>
            </a:xfrm>
            <a:grpFill/>
          </p:grpSpPr>
          <p:sp>
            <p:nvSpPr>
              <p:cNvPr id="27" name="Freeform 211">
                <a:extLst>
                  <a:ext uri="{FF2B5EF4-FFF2-40B4-BE49-F238E27FC236}">
                    <a16:creationId xmlns:a16="http://schemas.microsoft.com/office/drawing/2014/main" xmlns="" id="{93BB50B3-D779-46BE-A1FE-89928027155C}"/>
                  </a:ext>
                </a:extLst>
              </p:cNvPr>
              <p:cNvSpPr>
                <a:spLocks noEditPoints="1"/>
              </p:cNvSpPr>
              <p:nvPr/>
            </p:nvSpPr>
            <p:spPr bwMode="auto">
              <a:xfrm>
                <a:off x="1784350" y="5013325"/>
                <a:ext cx="233362" cy="290512"/>
              </a:xfrm>
              <a:custGeom>
                <a:avLst/>
                <a:gdLst>
                  <a:gd name="T0" fmla="*/ 662 w 1465"/>
                  <a:gd name="T1" fmla="*/ 193 h 1829"/>
                  <a:gd name="T2" fmla="*/ 555 w 1465"/>
                  <a:gd name="T3" fmla="*/ 214 h 1829"/>
                  <a:gd name="T4" fmla="*/ 441 w 1465"/>
                  <a:gd name="T5" fmla="*/ 263 h 1829"/>
                  <a:gd name="T6" fmla="*/ 332 w 1465"/>
                  <a:gd name="T7" fmla="*/ 351 h 1829"/>
                  <a:gd name="T8" fmla="*/ 247 w 1465"/>
                  <a:gd name="T9" fmla="*/ 489 h 1829"/>
                  <a:gd name="T10" fmla="*/ 199 w 1465"/>
                  <a:gd name="T11" fmla="*/ 688 h 1829"/>
                  <a:gd name="T12" fmla="*/ 193 w 1465"/>
                  <a:gd name="T13" fmla="*/ 755 h 1829"/>
                  <a:gd name="T14" fmla="*/ 190 w 1465"/>
                  <a:gd name="T15" fmla="*/ 808 h 1829"/>
                  <a:gd name="T16" fmla="*/ 190 w 1465"/>
                  <a:gd name="T17" fmla="*/ 943 h 1829"/>
                  <a:gd name="T18" fmla="*/ 209 w 1465"/>
                  <a:gd name="T19" fmla="*/ 1123 h 1829"/>
                  <a:gd name="T20" fmla="*/ 264 w 1465"/>
                  <a:gd name="T21" fmla="*/ 1317 h 1829"/>
                  <a:gd name="T22" fmla="*/ 367 w 1465"/>
                  <a:gd name="T23" fmla="*/ 1489 h 1829"/>
                  <a:gd name="T24" fmla="*/ 523 w 1465"/>
                  <a:gd name="T25" fmla="*/ 1601 h 1829"/>
                  <a:gd name="T26" fmla="*/ 729 w 1465"/>
                  <a:gd name="T27" fmla="*/ 1639 h 1829"/>
                  <a:gd name="T28" fmla="*/ 895 w 1465"/>
                  <a:gd name="T29" fmla="*/ 1617 h 1829"/>
                  <a:gd name="T30" fmla="*/ 1063 w 1465"/>
                  <a:gd name="T31" fmla="*/ 1524 h 1829"/>
                  <a:gd name="T32" fmla="*/ 1181 w 1465"/>
                  <a:gd name="T33" fmla="*/ 1363 h 1829"/>
                  <a:gd name="T34" fmla="*/ 1246 w 1465"/>
                  <a:gd name="T35" fmla="*/ 1172 h 1829"/>
                  <a:gd name="T36" fmla="*/ 1272 w 1465"/>
                  <a:gd name="T37" fmla="*/ 985 h 1829"/>
                  <a:gd name="T38" fmla="*/ 1276 w 1465"/>
                  <a:gd name="T39" fmla="*/ 836 h 1829"/>
                  <a:gd name="T40" fmla="*/ 1272 w 1465"/>
                  <a:gd name="T41" fmla="*/ 759 h 1829"/>
                  <a:gd name="T42" fmla="*/ 1270 w 1465"/>
                  <a:gd name="T43" fmla="*/ 748 h 1829"/>
                  <a:gd name="T44" fmla="*/ 1234 w 1465"/>
                  <a:gd name="T45" fmla="*/ 534 h 1829"/>
                  <a:gd name="T46" fmla="*/ 1156 w 1465"/>
                  <a:gd name="T47" fmla="*/ 383 h 1829"/>
                  <a:gd name="T48" fmla="*/ 1052 w 1465"/>
                  <a:gd name="T49" fmla="*/ 282 h 1829"/>
                  <a:gd name="T50" fmla="*/ 934 w 1465"/>
                  <a:gd name="T51" fmla="*/ 223 h 1829"/>
                  <a:gd name="T52" fmla="*/ 817 w 1465"/>
                  <a:gd name="T53" fmla="*/ 197 h 1829"/>
                  <a:gd name="T54" fmla="*/ 728 w 1465"/>
                  <a:gd name="T55" fmla="*/ 190 h 1829"/>
                  <a:gd name="T56" fmla="*/ 878 w 1465"/>
                  <a:gd name="T57" fmla="*/ 13 h 1829"/>
                  <a:gd name="T58" fmla="*/ 1119 w 1465"/>
                  <a:gd name="T59" fmla="*/ 99 h 1829"/>
                  <a:gd name="T60" fmla="*/ 1225 w 1465"/>
                  <a:gd name="T61" fmla="*/ 176 h 1829"/>
                  <a:gd name="T62" fmla="*/ 1326 w 1465"/>
                  <a:gd name="T63" fmla="*/ 292 h 1829"/>
                  <a:gd name="T64" fmla="*/ 1407 w 1465"/>
                  <a:gd name="T65" fmla="*/ 454 h 1829"/>
                  <a:gd name="T66" fmla="*/ 1455 w 1465"/>
                  <a:gd name="T67" fmla="*/ 673 h 1829"/>
                  <a:gd name="T68" fmla="*/ 1463 w 1465"/>
                  <a:gd name="T69" fmla="*/ 789 h 1829"/>
                  <a:gd name="T70" fmla="*/ 1464 w 1465"/>
                  <a:gd name="T71" fmla="*/ 933 h 1829"/>
                  <a:gd name="T72" fmla="*/ 1445 w 1465"/>
                  <a:gd name="T73" fmla="*/ 1134 h 1829"/>
                  <a:gd name="T74" fmla="*/ 1388 w 1465"/>
                  <a:gd name="T75" fmla="*/ 1356 h 1829"/>
                  <a:gd name="T76" fmla="*/ 1277 w 1465"/>
                  <a:gd name="T77" fmla="*/ 1568 h 1829"/>
                  <a:gd name="T78" fmla="*/ 1102 w 1465"/>
                  <a:gd name="T79" fmla="*/ 1731 h 1829"/>
                  <a:gd name="T80" fmla="*/ 874 w 1465"/>
                  <a:gd name="T81" fmla="*/ 1817 h 1829"/>
                  <a:gd name="T82" fmla="*/ 653 w 1465"/>
                  <a:gd name="T83" fmla="*/ 1826 h 1829"/>
                  <a:gd name="T84" fmla="*/ 415 w 1465"/>
                  <a:gd name="T85" fmla="*/ 1760 h 1829"/>
                  <a:gd name="T86" fmla="*/ 226 w 1465"/>
                  <a:gd name="T87" fmla="*/ 1615 h 1829"/>
                  <a:gd name="T88" fmla="*/ 99 w 1465"/>
                  <a:gd name="T89" fmla="*/ 1412 h 1829"/>
                  <a:gd name="T90" fmla="*/ 31 w 1465"/>
                  <a:gd name="T91" fmla="*/ 1189 h 1829"/>
                  <a:gd name="T92" fmla="*/ 3 w 1465"/>
                  <a:gd name="T93" fmla="*/ 980 h 1829"/>
                  <a:gd name="T94" fmla="*/ 1 w 1465"/>
                  <a:gd name="T95" fmla="*/ 818 h 1829"/>
                  <a:gd name="T96" fmla="*/ 6 w 1465"/>
                  <a:gd name="T97" fmla="*/ 737 h 1829"/>
                  <a:gd name="T98" fmla="*/ 42 w 1465"/>
                  <a:gd name="T99" fmla="*/ 502 h 1829"/>
                  <a:gd name="T100" fmla="*/ 118 w 1465"/>
                  <a:gd name="T101" fmla="*/ 325 h 1829"/>
                  <a:gd name="T102" fmla="*/ 216 w 1465"/>
                  <a:gd name="T103" fmla="*/ 198 h 1829"/>
                  <a:gd name="T104" fmla="*/ 324 w 1465"/>
                  <a:gd name="T105" fmla="*/ 112 h 1829"/>
                  <a:gd name="T106" fmla="*/ 514 w 1465"/>
                  <a:gd name="T107" fmla="*/ 29 h 1829"/>
                  <a:gd name="T108" fmla="*/ 696 w 1465"/>
                  <a:gd name="T109" fmla="*/ 0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5" h="1829">
                    <a:moveTo>
                      <a:pt x="728" y="190"/>
                    </a:moveTo>
                    <a:lnTo>
                      <a:pt x="708" y="190"/>
                    </a:lnTo>
                    <a:lnTo>
                      <a:pt x="685" y="191"/>
                    </a:lnTo>
                    <a:lnTo>
                      <a:pt x="662" y="193"/>
                    </a:lnTo>
                    <a:lnTo>
                      <a:pt x="637" y="197"/>
                    </a:lnTo>
                    <a:lnTo>
                      <a:pt x="610" y="201"/>
                    </a:lnTo>
                    <a:lnTo>
                      <a:pt x="583" y="207"/>
                    </a:lnTo>
                    <a:lnTo>
                      <a:pt x="555" y="214"/>
                    </a:lnTo>
                    <a:lnTo>
                      <a:pt x="526" y="223"/>
                    </a:lnTo>
                    <a:lnTo>
                      <a:pt x="497" y="234"/>
                    </a:lnTo>
                    <a:lnTo>
                      <a:pt x="469" y="247"/>
                    </a:lnTo>
                    <a:lnTo>
                      <a:pt x="441" y="263"/>
                    </a:lnTo>
                    <a:lnTo>
                      <a:pt x="412" y="280"/>
                    </a:lnTo>
                    <a:lnTo>
                      <a:pt x="385" y="301"/>
                    </a:lnTo>
                    <a:lnTo>
                      <a:pt x="358" y="325"/>
                    </a:lnTo>
                    <a:lnTo>
                      <a:pt x="332" y="351"/>
                    </a:lnTo>
                    <a:lnTo>
                      <a:pt x="308" y="380"/>
                    </a:lnTo>
                    <a:lnTo>
                      <a:pt x="286" y="413"/>
                    </a:lnTo>
                    <a:lnTo>
                      <a:pt x="266" y="449"/>
                    </a:lnTo>
                    <a:lnTo>
                      <a:pt x="247" y="489"/>
                    </a:lnTo>
                    <a:lnTo>
                      <a:pt x="231" y="532"/>
                    </a:lnTo>
                    <a:lnTo>
                      <a:pt x="218" y="580"/>
                    </a:lnTo>
                    <a:lnTo>
                      <a:pt x="206" y="632"/>
                    </a:lnTo>
                    <a:lnTo>
                      <a:pt x="199" y="688"/>
                    </a:lnTo>
                    <a:lnTo>
                      <a:pt x="194" y="748"/>
                    </a:lnTo>
                    <a:lnTo>
                      <a:pt x="194" y="750"/>
                    </a:lnTo>
                    <a:lnTo>
                      <a:pt x="194" y="752"/>
                    </a:lnTo>
                    <a:lnTo>
                      <a:pt x="193" y="755"/>
                    </a:lnTo>
                    <a:lnTo>
                      <a:pt x="193" y="759"/>
                    </a:lnTo>
                    <a:lnTo>
                      <a:pt x="192" y="769"/>
                    </a:lnTo>
                    <a:lnTo>
                      <a:pt x="191" y="786"/>
                    </a:lnTo>
                    <a:lnTo>
                      <a:pt x="190" y="808"/>
                    </a:lnTo>
                    <a:lnTo>
                      <a:pt x="189" y="836"/>
                    </a:lnTo>
                    <a:lnTo>
                      <a:pt x="189" y="867"/>
                    </a:lnTo>
                    <a:lnTo>
                      <a:pt x="189" y="903"/>
                    </a:lnTo>
                    <a:lnTo>
                      <a:pt x="190" y="943"/>
                    </a:lnTo>
                    <a:lnTo>
                      <a:pt x="193" y="985"/>
                    </a:lnTo>
                    <a:lnTo>
                      <a:pt x="197" y="1029"/>
                    </a:lnTo>
                    <a:lnTo>
                      <a:pt x="202" y="1076"/>
                    </a:lnTo>
                    <a:lnTo>
                      <a:pt x="209" y="1123"/>
                    </a:lnTo>
                    <a:lnTo>
                      <a:pt x="220" y="1172"/>
                    </a:lnTo>
                    <a:lnTo>
                      <a:pt x="231" y="1221"/>
                    </a:lnTo>
                    <a:lnTo>
                      <a:pt x="246" y="1269"/>
                    </a:lnTo>
                    <a:lnTo>
                      <a:pt x="264" y="1317"/>
                    </a:lnTo>
                    <a:lnTo>
                      <a:pt x="285" y="1363"/>
                    </a:lnTo>
                    <a:lnTo>
                      <a:pt x="308" y="1408"/>
                    </a:lnTo>
                    <a:lnTo>
                      <a:pt x="336" y="1450"/>
                    </a:lnTo>
                    <a:lnTo>
                      <a:pt x="367" y="1489"/>
                    </a:lnTo>
                    <a:lnTo>
                      <a:pt x="401" y="1524"/>
                    </a:lnTo>
                    <a:lnTo>
                      <a:pt x="440" y="1554"/>
                    </a:lnTo>
                    <a:lnTo>
                      <a:pt x="480" y="1580"/>
                    </a:lnTo>
                    <a:lnTo>
                      <a:pt x="523" y="1601"/>
                    </a:lnTo>
                    <a:lnTo>
                      <a:pt x="570" y="1617"/>
                    </a:lnTo>
                    <a:lnTo>
                      <a:pt x="619" y="1630"/>
                    </a:lnTo>
                    <a:lnTo>
                      <a:pt x="672" y="1637"/>
                    </a:lnTo>
                    <a:lnTo>
                      <a:pt x="729" y="1639"/>
                    </a:lnTo>
                    <a:lnTo>
                      <a:pt x="736" y="1639"/>
                    </a:lnTo>
                    <a:lnTo>
                      <a:pt x="792" y="1637"/>
                    </a:lnTo>
                    <a:lnTo>
                      <a:pt x="846" y="1630"/>
                    </a:lnTo>
                    <a:lnTo>
                      <a:pt x="895" y="1617"/>
                    </a:lnTo>
                    <a:lnTo>
                      <a:pt x="942" y="1601"/>
                    </a:lnTo>
                    <a:lnTo>
                      <a:pt x="985" y="1580"/>
                    </a:lnTo>
                    <a:lnTo>
                      <a:pt x="1025" y="1554"/>
                    </a:lnTo>
                    <a:lnTo>
                      <a:pt x="1063" y="1524"/>
                    </a:lnTo>
                    <a:lnTo>
                      <a:pt x="1098" y="1489"/>
                    </a:lnTo>
                    <a:lnTo>
                      <a:pt x="1130" y="1450"/>
                    </a:lnTo>
                    <a:lnTo>
                      <a:pt x="1156" y="1408"/>
                    </a:lnTo>
                    <a:lnTo>
                      <a:pt x="1181" y="1363"/>
                    </a:lnTo>
                    <a:lnTo>
                      <a:pt x="1202" y="1317"/>
                    </a:lnTo>
                    <a:lnTo>
                      <a:pt x="1219" y="1269"/>
                    </a:lnTo>
                    <a:lnTo>
                      <a:pt x="1234" y="1221"/>
                    </a:lnTo>
                    <a:lnTo>
                      <a:pt x="1246" y="1172"/>
                    </a:lnTo>
                    <a:lnTo>
                      <a:pt x="1256" y="1123"/>
                    </a:lnTo>
                    <a:lnTo>
                      <a:pt x="1263" y="1076"/>
                    </a:lnTo>
                    <a:lnTo>
                      <a:pt x="1269" y="1029"/>
                    </a:lnTo>
                    <a:lnTo>
                      <a:pt x="1272" y="985"/>
                    </a:lnTo>
                    <a:lnTo>
                      <a:pt x="1275" y="943"/>
                    </a:lnTo>
                    <a:lnTo>
                      <a:pt x="1276" y="903"/>
                    </a:lnTo>
                    <a:lnTo>
                      <a:pt x="1276" y="868"/>
                    </a:lnTo>
                    <a:lnTo>
                      <a:pt x="1276" y="836"/>
                    </a:lnTo>
                    <a:lnTo>
                      <a:pt x="1275" y="808"/>
                    </a:lnTo>
                    <a:lnTo>
                      <a:pt x="1274" y="787"/>
                    </a:lnTo>
                    <a:lnTo>
                      <a:pt x="1272" y="769"/>
                    </a:lnTo>
                    <a:lnTo>
                      <a:pt x="1272" y="759"/>
                    </a:lnTo>
                    <a:lnTo>
                      <a:pt x="1271" y="755"/>
                    </a:lnTo>
                    <a:lnTo>
                      <a:pt x="1271" y="752"/>
                    </a:lnTo>
                    <a:lnTo>
                      <a:pt x="1271" y="750"/>
                    </a:lnTo>
                    <a:lnTo>
                      <a:pt x="1270" y="748"/>
                    </a:lnTo>
                    <a:lnTo>
                      <a:pt x="1266" y="688"/>
                    </a:lnTo>
                    <a:lnTo>
                      <a:pt x="1259" y="634"/>
                    </a:lnTo>
                    <a:lnTo>
                      <a:pt x="1247" y="582"/>
                    </a:lnTo>
                    <a:lnTo>
                      <a:pt x="1234" y="534"/>
                    </a:lnTo>
                    <a:lnTo>
                      <a:pt x="1218" y="491"/>
                    </a:lnTo>
                    <a:lnTo>
                      <a:pt x="1200" y="452"/>
                    </a:lnTo>
                    <a:lnTo>
                      <a:pt x="1179" y="416"/>
                    </a:lnTo>
                    <a:lnTo>
                      <a:pt x="1156" y="383"/>
                    </a:lnTo>
                    <a:lnTo>
                      <a:pt x="1133" y="353"/>
                    </a:lnTo>
                    <a:lnTo>
                      <a:pt x="1107" y="327"/>
                    </a:lnTo>
                    <a:lnTo>
                      <a:pt x="1080" y="303"/>
                    </a:lnTo>
                    <a:lnTo>
                      <a:pt x="1052" y="282"/>
                    </a:lnTo>
                    <a:lnTo>
                      <a:pt x="1023" y="265"/>
                    </a:lnTo>
                    <a:lnTo>
                      <a:pt x="994" y="248"/>
                    </a:lnTo>
                    <a:lnTo>
                      <a:pt x="964" y="235"/>
                    </a:lnTo>
                    <a:lnTo>
                      <a:pt x="934" y="223"/>
                    </a:lnTo>
                    <a:lnTo>
                      <a:pt x="904" y="214"/>
                    </a:lnTo>
                    <a:lnTo>
                      <a:pt x="874" y="207"/>
                    </a:lnTo>
                    <a:lnTo>
                      <a:pt x="846" y="201"/>
                    </a:lnTo>
                    <a:lnTo>
                      <a:pt x="817" y="197"/>
                    </a:lnTo>
                    <a:lnTo>
                      <a:pt x="789" y="193"/>
                    </a:lnTo>
                    <a:lnTo>
                      <a:pt x="762" y="191"/>
                    </a:lnTo>
                    <a:lnTo>
                      <a:pt x="736" y="190"/>
                    </a:lnTo>
                    <a:lnTo>
                      <a:pt x="728" y="190"/>
                    </a:lnTo>
                    <a:close/>
                    <a:moveTo>
                      <a:pt x="729" y="0"/>
                    </a:moveTo>
                    <a:lnTo>
                      <a:pt x="740" y="0"/>
                    </a:lnTo>
                    <a:lnTo>
                      <a:pt x="810" y="4"/>
                    </a:lnTo>
                    <a:lnTo>
                      <a:pt x="878" y="13"/>
                    </a:lnTo>
                    <a:lnTo>
                      <a:pt x="942" y="27"/>
                    </a:lnTo>
                    <a:lnTo>
                      <a:pt x="1004" y="47"/>
                    </a:lnTo>
                    <a:lnTo>
                      <a:pt x="1062" y="70"/>
                    </a:lnTo>
                    <a:lnTo>
                      <a:pt x="1119" y="99"/>
                    </a:lnTo>
                    <a:lnTo>
                      <a:pt x="1145" y="115"/>
                    </a:lnTo>
                    <a:lnTo>
                      <a:pt x="1171" y="132"/>
                    </a:lnTo>
                    <a:lnTo>
                      <a:pt x="1198" y="153"/>
                    </a:lnTo>
                    <a:lnTo>
                      <a:pt x="1225" y="176"/>
                    </a:lnTo>
                    <a:lnTo>
                      <a:pt x="1250" y="201"/>
                    </a:lnTo>
                    <a:lnTo>
                      <a:pt x="1276" y="228"/>
                    </a:lnTo>
                    <a:lnTo>
                      <a:pt x="1302" y="259"/>
                    </a:lnTo>
                    <a:lnTo>
                      <a:pt x="1326" y="292"/>
                    </a:lnTo>
                    <a:lnTo>
                      <a:pt x="1349" y="327"/>
                    </a:lnTo>
                    <a:lnTo>
                      <a:pt x="1370" y="366"/>
                    </a:lnTo>
                    <a:lnTo>
                      <a:pt x="1390" y="408"/>
                    </a:lnTo>
                    <a:lnTo>
                      <a:pt x="1407" y="454"/>
                    </a:lnTo>
                    <a:lnTo>
                      <a:pt x="1423" y="503"/>
                    </a:lnTo>
                    <a:lnTo>
                      <a:pt x="1436" y="556"/>
                    </a:lnTo>
                    <a:lnTo>
                      <a:pt x="1447" y="613"/>
                    </a:lnTo>
                    <a:lnTo>
                      <a:pt x="1455" y="673"/>
                    </a:lnTo>
                    <a:lnTo>
                      <a:pt x="1460" y="737"/>
                    </a:lnTo>
                    <a:lnTo>
                      <a:pt x="1460" y="747"/>
                    </a:lnTo>
                    <a:lnTo>
                      <a:pt x="1462" y="765"/>
                    </a:lnTo>
                    <a:lnTo>
                      <a:pt x="1463" y="789"/>
                    </a:lnTo>
                    <a:lnTo>
                      <a:pt x="1464" y="818"/>
                    </a:lnTo>
                    <a:lnTo>
                      <a:pt x="1465" y="852"/>
                    </a:lnTo>
                    <a:lnTo>
                      <a:pt x="1465" y="891"/>
                    </a:lnTo>
                    <a:lnTo>
                      <a:pt x="1464" y="933"/>
                    </a:lnTo>
                    <a:lnTo>
                      <a:pt x="1462" y="980"/>
                    </a:lnTo>
                    <a:lnTo>
                      <a:pt x="1458" y="1028"/>
                    </a:lnTo>
                    <a:lnTo>
                      <a:pt x="1453" y="1080"/>
                    </a:lnTo>
                    <a:lnTo>
                      <a:pt x="1445" y="1134"/>
                    </a:lnTo>
                    <a:lnTo>
                      <a:pt x="1435" y="1189"/>
                    </a:lnTo>
                    <a:lnTo>
                      <a:pt x="1422" y="1244"/>
                    </a:lnTo>
                    <a:lnTo>
                      <a:pt x="1406" y="1300"/>
                    </a:lnTo>
                    <a:lnTo>
                      <a:pt x="1388" y="1356"/>
                    </a:lnTo>
                    <a:lnTo>
                      <a:pt x="1366" y="1412"/>
                    </a:lnTo>
                    <a:lnTo>
                      <a:pt x="1340" y="1465"/>
                    </a:lnTo>
                    <a:lnTo>
                      <a:pt x="1311" y="1517"/>
                    </a:lnTo>
                    <a:lnTo>
                      <a:pt x="1277" y="1568"/>
                    </a:lnTo>
                    <a:lnTo>
                      <a:pt x="1239" y="1615"/>
                    </a:lnTo>
                    <a:lnTo>
                      <a:pt x="1197" y="1659"/>
                    </a:lnTo>
                    <a:lnTo>
                      <a:pt x="1150" y="1698"/>
                    </a:lnTo>
                    <a:lnTo>
                      <a:pt x="1102" y="1731"/>
                    </a:lnTo>
                    <a:lnTo>
                      <a:pt x="1049" y="1760"/>
                    </a:lnTo>
                    <a:lnTo>
                      <a:pt x="994" y="1784"/>
                    </a:lnTo>
                    <a:lnTo>
                      <a:pt x="936" y="1803"/>
                    </a:lnTo>
                    <a:lnTo>
                      <a:pt x="874" y="1817"/>
                    </a:lnTo>
                    <a:lnTo>
                      <a:pt x="810" y="1826"/>
                    </a:lnTo>
                    <a:lnTo>
                      <a:pt x="743" y="1829"/>
                    </a:lnTo>
                    <a:lnTo>
                      <a:pt x="721" y="1829"/>
                    </a:lnTo>
                    <a:lnTo>
                      <a:pt x="653" y="1826"/>
                    </a:lnTo>
                    <a:lnTo>
                      <a:pt x="589" y="1817"/>
                    </a:lnTo>
                    <a:lnTo>
                      <a:pt x="528" y="1803"/>
                    </a:lnTo>
                    <a:lnTo>
                      <a:pt x="471" y="1784"/>
                    </a:lnTo>
                    <a:lnTo>
                      <a:pt x="415" y="1760"/>
                    </a:lnTo>
                    <a:lnTo>
                      <a:pt x="363" y="1731"/>
                    </a:lnTo>
                    <a:lnTo>
                      <a:pt x="315" y="1698"/>
                    </a:lnTo>
                    <a:lnTo>
                      <a:pt x="268" y="1659"/>
                    </a:lnTo>
                    <a:lnTo>
                      <a:pt x="226" y="1615"/>
                    </a:lnTo>
                    <a:lnTo>
                      <a:pt x="188" y="1568"/>
                    </a:lnTo>
                    <a:lnTo>
                      <a:pt x="155" y="1517"/>
                    </a:lnTo>
                    <a:lnTo>
                      <a:pt x="125" y="1465"/>
                    </a:lnTo>
                    <a:lnTo>
                      <a:pt x="99" y="1412"/>
                    </a:lnTo>
                    <a:lnTo>
                      <a:pt x="77" y="1356"/>
                    </a:lnTo>
                    <a:lnTo>
                      <a:pt x="58" y="1300"/>
                    </a:lnTo>
                    <a:lnTo>
                      <a:pt x="43" y="1244"/>
                    </a:lnTo>
                    <a:lnTo>
                      <a:pt x="31" y="1189"/>
                    </a:lnTo>
                    <a:lnTo>
                      <a:pt x="20" y="1134"/>
                    </a:lnTo>
                    <a:lnTo>
                      <a:pt x="13" y="1080"/>
                    </a:lnTo>
                    <a:lnTo>
                      <a:pt x="7" y="1028"/>
                    </a:lnTo>
                    <a:lnTo>
                      <a:pt x="3" y="980"/>
                    </a:lnTo>
                    <a:lnTo>
                      <a:pt x="1" y="933"/>
                    </a:lnTo>
                    <a:lnTo>
                      <a:pt x="0" y="891"/>
                    </a:lnTo>
                    <a:lnTo>
                      <a:pt x="0" y="852"/>
                    </a:lnTo>
                    <a:lnTo>
                      <a:pt x="1" y="818"/>
                    </a:lnTo>
                    <a:lnTo>
                      <a:pt x="2" y="789"/>
                    </a:lnTo>
                    <a:lnTo>
                      <a:pt x="3" y="765"/>
                    </a:lnTo>
                    <a:lnTo>
                      <a:pt x="5" y="747"/>
                    </a:lnTo>
                    <a:lnTo>
                      <a:pt x="6" y="737"/>
                    </a:lnTo>
                    <a:lnTo>
                      <a:pt x="10" y="672"/>
                    </a:lnTo>
                    <a:lnTo>
                      <a:pt x="18" y="612"/>
                    </a:lnTo>
                    <a:lnTo>
                      <a:pt x="29" y="555"/>
                    </a:lnTo>
                    <a:lnTo>
                      <a:pt x="42" y="502"/>
                    </a:lnTo>
                    <a:lnTo>
                      <a:pt x="58" y="453"/>
                    </a:lnTo>
                    <a:lnTo>
                      <a:pt x="76" y="406"/>
                    </a:lnTo>
                    <a:lnTo>
                      <a:pt x="97" y="364"/>
                    </a:lnTo>
                    <a:lnTo>
                      <a:pt x="118" y="325"/>
                    </a:lnTo>
                    <a:lnTo>
                      <a:pt x="141" y="289"/>
                    </a:lnTo>
                    <a:lnTo>
                      <a:pt x="166" y="255"/>
                    </a:lnTo>
                    <a:lnTo>
                      <a:pt x="191" y="225"/>
                    </a:lnTo>
                    <a:lnTo>
                      <a:pt x="216" y="198"/>
                    </a:lnTo>
                    <a:lnTo>
                      <a:pt x="243" y="173"/>
                    </a:lnTo>
                    <a:lnTo>
                      <a:pt x="270" y="150"/>
                    </a:lnTo>
                    <a:lnTo>
                      <a:pt x="297" y="130"/>
                    </a:lnTo>
                    <a:lnTo>
                      <a:pt x="324" y="112"/>
                    </a:lnTo>
                    <a:lnTo>
                      <a:pt x="351" y="96"/>
                    </a:lnTo>
                    <a:lnTo>
                      <a:pt x="406" y="68"/>
                    </a:lnTo>
                    <a:lnTo>
                      <a:pt x="460" y="46"/>
                    </a:lnTo>
                    <a:lnTo>
                      <a:pt x="514" y="29"/>
                    </a:lnTo>
                    <a:lnTo>
                      <a:pt x="566" y="17"/>
                    </a:lnTo>
                    <a:lnTo>
                      <a:pt x="613" y="8"/>
                    </a:lnTo>
                    <a:lnTo>
                      <a:pt x="658" y="3"/>
                    </a:lnTo>
                    <a:lnTo>
                      <a:pt x="696" y="0"/>
                    </a:lnTo>
                    <a:lnTo>
                      <a:pt x="729" y="0"/>
                    </a:lnTo>
                    <a:close/>
                  </a:path>
                </a:pathLst>
              </a:custGeom>
              <a:grpFill/>
              <a:ln w="38100">
                <a:solidFill>
                  <a:schemeClr val="tx1">
                    <a:lumMod val="95000"/>
                    <a:lumOff val="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8" name="Freeform 212">
                <a:extLst>
                  <a:ext uri="{FF2B5EF4-FFF2-40B4-BE49-F238E27FC236}">
                    <a16:creationId xmlns:a16="http://schemas.microsoft.com/office/drawing/2014/main" xmlns="" id="{E4D4463A-C62E-4ED4-9352-F2412F264A33}"/>
                  </a:ext>
                </a:extLst>
              </p:cNvPr>
              <p:cNvSpPr>
                <a:spLocks/>
              </p:cNvSpPr>
              <p:nvPr/>
            </p:nvSpPr>
            <p:spPr bwMode="auto">
              <a:xfrm>
                <a:off x="1671638" y="5302250"/>
                <a:ext cx="458787" cy="249237"/>
              </a:xfrm>
              <a:custGeom>
                <a:avLst/>
                <a:gdLst>
                  <a:gd name="T0" fmla="*/ 1041 w 2887"/>
                  <a:gd name="T1" fmla="*/ 40 h 1572"/>
                  <a:gd name="T2" fmla="*/ 1047 w 2887"/>
                  <a:gd name="T3" fmla="*/ 141 h 1572"/>
                  <a:gd name="T4" fmla="*/ 994 w 2887"/>
                  <a:gd name="T5" fmla="*/ 189 h 1572"/>
                  <a:gd name="T6" fmla="*/ 876 w 2887"/>
                  <a:gd name="T7" fmla="*/ 260 h 1572"/>
                  <a:gd name="T8" fmla="*/ 681 w 2887"/>
                  <a:gd name="T9" fmla="*/ 358 h 1572"/>
                  <a:gd name="T10" fmla="*/ 432 w 2887"/>
                  <a:gd name="T11" fmla="*/ 451 h 1572"/>
                  <a:gd name="T12" fmla="*/ 269 w 2887"/>
                  <a:gd name="T13" fmla="*/ 541 h 1572"/>
                  <a:gd name="T14" fmla="*/ 207 w 2887"/>
                  <a:gd name="T15" fmla="*/ 688 h 1572"/>
                  <a:gd name="T16" fmla="*/ 190 w 2887"/>
                  <a:gd name="T17" fmla="*/ 860 h 1572"/>
                  <a:gd name="T18" fmla="*/ 192 w 2887"/>
                  <a:gd name="T19" fmla="*/ 988 h 1572"/>
                  <a:gd name="T20" fmla="*/ 251 w 2887"/>
                  <a:gd name="T21" fmla="*/ 1119 h 1572"/>
                  <a:gd name="T22" fmla="*/ 462 w 2887"/>
                  <a:gd name="T23" fmla="*/ 1211 h 1572"/>
                  <a:gd name="T24" fmla="*/ 794 w 2887"/>
                  <a:gd name="T25" fmla="*/ 1311 h 1572"/>
                  <a:gd name="T26" fmla="*/ 1237 w 2887"/>
                  <a:gd name="T27" fmla="*/ 1376 h 1572"/>
                  <a:gd name="T28" fmla="*/ 1748 w 2887"/>
                  <a:gd name="T29" fmla="*/ 1368 h 1572"/>
                  <a:gd name="T30" fmla="*/ 2170 w 2887"/>
                  <a:gd name="T31" fmla="*/ 1293 h 1572"/>
                  <a:gd name="T32" fmla="*/ 2479 w 2887"/>
                  <a:gd name="T33" fmla="*/ 1191 h 1572"/>
                  <a:gd name="T34" fmla="*/ 2662 w 2887"/>
                  <a:gd name="T35" fmla="*/ 1107 h 1572"/>
                  <a:gd name="T36" fmla="*/ 2697 w 2887"/>
                  <a:gd name="T37" fmla="*/ 950 h 1572"/>
                  <a:gd name="T38" fmla="*/ 2694 w 2887"/>
                  <a:gd name="T39" fmla="*/ 791 h 1572"/>
                  <a:gd name="T40" fmla="*/ 2663 w 2887"/>
                  <a:gd name="T41" fmla="*/ 625 h 1572"/>
                  <a:gd name="T42" fmla="*/ 2572 w 2887"/>
                  <a:gd name="T43" fmla="*/ 498 h 1572"/>
                  <a:gd name="T44" fmla="*/ 2350 w 2887"/>
                  <a:gd name="T45" fmla="*/ 416 h 1572"/>
                  <a:gd name="T46" fmla="*/ 2119 w 2887"/>
                  <a:gd name="T47" fmla="*/ 318 h 1572"/>
                  <a:gd name="T48" fmla="*/ 1953 w 2887"/>
                  <a:gd name="T49" fmla="*/ 227 h 1572"/>
                  <a:gd name="T50" fmla="*/ 1873 w 2887"/>
                  <a:gd name="T51" fmla="*/ 176 h 1572"/>
                  <a:gd name="T52" fmla="*/ 1828 w 2887"/>
                  <a:gd name="T53" fmla="*/ 101 h 1572"/>
                  <a:gd name="T54" fmla="*/ 1877 w 2887"/>
                  <a:gd name="T55" fmla="*/ 12 h 1572"/>
                  <a:gd name="T56" fmla="*/ 1977 w 2887"/>
                  <a:gd name="T57" fmla="*/ 18 h 1572"/>
                  <a:gd name="T58" fmla="*/ 2035 w 2887"/>
                  <a:gd name="T59" fmla="*/ 55 h 1572"/>
                  <a:gd name="T60" fmla="*/ 2188 w 2887"/>
                  <a:gd name="T61" fmla="*/ 141 h 1572"/>
                  <a:gd name="T62" fmla="*/ 2408 w 2887"/>
                  <a:gd name="T63" fmla="*/ 236 h 1572"/>
                  <a:gd name="T64" fmla="*/ 2568 w 2887"/>
                  <a:gd name="T65" fmla="*/ 285 h 1572"/>
                  <a:gd name="T66" fmla="*/ 2745 w 2887"/>
                  <a:gd name="T67" fmla="*/ 399 h 1572"/>
                  <a:gd name="T68" fmla="*/ 2839 w 2887"/>
                  <a:gd name="T69" fmla="*/ 557 h 1572"/>
                  <a:gd name="T70" fmla="*/ 2878 w 2887"/>
                  <a:gd name="T71" fmla="*/ 721 h 1572"/>
                  <a:gd name="T72" fmla="*/ 2886 w 2887"/>
                  <a:gd name="T73" fmla="*/ 855 h 1572"/>
                  <a:gd name="T74" fmla="*/ 2887 w 2887"/>
                  <a:gd name="T75" fmla="*/ 907 h 1572"/>
                  <a:gd name="T76" fmla="*/ 2879 w 2887"/>
                  <a:gd name="T77" fmla="*/ 1064 h 1572"/>
                  <a:gd name="T78" fmla="*/ 2844 w 2887"/>
                  <a:gd name="T79" fmla="*/ 1209 h 1572"/>
                  <a:gd name="T80" fmla="*/ 2788 w 2887"/>
                  <a:gd name="T81" fmla="*/ 1253 h 1572"/>
                  <a:gd name="T82" fmla="*/ 2651 w 2887"/>
                  <a:gd name="T83" fmla="*/ 1324 h 1572"/>
                  <a:gd name="T84" fmla="*/ 2411 w 2887"/>
                  <a:gd name="T85" fmla="*/ 1419 h 1572"/>
                  <a:gd name="T86" fmla="*/ 2071 w 2887"/>
                  <a:gd name="T87" fmla="*/ 1510 h 1572"/>
                  <a:gd name="T88" fmla="*/ 1640 w 2887"/>
                  <a:gd name="T89" fmla="*/ 1567 h 1572"/>
                  <a:gd name="T90" fmla="*/ 1143 w 2887"/>
                  <a:gd name="T91" fmla="*/ 1558 h 1572"/>
                  <a:gd name="T92" fmla="*/ 718 w 2887"/>
                  <a:gd name="T93" fmla="*/ 1488 h 1572"/>
                  <a:gd name="T94" fmla="*/ 392 w 2887"/>
                  <a:gd name="T95" fmla="*/ 1389 h 1572"/>
                  <a:gd name="T96" fmla="*/ 177 w 2887"/>
                  <a:gd name="T97" fmla="*/ 1295 h 1572"/>
                  <a:gd name="T98" fmla="*/ 77 w 2887"/>
                  <a:gd name="T99" fmla="*/ 1239 h 1572"/>
                  <a:gd name="T100" fmla="*/ 27 w 2887"/>
                  <a:gd name="T101" fmla="*/ 1164 h 1572"/>
                  <a:gd name="T102" fmla="*/ 3 w 2887"/>
                  <a:gd name="T103" fmla="*/ 994 h 1572"/>
                  <a:gd name="T104" fmla="*/ 0 w 2887"/>
                  <a:gd name="T105" fmla="*/ 873 h 1572"/>
                  <a:gd name="T106" fmla="*/ 4 w 2887"/>
                  <a:gd name="T107" fmla="*/ 780 h 1572"/>
                  <a:gd name="T108" fmla="*/ 27 w 2887"/>
                  <a:gd name="T109" fmla="*/ 624 h 1572"/>
                  <a:gd name="T110" fmla="*/ 95 w 2887"/>
                  <a:gd name="T111" fmla="*/ 459 h 1572"/>
                  <a:gd name="T112" fmla="*/ 237 w 2887"/>
                  <a:gd name="T113" fmla="*/ 322 h 1572"/>
                  <a:gd name="T114" fmla="*/ 379 w 2887"/>
                  <a:gd name="T115" fmla="*/ 269 h 1572"/>
                  <a:gd name="T116" fmla="*/ 619 w 2887"/>
                  <a:gd name="T117" fmla="*/ 179 h 1572"/>
                  <a:gd name="T118" fmla="*/ 800 w 2887"/>
                  <a:gd name="T119" fmla="*/ 85 h 1572"/>
                  <a:gd name="T120" fmla="*/ 900 w 2887"/>
                  <a:gd name="T121" fmla="*/ 24 h 1572"/>
                  <a:gd name="T122" fmla="*/ 970 w 2887"/>
                  <a:gd name="T123" fmla="*/ 0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7" h="1572">
                    <a:moveTo>
                      <a:pt x="970" y="0"/>
                    </a:moveTo>
                    <a:lnTo>
                      <a:pt x="991" y="3"/>
                    </a:lnTo>
                    <a:lnTo>
                      <a:pt x="1010" y="11"/>
                    </a:lnTo>
                    <a:lnTo>
                      <a:pt x="1027" y="24"/>
                    </a:lnTo>
                    <a:lnTo>
                      <a:pt x="1041" y="40"/>
                    </a:lnTo>
                    <a:lnTo>
                      <a:pt x="1053" y="59"/>
                    </a:lnTo>
                    <a:lnTo>
                      <a:pt x="1058" y="80"/>
                    </a:lnTo>
                    <a:lnTo>
                      <a:pt x="1059" y="100"/>
                    </a:lnTo>
                    <a:lnTo>
                      <a:pt x="1055" y="121"/>
                    </a:lnTo>
                    <a:lnTo>
                      <a:pt x="1047" y="141"/>
                    </a:lnTo>
                    <a:lnTo>
                      <a:pt x="1035" y="158"/>
                    </a:lnTo>
                    <a:lnTo>
                      <a:pt x="1018" y="173"/>
                    </a:lnTo>
                    <a:lnTo>
                      <a:pt x="1014" y="175"/>
                    </a:lnTo>
                    <a:lnTo>
                      <a:pt x="1006" y="181"/>
                    </a:lnTo>
                    <a:lnTo>
                      <a:pt x="994" y="189"/>
                    </a:lnTo>
                    <a:lnTo>
                      <a:pt x="977" y="199"/>
                    </a:lnTo>
                    <a:lnTo>
                      <a:pt x="956" y="212"/>
                    </a:lnTo>
                    <a:lnTo>
                      <a:pt x="934" y="226"/>
                    </a:lnTo>
                    <a:lnTo>
                      <a:pt x="906" y="243"/>
                    </a:lnTo>
                    <a:lnTo>
                      <a:pt x="876" y="260"/>
                    </a:lnTo>
                    <a:lnTo>
                      <a:pt x="842" y="279"/>
                    </a:lnTo>
                    <a:lnTo>
                      <a:pt x="806" y="298"/>
                    </a:lnTo>
                    <a:lnTo>
                      <a:pt x="766" y="317"/>
                    </a:lnTo>
                    <a:lnTo>
                      <a:pt x="725" y="338"/>
                    </a:lnTo>
                    <a:lnTo>
                      <a:pt x="681" y="358"/>
                    </a:lnTo>
                    <a:lnTo>
                      <a:pt x="635" y="378"/>
                    </a:lnTo>
                    <a:lnTo>
                      <a:pt x="587" y="398"/>
                    </a:lnTo>
                    <a:lnTo>
                      <a:pt x="536" y="416"/>
                    </a:lnTo>
                    <a:lnTo>
                      <a:pt x="484" y="434"/>
                    </a:lnTo>
                    <a:lnTo>
                      <a:pt x="432" y="451"/>
                    </a:lnTo>
                    <a:lnTo>
                      <a:pt x="377" y="466"/>
                    </a:lnTo>
                    <a:lnTo>
                      <a:pt x="344" y="479"/>
                    </a:lnTo>
                    <a:lnTo>
                      <a:pt x="315" y="497"/>
                    </a:lnTo>
                    <a:lnTo>
                      <a:pt x="290" y="518"/>
                    </a:lnTo>
                    <a:lnTo>
                      <a:pt x="269" y="541"/>
                    </a:lnTo>
                    <a:lnTo>
                      <a:pt x="251" y="566"/>
                    </a:lnTo>
                    <a:lnTo>
                      <a:pt x="237" y="594"/>
                    </a:lnTo>
                    <a:lnTo>
                      <a:pt x="224" y="624"/>
                    </a:lnTo>
                    <a:lnTo>
                      <a:pt x="214" y="655"/>
                    </a:lnTo>
                    <a:lnTo>
                      <a:pt x="207" y="688"/>
                    </a:lnTo>
                    <a:lnTo>
                      <a:pt x="200" y="721"/>
                    </a:lnTo>
                    <a:lnTo>
                      <a:pt x="196" y="755"/>
                    </a:lnTo>
                    <a:lnTo>
                      <a:pt x="193" y="791"/>
                    </a:lnTo>
                    <a:lnTo>
                      <a:pt x="191" y="825"/>
                    </a:lnTo>
                    <a:lnTo>
                      <a:pt x="190" y="860"/>
                    </a:lnTo>
                    <a:lnTo>
                      <a:pt x="189" y="868"/>
                    </a:lnTo>
                    <a:lnTo>
                      <a:pt x="189" y="877"/>
                    </a:lnTo>
                    <a:lnTo>
                      <a:pt x="189" y="911"/>
                    </a:lnTo>
                    <a:lnTo>
                      <a:pt x="190" y="949"/>
                    </a:lnTo>
                    <a:lnTo>
                      <a:pt x="192" y="988"/>
                    </a:lnTo>
                    <a:lnTo>
                      <a:pt x="195" y="1027"/>
                    </a:lnTo>
                    <a:lnTo>
                      <a:pt x="198" y="1063"/>
                    </a:lnTo>
                    <a:lnTo>
                      <a:pt x="203" y="1094"/>
                    </a:lnTo>
                    <a:lnTo>
                      <a:pt x="225" y="1106"/>
                    </a:lnTo>
                    <a:lnTo>
                      <a:pt x="251" y="1119"/>
                    </a:lnTo>
                    <a:lnTo>
                      <a:pt x="283" y="1136"/>
                    </a:lnTo>
                    <a:lnTo>
                      <a:pt x="320" y="1152"/>
                    </a:lnTo>
                    <a:lnTo>
                      <a:pt x="362" y="1172"/>
                    </a:lnTo>
                    <a:lnTo>
                      <a:pt x="409" y="1191"/>
                    </a:lnTo>
                    <a:lnTo>
                      <a:pt x="462" y="1211"/>
                    </a:lnTo>
                    <a:lnTo>
                      <a:pt x="519" y="1232"/>
                    </a:lnTo>
                    <a:lnTo>
                      <a:pt x="580" y="1252"/>
                    </a:lnTo>
                    <a:lnTo>
                      <a:pt x="647" y="1273"/>
                    </a:lnTo>
                    <a:lnTo>
                      <a:pt x="719" y="1293"/>
                    </a:lnTo>
                    <a:lnTo>
                      <a:pt x="794" y="1311"/>
                    </a:lnTo>
                    <a:lnTo>
                      <a:pt x="875" y="1328"/>
                    </a:lnTo>
                    <a:lnTo>
                      <a:pt x="959" y="1343"/>
                    </a:lnTo>
                    <a:lnTo>
                      <a:pt x="1047" y="1357"/>
                    </a:lnTo>
                    <a:lnTo>
                      <a:pt x="1140" y="1368"/>
                    </a:lnTo>
                    <a:lnTo>
                      <a:pt x="1237" y="1376"/>
                    </a:lnTo>
                    <a:lnTo>
                      <a:pt x="1339" y="1382"/>
                    </a:lnTo>
                    <a:lnTo>
                      <a:pt x="1444" y="1383"/>
                    </a:lnTo>
                    <a:lnTo>
                      <a:pt x="1549" y="1382"/>
                    </a:lnTo>
                    <a:lnTo>
                      <a:pt x="1651" y="1376"/>
                    </a:lnTo>
                    <a:lnTo>
                      <a:pt x="1748" y="1368"/>
                    </a:lnTo>
                    <a:lnTo>
                      <a:pt x="1841" y="1357"/>
                    </a:lnTo>
                    <a:lnTo>
                      <a:pt x="1929" y="1343"/>
                    </a:lnTo>
                    <a:lnTo>
                      <a:pt x="2014" y="1328"/>
                    </a:lnTo>
                    <a:lnTo>
                      <a:pt x="2095" y="1311"/>
                    </a:lnTo>
                    <a:lnTo>
                      <a:pt x="2170" y="1293"/>
                    </a:lnTo>
                    <a:lnTo>
                      <a:pt x="2241" y="1273"/>
                    </a:lnTo>
                    <a:lnTo>
                      <a:pt x="2307" y="1253"/>
                    </a:lnTo>
                    <a:lnTo>
                      <a:pt x="2369" y="1233"/>
                    </a:lnTo>
                    <a:lnTo>
                      <a:pt x="2426" y="1212"/>
                    </a:lnTo>
                    <a:lnTo>
                      <a:pt x="2479" y="1191"/>
                    </a:lnTo>
                    <a:lnTo>
                      <a:pt x="2525" y="1172"/>
                    </a:lnTo>
                    <a:lnTo>
                      <a:pt x="2568" y="1153"/>
                    </a:lnTo>
                    <a:lnTo>
                      <a:pt x="2604" y="1136"/>
                    </a:lnTo>
                    <a:lnTo>
                      <a:pt x="2636" y="1120"/>
                    </a:lnTo>
                    <a:lnTo>
                      <a:pt x="2662" y="1107"/>
                    </a:lnTo>
                    <a:lnTo>
                      <a:pt x="2682" y="1094"/>
                    </a:lnTo>
                    <a:lnTo>
                      <a:pt x="2688" y="1063"/>
                    </a:lnTo>
                    <a:lnTo>
                      <a:pt x="2692" y="1027"/>
                    </a:lnTo>
                    <a:lnTo>
                      <a:pt x="2695" y="989"/>
                    </a:lnTo>
                    <a:lnTo>
                      <a:pt x="2697" y="950"/>
                    </a:lnTo>
                    <a:lnTo>
                      <a:pt x="2697" y="911"/>
                    </a:lnTo>
                    <a:lnTo>
                      <a:pt x="2698" y="877"/>
                    </a:lnTo>
                    <a:lnTo>
                      <a:pt x="2697" y="860"/>
                    </a:lnTo>
                    <a:lnTo>
                      <a:pt x="2696" y="826"/>
                    </a:lnTo>
                    <a:lnTo>
                      <a:pt x="2694" y="791"/>
                    </a:lnTo>
                    <a:lnTo>
                      <a:pt x="2691" y="756"/>
                    </a:lnTo>
                    <a:lnTo>
                      <a:pt x="2687" y="722"/>
                    </a:lnTo>
                    <a:lnTo>
                      <a:pt x="2680" y="688"/>
                    </a:lnTo>
                    <a:lnTo>
                      <a:pt x="2673" y="656"/>
                    </a:lnTo>
                    <a:lnTo>
                      <a:pt x="2663" y="625"/>
                    </a:lnTo>
                    <a:lnTo>
                      <a:pt x="2650" y="595"/>
                    </a:lnTo>
                    <a:lnTo>
                      <a:pt x="2636" y="567"/>
                    </a:lnTo>
                    <a:lnTo>
                      <a:pt x="2617" y="541"/>
                    </a:lnTo>
                    <a:lnTo>
                      <a:pt x="2597" y="519"/>
                    </a:lnTo>
                    <a:lnTo>
                      <a:pt x="2572" y="498"/>
                    </a:lnTo>
                    <a:lnTo>
                      <a:pt x="2543" y="481"/>
                    </a:lnTo>
                    <a:lnTo>
                      <a:pt x="2510" y="466"/>
                    </a:lnTo>
                    <a:lnTo>
                      <a:pt x="2455" y="452"/>
                    </a:lnTo>
                    <a:lnTo>
                      <a:pt x="2401" y="435"/>
                    </a:lnTo>
                    <a:lnTo>
                      <a:pt x="2350" y="416"/>
                    </a:lnTo>
                    <a:lnTo>
                      <a:pt x="2300" y="398"/>
                    </a:lnTo>
                    <a:lnTo>
                      <a:pt x="2252" y="379"/>
                    </a:lnTo>
                    <a:lnTo>
                      <a:pt x="2205" y="359"/>
                    </a:lnTo>
                    <a:lnTo>
                      <a:pt x="2162" y="339"/>
                    </a:lnTo>
                    <a:lnTo>
                      <a:pt x="2119" y="318"/>
                    </a:lnTo>
                    <a:lnTo>
                      <a:pt x="2080" y="299"/>
                    </a:lnTo>
                    <a:lnTo>
                      <a:pt x="2044" y="279"/>
                    </a:lnTo>
                    <a:lnTo>
                      <a:pt x="2011" y="261"/>
                    </a:lnTo>
                    <a:lnTo>
                      <a:pt x="1980" y="244"/>
                    </a:lnTo>
                    <a:lnTo>
                      <a:pt x="1953" y="227"/>
                    </a:lnTo>
                    <a:lnTo>
                      <a:pt x="1929" y="213"/>
                    </a:lnTo>
                    <a:lnTo>
                      <a:pt x="1910" y="200"/>
                    </a:lnTo>
                    <a:lnTo>
                      <a:pt x="1893" y="190"/>
                    </a:lnTo>
                    <a:lnTo>
                      <a:pt x="1881" y="182"/>
                    </a:lnTo>
                    <a:lnTo>
                      <a:pt x="1873" y="176"/>
                    </a:lnTo>
                    <a:lnTo>
                      <a:pt x="1868" y="173"/>
                    </a:lnTo>
                    <a:lnTo>
                      <a:pt x="1852" y="158"/>
                    </a:lnTo>
                    <a:lnTo>
                      <a:pt x="1840" y="142"/>
                    </a:lnTo>
                    <a:lnTo>
                      <a:pt x="1831" y="122"/>
                    </a:lnTo>
                    <a:lnTo>
                      <a:pt x="1828" y="101"/>
                    </a:lnTo>
                    <a:lnTo>
                      <a:pt x="1829" y="81"/>
                    </a:lnTo>
                    <a:lnTo>
                      <a:pt x="1834" y="60"/>
                    </a:lnTo>
                    <a:lnTo>
                      <a:pt x="1845" y="41"/>
                    </a:lnTo>
                    <a:lnTo>
                      <a:pt x="1859" y="25"/>
                    </a:lnTo>
                    <a:lnTo>
                      <a:pt x="1877" y="12"/>
                    </a:lnTo>
                    <a:lnTo>
                      <a:pt x="1896" y="4"/>
                    </a:lnTo>
                    <a:lnTo>
                      <a:pt x="1917" y="1"/>
                    </a:lnTo>
                    <a:lnTo>
                      <a:pt x="1938" y="2"/>
                    </a:lnTo>
                    <a:lnTo>
                      <a:pt x="1957" y="7"/>
                    </a:lnTo>
                    <a:lnTo>
                      <a:pt x="1977" y="18"/>
                    </a:lnTo>
                    <a:lnTo>
                      <a:pt x="1980" y="20"/>
                    </a:lnTo>
                    <a:lnTo>
                      <a:pt x="1987" y="25"/>
                    </a:lnTo>
                    <a:lnTo>
                      <a:pt x="2000" y="32"/>
                    </a:lnTo>
                    <a:lnTo>
                      <a:pt x="2015" y="42"/>
                    </a:lnTo>
                    <a:lnTo>
                      <a:pt x="2035" y="55"/>
                    </a:lnTo>
                    <a:lnTo>
                      <a:pt x="2060" y="69"/>
                    </a:lnTo>
                    <a:lnTo>
                      <a:pt x="2086" y="86"/>
                    </a:lnTo>
                    <a:lnTo>
                      <a:pt x="2117" y="102"/>
                    </a:lnTo>
                    <a:lnTo>
                      <a:pt x="2150" y="121"/>
                    </a:lnTo>
                    <a:lnTo>
                      <a:pt x="2188" y="141"/>
                    </a:lnTo>
                    <a:lnTo>
                      <a:pt x="2227" y="159"/>
                    </a:lnTo>
                    <a:lnTo>
                      <a:pt x="2269" y="179"/>
                    </a:lnTo>
                    <a:lnTo>
                      <a:pt x="2313" y="198"/>
                    </a:lnTo>
                    <a:lnTo>
                      <a:pt x="2359" y="218"/>
                    </a:lnTo>
                    <a:lnTo>
                      <a:pt x="2408" y="236"/>
                    </a:lnTo>
                    <a:lnTo>
                      <a:pt x="2457" y="253"/>
                    </a:lnTo>
                    <a:lnTo>
                      <a:pt x="2508" y="269"/>
                    </a:lnTo>
                    <a:lnTo>
                      <a:pt x="2561" y="283"/>
                    </a:lnTo>
                    <a:lnTo>
                      <a:pt x="2564" y="284"/>
                    </a:lnTo>
                    <a:lnTo>
                      <a:pt x="2568" y="285"/>
                    </a:lnTo>
                    <a:lnTo>
                      <a:pt x="2611" y="303"/>
                    </a:lnTo>
                    <a:lnTo>
                      <a:pt x="2650" y="323"/>
                    </a:lnTo>
                    <a:lnTo>
                      <a:pt x="2685" y="346"/>
                    </a:lnTo>
                    <a:lnTo>
                      <a:pt x="2718" y="371"/>
                    </a:lnTo>
                    <a:lnTo>
                      <a:pt x="2745" y="399"/>
                    </a:lnTo>
                    <a:lnTo>
                      <a:pt x="2770" y="428"/>
                    </a:lnTo>
                    <a:lnTo>
                      <a:pt x="2791" y="459"/>
                    </a:lnTo>
                    <a:lnTo>
                      <a:pt x="2810" y="491"/>
                    </a:lnTo>
                    <a:lnTo>
                      <a:pt x="2826" y="524"/>
                    </a:lnTo>
                    <a:lnTo>
                      <a:pt x="2839" y="557"/>
                    </a:lnTo>
                    <a:lnTo>
                      <a:pt x="2851" y="590"/>
                    </a:lnTo>
                    <a:lnTo>
                      <a:pt x="2860" y="624"/>
                    </a:lnTo>
                    <a:lnTo>
                      <a:pt x="2867" y="657"/>
                    </a:lnTo>
                    <a:lnTo>
                      <a:pt x="2872" y="690"/>
                    </a:lnTo>
                    <a:lnTo>
                      <a:pt x="2878" y="721"/>
                    </a:lnTo>
                    <a:lnTo>
                      <a:pt x="2881" y="751"/>
                    </a:lnTo>
                    <a:lnTo>
                      <a:pt x="2883" y="780"/>
                    </a:lnTo>
                    <a:lnTo>
                      <a:pt x="2884" y="807"/>
                    </a:lnTo>
                    <a:lnTo>
                      <a:pt x="2885" y="832"/>
                    </a:lnTo>
                    <a:lnTo>
                      <a:pt x="2886" y="855"/>
                    </a:lnTo>
                    <a:lnTo>
                      <a:pt x="2886" y="864"/>
                    </a:lnTo>
                    <a:lnTo>
                      <a:pt x="2887" y="872"/>
                    </a:lnTo>
                    <a:lnTo>
                      <a:pt x="2887" y="874"/>
                    </a:lnTo>
                    <a:lnTo>
                      <a:pt x="2887" y="888"/>
                    </a:lnTo>
                    <a:lnTo>
                      <a:pt x="2887" y="907"/>
                    </a:lnTo>
                    <a:lnTo>
                      <a:pt x="2886" y="933"/>
                    </a:lnTo>
                    <a:lnTo>
                      <a:pt x="2886" y="962"/>
                    </a:lnTo>
                    <a:lnTo>
                      <a:pt x="2884" y="994"/>
                    </a:lnTo>
                    <a:lnTo>
                      <a:pt x="2882" y="1029"/>
                    </a:lnTo>
                    <a:lnTo>
                      <a:pt x="2879" y="1064"/>
                    </a:lnTo>
                    <a:lnTo>
                      <a:pt x="2875" y="1099"/>
                    </a:lnTo>
                    <a:lnTo>
                      <a:pt x="2868" y="1133"/>
                    </a:lnTo>
                    <a:lnTo>
                      <a:pt x="2861" y="1165"/>
                    </a:lnTo>
                    <a:lnTo>
                      <a:pt x="2853" y="1191"/>
                    </a:lnTo>
                    <a:lnTo>
                      <a:pt x="2844" y="1209"/>
                    </a:lnTo>
                    <a:lnTo>
                      <a:pt x="2831" y="1225"/>
                    </a:lnTo>
                    <a:lnTo>
                      <a:pt x="2817" y="1236"/>
                    </a:lnTo>
                    <a:lnTo>
                      <a:pt x="2812" y="1239"/>
                    </a:lnTo>
                    <a:lnTo>
                      <a:pt x="2802" y="1245"/>
                    </a:lnTo>
                    <a:lnTo>
                      <a:pt x="2788" y="1253"/>
                    </a:lnTo>
                    <a:lnTo>
                      <a:pt x="2769" y="1264"/>
                    </a:lnTo>
                    <a:lnTo>
                      <a:pt x="2746" y="1276"/>
                    </a:lnTo>
                    <a:lnTo>
                      <a:pt x="2720" y="1291"/>
                    </a:lnTo>
                    <a:lnTo>
                      <a:pt x="2688" y="1306"/>
                    </a:lnTo>
                    <a:lnTo>
                      <a:pt x="2651" y="1324"/>
                    </a:lnTo>
                    <a:lnTo>
                      <a:pt x="2612" y="1341"/>
                    </a:lnTo>
                    <a:lnTo>
                      <a:pt x="2568" y="1360"/>
                    </a:lnTo>
                    <a:lnTo>
                      <a:pt x="2519" y="1380"/>
                    </a:lnTo>
                    <a:lnTo>
                      <a:pt x="2467" y="1399"/>
                    </a:lnTo>
                    <a:lnTo>
                      <a:pt x="2411" y="1419"/>
                    </a:lnTo>
                    <a:lnTo>
                      <a:pt x="2351" y="1438"/>
                    </a:lnTo>
                    <a:lnTo>
                      <a:pt x="2287" y="1458"/>
                    </a:lnTo>
                    <a:lnTo>
                      <a:pt x="2219" y="1477"/>
                    </a:lnTo>
                    <a:lnTo>
                      <a:pt x="2146" y="1494"/>
                    </a:lnTo>
                    <a:lnTo>
                      <a:pt x="2071" y="1510"/>
                    </a:lnTo>
                    <a:lnTo>
                      <a:pt x="1992" y="1525"/>
                    </a:lnTo>
                    <a:lnTo>
                      <a:pt x="1910" y="1539"/>
                    </a:lnTo>
                    <a:lnTo>
                      <a:pt x="1823" y="1550"/>
                    </a:lnTo>
                    <a:lnTo>
                      <a:pt x="1734" y="1559"/>
                    </a:lnTo>
                    <a:lnTo>
                      <a:pt x="1640" y="1567"/>
                    </a:lnTo>
                    <a:lnTo>
                      <a:pt x="1544" y="1571"/>
                    </a:lnTo>
                    <a:lnTo>
                      <a:pt x="1444" y="1572"/>
                    </a:lnTo>
                    <a:lnTo>
                      <a:pt x="1341" y="1571"/>
                    </a:lnTo>
                    <a:lnTo>
                      <a:pt x="1240" y="1566"/>
                    </a:lnTo>
                    <a:lnTo>
                      <a:pt x="1143" y="1558"/>
                    </a:lnTo>
                    <a:lnTo>
                      <a:pt x="1050" y="1548"/>
                    </a:lnTo>
                    <a:lnTo>
                      <a:pt x="962" y="1536"/>
                    </a:lnTo>
                    <a:lnTo>
                      <a:pt x="876" y="1522"/>
                    </a:lnTo>
                    <a:lnTo>
                      <a:pt x="795" y="1506"/>
                    </a:lnTo>
                    <a:lnTo>
                      <a:pt x="718" y="1488"/>
                    </a:lnTo>
                    <a:lnTo>
                      <a:pt x="645" y="1469"/>
                    </a:lnTo>
                    <a:lnTo>
                      <a:pt x="575" y="1450"/>
                    </a:lnTo>
                    <a:lnTo>
                      <a:pt x="510" y="1430"/>
                    </a:lnTo>
                    <a:lnTo>
                      <a:pt x="449" y="1409"/>
                    </a:lnTo>
                    <a:lnTo>
                      <a:pt x="392" y="1389"/>
                    </a:lnTo>
                    <a:lnTo>
                      <a:pt x="341" y="1368"/>
                    </a:lnTo>
                    <a:lnTo>
                      <a:pt x="293" y="1349"/>
                    </a:lnTo>
                    <a:lnTo>
                      <a:pt x="250" y="1330"/>
                    </a:lnTo>
                    <a:lnTo>
                      <a:pt x="211" y="1311"/>
                    </a:lnTo>
                    <a:lnTo>
                      <a:pt x="177" y="1295"/>
                    </a:lnTo>
                    <a:lnTo>
                      <a:pt x="148" y="1279"/>
                    </a:lnTo>
                    <a:lnTo>
                      <a:pt x="123" y="1266"/>
                    </a:lnTo>
                    <a:lnTo>
                      <a:pt x="103" y="1254"/>
                    </a:lnTo>
                    <a:lnTo>
                      <a:pt x="88" y="1246"/>
                    </a:lnTo>
                    <a:lnTo>
                      <a:pt x="77" y="1239"/>
                    </a:lnTo>
                    <a:lnTo>
                      <a:pt x="72" y="1236"/>
                    </a:lnTo>
                    <a:lnTo>
                      <a:pt x="57" y="1225"/>
                    </a:lnTo>
                    <a:lnTo>
                      <a:pt x="44" y="1209"/>
                    </a:lnTo>
                    <a:lnTo>
                      <a:pt x="36" y="1191"/>
                    </a:lnTo>
                    <a:lnTo>
                      <a:pt x="27" y="1164"/>
                    </a:lnTo>
                    <a:lnTo>
                      <a:pt x="20" y="1133"/>
                    </a:lnTo>
                    <a:lnTo>
                      <a:pt x="13" y="1098"/>
                    </a:lnTo>
                    <a:lnTo>
                      <a:pt x="8" y="1063"/>
                    </a:lnTo>
                    <a:lnTo>
                      <a:pt x="5" y="1028"/>
                    </a:lnTo>
                    <a:lnTo>
                      <a:pt x="3" y="994"/>
                    </a:lnTo>
                    <a:lnTo>
                      <a:pt x="1" y="961"/>
                    </a:lnTo>
                    <a:lnTo>
                      <a:pt x="0" y="932"/>
                    </a:lnTo>
                    <a:lnTo>
                      <a:pt x="0" y="907"/>
                    </a:lnTo>
                    <a:lnTo>
                      <a:pt x="0" y="887"/>
                    </a:lnTo>
                    <a:lnTo>
                      <a:pt x="0" y="873"/>
                    </a:lnTo>
                    <a:lnTo>
                      <a:pt x="0" y="871"/>
                    </a:lnTo>
                    <a:lnTo>
                      <a:pt x="1" y="854"/>
                    </a:lnTo>
                    <a:lnTo>
                      <a:pt x="1" y="832"/>
                    </a:lnTo>
                    <a:lnTo>
                      <a:pt x="2" y="807"/>
                    </a:lnTo>
                    <a:lnTo>
                      <a:pt x="4" y="780"/>
                    </a:lnTo>
                    <a:lnTo>
                      <a:pt x="6" y="751"/>
                    </a:lnTo>
                    <a:lnTo>
                      <a:pt x="9" y="721"/>
                    </a:lnTo>
                    <a:lnTo>
                      <a:pt x="13" y="689"/>
                    </a:lnTo>
                    <a:lnTo>
                      <a:pt x="20" y="657"/>
                    </a:lnTo>
                    <a:lnTo>
                      <a:pt x="27" y="624"/>
                    </a:lnTo>
                    <a:lnTo>
                      <a:pt x="36" y="590"/>
                    </a:lnTo>
                    <a:lnTo>
                      <a:pt x="48" y="557"/>
                    </a:lnTo>
                    <a:lnTo>
                      <a:pt x="61" y="523"/>
                    </a:lnTo>
                    <a:lnTo>
                      <a:pt x="76" y="491"/>
                    </a:lnTo>
                    <a:lnTo>
                      <a:pt x="95" y="459"/>
                    </a:lnTo>
                    <a:lnTo>
                      <a:pt x="117" y="428"/>
                    </a:lnTo>
                    <a:lnTo>
                      <a:pt x="142" y="399"/>
                    </a:lnTo>
                    <a:lnTo>
                      <a:pt x="169" y="371"/>
                    </a:lnTo>
                    <a:lnTo>
                      <a:pt x="200" y="345"/>
                    </a:lnTo>
                    <a:lnTo>
                      <a:pt x="237" y="322"/>
                    </a:lnTo>
                    <a:lnTo>
                      <a:pt x="276" y="302"/>
                    </a:lnTo>
                    <a:lnTo>
                      <a:pt x="319" y="285"/>
                    </a:lnTo>
                    <a:lnTo>
                      <a:pt x="322" y="284"/>
                    </a:lnTo>
                    <a:lnTo>
                      <a:pt x="326" y="283"/>
                    </a:lnTo>
                    <a:lnTo>
                      <a:pt x="379" y="269"/>
                    </a:lnTo>
                    <a:lnTo>
                      <a:pt x="430" y="252"/>
                    </a:lnTo>
                    <a:lnTo>
                      <a:pt x="479" y="236"/>
                    </a:lnTo>
                    <a:lnTo>
                      <a:pt x="528" y="217"/>
                    </a:lnTo>
                    <a:lnTo>
                      <a:pt x="574" y="197"/>
                    </a:lnTo>
                    <a:lnTo>
                      <a:pt x="619" y="179"/>
                    </a:lnTo>
                    <a:lnTo>
                      <a:pt x="660" y="159"/>
                    </a:lnTo>
                    <a:lnTo>
                      <a:pt x="699" y="140"/>
                    </a:lnTo>
                    <a:lnTo>
                      <a:pt x="736" y="120"/>
                    </a:lnTo>
                    <a:lnTo>
                      <a:pt x="769" y="102"/>
                    </a:lnTo>
                    <a:lnTo>
                      <a:pt x="800" y="85"/>
                    </a:lnTo>
                    <a:lnTo>
                      <a:pt x="827" y="69"/>
                    </a:lnTo>
                    <a:lnTo>
                      <a:pt x="851" y="55"/>
                    </a:lnTo>
                    <a:lnTo>
                      <a:pt x="872" y="42"/>
                    </a:lnTo>
                    <a:lnTo>
                      <a:pt x="887" y="32"/>
                    </a:lnTo>
                    <a:lnTo>
                      <a:pt x="900" y="24"/>
                    </a:lnTo>
                    <a:lnTo>
                      <a:pt x="907" y="19"/>
                    </a:lnTo>
                    <a:lnTo>
                      <a:pt x="910" y="17"/>
                    </a:lnTo>
                    <a:lnTo>
                      <a:pt x="929" y="6"/>
                    </a:lnTo>
                    <a:lnTo>
                      <a:pt x="949" y="1"/>
                    </a:lnTo>
                    <a:lnTo>
                      <a:pt x="970" y="0"/>
                    </a:lnTo>
                    <a:close/>
                  </a:path>
                </a:pathLst>
              </a:custGeom>
              <a:grpFill/>
              <a:ln w="38100">
                <a:solidFill>
                  <a:schemeClr val="tx1">
                    <a:lumMod val="95000"/>
                    <a:lumOff val="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22" name="Freeform 206">
              <a:extLst>
                <a:ext uri="{FF2B5EF4-FFF2-40B4-BE49-F238E27FC236}">
                  <a16:creationId xmlns:a16="http://schemas.microsoft.com/office/drawing/2014/main" xmlns="" id="{4267E6DC-97C6-4A75-8677-6A28F702E8A2}"/>
                </a:ext>
              </a:extLst>
            </p:cNvPr>
            <p:cNvSpPr>
              <a:spLocks noEditPoints="1"/>
            </p:cNvSpPr>
            <p:nvPr/>
          </p:nvSpPr>
          <p:spPr bwMode="auto">
            <a:xfrm>
              <a:off x="4460472" y="5545496"/>
              <a:ext cx="518997" cy="465412"/>
            </a:xfrm>
            <a:custGeom>
              <a:avLst/>
              <a:gdLst>
                <a:gd name="T0" fmla="*/ 194 w 3394"/>
                <a:gd name="T1" fmla="*/ 2074 h 3044"/>
                <a:gd name="T2" fmla="*/ 235 w 3394"/>
                <a:gd name="T3" fmla="*/ 2172 h 3044"/>
                <a:gd name="T4" fmla="*/ 314 w 3394"/>
                <a:gd name="T5" fmla="*/ 2239 h 3044"/>
                <a:gd name="T6" fmla="*/ 418 w 3394"/>
                <a:gd name="T7" fmla="*/ 2265 h 3044"/>
                <a:gd name="T8" fmla="*/ 3048 w 3394"/>
                <a:gd name="T9" fmla="*/ 2254 h 3044"/>
                <a:gd name="T10" fmla="*/ 3136 w 3394"/>
                <a:gd name="T11" fmla="*/ 2198 h 3044"/>
                <a:gd name="T12" fmla="*/ 3192 w 3394"/>
                <a:gd name="T13" fmla="*/ 2109 h 3044"/>
                <a:gd name="T14" fmla="*/ 3203 w 3394"/>
                <a:gd name="T15" fmla="*/ 1961 h 3044"/>
                <a:gd name="T16" fmla="*/ 381 w 3394"/>
                <a:gd name="T17" fmla="*/ 194 h 3044"/>
                <a:gd name="T18" fmla="*/ 283 w 3394"/>
                <a:gd name="T19" fmla="*/ 235 h 3044"/>
                <a:gd name="T20" fmla="*/ 215 w 3394"/>
                <a:gd name="T21" fmla="*/ 314 h 3044"/>
                <a:gd name="T22" fmla="*/ 191 w 3394"/>
                <a:gd name="T23" fmla="*/ 419 h 3044"/>
                <a:gd name="T24" fmla="*/ 3204 w 3394"/>
                <a:gd name="T25" fmla="*/ 419 h 3044"/>
                <a:gd name="T26" fmla="*/ 3178 w 3394"/>
                <a:gd name="T27" fmla="*/ 314 h 3044"/>
                <a:gd name="T28" fmla="*/ 3110 w 3394"/>
                <a:gd name="T29" fmla="*/ 235 h 3044"/>
                <a:gd name="T30" fmla="*/ 3013 w 3394"/>
                <a:gd name="T31" fmla="*/ 194 h 3044"/>
                <a:gd name="T32" fmla="*/ 418 w 3394"/>
                <a:gd name="T33" fmla="*/ 0 h 3044"/>
                <a:gd name="T34" fmla="*/ 3079 w 3394"/>
                <a:gd name="T35" fmla="*/ 14 h 3044"/>
                <a:gd name="T36" fmla="*/ 3215 w 3394"/>
                <a:gd name="T37" fmla="*/ 75 h 3044"/>
                <a:gd name="T38" fmla="*/ 3319 w 3394"/>
                <a:gd name="T39" fmla="*/ 179 h 3044"/>
                <a:gd name="T40" fmla="*/ 3380 w 3394"/>
                <a:gd name="T41" fmla="*/ 316 h 3044"/>
                <a:gd name="T42" fmla="*/ 3394 w 3394"/>
                <a:gd name="T43" fmla="*/ 2037 h 3044"/>
                <a:gd name="T44" fmla="*/ 3365 w 3394"/>
                <a:gd name="T45" fmla="*/ 2188 h 3044"/>
                <a:gd name="T46" fmla="*/ 3288 w 3394"/>
                <a:gd name="T47" fmla="*/ 2314 h 3044"/>
                <a:gd name="T48" fmla="*/ 3171 w 3394"/>
                <a:gd name="T49" fmla="*/ 2406 h 3044"/>
                <a:gd name="T50" fmla="*/ 3027 w 3394"/>
                <a:gd name="T51" fmla="*/ 2451 h 3044"/>
                <a:gd name="T52" fmla="*/ 1792 w 3394"/>
                <a:gd name="T53" fmla="*/ 2853 h 3044"/>
                <a:gd name="T54" fmla="*/ 2423 w 3394"/>
                <a:gd name="T55" fmla="*/ 2864 h 3044"/>
                <a:gd name="T56" fmla="*/ 2468 w 3394"/>
                <a:gd name="T57" fmla="*/ 2907 h 3044"/>
                <a:gd name="T58" fmla="*/ 2475 w 3394"/>
                <a:gd name="T59" fmla="*/ 2971 h 3044"/>
                <a:gd name="T60" fmla="*/ 2442 w 3394"/>
                <a:gd name="T61" fmla="*/ 3023 h 3044"/>
                <a:gd name="T62" fmla="*/ 2382 w 3394"/>
                <a:gd name="T63" fmla="*/ 3044 h 3044"/>
                <a:gd name="T64" fmla="*/ 970 w 3394"/>
                <a:gd name="T65" fmla="*/ 3034 h 3044"/>
                <a:gd name="T66" fmla="*/ 926 w 3394"/>
                <a:gd name="T67" fmla="*/ 2990 h 3044"/>
                <a:gd name="T68" fmla="*/ 919 w 3394"/>
                <a:gd name="T69" fmla="*/ 2926 h 3044"/>
                <a:gd name="T70" fmla="*/ 952 w 3394"/>
                <a:gd name="T71" fmla="*/ 2875 h 3044"/>
                <a:gd name="T72" fmla="*/ 1012 w 3394"/>
                <a:gd name="T73" fmla="*/ 2853 h 3044"/>
                <a:gd name="T74" fmla="*/ 418 w 3394"/>
                <a:gd name="T75" fmla="*/ 2455 h 3044"/>
                <a:gd name="T76" fmla="*/ 267 w 3394"/>
                <a:gd name="T77" fmla="*/ 2427 h 3044"/>
                <a:gd name="T78" fmla="*/ 140 w 3394"/>
                <a:gd name="T79" fmla="*/ 2349 h 3044"/>
                <a:gd name="T80" fmla="*/ 49 w 3394"/>
                <a:gd name="T81" fmla="*/ 2233 h 3044"/>
                <a:gd name="T82" fmla="*/ 3 w 3394"/>
                <a:gd name="T83" fmla="*/ 2089 h 3044"/>
                <a:gd name="T84" fmla="*/ 3 w 3394"/>
                <a:gd name="T85" fmla="*/ 366 h 3044"/>
                <a:gd name="T86" fmla="*/ 49 w 3394"/>
                <a:gd name="T87" fmla="*/ 222 h 3044"/>
                <a:gd name="T88" fmla="*/ 141 w 3394"/>
                <a:gd name="T89" fmla="*/ 106 h 3044"/>
                <a:gd name="T90" fmla="*/ 268 w 3394"/>
                <a:gd name="T91" fmla="*/ 29 h 3044"/>
                <a:gd name="T92" fmla="*/ 418 w 3394"/>
                <a:gd name="T93" fmla="*/ 0 h 3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94" h="3044">
                  <a:moveTo>
                    <a:pt x="191" y="1961"/>
                  </a:moveTo>
                  <a:lnTo>
                    <a:pt x="191" y="2037"/>
                  </a:lnTo>
                  <a:lnTo>
                    <a:pt x="194" y="2074"/>
                  </a:lnTo>
                  <a:lnTo>
                    <a:pt x="202" y="2109"/>
                  </a:lnTo>
                  <a:lnTo>
                    <a:pt x="216" y="2142"/>
                  </a:lnTo>
                  <a:lnTo>
                    <a:pt x="235" y="2172"/>
                  </a:lnTo>
                  <a:lnTo>
                    <a:pt x="258" y="2198"/>
                  </a:lnTo>
                  <a:lnTo>
                    <a:pt x="284" y="2221"/>
                  </a:lnTo>
                  <a:lnTo>
                    <a:pt x="314" y="2239"/>
                  </a:lnTo>
                  <a:lnTo>
                    <a:pt x="346" y="2254"/>
                  </a:lnTo>
                  <a:lnTo>
                    <a:pt x="381" y="2262"/>
                  </a:lnTo>
                  <a:lnTo>
                    <a:pt x="418" y="2265"/>
                  </a:lnTo>
                  <a:lnTo>
                    <a:pt x="2976" y="2265"/>
                  </a:lnTo>
                  <a:lnTo>
                    <a:pt x="3013" y="2262"/>
                  </a:lnTo>
                  <a:lnTo>
                    <a:pt x="3048" y="2254"/>
                  </a:lnTo>
                  <a:lnTo>
                    <a:pt x="3080" y="2239"/>
                  </a:lnTo>
                  <a:lnTo>
                    <a:pt x="3109" y="2221"/>
                  </a:lnTo>
                  <a:lnTo>
                    <a:pt x="3136" y="2198"/>
                  </a:lnTo>
                  <a:lnTo>
                    <a:pt x="3159" y="2172"/>
                  </a:lnTo>
                  <a:lnTo>
                    <a:pt x="3177" y="2142"/>
                  </a:lnTo>
                  <a:lnTo>
                    <a:pt x="3192" y="2109"/>
                  </a:lnTo>
                  <a:lnTo>
                    <a:pt x="3200" y="2074"/>
                  </a:lnTo>
                  <a:lnTo>
                    <a:pt x="3203" y="2037"/>
                  </a:lnTo>
                  <a:lnTo>
                    <a:pt x="3203" y="1961"/>
                  </a:lnTo>
                  <a:lnTo>
                    <a:pt x="191" y="1961"/>
                  </a:lnTo>
                  <a:close/>
                  <a:moveTo>
                    <a:pt x="418" y="190"/>
                  </a:moveTo>
                  <a:lnTo>
                    <a:pt x="381" y="194"/>
                  </a:lnTo>
                  <a:lnTo>
                    <a:pt x="346" y="202"/>
                  </a:lnTo>
                  <a:lnTo>
                    <a:pt x="313" y="216"/>
                  </a:lnTo>
                  <a:lnTo>
                    <a:pt x="283" y="235"/>
                  </a:lnTo>
                  <a:lnTo>
                    <a:pt x="258" y="257"/>
                  </a:lnTo>
                  <a:lnTo>
                    <a:pt x="234" y="284"/>
                  </a:lnTo>
                  <a:lnTo>
                    <a:pt x="215" y="314"/>
                  </a:lnTo>
                  <a:lnTo>
                    <a:pt x="202" y="347"/>
                  </a:lnTo>
                  <a:lnTo>
                    <a:pt x="194" y="382"/>
                  </a:lnTo>
                  <a:lnTo>
                    <a:pt x="191" y="419"/>
                  </a:lnTo>
                  <a:lnTo>
                    <a:pt x="191" y="1771"/>
                  </a:lnTo>
                  <a:lnTo>
                    <a:pt x="3204" y="1771"/>
                  </a:lnTo>
                  <a:lnTo>
                    <a:pt x="3204" y="419"/>
                  </a:lnTo>
                  <a:lnTo>
                    <a:pt x="3201" y="382"/>
                  </a:lnTo>
                  <a:lnTo>
                    <a:pt x="3193" y="347"/>
                  </a:lnTo>
                  <a:lnTo>
                    <a:pt x="3178" y="314"/>
                  </a:lnTo>
                  <a:lnTo>
                    <a:pt x="3160" y="284"/>
                  </a:lnTo>
                  <a:lnTo>
                    <a:pt x="3137" y="257"/>
                  </a:lnTo>
                  <a:lnTo>
                    <a:pt x="3110" y="235"/>
                  </a:lnTo>
                  <a:lnTo>
                    <a:pt x="3081" y="216"/>
                  </a:lnTo>
                  <a:lnTo>
                    <a:pt x="3048" y="202"/>
                  </a:lnTo>
                  <a:lnTo>
                    <a:pt x="3013" y="194"/>
                  </a:lnTo>
                  <a:lnTo>
                    <a:pt x="2976" y="190"/>
                  </a:lnTo>
                  <a:lnTo>
                    <a:pt x="418" y="190"/>
                  </a:lnTo>
                  <a:close/>
                  <a:moveTo>
                    <a:pt x="418" y="0"/>
                  </a:moveTo>
                  <a:lnTo>
                    <a:pt x="2976" y="0"/>
                  </a:lnTo>
                  <a:lnTo>
                    <a:pt x="3028" y="3"/>
                  </a:lnTo>
                  <a:lnTo>
                    <a:pt x="3079" y="14"/>
                  </a:lnTo>
                  <a:lnTo>
                    <a:pt x="3126" y="29"/>
                  </a:lnTo>
                  <a:lnTo>
                    <a:pt x="3172" y="50"/>
                  </a:lnTo>
                  <a:lnTo>
                    <a:pt x="3215" y="75"/>
                  </a:lnTo>
                  <a:lnTo>
                    <a:pt x="3253" y="106"/>
                  </a:lnTo>
                  <a:lnTo>
                    <a:pt x="3288" y="141"/>
                  </a:lnTo>
                  <a:lnTo>
                    <a:pt x="3319" y="179"/>
                  </a:lnTo>
                  <a:lnTo>
                    <a:pt x="3344" y="222"/>
                  </a:lnTo>
                  <a:lnTo>
                    <a:pt x="3366" y="268"/>
                  </a:lnTo>
                  <a:lnTo>
                    <a:pt x="3380" y="316"/>
                  </a:lnTo>
                  <a:lnTo>
                    <a:pt x="3391" y="366"/>
                  </a:lnTo>
                  <a:lnTo>
                    <a:pt x="3394" y="419"/>
                  </a:lnTo>
                  <a:lnTo>
                    <a:pt x="3394" y="2037"/>
                  </a:lnTo>
                  <a:lnTo>
                    <a:pt x="3391" y="2089"/>
                  </a:lnTo>
                  <a:lnTo>
                    <a:pt x="3380" y="2140"/>
                  </a:lnTo>
                  <a:lnTo>
                    <a:pt x="3365" y="2188"/>
                  </a:lnTo>
                  <a:lnTo>
                    <a:pt x="3344" y="2233"/>
                  </a:lnTo>
                  <a:lnTo>
                    <a:pt x="3319" y="2275"/>
                  </a:lnTo>
                  <a:lnTo>
                    <a:pt x="3288" y="2314"/>
                  </a:lnTo>
                  <a:lnTo>
                    <a:pt x="3253" y="2349"/>
                  </a:lnTo>
                  <a:lnTo>
                    <a:pt x="3214" y="2380"/>
                  </a:lnTo>
                  <a:lnTo>
                    <a:pt x="3171" y="2406"/>
                  </a:lnTo>
                  <a:lnTo>
                    <a:pt x="3126" y="2427"/>
                  </a:lnTo>
                  <a:lnTo>
                    <a:pt x="3078" y="2442"/>
                  </a:lnTo>
                  <a:lnTo>
                    <a:pt x="3027" y="2451"/>
                  </a:lnTo>
                  <a:lnTo>
                    <a:pt x="2976" y="2455"/>
                  </a:lnTo>
                  <a:lnTo>
                    <a:pt x="1792" y="2455"/>
                  </a:lnTo>
                  <a:lnTo>
                    <a:pt x="1792" y="2853"/>
                  </a:lnTo>
                  <a:lnTo>
                    <a:pt x="2382" y="2853"/>
                  </a:lnTo>
                  <a:lnTo>
                    <a:pt x="2404" y="2857"/>
                  </a:lnTo>
                  <a:lnTo>
                    <a:pt x="2423" y="2864"/>
                  </a:lnTo>
                  <a:lnTo>
                    <a:pt x="2442" y="2875"/>
                  </a:lnTo>
                  <a:lnTo>
                    <a:pt x="2456" y="2889"/>
                  </a:lnTo>
                  <a:lnTo>
                    <a:pt x="2468" y="2907"/>
                  </a:lnTo>
                  <a:lnTo>
                    <a:pt x="2475" y="2926"/>
                  </a:lnTo>
                  <a:lnTo>
                    <a:pt x="2477" y="2949"/>
                  </a:lnTo>
                  <a:lnTo>
                    <a:pt x="2475" y="2971"/>
                  </a:lnTo>
                  <a:lnTo>
                    <a:pt x="2468" y="2990"/>
                  </a:lnTo>
                  <a:lnTo>
                    <a:pt x="2456" y="3009"/>
                  </a:lnTo>
                  <a:lnTo>
                    <a:pt x="2442" y="3023"/>
                  </a:lnTo>
                  <a:lnTo>
                    <a:pt x="2423" y="3034"/>
                  </a:lnTo>
                  <a:lnTo>
                    <a:pt x="2404" y="3042"/>
                  </a:lnTo>
                  <a:lnTo>
                    <a:pt x="2382" y="3044"/>
                  </a:lnTo>
                  <a:lnTo>
                    <a:pt x="1012" y="3044"/>
                  </a:lnTo>
                  <a:lnTo>
                    <a:pt x="990" y="3042"/>
                  </a:lnTo>
                  <a:lnTo>
                    <a:pt x="970" y="3034"/>
                  </a:lnTo>
                  <a:lnTo>
                    <a:pt x="952" y="3023"/>
                  </a:lnTo>
                  <a:lnTo>
                    <a:pt x="938" y="3009"/>
                  </a:lnTo>
                  <a:lnTo>
                    <a:pt x="926" y="2990"/>
                  </a:lnTo>
                  <a:lnTo>
                    <a:pt x="919" y="2971"/>
                  </a:lnTo>
                  <a:lnTo>
                    <a:pt x="917" y="2949"/>
                  </a:lnTo>
                  <a:lnTo>
                    <a:pt x="919" y="2926"/>
                  </a:lnTo>
                  <a:lnTo>
                    <a:pt x="926" y="2907"/>
                  </a:lnTo>
                  <a:lnTo>
                    <a:pt x="938" y="2889"/>
                  </a:lnTo>
                  <a:lnTo>
                    <a:pt x="952" y="2875"/>
                  </a:lnTo>
                  <a:lnTo>
                    <a:pt x="970" y="2864"/>
                  </a:lnTo>
                  <a:lnTo>
                    <a:pt x="990" y="2857"/>
                  </a:lnTo>
                  <a:lnTo>
                    <a:pt x="1012" y="2853"/>
                  </a:lnTo>
                  <a:lnTo>
                    <a:pt x="1602" y="2853"/>
                  </a:lnTo>
                  <a:lnTo>
                    <a:pt x="1602" y="2455"/>
                  </a:lnTo>
                  <a:lnTo>
                    <a:pt x="418" y="2455"/>
                  </a:lnTo>
                  <a:lnTo>
                    <a:pt x="366" y="2451"/>
                  </a:lnTo>
                  <a:lnTo>
                    <a:pt x="315" y="2442"/>
                  </a:lnTo>
                  <a:lnTo>
                    <a:pt x="267" y="2427"/>
                  </a:lnTo>
                  <a:lnTo>
                    <a:pt x="222" y="2406"/>
                  </a:lnTo>
                  <a:lnTo>
                    <a:pt x="179" y="2380"/>
                  </a:lnTo>
                  <a:lnTo>
                    <a:pt x="140" y="2349"/>
                  </a:lnTo>
                  <a:lnTo>
                    <a:pt x="106" y="2314"/>
                  </a:lnTo>
                  <a:lnTo>
                    <a:pt x="75" y="2275"/>
                  </a:lnTo>
                  <a:lnTo>
                    <a:pt x="49" y="2233"/>
                  </a:lnTo>
                  <a:lnTo>
                    <a:pt x="28" y="2188"/>
                  </a:lnTo>
                  <a:lnTo>
                    <a:pt x="12" y="2140"/>
                  </a:lnTo>
                  <a:lnTo>
                    <a:pt x="3" y="2089"/>
                  </a:lnTo>
                  <a:lnTo>
                    <a:pt x="0" y="2037"/>
                  </a:lnTo>
                  <a:lnTo>
                    <a:pt x="0" y="419"/>
                  </a:lnTo>
                  <a:lnTo>
                    <a:pt x="3" y="366"/>
                  </a:lnTo>
                  <a:lnTo>
                    <a:pt x="12" y="316"/>
                  </a:lnTo>
                  <a:lnTo>
                    <a:pt x="28" y="268"/>
                  </a:lnTo>
                  <a:lnTo>
                    <a:pt x="49" y="222"/>
                  </a:lnTo>
                  <a:lnTo>
                    <a:pt x="75" y="179"/>
                  </a:lnTo>
                  <a:lnTo>
                    <a:pt x="106" y="141"/>
                  </a:lnTo>
                  <a:lnTo>
                    <a:pt x="141" y="106"/>
                  </a:lnTo>
                  <a:lnTo>
                    <a:pt x="179" y="75"/>
                  </a:lnTo>
                  <a:lnTo>
                    <a:pt x="223" y="50"/>
                  </a:lnTo>
                  <a:lnTo>
                    <a:pt x="268" y="29"/>
                  </a:lnTo>
                  <a:lnTo>
                    <a:pt x="315" y="14"/>
                  </a:lnTo>
                  <a:lnTo>
                    <a:pt x="366" y="3"/>
                  </a:lnTo>
                  <a:lnTo>
                    <a:pt x="418" y="0"/>
                  </a:lnTo>
                  <a:close/>
                </a:path>
              </a:pathLst>
            </a:custGeom>
            <a:grpFill/>
            <a:ln w="38100">
              <a:solidFill>
                <a:schemeClr val="tx1">
                  <a:lumMod val="95000"/>
                  <a:lumOff val="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23" name="Group 48">
              <a:extLst>
                <a:ext uri="{FF2B5EF4-FFF2-40B4-BE49-F238E27FC236}">
                  <a16:creationId xmlns:a16="http://schemas.microsoft.com/office/drawing/2014/main" xmlns="" id="{39D571E0-2FDF-4CDC-AB54-20630F8341A8}"/>
                </a:ext>
              </a:extLst>
            </p:cNvPr>
            <p:cNvGrpSpPr/>
            <p:nvPr/>
          </p:nvGrpSpPr>
          <p:grpSpPr>
            <a:xfrm>
              <a:off x="5642821" y="3817872"/>
              <a:ext cx="731624" cy="929214"/>
              <a:chOff x="9136063" y="1916113"/>
              <a:chExt cx="434976" cy="552451"/>
            </a:xfrm>
            <a:grpFill/>
          </p:grpSpPr>
          <p:sp>
            <p:nvSpPr>
              <p:cNvPr id="24" name="Freeform 30">
                <a:extLst>
                  <a:ext uri="{FF2B5EF4-FFF2-40B4-BE49-F238E27FC236}">
                    <a16:creationId xmlns:a16="http://schemas.microsoft.com/office/drawing/2014/main" xmlns="" id="{56B499A0-43F8-4D1A-937F-F36228F02FFA}"/>
                  </a:ext>
                </a:extLst>
              </p:cNvPr>
              <p:cNvSpPr>
                <a:spLocks/>
              </p:cNvSpPr>
              <p:nvPr/>
            </p:nvSpPr>
            <p:spPr bwMode="auto">
              <a:xfrm>
                <a:off x="9136063" y="1916113"/>
                <a:ext cx="425450" cy="455613"/>
              </a:xfrm>
              <a:custGeom>
                <a:avLst/>
                <a:gdLst>
                  <a:gd name="T0" fmla="*/ 1511 w 2678"/>
                  <a:gd name="T1" fmla="*/ 13 h 2875"/>
                  <a:gd name="T2" fmla="*/ 1714 w 2678"/>
                  <a:gd name="T3" fmla="*/ 104 h 2875"/>
                  <a:gd name="T4" fmla="*/ 1862 w 2678"/>
                  <a:gd name="T5" fmla="*/ 267 h 2875"/>
                  <a:gd name="T6" fmla="*/ 1932 w 2678"/>
                  <a:gd name="T7" fmla="*/ 480 h 2875"/>
                  <a:gd name="T8" fmla="*/ 1926 w 2678"/>
                  <a:gd name="T9" fmla="*/ 1135 h 2875"/>
                  <a:gd name="T10" fmla="*/ 1857 w 2678"/>
                  <a:gd name="T11" fmla="*/ 1263 h 2875"/>
                  <a:gd name="T12" fmla="*/ 1881 w 2678"/>
                  <a:gd name="T13" fmla="*/ 1754 h 2875"/>
                  <a:gd name="T14" fmla="*/ 2031 w 2678"/>
                  <a:gd name="T15" fmla="*/ 1836 h 2875"/>
                  <a:gd name="T16" fmla="*/ 2226 w 2678"/>
                  <a:gd name="T17" fmla="*/ 1956 h 2875"/>
                  <a:gd name="T18" fmla="*/ 2447 w 2678"/>
                  <a:gd name="T19" fmla="*/ 2110 h 2875"/>
                  <a:gd name="T20" fmla="*/ 2616 w 2678"/>
                  <a:gd name="T21" fmla="*/ 2258 h 2875"/>
                  <a:gd name="T22" fmla="*/ 2676 w 2678"/>
                  <a:gd name="T23" fmla="*/ 2406 h 2875"/>
                  <a:gd name="T24" fmla="*/ 2668 w 2678"/>
                  <a:gd name="T25" fmla="*/ 2840 h 2875"/>
                  <a:gd name="T26" fmla="*/ 2608 w 2678"/>
                  <a:gd name="T27" fmla="*/ 2875 h 2875"/>
                  <a:gd name="T28" fmla="*/ 2547 w 2678"/>
                  <a:gd name="T29" fmla="*/ 2840 h 2875"/>
                  <a:gd name="T30" fmla="*/ 2534 w 2678"/>
                  <a:gd name="T31" fmla="*/ 2416 h 2875"/>
                  <a:gd name="T32" fmla="*/ 2470 w 2678"/>
                  <a:gd name="T33" fmla="*/ 2307 h 2875"/>
                  <a:gd name="T34" fmla="*/ 2258 w 2678"/>
                  <a:gd name="T35" fmla="*/ 2147 h 2875"/>
                  <a:gd name="T36" fmla="*/ 2058 w 2678"/>
                  <a:gd name="T37" fmla="*/ 2016 h 2875"/>
                  <a:gd name="T38" fmla="*/ 1890 w 2678"/>
                  <a:gd name="T39" fmla="*/ 1918 h 2875"/>
                  <a:gd name="T40" fmla="*/ 1774 w 2678"/>
                  <a:gd name="T41" fmla="*/ 1857 h 2875"/>
                  <a:gd name="T42" fmla="*/ 1709 w 2678"/>
                  <a:gd name="T43" fmla="*/ 1815 h 2875"/>
                  <a:gd name="T44" fmla="*/ 1689 w 2678"/>
                  <a:gd name="T45" fmla="*/ 1255 h 2875"/>
                  <a:gd name="T46" fmla="*/ 1721 w 2678"/>
                  <a:gd name="T47" fmla="*/ 1197 h 2875"/>
                  <a:gd name="T48" fmla="*/ 1785 w 2678"/>
                  <a:gd name="T49" fmla="*/ 1113 h 2875"/>
                  <a:gd name="T50" fmla="*/ 1791 w 2678"/>
                  <a:gd name="T51" fmla="*/ 489 h 2875"/>
                  <a:gd name="T52" fmla="*/ 1723 w 2678"/>
                  <a:gd name="T53" fmla="*/ 312 h 2875"/>
                  <a:gd name="T54" fmla="*/ 1582 w 2678"/>
                  <a:gd name="T55" fmla="*/ 188 h 2875"/>
                  <a:gd name="T56" fmla="*/ 1395 w 2678"/>
                  <a:gd name="T57" fmla="*/ 140 h 2875"/>
                  <a:gd name="T58" fmla="*/ 1138 w 2678"/>
                  <a:gd name="T59" fmla="*/ 168 h 2875"/>
                  <a:gd name="T60" fmla="*/ 984 w 2678"/>
                  <a:gd name="T61" fmla="*/ 274 h 2875"/>
                  <a:gd name="T62" fmla="*/ 895 w 2678"/>
                  <a:gd name="T63" fmla="*/ 441 h 2875"/>
                  <a:gd name="T64" fmla="*/ 885 w 2678"/>
                  <a:gd name="T65" fmla="*/ 1086 h 2875"/>
                  <a:gd name="T66" fmla="*/ 934 w 2678"/>
                  <a:gd name="T67" fmla="*/ 1179 h 2875"/>
                  <a:gd name="T68" fmla="*/ 985 w 2678"/>
                  <a:gd name="T69" fmla="*/ 1237 h 2875"/>
                  <a:gd name="T70" fmla="*/ 979 w 2678"/>
                  <a:gd name="T71" fmla="*/ 1797 h 2875"/>
                  <a:gd name="T72" fmla="*/ 922 w 2678"/>
                  <a:gd name="T73" fmla="*/ 1847 h 2875"/>
                  <a:gd name="T74" fmla="*/ 822 w 2678"/>
                  <a:gd name="T75" fmla="*/ 1899 h 2875"/>
                  <a:gd name="T76" fmla="*/ 665 w 2678"/>
                  <a:gd name="T77" fmla="*/ 1988 h 2875"/>
                  <a:gd name="T78" fmla="*/ 470 w 2678"/>
                  <a:gd name="T79" fmla="*/ 2111 h 2875"/>
                  <a:gd name="T80" fmla="*/ 259 w 2678"/>
                  <a:gd name="T81" fmla="*/ 2264 h 2875"/>
                  <a:gd name="T82" fmla="*/ 151 w 2678"/>
                  <a:gd name="T83" fmla="*/ 2384 h 2875"/>
                  <a:gd name="T84" fmla="*/ 137 w 2678"/>
                  <a:gd name="T85" fmla="*/ 2823 h 2875"/>
                  <a:gd name="T86" fmla="*/ 88 w 2678"/>
                  <a:gd name="T87" fmla="*/ 2872 h 2875"/>
                  <a:gd name="T88" fmla="*/ 19 w 2678"/>
                  <a:gd name="T89" fmla="*/ 2854 h 2875"/>
                  <a:gd name="T90" fmla="*/ 0 w 2678"/>
                  <a:gd name="T91" fmla="*/ 2448 h 2875"/>
                  <a:gd name="T92" fmla="*/ 39 w 2678"/>
                  <a:gd name="T93" fmla="*/ 2292 h 2875"/>
                  <a:gd name="T94" fmla="*/ 173 w 2678"/>
                  <a:gd name="T95" fmla="*/ 2153 h 2875"/>
                  <a:gd name="T96" fmla="*/ 397 w 2678"/>
                  <a:gd name="T97" fmla="*/ 1992 h 2875"/>
                  <a:gd name="T98" fmla="*/ 601 w 2678"/>
                  <a:gd name="T99" fmla="*/ 1863 h 2875"/>
                  <a:gd name="T100" fmla="*/ 765 w 2678"/>
                  <a:gd name="T101" fmla="*/ 1771 h 2875"/>
                  <a:gd name="T102" fmla="*/ 847 w 2678"/>
                  <a:gd name="T103" fmla="*/ 1290 h 2875"/>
                  <a:gd name="T104" fmla="*/ 762 w 2678"/>
                  <a:gd name="T105" fmla="*/ 1169 h 2875"/>
                  <a:gd name="T106" fmla="*/ 742 w 2678"/>
                  <a:gd name="T107" fmla="*/ 539 h 2875"/>
                  <a:gd name="T108" fmla="*/ 791 w 2678"/>
                  <a:gd name="T109" fmla="*/ 316 h 2875"/>
                  <a:gd name="T110" fmla="*/ 921 w 2678"/>
                  <a:gd name="T111" fmla="*/ 139 h 2875"/>
                  <a:gd name="T112" fmla="*/ 1112 w 2678"/>
                  <a:gd name="T113" fmla="*/ 27 h 2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78" h="2875">
                    <a:moveTo>
                      <a:pt x="1282" y="0"/>
                    </a:moveTo>
                    <a:lnTo>
                      <a:pt x="1395" y="0"/>
                    </a:lnTo>
                    <a:lnTo>
                      <a:pt x="1454" y="3"/>
                    </a:lnTo>
                    <a:lnTo>
                      <a:pt x="1511" y="13"/>
                    </a:lnTo>
                    <a:lnTo>
                      <a:pt x="1566" y="27"/>
                    </a:lnTo>
                    <a:lnTo>
                      <a:pt x="1617" y="49"/>
                    </a:lnTo>
                    <a:lnTo>
                      <a:pt x="1667" y="74"/>
                    </a:lnTo>
                    <a:lnTo>
                      <a:pt x="1714" y="104"/>
                    </a:lnTo>
                    <a:lnTo>
                      <a:pt x="1757" y="139"/>
                    </a:lnTo>
                    <a:lnTo>
                      <a:pt x="1796" y="178"/>
                    </a:lnTo>
                    <a:lnTo>
                      <a:pt x="1831" y="220"/>
                    </a:lnTo>
                    <a:lnTo>
                      <a:pt x="1862" y="267"/>
                    </a:lnTo>
                    <a:lnTo>
                      <a:pt x="1887" y="316"/>
                    </a:lnTo>
                    <a:lnTo>
                      <a:pt x="1908" y="369"/>
                    </a:lnTo>
                    <a:lnTo>
                      <a:pt x="1923" y="424"/>
                    </a:lnTo>
                    <a:lnTo>
                      <a:pt x="1932" y="480"/>
                    </a:lnTo>
                    <a:lnTo>
                      <a:pt x="1936" y="539"/>
                    </a:lnTo>
                    <a:lnTo>
                      <a:pt x="1936" y="1060"/>
                    </a:lnTo>
                    <a:lnTo>
                      <a:pt x="1933" y="1098"/>
                    </a:lnTo>
                    <a:lnTo>
                      <a:pt x="1926" y="1135"/>
                    </a:lnTo>
                    <a:lnTo>
                      <a:pt x="1915" y="1169"/>
                    </a:lnTo>
                    <a:lnTo>
                      <a:pt x="1900" y="1203"/>
                    </a:lnTo>
                    <a:lnTo>
                      <a:pt x="1881" y="1235"/>
                    </a:lnTo>
                    <a:lnTo>
                      <a:pt x="1857" y="1263"/>
                    </a:lnTo>
                    <a:lnTo>
                      <a:pt x="1831" y="1290"/>
                    </a:lnTo>
                    <a:lnTo>
                      <a:pt x="1831" y="1728"/>
                    </a:lnTo>
                    <a:lnTo>
                      <a:pt x="1853" y="1739"/>
                    </a:lnTo>
                    <a:lnTo>
                      <a:pt x="1881" y="1754"/>
                    </a:lnTo>
                    <a:lnTo>
                      <a:pt x="1912" y="1771"/>
                    </a:lnTo>
                    <a:lnTo>
                      <a:pt x="1948" y="1791"/>
                    </a:lnTo>
                    <a:lnTo>
                      <a:pt x="1987" y="1812"/>
                    </a:lnTo>
                    <a:lnTo>
                      <a:pt x="2031" y="1836"/>
                    </a:lnTo>
                    <a:lnTo>
                      <a:pt x="2076" y="1863"/>
                    </a:lnTo>
                    <a:lnTo>
                      <a:pt x="2124" y="1892"/>
                    </a:lnTo>
                    <a:lnTo>
                      <a:pt x="2174" y="1923"/>
                    </a:lnTo>
                    <a:lnTo>
                      <a:pt x="2226" y="1956"/>
                    </a:lnTo>
                    <a:lnTo>
                      <a:pt x="2280" y="1992"/>
                    </a:lnTo>
                    <a:lnTo>
                      <a:pt x="2335" y="2030"/>
                    </a:lnTo>
                    <a:lnTo>
                      <a:pt x="2391" y="2069"/>
                    </a:lnTo>
                    <a:lnTo>
                      <a:pt x="2447" y="2110"/>
                    </a:lnTo>
                    <a:lnTo>
                      <a:pt x="2504" y="2153"/>
                    </a:lnTo>
                    <a:lnTo>
                      <a:pt x="2560" y="2199"/>
                    </a:lnTo>
                    <a:lnTo>
                      <a:pt x="2590" y="2227"/>
                    </a:lnTo>
                    <a:lnTo>
                      <a:pt x="2616" y="2258"/>
                    </a:lnTo>
                    <a:lnTo>
                      <a:pt x="2637" y="2292"/>
                    </a:lnTo>
                    <a:lnTo>
                      <a:pt x="2655" y="2328"/>
                    </a:lnTo>
                    <a:lnTo>
                      <a:pt x="2668" y="2366"/>
                    </a:lnTo>
                    <a:lnTo>
                      <a:pt x="2676" y="2406"/>
                    </a:lnTo>
                    <a:lnTo>
                      <a:pt x="2678" y="2448"/>
                    </a:lnTo>
                    <a:lnTo>
                      <a:pt x="2678" y="2805"/>
                    </a:lnTo>
                    <a:lnTo>
                      <a:pt x="2676" y="2823"/>
                    </a:lnTo>
                    <a:lnTo>
                      <a:pt x="2668" y="2840"/>
                    </a:lnTo>
                    <a:lnTo>
                      <a:pt x="2658" y="2855"/>
                    </a:lnTo>
                    <a:lnTo>
                      <a:pt x="2643" y="2865"/>
                    </a:lnTo>
                    <a:lnTo>
                      <a:pt x="2626" y="2873"/>
                    </a:lnTo>
                    <a:lnTo>
                      <a:pt x="2608" y="2875"/>
                    </a:lnTo>
                    <a:lnTo>
                      <a:pt x="2589" y="2873"/>
                    </a:lnTo>
                    <a:lnTo>
                      <a:pt x="2572" y="2865"/>
                    </a:lnTo>
                    <a:lnTo>
                      <a:pt x="2557" y="2855"/>
                    </a:lnTo>
                    <a:lnTo>
                      <a:pt x="2547" y="2840"/>
                    </a:lnTo>
                    <a:lnTo>
                      <a:pt x="2539" y="2823"/>
                    </a:lnTo>
                    <a:lnTo>
                      <a:pt x="2537" y="2805"/>
                    </a:lnTo>
                    <a:lnTo>
                      <a:pt x="2537" y="2448"/>
                    </a:lnTo>
                    <a:lnTo>
                      <a:pt x="2534" y="2416"/>
                    </a:lnTo>
                    <a:lnTo>
                      <a:pt x="2525" y="2385"/>
                    </a:lnTo>
                    <a:lnTo>
                      <a:pt x="2512" y="2356"/>
                    </a:lnTo>
                    <a:lnTo>
                      <a:pt x="2494" y="2331"/>
                    </a:lnTo>
                    <a:lnTo>
                      <a:pt x="2470" y="2307"/>
                    </a:lnTo>
                    <a:lnTo>
                      <a:pt x="2418" y="2265"/>
                    </a:lnTo>
                    <a:lnTo>
                      <a:pt x="2365" y="2224"/>
                    </a:lnTo>
                    <a:lnTo>
                      <a:pt x="2311" y="2185"/>
                    </a:lnTo>
                    <a:lnTo>
                      <a:pt x="2258" y="2147"/>
                    </a:lnTo>
                    <a:lnTo>
                      <a:pt x="2206" y="2111"/>
                    </a:lnTo>
                    <a:lnTo>
                      <a:pt x="2155" y="2077"/>
                    </a:lnTo>
                    <a:lnTo>
                      <a:pt x="2106" y="2046"/>
                    </a:lnTo>
                    <a:lnTo>
                      <a:pt x="2058" y="2016"/>
                    </a:lnTo>
                    <a:lnTo>
                      <a:pt x="2013" y="1989"/>
                    </a:lnTo>
                    <a:lnTo>
                      <a:pt x="1968" y="1963"/>
                    </a:lnTo>
                    <a:lnTo>
                      <a:pt x="1928" y="1939"/>
                    </a:lnTo>
                    <a:lnTo>
                      <a:pt x="1890" y="1918"/>
                    </a:lnTo>
                    <a:lnTo>
                      <a:pt x="1855" y="1899"/>
                    </a:lnTo>
                    <a:lnTo>
                      <a:pt x="1825" y="1882"/>
                    </a:lnTo>
                    <a:lnTo>
                      <a:pt x="1797" y="1869"/>
                    </a:lnTo>
                    <a:lnTo>
                      <a:pt x="1774" y="1857"/>
                    </a:lnTo>
                    <a:lnTo>
                      <a:pt x="1756" y="1848"/>
                    </a:lnTo>
                    <a:lnTo>
                      <a:pt x="1742" y="1841"/>
                    </a:lnTo>
                    <a:lnTo>
                      <a:pt x="1724" y="1830"/>
                    </a:lnTo>
                    <a:lnTo>
                      <a:pt x="1709" y="1815"/>
                    </a:lnTo>
                    <a:lnTo>
                      <a:pt x="1699" y="1798"/>
                    </a:lnTo>
                    <a:lnTo>
                      <a:pt x="1692" y="1778"/>
                    </a:lnTo>
                    <a:lnTo>
                      <a:pt x="1689" y="1757"/>
                    </a:lnTo>
                    <a:lnTo>
                      <a:pt x="1689" y="1255"/>
                    </a:lnTo>
                    <a:lnTo>
                      <a:pt x="1691" y="1238"/>
                    </a:lnTo>
                    <a:lnTo>
                      <a:pt x="1698" y="1222"/>
                    </a:lnTo>
                    <a:lnTo>
                      <a:pt x="1707" y="1207"/>
                    </a:lnTo>
                    <a:lnTo>
                      <a:pt x="1721" y="1197"/>
                    </a:lnTo>
                    <a:lnTo>
                      <a:pt x="1742" y="1179"/>
                    </a:lnTo>
                    <a:lnTo>
                      <a:pt x="1760" y="1159"/>
                    </a:lnTo>
                    <a:lnTo>
                      <a:pt x="1775" y="1137"/>
                    </a:lnTo>
                    <a:lnTo>
                      <a:pt x="1785" y="1113"/>
                    </a:lnTo>
                    <a:lnTo>
                      <a:pt x="1792" y="1086"/>
                    </a:lnTo>
                    <a:lnTo>
                      <a:pt x="1794" y="1060"/>
                    </a:lnTo>
                    <a:lnTo>
                      <a:pt x="1794" y="539"/>
                    </a:lnTo>
                    <a:lnTo>
                      <a:pt x="1791" y="489"/>
                    </a:lnTo>
                    <a:lnTo>
                      <a:pt x="1782" y="441"/>
                    </a:lnTo>
                    <a:lnTo>
                      <a:pt x="1767" y="395"/>
                    </a:lnTo>
                    <a:lnTo>
                      <a:pt x="1747" y="352"/>
                    </a:lnTo>
                    <a:lnTo>
                      <a:pt x="1723" y="312"/>
                    </a:lnTo>
                    <a:lnTo>
                      <a:pt x="1693" y="274"/>
                    </a:lnTo>
                    <a:lnTo>
                      <a:pt x="1660" y="241"/>
                    </a:lnTo>
                    <a:lnTo>
                      <a:pt x="1623" y="212"/>
                    </a:lnTo>
                    <a:lnTo>
                      <a:pt x="1582" y="188"/>
                    </a:lnTo>
                    <a:lnTo>
                      <a:pt x="1539" y="168"/>
                    </a:lnTo>
                    <a:lnTo>
                      <a:pt x="1493" y="153"/>
                    </a:lnTo>
                    <a:lnTo>
                      <a:pt x="1445" y="143"/>
                    </a:lnTo>
                    <a:lnTo>
                      <a:pt x="1395" y="140"/>
                    </a:lnTo>
                    <a:lnTo>
                      <a:pt x="1282" y="140"/>
                    </a:lnTo>
                    <a:lnTo>
                      <a:pt x="1233" y="143"/>
                    </a:lnTo>
                    <a:lnTo>
                      <a:pt x="1184" y="153"/>
                    </a:lnTo>
                    <a:lnTo>
                      <a:pt x="1138" y="168"/>
                    </a:lnTo>
                    <a:lnTo>
                      <a:pt x="1095" y="188"/>
                    </a:lnTo>
                    <a:lnTo>
                      <a:pt x="1055" y="212"/>
                    </a:lnTo>
                    <a:lnTo>
                      <a:pt x="1017" y="241"/>
                    </a:lnTo>
                    <a:lnTo>
                      <a:pt x="984" y="274"/>
                    </a:lnTo>
                    <a:lnTo>
                      <a:pt x="955" y="312"/>
                    </a:lnTo>
                    <a:lnTo>
                      <a:pt x="930" y="352"/>
                    </a:lnTo>
                    <a:lnTo>
                      <a:pt x="910" y="395"/>
                    </a:lnTo>
                    <a:lnTo>
                      <a:pt x="895" y="441"/>
                    </a:lnTo>
                    <a:lnTo>
                      <a:pt x="886" y="489"/>
                    </a:lnTo>
                    <a:lnTo>
                      <a:pt x="883" y="539"/>
                    </a:lnTo>
                    <a:lnTo>
                      <a:pt x="883" y="1059"/>
                    </a:lnTo>
                    <a:lnTo>
                      <a:pt x="885" y="1086"/>
                    </a:lnTo>
                    <a:lnTo>
                      <a:pt x="892" y="1113"/>
                    </a:lnTo>
                    <a:lnTo>
                      <a:pt x="903" y="1137"/>
                    </a:lnTo>
                    <a:lnTo>
                      <a:pt x="917" y="1159"/>
                    </a:lnTo>
                    <a:lnTo>
                      <a:pt x="934" y="1179"/>
                    </a:lnTo>
                    <a:lnTo>
                      <a:pt x="957" y="1196"/>
                    </a:lnTo>
                    <a:lnTo>
                      <a:pt x="969" y="1207"/>
                    </a:lnTo>
                    <a:lnTo>
                      <a:pt x="979" y="1221"/>
                    </a:lnTo>
                    <a:lnTo>
                      <a:pt x="985" y="1237"/>
                    </a:lnTo>
                    <a:lnTo>
                      <a:pt x="987" y="1254"/>
                    </a:lnTo>
                    <a:lnTo>
                      <a:pt x="987" y="1756"/>
                    </a:lnTo>
                    <a:lnTo>
                      <a:pt x="985" y="1777"/>
                    </a:lnTo>
                    <a:lnTo>
                      <a:pt x="979" y="1797"/>
                    </a:lnTo>
                    <a:lnTo>
                      <a:pt x="967" y="1814"/>
                    </a:lnTo>
                    <a:lnTo>
                      <a:pt x="954" y="1829"/>
                    </a:lnTo>
                    <a:lnTo>
                      <a:pt x="936" y="1840"/>
                    </a:lnTo>
                    <a:lnTo>
                      <a:pt x="922" y="1847"/>
                    </a:lnTo>
                    <a:lnTo>
                      <a:pt x="903" y="1856"/>
                    </a:lnTo>
                    <a:lnTo>
                      <a:pt x="881" y="1868"/>
                    </a:lnTo>
                    <a:lnTo>
                      <a:pt x="853" y="1882"/>
                    </a:lnTo>
                    <a:lnTo>
                      <a:pt x="822" y="1899"/>
                    </a:lnTo>
                    <a:lnTo>
                      <a:pt x="788" y="1918"/>
                    </a:lnTo>
                    <a:lnTo>
                      <a:pt x="749" y="1939"/>
                    </a:lnTo>
                    <a:lnTo>
                      <a:pt x="708" y="1963"/>
                    </a:lnTo>
                    <a:lnTo>
                      <a:pt x="665" y="1988"/>
                    </a:lnTo>
                    <a:lnTo>
                      <a:pt x="619" y="2015"/>
                    </a:lnTo>
                    <a:lnTo>
                      <a:pt x="571" y="2046"/>
                    </a:lnTo>
                    <a:lnTo>
                      <a:pt x="522" y="2077"/>
                    </a:lnTo>
                    <a:lnTo>
                      <a:pt x="470" y="2111"/>
                    </a:lnTo>
                    <a:lnTo>
                      <a:pt x="419" y="2146"/>
                    </a:lnTo>
                    <a:lnTo>
                      <a:pt x="366" y="2184"/>
                    </a:lnTo>
                    <a:lnTo>
                      <a:pt x="313" y="2223"/>
                    </a:lnTo>
                    <a:lnTo>
                      <a:pt x="259" y="2264"/>
                    </a:lnTo>
                    <a:lnTo>
                      <a:pt x="206" y="2306"/>
                    </a:lnTo>
                    <a:lnTo>
                      <a:pt x="183" y="2329"/>
                    </a:lnTo>
                    <a:lnTo>
                      <a:pt x="165" y="2356"/>
                    </a:lnTo>
                    <a:lnTo>
                      <a:pt x="151" y="2384"/>
                    </a:lnTo>
                    <a:lnTo>
                      <a:pt x="143" y="2415"/>
                    </a:lnTo>
                    <a:lnTo>
                      <a:pt x="140" y="2448"/>
                    </a:lnTo>
                    <a:lnTo>
                      <a:pt x="140" y="2804"/>
                    </a:lnTo>
                    <a:lnTo>
                      <a:pt x="137" y="2823"/>
                    </a:lnTo>
                    <a:lnTo>
                      <a:pt x="130" y="2840"/>
                    </a:lnTo>
                    <a:lnTo>
                      <a:pt x="119" y="2854"/>
                    </a:lnTo>
                    <a:lnTo>
                      <a:pt x="105" y="2864"/>
                    </a:lnTo>
                    <a:lnTo>
                      <a:pt x="88" y="2872"/>
                    </a:lnTo>
                    <a:lnTo>
                      <a:pt x="70" y="2875"/>
                    </a:lnTo>
                    <a:lnTo>
                      <a:pt x="51" y="2872"/>
                    </a:lnTo>
                    <a:lnTo>
                      <a:pt x="34" y="2865"/>
                    </a:lnTo>
                    <a:lnTo>
                      <a:pt x="19" y="2854"/>
                    </a:lnTo>
                    <a:lnTo>
                      <a:pt x="8" y="2840"/>
                    </a:lnTo>
                    <a:lnTo>
                      <a:pt x="2" y="2823"/>
                    </a:lnTo>
                    <a:lnTo>
                      <a:pt x="0" y="2805"/>
                    </a:lnTo>
                    <a:lnTo>
                      <a:pt x="0" y="2448"/>
                    </a:lnTo>
                    <a:lnTo>
                      <a:pt x="2" y="2406"/>
                    </a:lnTo>
                    <a:lnTo>
                      <a:pt x="10" y="2366"/>
                    </a:lnTo>
                    <a:lnTo>
                      <a:pt x="22" y="2328"/>
                    </a:lnTo>
                    <a:lnTo>
                      <a:pt x="39" y="2292"/>
                    </a:lnTo>
                    <a:lnTo>
                      <a:pt x="61" y="2258"/>
                    </a:lnTo>
                    <a:lnTo>
                      <a:pt x="87" y="2227"/>
                    </a:lnTo>
                    <a:lnTo>
                      <a:pt x="117" y="2199"/>
                    </a:lnTo>
                    <a:lnTo>
                      <a:pt x="173" y="2153"/>
                    </a:lnTo>
                    <a:lnTo>
                      <a:pt x="229" y="2110"/>
                    </a:lnTo>
                    <a:lnTo>
                      <a:pt x="286" y="2069"/>
                    </a:lnTo>
                    <a:lnTo>
                      <a:pt x="343" y="2030"/>
                    </a:lnTo>
                    <a:lnTo>
                      <a:pt x="397" y="1992"/>
                    </a:lnTo>
                    <a:lnTo>
                      <a:pt x="450" y="1956"/>
                    </a:lnTo>
                    <a:lnTo>
                      <a:pt x="503" y="1923"/>
                    </a:lnTo>
                    <a:lnTo>
                      <a:pt x="554" y="1892"/>
                    </a:lnTo>
                    <a:lnTo>
                      <a:pt x="601" y="1863"/>
                    </a:lnTo>
                    <a:lnTo>
                      <a:pt x="647" y="1836"/>
                    </a:lnTo>
                    <a:lnTo>
                      <a:pt x="690" y="1812"/>
                    </a:lnTo>
                    <a:lnTo>
                      <a:pt x="729" y="1791"/>
                    </a:lnTo>
                    <a:lnTo>
                      <a:pt x="765" y="1771"/>
                    </a:lnTo>
                    <a:lnTo>
                      <a:pt x="797" y="1754"/>
                    </a:lnTo>
                    <a:lnTo>
                      <a:pt x="825" y="1739"/>
                    </a:lnTo>
                    <a:lnTo>
                      <a:pt x="847" y="1728"/>
                    </a:lnTo>
                    <a:lnTo>
                      <a:pt x="847" y="1290"/>
                    </a:lnTo>
                    <a:lnTo>
                      <a:pt x="820" y="1263"/>
                    </a:lnTo>
                    <a:lnTo>
                      <a:pt x="797" y="1235"/>
                    </a:lnTo>
                    <a:lnTo>
                      <a:pt x="778" y="1203"/>
                    </a:lnTo>
                    <a:lnTo>
                      <a:pt x="762" y="1169"/>
                    </a:lnTo>
                    <a:lnTo>
                      <a:pt x="752" y="1134"/>
                    </a:lnTo>
                    <a:lnTo>
                      <a:pt x="744" y="1098"/>
                    </a:lnTo>
                    <a:lnTo>
                      <a:pt x="742" y="1060"/>
                    </a:lnTo>
                    <a:lnTo>
                      <a:pt x="742" y="539"/>
                    </a:lnTo>
                    <a:lnTo>
                      <a:pt x="745" y="481"/>
                    </a:lnTo>
                    <a:lnTo>
                      <a:pt x="755" y="424"/>
                    </a:lnTo>
                    <a:lnTo>
                      <a:pt x="770" y="369"/>
                    </a:lnTo>
                    <a:lnTo>
                      <a:pt x="791" y="316"/>
                    </a:lnTo>
                    <a:lnTo>
                      <a:pt x="816" y="268"/>
                    </a:lnTo>
                    <a:lnTo>
                      <a:pt x="847" y="221"/>
                    </a:lnTo>
                    <a:lnTo>
                      <a:pt x="882" y="178"/>
                    </a:lnTo>
                    <a:lnTo>
                      <a:pt x="921" y="139"/>
                    </a:lnTo>
                    <a:lnTo>
                      <a:pt x="963" y="104"/>
                    </a:lnTo>
                    <a:lnTo>
                      <a:pt x="1010" y="74"/>
                    </a:lnTo>
                    <a:lnTo>
                      <a:pt x="1059" y="49"/>
                    </a:lnTo>
                    <a:lnTo>
                      <a:pt x="1112" y="27"/>
                    </a:lnTo>
                    <a:lnTo>
                      <a:pt x="1167" y="13"/>
                    </a:lnTo>
                    <a:lnTo>
                      <a:pt x="1223" y="3"/>
                    </a:lnTo>
                    <a:lnTo>
                      <a:pt x="1282" y="0"/>
                    </a:lnTo>
                    <a:close/>
                  </a:path>
                </a:pathLst>
              </a:custGeom>
              <a:grpFill/>
              <a:ln w="38100">
                <a:solidFill>
                  <a:schemeClr val="tx1">
                    <a:lumMod val="95000"/>
                    <a:lumOff val="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5" name="Freeform 31">
                <a:extLst>
                  <a:ext uri="{FF2B5EF4-FFF2-40B4-BE49-F238E27FC236}">
                    <a16:creationId xmlns:a16="http://schemas.microsoft.com/office/drawing/2014/main" xmlns="" id="{BB1C2C8D-EF4B-469E-B8DF-0F40115BA6E3}"/>
                  </a:ext>
                </a:extLst>
              </p:cNvPr>
              <p:cNvSpPr>
                <a:spLocks noEditPoints="1"/>
              </p:cNvSpPr>
              <p:nvPr/>
            </p:nvSpPr>
            <p:spPr bwMode="auto">
              <a:xfrm>
                <a:off x="9309101" y="2206626"/>
                <a:ext cx="77788" cy="261938"/>
              </a:xfrm>
              <a:custGeom>
                <a:avLst/>
                <a:gdLst>
                  <a:gd name="T0" fmla="*/ 144 w 487"/>
                  <a:gd name="T1" fmla="*/ 1400 h 1649"/>
                  <a:gd name="T2" fmla="*/ 334 w 487"/>
                  <a:gd name="T3" fmla="*/ 1398 h 1649"/>
                  <a:gd name="T4" fmla="*/ 264 w 487"/>
                  <a:gd name="T5" fmla="*/ 312 h 1649"/>
                  <a:gd name="T6" fmla="*/ 217 w 487"/>
                  <a:gd name="T7" fmla="*/ 311 h 1649"/>
                  <a:gd name="T8" fmla="*/ 71 w 487"/>
                  <a:gd name="T9" fmla="*/ 0 h 1649"/>
                  <a:gd name="T10" fmla="*/ 107 w 487"/>
                  <a:gd name="T11" fmla="*/ 9 h 1649"/>
                  <a:gd name="T12" fmla="*/ 132 w 487"/>
                  <a:gd name="T13" fmla="*/ 33 h 1649"/>
                  <a:gd name="T14" fmla="*/ 142 w 487"/>
                  <a:gd name="T15" fmla="*/ 69 h 1649"/>
                  <a:gd name="T16" fmla="*/ 152 w 487"/>
                  <a:gd name="T17" fmla="*/ 115 h 1649"/>
                  <a:gd name="T18" fmla="*/ 180 w 487"/>
                  <a:gd name="T19" fmla="*/ 149 h 1649"/>
                  <a:gd name="T20" fmla="*/ 221 w 487"/>
                  <a:gd name="T21" fmla="*/ 169 h 1649"/>
                  <a:gd name="T22" fmla="*/ 264 w 487"/>
                  <a:gd name="T23" fmla="*/ 169 h 1649"/>
                  <a:gd name="T24" fmla="*/ 301 w 487"/>
                  <a:gd name="T25" fmla="*/ 154 h 1649"/>
                  <a:gd name="T26" fmla="*/ 309 w 487"/>
                  <a:gd name="T27" fmla="*/ 147 h 1649"/>
                  <a:gd name="T28" fmla="*/ 327 w 487"/>
                  <a:gd name="T29" fmla="*/ 128 h 1649"/>
                  <a:gd name="T30" fmla="*/ 344 w 487"/>
                  <a:gd name="T31" fmla="*/ 91 h 1649"/>
                  <a:gd name="T32" fmla="*/ 348 w 487"/>
                  <a:gd name="T33" fmla="*/ 50 h 1649"/>
                  <a:gd name="T34" fmla="*/ 366 w 487"/>
                  <a:gd name="T35" fmla="*/ 20 h 1649"/>
                  <a:gd name="T36" fmla="*/ 398 w 487"/>
                  <a:gd name="T37" fmla="*/ 2 h 1649"/>
                  <a:gd name="T38" fmla="*/ 435 w 487"/>
                  <a:gd name="T39" fmla="*/ 2 h 1649"/>
                  <a:gd name="T40" fmla="*/ 466 w 487"/>
                  <a:gd name="T41" fmla="*/ 20 h 1649"/>
                  <a:gd name="T42" fmla="*/ 484 w 487"/>
                  <a:gd name="T43" fmla="*/ 50 h 1649"/>
                  <a:gd name="T44" fmla="*/ 484 w 487"/>
                  <a:gd name="T45" fmla="*/ 106 h 1649"/>
                  <a:gd name="T46" fmla="*/ 463 w 487"/>
                  <a:gd name="T47" fmla="*/ 175 h 1649"/>
                  <a:gd name="T48" fmla="*/ 423 w 487"/>
                  <a:gd name="T49" fmla="*/ 233 h 1649"/>
                  <a:gd name="T50" fmla="*/ 477 w 487"/>
                  <a:gd name="T51" fmla="*/ 1439 h 1649"/>
                  <a:gd name="T52" fmla="*/ 464 w 487"/>
                  <a:gd name="T53" fmla="*/ 1468 h 1649"/>
                  <a:gd name="T54" fmla="*/ 286 w 487"/>
                  <a:gd name="T55" fmla="*/ 1631 h 1649"/>
                  <a:gd name="T56" fmla="*/ 256 w 487"/>
                  <a:gd name="T57" fmla="*/ 1647 h 1649"/>
                  <a:gd name="T58" fmla="*/ 222 w 487"/>
                  <a:gd name="T59" fmla="*/ 1647 h 1649"/>
                  <a:gd name="T60" fmla="*/ 192 w 487"/>
                  <a:gd name="T61" fmla="*/ 1631 h 1649"/>
                  <a:gd name="T62" fmla="*/ 16 w 487"/>
                  <a:gd name="T63" fmla="*/ 1471 h 1649"/>
                  <a:gd name="T64" fmla="*/ 4 w 487"/>
                  <a:gd name="T65" fmla="*/ 1442 h 1649"/>
                  <a:gd name="T66" fmla="*/ 55 w 487"/>
                  <a:gd name="T67" fmla="*/ 221 h 1649"/>
                  <a:gd name="T68" fmla="*/ 21 w 487"/>
                  <a:gd name="T69" fmla="*/ 166 h 1649"/>
                  <a:gd name="T70" fmla="*/ 3 w 487"/>
                  <a:gd name="T71" fmla="*/ 103 h 1649"/>
                  <a:gd name="T72" fmla="*/ 3 w 487"/>
                  <a:gd name="T73" fmla="*/ 50 h 1649"/>
                  <a:gd name="T74" fmla="*/ 21 w 487"/>
                  <a:gd name="T75" fmla="*/ 20 h 1649"/>
                  <a:gd name="T76" fmla="*/ 52 w 487"/>
                  <a:gd name="T77" fmla="*/ 2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7" h="1649">
                    <a:moveTo>
                      <a:pt x="191" y="307"/>
                    </a:moveTo>
                    <a:lnTo>
                      <a:pt x="144" y="1400"/>
                    </a:lnTo>
                    <a:lnTo>
                      <a:pt x="238" y="1484"/>
                    </a:lnTo>
                    <a:lnTo>
                      <a:pt x="334" y="1398"/>
                    </a:lnTo>
                    <a:lnTo>
                      <a:pt x="284" y="309"/>
                    </a:lnTo>
                    <a:lnTo>
                      <a:pt x="264" y="312"/>
                    </a:lnTo>
                    <a:lnTo>
                      <a:pt x="243" y="313"/>
                    </a:lnTo>
                    <a:lnTo>
                      <a:pt x="217" y="311"/>
                    </a:lnTo>
                    <a:lnTo>
                      <a:pt x="191" y="307"/>
                    </a:lnTo>
                    <a:close/>
                    <a:moveTo>
                      <a:pt x="71" y="0"/>
                    </a:moveTo>
                    <a:lnTo>
                      <a:pt x="90" y="2"/>
                    </a:lnTo>
                    <a:lnTo>
                      <a:pt x="107" y="9"/>
                    </a:lnTo>
                    <a:lnTo>
                      <a:pt x="121" y="20"/>
                    </a:lnTo>
                    <a:lnTo>
                      <a:pt x="132" y="33"/>
                    </a:lnTo>
                    <a:lnTo>
                      <a:pt x="139" y="50"/>
                    </a:lnTo>
                    <a:lnTo>
                      <a:pt x="142" y="69"/>
                    </a:lnTo>
                    <a:lnTo>
                      <a:pt x="144" y="94"/>
                    </a:lnTo>
                    <a:lnTo>
                      <a:pt x="152" y="115"/>
                    </a:lnTo>
                    <a:lnTo>
                      <a:pt x="164" y="134"/>
                    </a:lnTo>
                    <a:lnTo>
                      <a:pt x="180" y="149"/>
                    </a:lnTo>
                    <a:lnTo>
                      <a:pt x="199" y="161"/>
                    </a:lnTo>
                    <a:lnTo>
                      <a:pt x="221" y="169"/>
                    </a:lnTo>
                    <a:lnTo>
                      <a:pt x="244" y="172"/>
                    </a:lnTo>
                    <a:lnTo>
                      <a:pt x="264" y="169"/>
                    </a:lnTo>
                    <a:lnTo>
                      <a:pt x="283" y="163"/>
                    </a:lnTo>
                    <a:lnTo>
                      <a:pt x="301" y="154"/>
                    </a:lnTo>
                    <a:lnTo>
                      <a:pt x="305" y="150"/>
                    </a:lnTo>
                    <a:lnTo>
                      <a:pt x="309" y="147"/>
                    </a:lnTo>
                    <a:lnTo>
                      <a:pt x="313" y="144"/>
                    </a:lnTo>
                    <a:lnTo>
                      <a:pt x="327" y="128"/>
                    </a:lnTo>
                    <a:lnTo>
                      <a:pt x="337" y="111"/>
                    </a:lnTo>
                    <a:lnTo>
                      <a:pt x="344" y="91"/>
                    </a:lnTo>
                    <a:lnTo>
                      <a:pt x="346" y="69"/>
                    </a:lnTo>
                    <a:lnTo>
                      <a:pt x="348" y="50"/>
                    </a:lnTo>
                    <a:lnTo>
                      <a:pt x="355" y="33"/>
                    </a:lnTo>
                    <a:lnTo>
                      <a:pt x="366" y="20"/>
                    </a:lnTo>
                    <a:lnTo>
                      <a:pt x="381" y="9"/>
                    </a:lnTo>
                    <a:lnTo>
                      <a:pt x="398" y="2"/>
                    </a:lnTo>
                    <a:lnTo>
                      <a:pt x="417" y="0"/>
                    </a:lnTo>
                    <a:lnTo>
                      <a:pt x="435" y="2"/>
                    </a:lnTo>
                    <a:lnTo>
                      <a:pt x="451" y="9"/>
                    </a:lnTo>
                    <a:lnTo>
                      <a:pt x="466" y="20"/>
                    </a:lnTo>
                    <a:lnTo>
                      <a:pt x="477" y="33"/>
                    </a:lnTo>
                    <a:lnTo>
                      <a:pt x="484" y="50"/>
                    </a:lnTo>
                    <a:lnTo>
                      <a:pt x="487" y="69"/>
                    </a:lnTo>
                    <a:lnTo>
                      <a:pt x="484" y="106"/>
                    </a:lnTo>
                    <a:lnTo>
                      <a:pt x="477" y="142"/>
                    </a:lnTo>
                    <a:lnTo>
                      <a:pt x="463" y="175"/>
                    </a:lnTo>
                    <a:lnTo>
                      <a:pt x="445" y="205"/>
                    </a:lnTo>
                    <a:lnTo>
                      <a:pt x="423" y="233"/>
                    </a:lnTo>
                    <a:lnTo>
                      <a:pt x="478" y="1424"/>
                    </a:lnTo>
                    <a:lnTo>
                      <a:pt x="477" y="1439"/>
                    </a:lnTo>
                    <a:lnTo>
                      <a:pt x="472" y="1454"/>
                    </a:lnTo>
                    <a:lnTo>
                      <a:pt x="464" y="1468"/>
                    </a:lnTo>
                    <a:lnTo>
                      <a:pt x="454" y="1479"/>
                    </a:lnTo>
                    <a:lnTo>
                      <a:pt x="286" y="1631"/>
                    </a:lnTo>
                    <a:lnTo>
                      <a:pt x="272" y="1641"/>
                    </a:lnTo>
                    <a:lnTo>
                      <a:pt x="256" y="1647"/>
                    </a:lnTo>
                    <a:lnTo>
                      <a:pt x="239" y="1649"/>
                    </a:lnTo>
                    <a:lnTo>
                      <a:pt x="222" y="1647"/>
                    </a:lnTo>
                    <a:lnTo>
                      <a:pt x="206" y="1642"/>
                    </a:lnTo>
                    <a:lnTo>
                      <a:pt x="192" y="1631"/>
                    </a:lnTo>
                    <a:lnTo>
                      <a:pt x="27" y="1482"/>
                    </a:lnTo>
                    <a:lnTo>
                      <a:pt x="16" y="1471"/>
                    </a:lnTo>
                    <a:lnTo>
                      <a:pt x="9" y="1457"/>
                    </a:lnTo>
                    <a:lnTo>
                      <a:pt x="4" y="1442"/>
                    </a:lnTo>
                    <a:lnTo>
                      <a:pt x="2" y="1426"/>
                    </a:lnTo>
                    <a:lnTo>
                      <a:pt x="55" y="221"/>
                    </a:lnTo>
                    <a:lnTo>
                      <a:pt x="36" y="195"/>
                    </a:lnTo>
                    <a:lnTo>
                      <a:pt x="21" y="166"/>
                    </a:lnTo>
                    <a:lnTo>
                      <a:pt x="10" y="136"/>
                    </a:lnTo>
                    <a:lnTo>
                      <a:pt x="3" y="103"/>
                    </a:lnTo>
                    <a:lnTo>
                      <a:pt x="0" y="69"/>
                    </a:lnTo>
                    <a:lnTo>
                      <a:pt x="3" y="50"/>
                    </a:lnTo>
                    <a:lnTo>
                      <a:pt x="10" y="33"/>
                    </a:lnTo>
                    <a:lnTo>
                      <a:pt x="21" y="20"/>
                    </a:lnTo>
                    <a:lnTo>
                      <a:pt x="35" y="9"/>
                    </a:lnTo>
                    <a:lnTo>
                      <a:pt x="52" y="2"/>
                    </a:lnTo>
                    <a:lnTo>
                      <a:pt x="71" y="0"/>
                    </a:lnTo>
                    <a:close/>
                  </a:path>
                </a:pathLst>
              </a:custGeom>
              <a:grpFill/>
              <a:ln w="38100">
                <a:solidFill>
                  <a:schemeClr val="tx1">
                    <a:lumMod val="95000"/>
                    <a:lumOff val="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6" name="Freeform 32">
                <a:extLst>
                  <a:ext uri="{FF2B5EF4-FFF2-40B4-BE49-F238E27FC236}">
                    <a16:creationId xmlns:a16="http://schemas.microsoft.com/office/drawing/2014/main" xmlns="" id="{51B19389-3CF0-49EC-B2E6-C7083638489B}"/>
                  </a:ext>
                </a:extLst>
              </p:cNvPr>
              <p:cNvSpPr>
                <a:spLocks/>
              </p:cNvSpPr>
              <p:nvPr/>
            </p:nvSpPr>
            <p:spPr bwMode="auto">
              <a:xfrm>
                <a:off x="9474201" y="2038351"/>
                <a:ext cx="96838" cy="174625"/>
              </a:xfrm>
              <a:custGeom>
                <a:avLst/>
                <a:gdLst>
                  <a:gd name="T0" fmla="*/ 326 w 612"/>
                  <a:gd name="T1" fmla="*/ 2 h 1095"/>
                  <a:gd name="T2" fmla="*/ 356 w 612"/>
                  <a:gd name="T3" fmla="*/ 20 h 1095"/>
                  <a:gd name="T4" fmla="*/ 374 w 612"/>
                  <a:gd name="T5" fmla="*/ 51 h 1095"/>
                  <a:gd name="T6" fmla="*/ 377 w 612"/>
                  <a:gd name="T7" fmla="*/ 154 h 1095"/>
                  <a:gd name="T8" fmla="*/ 512 w 612"/>
                  <a:gd name="T9" fmla="*/ 157 h 1095"/>
                  <a:gd name="T10" fmla="*/ 543 w 612"/>
                  <a:gd name="T11" fmla="*/ 175 h 1095"/>
                  <a:gd name="T12" fmla="*/ 561 w 612"/>
                  <a:gd name="T13" fmla="*/ 205 h 1095"/>
                  <a:gd name="T14" fmla="*/ 561 w 612"/>
                  <a:gd name="T15" fmla="*/ 243 h 1095"/>
                  <a:gd name="T16" fmla="*/ 543 w 612"/>
                  <a:gd name="T17" fmla="*/ 274 h 1095"/>
                  <a:gd name="T18" fmla="*/ 512 w 612"/>
                  <a:gd name="T19" fmla="*/ 292 h 1095"/>
                  <a:gd name="T20" fmla="*/ 233 w 612"/>
                  <a:gd name="T21" fmla="*/ 295 h 1095"/>
                  <a:gd name="T22" fmla="*/ 187 w 612"/>
                  <a:gd name="T23" fmla="*/ 307 h 1095"/>
                  <a:gd name="T24" fmla="*/ 153 w 612"/>
                  <a:gd name="T25" fmla="*/ 339 h 1095"/>
                  <a:gd name="T26" fmla="*/ 142 w 612"/>
                  <a:gd name="T27" fmla="*/ 386 h 1095"/>
                  <a:gd name="T28" fmla="*/ 150 w 612"/>
                  <a:gd name="T29" fmla="*/ 425 h 1095"/>
                  <a:gd name="T30" fmla="*/ 175 w 612"/>
                  <a:gd name="T31" fmla="*/ 456 h 1095"/>
                  <a:gd name="T32" fmla="*/ 211 w 612"/>
                  <a:gd name="T33" fmla="*/ 474 h 1095"/>
                  <a:gd name="T34" fmla="*/ 379 w 612"/>
                  <a:gd name="T35" fmla="*/ 476 h 1095"/>
                  <a:gd name="T36" fmla="*/ 453 w 612"/>
                  <a:gd name="T37" fmla="*/ 488 h 1095"/>
                  <a:gd name="T38" fmla="*/ 517 w 612"/>
                  <a:gd name="T39" fmla="*/ 521 h 1095"/>
                  <a:gd name="T40" fmla="*/ 567 w 612"/>
                  <a:gd name="T41" fmla="*/ 571 h 1095"/>
                  <a:gd name="T42" fmla="*/ 600 w 612"/>
                  <a:gd name="T43" fmla="*/ 635 h 1095"/>
                  <a:gd name="T44" fmla="*/ 612 w 612"/>
                  <a:gd name="T45" fmla="*/ 707 h 1095"/>
                  <a:gd name="T46" fmla="*/ 600 w 612"/>
                  <a:gd name="T47" fmla="*/ 781 h 1095"/>
                  <a:gd name="T48" fmla="*/ 567 w 612"/>
                  <a:gd name="T49" fmla="*/ 845 h 1095"/>
                  <a:gd name="T50" fmla="*/ 517 w 612"/>
                  <a:gd name="T51" fmla="*/ 895 h 1095"/>
                  <a:gd name="T52" fmla="*/ 453 w 612"/>
                  <a:gd name="T53" fmla="*/ 928 h 1095"/>
                  <a:gd name="T54" fmla="*/ 379 w 612"/>
                  <a:gd name="T55" fmla="*/ 939 h 1095"/>
                  <a:gd name="T56" fmla="*/ 376 w 612"/>
                  <a:gd name="T57" fmla="*/ 1026 h 1095"/>
                  <a:gd name="T58" fmla="*/ 367 w 612"/>
                  <a:gd name="T59" fmla="*/ 1061 h 1095"/>
                  <a:gd name="T60" fmla="*/ 341 w 612"/>
                  <a:gd name="T61" fmla="*/ 1086 h 1095"/>
                  <a:gd name="T62" fmla="*/ 305 w 612"/>
                  <a:gd name="T63" fmla="*/ 1095 h 1095"/>
                  <a:gd name="T64" fmla="*/ 270 w 612"/>
                  <a:gd name="T65" fmla="*/ 1086 h 1095"/>
                  <a:gd name="T66" fmla="*/ 245 w 612"/>
                  <a:gd name="T67" fmla="*/ 1061 h 1095"/>
                  <a:gd name="T68" fmla="*/ 236 w 612"/>
                  <a:gd name="T69" fmla="*/ 1026 h 1095"/>
                  <a:gd name="T70" fmla="*/ 114 w 612"/>
                  <a:gd name="T71" fmla="*/ 939 h 1095"/>
                  <a:gd name="T72" fmla="*/ 78 w 612"/>
                  <a:gd name="T73" fmla="*/ 930 h 1095"/>
                  <a:gd name="T74" fmla="*/ 53 w 612"/>
                  <a:gd name="T75" fmla="*/ 905 h 1095"/>
                  <a:gd name="T76" fmla="*/ 43 w 612"/>
                  <a:gd name="T77" fmla="*/ 869 h 1095"/>
                  <a:gd name="T78" fmla="*/ 53 w 612"/>
                  <a:gd name="T79" fmla="*/ 834 h 1095"/>
                  <a:gd name="T80" fmla="*/ 78 w 612"/>
                  <a:gd name="T81" fmla="*/ 809 h 1095"/>
                  <a:gd name="T82" fmla="*/ 114 w 612"/>
                  <a:gd name="T83" fmla="*/ 799 h 1095"/>
                  <a:gd name="T84" fmla="*/ 404 w 612"/>
                  <a:gd name="T85" fmla="*/ 796 h 1095"/>
                  <a:gd name="T86" fmla="*/ 444 w 612"/>
                  <a:gd name="T87" fmla="*/ 772 h 1095"/>
                  <a:gd name="T88" fmla="*/ 467 w 612"/>
                  <a:gd name="T89" fmla="*/ 732 h 1095"/>
                  <a:gd name="T90" fmla="*/ 468 w 612"/>
                  <a:gd name="T91" fmla="*/ 687 h 1095"/>
                  <a:gd name="T92" fmla="*/ 451 w 612"/>
                  <a:gd name="T93" fmla="*/ 652 h 1095"/>
                  <a:gd name="T94" fmla="*/ 420 w 612"/>
                  <a:gd name="T95" fmla="*/ 626 h 1095"/>
                  <a:gd name="T96" fmla="*/ 379 w 612"/>
                  <a:gd name="T97" fmla="*/ 617 h 1095"/>
                  <a:gd name="T98" fmla="*/ 194 w 612"/>
                  <a:gd name="T99" fmla="*/ 614 h 1095"/>
                  <a:gd name="T100" fmla="*/ 126 w 612"/>
                  <a:gd name="T101" fmla="*/ 591 h 1095"/>
                  <a:gd name="T102" fmla="*/ 69 w 612"/>
                  <a:gd name="T103" fmla="*/ 549 h 1095"/>
                  <a:gd name="T104" fmla="*/ 26 w 612"/>
                  <a:gd name="T105" fmla="*/ 492 h 1095"/>
                  <a:gd name="T106" fmla="*/ 3 w 612"/>
                  <a:gd name="T107" fmla="*/ 423 h 1095"/>
                  <a:gd name="T108" fmla="*/ 3 w 612"/>
                  <a:gd name="T109" fmla="*/ 348 h 1095"/>
                  <a:gd name="T110" fmla="*/ 26 w 612"/>
                  <a:gd name="T111" fmla="*/ 279 h 1095"/>
                  <a:gd name="T112" fmla="*/ 69 w 612"/>
                  <a:gd name="T113" fmla="*/ 221 h 1095"/>
                  <a:gd name="T114" fmla="*/ 126 w 612"/>
                  <a:gd name="T115" fmla="*/ 180 h 1095"/>
                  <a:gd name="T116" fmla="*/ 194 w 612"/>
                  <a:gd name="T117" fmla="*/ 157 h 1095"/>
                  <a:gd name="T118" fmla="*/ 236 w 612"/>
                  <a:gd name="T119" fmla="*/ 154 h 1095"/>
                  <a:gd name="T120" fmla="*/ 239 w 612"/>
                  <a:gd name="T121" fmla="*/ 51 h 1095"/>
                  <a:gd name="T122" fmla="*/ 257 w 612"/>
                  <a:gd name="T123" fmla="*/ 20 h 1095"/>
                  <a:gd name="T124" fmla="*/ 287 w 612"/>
                  <a:gd name="T125" fmla="*/ 2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2" h="1095">
                    <a:moveTo>
                      <a:pt x="306" y="0"/>
                    </a:moveTo>
                    <a:lnTo>
                      <a:pt x="326" y="2"/>
                    </a:lnTo>
                    <a:lnTo>
                      <a:pt x="342" y="9"/>
                    </a:lnTo>
                    <a:lnTo>
                      <a:pt x="356" y="20"/>
                    </a:lnTo>
                    <a:lnTo>
                      <a:pt x="367" y="35"/>
                    </a:lnTo>
                    <a:lnTo>
                      <a:pt x="374" y="51"/>
                    </a:lnTo>
                    <a:lnTo>
                      <a:pt x="377" y="70"/>
                    </a:lnTo>
                    <a:lnTo>
                      <a:pt x="377" y="154"/>
                    </a:lnTo>
                    <a:lnTo>
                      <a:pt x="493" y="154"/>
                    </a:lnTo>
                    <a:lnTo>
                      <a:pt x="512" y="157"/>
                    </a:lnTo>
                    <a:lnTo>
                      <a:pt x="528" y="163"/>
                    </a:lnTo>
                    <a:lnTo>
                      <a:pt x="543" y="175"/>
                    </a:lnTo>
                    <a:lnTo>
                      <a:pt x="554" y="189"/>
                    </a:lnTo>
                    <a:lnTo>
                      <a:pt x="561" y="205"/>
                    </a:lnTo>
                    <a:lnTo>
                      <a:pt x="563" y="224"/>
                    </a:lnTo>
                    <a:lnTo>
                      <a:pt x="561" y="243"/>
                    </a:lnTo>
                    <a:lnTo>
                      <a:pt x="554" y="260"/>
                    </a:lnTo>
                    <a:lnTo>
                      <a:pt x="543" y="274"/>
                    </a:lnTo>
                    <a:lnTo>
                      <a:pt x="528" y="285"/>
                    </a:lnTo>
                    <a:lnTo>
                      <a:pt x="512" y="292"/>
                    </a:lnTo>
                    <a:lnTo>
                      <a:pt x="493" y="295"/>
                    </a:lnTo>
                    <a:lnTo>
                      <a:pt x="233" y="295"/>
                    </a:lnTo>
                    <a:lnTo>
                      <a:pt x="208" y="298"/>
                    </a:lnTo>
                    <a:lnTo>
                      <a:pt x="187" y="307"/>
                    </a:lnTo>
                    <a:lnTo>
                      <a:pt x="168" y="321"/>
                    </a:lnTo>
                    <a:lnTo>
                      <a:pt x="153" y="339"/>
                    </a:lnTo>
                    <a:lnTo>
                      <a:pt x="145" y="362"/>
                    </a:lnTo>
                    <a:lnTo>
                      <a:pt x="142" y="386"/>
                    </a:lnTo>
                    <a:lnTo>
                      <a:pt x="144" y="406"/>
                    </a:lnTo>
                    <a:lnTo>
                      <a:pt x="150" y="425"/>
                    </a:lnTo>
                    <a:lnTo>
                      <a:pt x="161" y="442"/>
                    </a:lnTo>
                    <a:lnTo>
                      <a:pt x="175" y="456"/>
                    </a:lnTo>
                    <a:lnTo>
                      <a:pt x="192" y="467"/>
                    </a:lnTo>
                    <a:lnTo>
                      <a:pt x="211" y="474"/>
                    </a:lnTo>
                    <a:lnTo>
                      <a:pt x="233" y="476"/>
                    </a:lnTo>
                    <a:lnTo>
                      <a:pt x="379" y="476"/>
                    </a:lnTo>
                    <a:lnTo>
                      <a:pt x="417" y="480"/>
                    </a:lnTo>
                    <a:lnTo>
                      <a:pt x="453" y="488"/>
                    </a:lnTo>
                    <a:lnTo>
                      <a:pt x="486" y="502"/>
                    </a:lnTo>
                    <a:lnTo>
                      <a:pt x="517" y="521"/>
                    </a:lnTo>
                    <a:lnTo>
                      <a:pt x="543" y="544"/>
                    </a:lnTo>
                    <a:lnTo>
                      <a:pt x="567" y="571"/>
                    </a:lnTo>
                    <a:lnTo>
                      <a:pt x="586" y="602"/>
                    </a:lnTo>
                    <a:lnTo>
                      <a:pt x="600" y="635"/>
                    </a:lnTo>
                    <a:lnTo>
                      <a:pt x="609" y="671"/>
                    </a:lnTo>
                    <a:lnTo>
                      <a:pt x="612" y="707"/>
                    </a:lnTo>
                    <a:lnTo>
                      <a:pt x="609" y="745"/>
                    </a:lnTo>
                    <a:lnTo>
                      <a:pt x="600" y="781"/>
                    </a:lnTo>
                    <a:lnTo>
                      <a:pt x="586" y="814"/>
                    </a:lnTo>
                    <a:lnTo>
                      <a:pt x="567" y="845"/>
                    </a:lnTo>
                    <a:lnTo>
                      <a:pt x="543" y="872"/>
                    </a:lnTo>
                    <a:lnTo>
                      <a:pt x="517" y="895"/>
                    </a:lnTo>
                    <a:lnTo>
                      <a:pt x="486" y="914"/>
                    </a:lnTo>
                    <a:lnTo>
                      <a:pt x="453" y="928"/>
                    </a:lnTo>
                    <a:lnTo>
                      <a:pt x="417" y="936"/>
                    </a:lnTo>
                    <a:lnTo>
                      <a:pt x="379" y="939"/>
                    </a:lnTo>
                    <a:lnTo>
                      <a:pt x="376" y="939"/>
                    </a:lnTo>
                    <a:lnTo>
                      <a:pt x="376" y="1026"/>
                    </a:lnTo>
                    <a:lnTo>
                      <a:pt x="373" y="1044"/>
                    </a:lnTo>
                    <a:lnTo>
                      <a:pt x="367" y="1061"/>
                    </a:lnTo>
                    <a:lnTo>
                      <a:pt x="355" y="1075"/>
                    </a:lnTo>
                    <a:lnTo>
                      <a:pt x="341" y="1086"/>
                    </a:lnTo>
                    <a:lnTo>
                      <a:pt x="324" y="1093"/>
                    </a:lnTo>
                    <a:lnTo>
                      <a:pt x="305" y="1095"/>
                    </a:lnTo>
                    <a:lnTo>
                      <a:pt x="286" y="1093"/>
                    </a:lnTo>
                    <a:lnTo>
                      <a:pt x="270" y="1086"/>
                    </a:lnTo>
                    <a:lnTo>
                      <a:pt x="256" y="1075"/>
                    </a:lnTo>
                    <a:lnTo>
                      <a:pt x="245" y="1061"/>
                    </a:lnTo>
                    <a:lnTo>
                      <a:pt x="238" y="1044"/>
                    </a:lnTo>
                    <a:lnTo>
                      <a:pt x="236" y="1026"/>
                    </a:lnTo>
                    <a:lnTo>
                      <a:pt x="236" y="939"/>
                    </a:lnTo>
                    <a:lnTo>
                      <a:pt x="114" y="939"/>
                    </a:lnTo>
                    <a:lnTo>
                      <a:pt x="95" y="937"/>
                    </a:lnTo>
                    <a:lnTo>
                      <a:pt x="78" y="930"/>
                    </a:lnTo>
                    <a:lnTo>
                      <a:pt x="64" y="919"/>
                    </a:lnTo>
                    <a:lnTo>
                      <a:pt x="53" y="905"/>
                    </a:lnTo>
                    <a:lnTo>
                      <a:pt x="46" y="888"/>
                    </a:lnTo>
                    <a:lnTo>
                      <a:pt x="43" y="869"/>
                    </a:lnTo>
                    <a:lnTo>
                      <a:pt x="46" y="851"/>
                    </a:lnTo>
                    <a:lnTo>
                      <a:pt x="53" y="834"/>
                    </a:lnTo>
                    <a:lnTo>
                      <a:pt x="64" y="819"/>
                    </a:lnTo>
                    <a:lnTo>
                      <a:pt x="78" y="809"/>
                    </a:lnTo>
                    <a:lnTo>
                      <a:pt x="95" y="801"/>
                    </a:lnTo>
                    <a:lnTo>
                      <a:pt x="114" y="799"/>
                    </a:lnTo>
                    <a:lnTo>
                      <a:pt x="379" y="799"/>
                    </a:lnTo>
                    <a:lnTo>
                      <a:pt x="404" y="796"/>
                    </a:lnTo>
                    <a:lnTo>
                      <a:pt x="426" y="787"/>
                    </a:lnTo>
                    <a:lnTo>
                      <a:pt x="444" y="772"/>
                    </a:lnTo>
                    <a:lnTo>
                      <a:pt x="459" y="754"/>
                    </a:lnTo>
                    <a:lnTo>
                      <a:pt x="467" y="732"/>
                    </a:lnTo>
                    <a:lnTo>
                      <a:pt x="470" y="707"/>
                    </a:lnTo>
                    <a:lnTo>
                      <a:pt x="468" y="687"/>
                    </a:lnTo>
                    <a:lnTo>
                      <a:pt x="462" y="668"/>
                    </a:lnTo>
                    <a:lnTo>
                      <a:pt x="451" y="652"/>
                    </a:lnTo>
                    <a:lnTo>
                      <a:pt x="437" y="637"/>
                    </a:lnTo>
                    <a:lnTo>
                      <a:pt x="420" y="626"/>
                    </a:lnTo>
                    <a:lnTo>
                      <a:pt x="401" y="620"/>
                    </a:lnTo>
                    <a:lnTo>
                      <a:pt x="379" y="617"/>
                    </a:lnTo>
                    <a:lnTo>
                      <a:pt x="233" y="617"/>
                    </a:lnTo>
                    <a:lnTo>
                      <a:pt x="194" y="614"/>
                    </a:lnTo>
                    <a:lnTo>
                      <a:pt x="159" y="605"/>
                    </a:lnTo>
                    <a:lnTo>
                      <a:pt x="126" y="591"/>
                    </a:lnTo>
                    <a:lnTo>
                      <a:pt x="95" y="572"/>
                    </a:lnTo>
                    <a:lnTo>
                      <a:pt x="69" y="549"/>
                    </a:lnTo>
                    <a:lnTo>
                      <a:pt x="45" y="522"/>
                    </a:lnTo>
                    <a:lnTo>
                      <a:pt x="26" y="492"/>
                    </a:lnTo>
                    <a:lnTo>
                      <a:pt x="12" y="459"/>
                    </a:lnTo>
                    <a:lnTo>
                      <a:pt x="3" y="423"/>
                    </a:lnTo>
                    <a:lnTo>
                      <a:pt x="0" y="386"/>
                    </a:lnTo>
                    <a:lnTo>
                      <a:pt x="3" y="348"/>
                    </a:lnTo>
                    <a:lnTo>
                      <a:pt x="12" y="312"/>
                    </a:lnTo>
                    <a:lnTo>
                      <a:pt x="26" y="279"/>
                    </a:lnTo>
                    <a:lnTo>
                      <a:pt x="45" y="249"/>
                    </a:lnTo>
                    <a:lnTo>
                      <a:pt x="69" y="221"/>
                    </a:lnTo>
                    <a:lnTo>
                      <a:pt x="95" y="199"/>
                    </a:lnTo>
                    <a:lnTo>
                      <a:pt x="126" y="180"/>
                    </a:lnTo>
                    <a:lnTo>
                      <a:pt x="159" y="165"/>
                    </a:lnTo>
                    <a:lnTo>
                      <a:pt x="194" y="157"/>
                    </a:lnTo>
                    <a:lnTo>
                      <a:pt x="233" y="154"/>
                    </a:lnTo>
                    <a:lnTo>
                      <a:pt x="236" y="154"/>
                    </a:lnTo>
                    <a:lnTo>
                      <a:pt x="236" y="70"/>
                    </a:lnTo>
                    <a:lnTo>
                      <a:pt x="239" y="51"/>
                    </a:lnTo>
                    <a:lnTo>
                      <a:pt x="245" y="35"/>
                    </a:lnTo>
                    <a:lnTo>
                      <a:pt x="257" y="20"/>
                    </a:lnTo>
                    <a:lnTo>
                      <a:pt x="271" y="9"/>
                    </a:lnTo>
                    <a:lnTo>
                      <a:pt x="287" y="2"/>
                    </a:lnTo>
                    <a:lnTo>
                      <a:pt x="306" y="0"/>
                    </a:lnTo>
                    <a:close/>
                  </a:path>
                </a:pathLst>
              </a:custGeom>
              <a:grpFill/>
              <a:ln w="38100">
                <a:solidFill>
                  <a:schemeClr val="tx1">
                    <a:lumMod val="95000"/>
                    <a:lumOff val="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grpSp>
        <p:nvGrpSpPr>
          <p:cNvPr id="31" name="组合 30">
            <a:extLst>
              <a:ext uri="{FF2B5EF4-FFF2-40B4-BE49-F238E27FC236}">
                <a16:creationId xmlns:a16="http://schemas.microsoft.com/office/drawing/2014/main" xmlns="" id="{E9EF9ABD-1D30-4000-BF6B-D760F667DA85}"/>
              </a:ext>
            </a:extLst>
          </p:cNvPr>
          <p:cNvGrpSpPr/>
          <p:nvPr/>
        </p:nvGrpSpPr>
        <p:grpSpPr>
          <a:xfrm>
            <a:off x="7630724" y="1340592"/>
            <a:ext cx="3458742" cy="1303768"/>
            <a:chOff x="1367406" y="2872972"/>
            <a:chExt cx="3458742" cy="1303768"/>
          </a:xfrm>
        </p:grpSpPr>
        <p:sp>
          <p:nvSpPr>
            <p:cNvPr id="32" name="文本框 31">
              <a:extLst>
                <a:ext uri="{FF2B5EF4-FFF2-40B4-BE49-F238E27FC236}">
                  <a16:creationId xmlns:a16="http://schemas.microsoft.com/office/drawing/2014/main" xmlns="" id="{07C254B0-BC2F-4507-BC0E-DCC3B72EC015}"/>
                </a:ext>
              </a:extLst>
            </p:cNvPr>
            <p:cNvSpPr txBox="1"/>
            <p:nvPr/>
          </p:nvSpPr>
          <p:spPr>
            <a:xfrm>
              <a:off x="1389051" y="3253410"/>
              <a:ext cx="3437097" cy="923330"/>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33" name="矩形 32">
              <a:extLst>
                <a:ext uri="{FF2B5EF4-FFF2-40B4-BE49-F238E27FC236}">
                  <a16:creationId xmlns:a16="http://schemas.microsoft.com/office/drawing/2014/main" xmlns="" id="{E098022E-F52D-4072-A91A-FC058AC949A7}"/>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34" name="组合 33">
            <a:extLst>
              <a:ext uri="{FF2B5EF4-FFF2-40B4-BE49-F238E27FC236}">
                <a16:creationId xmlns:a16="http://schemas.microsoft.com/office/drawing/2014/main" xmlns="" id="{9AECF35B-3EA7-43FC-8B7E-A43F1A895E63}"/>
              </a:ext>
            </a:extLst>
          </p:cNvPr>
          <p:cNvGrpSpPr/>
          <p:nvPr/>
        </p:nvGrpSpPr>
        <p:grpSpPr>
          <a:xfrm>
            <a:off x="7630724" y="4706345"/>
            <a:ext cx="3458742" cy="1303768"/>
            <a:chOff x="1367406" y="2872972"/>
            <a:chExt cx="3458742" cy="1303768"/>
          </a:xfrm>
        </p:grpSpPr>
        <p:sp>
          <p:nvSpPr>
            <p:cNvPr id="35" name="文本框 34">
              <a:extLst>
                <a:ext uri="{FF2B5EF4-FFF2-40B4-BE49-F238E27FC236}">
                  <a16:creationId xmlns:a16="http://schemas.microsoft.com/office/drawing/2014/main" xmlns="" id="{A7657564-6DAA-4C90-B5AF-B1DEE2399818}"/>
                </a:ext>
              </a:extLst>
            </p:cNvPr>
            <p:cNvSpPr txBox="1"/>
            <p:nvPr/>
          </p:nvSpPr>
          <p:spPr>
            <a:xfrm>
              <a:off x="1389051" y="3253410"/>
              <a:ext cx="3437097" cy="923330"/>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36" name="矩形 35">
              <a:extLst>
                <a:ext uri="{FF2B5EF4-FFF2-40B4-BE49-F238E27FC236}">
                  <a16:creationId xmlns:a16="http://schemas.microsoft.com/office/drawing/2014/main" xmlns="" id="{48B0F328-95DD-44AD-BC5C-921E76505DDA}"/>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37" name="组合 36">
            <a:extLst>
              <a:ext uri="{FF2B5EF4-FFF2-40B4-BE49-F238E27FC236}">
                <a16:creationId xmlns:a16="http://schemas.microsoft.com/office/drawing/2014/main" xmlns="" id="{0F781B8F-5E11-45E6-9734-1B1FC3D7827B}"/>
              </a:ext>
            </a:extLst>
          </p:cNvPr>
          <p:cNvGrpSpPr/>
          <p:nvPr/>
        </p:nvGrpSpPr>
        <p:grpSpPr>
          <a:xfrm>
            <a:off x="1013248" y="2971303"/>
            <a:ext cx="3458742" cy="1303768"/>
            <a:chOff x="1367406" y="2872972"/>
            <a:chExt cx="3458742" cy="1303768"/>
          </a:xfrm>
        </p:grpSpPr>
        <p:sp>
          <p:nvSpPr>
            <p:cNvPr id="38" name="文本框 37">
              <a:extLst>
                <a:ext uri="{FF2B5EF4-FFF2-40B4-BE49-F238E27FC236}">
                  <a16:creationId xmlns:a16="http://schemas.microsoft.com/office/drawing/2014/main" xmlns="" id="{6AEFF8C2-1EFF-4C65-BFE1-7A93ECA33180}"/>
                </a:ext>
              </a:extLst>
            </p:cNvPr>
            <p:cNvSpPr txBox="1"/>
            <p:nvPr/>
          </p:nvSpPr>
          <p:spPr>
            <a:xfrm>
              <a:off x="1389051" y="3253410"/>
              <a:ext cx="3437097" cy="923330"/>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39" name="矩形 38">
              <a:extLst>
                <a:ext uri="{FF2B5EF4-FFF2-40B4-BE49-F238E27FC236}">
                  <a16:creationId xmlns:a16="http://schemas.microsoft.com/office/drawing/2014/main" xmlns="" id="{B2637756-A0B0-4122-851C-1DA547C55629}"/>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spTree>
    <p:extLst>
      <p:ext uri="{BB962C8B-B14F-4D97-AF65-F5344CB8AC3E}">
        <p14:creationId xmlns:p14="http://schemas.microsoft.com/office/powerpoint/2010/main" val="4191452562"/>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pic>
        <p:nvPicPr>
          <p:cNvPr id="9" name="图片 8">
            <a:extLst>
              <a:ext uri="{FF2B5EF4-FFF2-40B4-BE49-F238E27FC236}">
                <a16:creationId xmlns:a16="http://schemas.microsoft.com/office/drawing/2014/main" xmlns="" id="{B7D2FCAE-F600-4B4A-A716-36F0A3D924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7661" y="1371601"/>
            <a:ext cx="2630250" cy="2638708"/>
          </a:xfrm>
          <a:custGeom>
            <a:avLst/>
            <a:gdLst>
              <a:gd name="connsiteX0" fmla="*/ 1974574 w 3949148"/>
              <a:gd name="connsiteY0" fmla="*/ 0 h 3949148"/>
              <a:gd name="connsiteX1" fmla="*/ 3949148 w 3949148"/>
              <a:gd name="connsiteY1" fmla="*/ 1974574 h 3949148"/>
              <a:gd name="connsiteX2" fmla="*/ 1974574 w 3949148"/>
              <a:gd name="connsiteY2" fmla="*/ 3949148 h 3949148"/>
              <a:gd name="connsiteX3" fmla="*/ 0 w 3949148"/>
              <a:gd name="connsiteY3" fmla="*/ 1974574 h 3949148"/>
              <a:gd name="connsiteX4" fmla="*/ 1974574 w 3949148"/>
              <a:gd name="connsiteY4" fmla="*/ 0 h 3949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148" h="3949148">
                <a:moveTo>
                  <a:pt x="1974574" y="0"/>
                </a:moveTo>
                <a:cubicBezTo>
                  <a:pt x="3065102" y="0"/>
                  <a:pt x="3949148" y="884047"/>
                  <a:pt x="3949148" y="1974574"/>
                </a:cubicBezTo>
                <a:cubicBezTo>
                  <a:pt x="3949148" y="3065101"/>
                  <a:pt x="3065102" y="3949148"/>
                  <a:pt x="1974574" y="3949148"/>
                </a:cubicBezTo>
                <a:cubicBezTo>
                  <a:pt x="884047" y="3949148"/>
                  <a:pt x="0" y="3065101"/>
                  <a:pt x="0" y="1974574"/>
                </a:cubicBezTo>
                <a:cubicBezTo>
                  <a:pt x="0" y="884047"/>
                  <a:pt x="884047" y="0"/>
                  <a:pt x="1974574" y="0"/>
                </a:cubicBezTo>
                <a:close/>
              </a:path>
            </a:pathLst>
          </a:custGeom>
          <a:ln w="76200">
            <a:solidFill>
              <a:srgbClr val="FFA300"/>
            </a:solidFill>
          </a:ln>
        </p:spPr>
      </p:pic>
      <p:pic>
        <p:nvPicPr>
          <p:cNvPr id="10" name="图片 9">
            <a:extLst>
              <a:ext uri="{FF2B5EF4-FFF2-40B4-BE49-F238E27FC236}">
                <a16:creationId xmlns:a16="http://schemas.microsoft.com/office/drawing/2014/main" xmlns="" id="{46773F7A-2FA4-4B33-89CF-801E004492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11273" y="1371600"/>
            <a:ext cx="2569454" cy="2638708"/>
          </a:xfrm>
          <a:custGeom>
            <a:avLst/>
            <a:gdLst>
              <a:gd name="connsiteX0" fmla="*/ 1974574 w 3949148"/>
              <a:gd name="connsiteY0" fmla="*/ 0 h 3949148"/>
              <a:gd name="connsiteX1" fmla="*/ 3949148 w 3949148"/>
              <a:gd name="connsiteY1" fmla="*/ 1974574 h 3949148"/>
              <a:gd name="connsiteX2" fmla="*/ 1974574 w 3949148"/>
              <a:gd name="connsiteY2" fmla="*/ 3949148 h 3949148"/>
              <a:gd name="connsiteX3" fmla="*/ 0 w 3949148"/>
              <a:gd name="connsiteY3" fmla="*/ 1974574 h 3949148"/>
              <a:gd name="connsiteX4" fmla="*/ 1974574 w 3949148"/>
              <a:gd name="connsiteY4" fmla="*/ 0 h 3949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148" h="3949148">
                <a:moveTo>
                  <a:pt x="1974574" y="0"/>
                </a:moveTo>
                <a:cubicBezTo>
                  <a:pt x="3065102" y="0"/>
                  <a:pt x="3949148" y="884047"/>
                  <a:pt x="3949148" y="1974574"/>
                </a:cubicBezTo>
                <a:cubicBezTo>
                  <a:pt x="3949148" y="3065101"/>
                  <a:pt x="3065102" y="3949148"/>
                  <a:pt x="1974574" y="3949148"/>
                </a:cubicBezTo>
                <a:cubicBezTo>
                  <a:pt x="884047" y="3949148"/>
                  <a:pt x="0" y="3065101"/>
                  <a:pt x="0" y="1974574"/>
                </a:cubicBezTo>
                <a:cubicBezTo>
                  <a:pt x="0" y="884047"/>
                  <a:pt x="884047" y="0"/>
                  <a:pt x="1974574" y="0"/>
                </a:cubicBezTo>
                <a:close/>
              </a:path>
            </a:pathLst>
          </a:custGeom>
          <a:ln w="76200">
            <a:solidFill>
              <a:srgbClr val="FFA300"/>
            </a:solidFill>
          </a:ln>
        </p:spPr>
      </p:pic>
      <p:pic>
        <p:nvPicPr>
          <p:cNvPr id="11" name="图片 10">
            <a:extLst>
              <a:ext uri="{FF2B5EF4-FFF2-40B4-BE49-F238E27FC236}">
                <a16:creationId xmlns:a16="http://schemas.microsoft.com/office/drawing/2014/main" xmlns="" id="{CE583BBF-8F10-4B6A-AACD-2A9A0FA5369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94089" y="1371600"/>
            <a:ext cx="2572057" cy="2638708"/>
          </a:xfrm>
          <a:custGeom>
            <a:avLst/>
            <a:gdLst>
              <a:gd name="connsiteX0" fmla="*/ 1974574 w 3949148"/>
              <a:gd name="connsiteY0" fmla="*/ 0 h 3949148"/>
              <a:gd name="connsiteX1" fmla="*/ 3949148 w 3949148"/>
              <a:gd name="connsiteY1" fmla="*/ 1974574 h 3949148"/>
              <a:gd name="connsiteX2" fmla="*/ 1974574 w 3949148"/>
              <a:gd name="connsiteY2" fmla="*/ 3949148 h 3949148"/>
              <a:gd name="connsiteX3" fmla="*/ 0 w 3949148"/>
              <a:gd name="connsiteY3" fmla="*/ 1974574 h 3949148"/>
              <a:gd name="connsiteX4" fmla="*/ 1974574 w 3949148"/>
              <a:gd name="connsiteY4" fmla="*/ 0 h 3949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148" h="3949148">
                <a:moveTo>
                  <a:pt x="1974574" y="0"/>
                </a:moveTo>
                <a:cubicBezTo>
                  <a:pt x="3065102" y="0"/>
                  <a:pt x="3949148" y="884047"/>
                  <a:pt x="3949148" y="1974574"/>
                </a:cubicBezTo>
                <a:cubicBezTo>
                  <a:pt x="3949148" y="3065101"/>
                  <a:pt x="3065102" y="3949148"/>
                  <a:pt x="1974574" y="3949148"/>
                </a:cubicBezTo>
                <a:cubicBezTo>
                  <a:pt x="884047" y="3949148"/>
                  <a:pt x="0" y="3065101"/>
                  <a:pt x="0" y="1974574"/>
                </a:cubicBezTo>
                <a:cubicBezTo>
                  <a:pt x="0" y="884047"/>
                  <a:pt x="884047" y="0"/>
                  <a:pt x="1974574" y="0"/>
                </a:cubicBezTo>
                <a:close/>
              </a:path>
            </a:pathLst>
          </a:custGeom>
          <a:ln w="76200">
            <a:solidFill>
              <a:srgbClr val="FFA300"/>
            </a:solidFill>
          </a:ln>
        </p:spPr>
      </p:pic>
      <p:grpSp>
        <p:nvGrpSpPr>
          <p:cNvPr id="14" name="组合 13">
            <a:extLst>
              <a:ext uri="{FF2B5EF4-FFF2-40B4-BE49-F238E27FC236}">
                <a16:creationId xmlns:a16="http://schemas.microsoft.com/office/drawing/2014/main" xmlns="" id="{1236D5E1-DE96-4020-A23D-541CED9D12C4}"/>
              </a:ext>
            </a:extLst>
          </p:cNvPr>
          <p:cNvGrpSpPr/>
          <p:nvPr/>
        </p:nvGrpSpPr>
        <p:grpSpPr>
          <a:xfrm>
            <a:off x="1300182" y="4342988"/>
            <a:ext cx="2365208" cy="1661035"/>
            <a:chOff x="1402305" y="3948361"/>
            <a:chExt cx="2365208" cy="1661035"/>
          </a:xfrm>
        </p:grpSpPr>
        <p:sp>
          <p:nvSpPr>
            <p:cNvPr id="12" name="文本框 11">
              <a:extLst>
                <a:ext uri="{FF2B5EF4-FFF2-40B4-BE49-F238E27FC236}">
                  <a16:creationId xmlns:a16="http://schemas.microsoft.com/office/drawing/2014/main" xmlns="" id="{99355931-A05E-4EFF-B086-E3DAF84C5054}"/>
                </a:ext>
              </a:extLst>
            </p:cNvPr>
            <p:cNvSpPr txBox="1"/>
            <p:nvPr/>
          </p:nvSpPr>
          <p:spPr>
            <a:xfrm>
              <a:off x="1402305" y="4409067"/>
              <a:ext cx="2365208"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13" name="矩形 12">
              <a:extLst>
                <a:ext uri="{FF2B5EF4-FFF2-40B4-BE49-F238E27FC236}">
                  <a16:creationId xmlns:a16="http://schemas.microsoft.com/office/drawing/2014/main" xmlns="" id="{3E068109-CA2C-4D22-A73E-858187B02A3F}"/>
                </a:ext>
              </a:extLst>
            </p:cNvPr>
            <p:cNvSpPr/>
            <p:nvPr/>
          </p:nvSpPr>
          <p:spPr>
            <a:xfrm>
              <a:off x="1569247" y="3948361"/>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15" name="组合 14">
            <a:extLst>
              <a:ext uri="{FF2B5EF4-FFF2-40B4-BE49-F238E27FC236}">
                <a16:creationId xmlns:a16="http://schemas.microsoft.com/office/drawing/2014/main" xmlns="" id="{AB94CC19-1E36-4DAD-959C-9D7607D4B766}"/>
              </a:ext>
            </a:extLst>
          </p:cNvPr>
          <p:cNvGrpSpPr/>
          <p:nvPr/>
        </p:nvGrpSpPr>
        <p:grpSpPr>
          <a:xfrm>
            <a:off x="4913396" y="4342988"/>
            <a:ext cx="2365208" cy="1661035"/>
            <a:chOff x="1402305" y="3948361"/>
            <a:chExt cx="2365208" cy="1661035"/>
          </a:xfrm>
        </p:grpSpPr>
        <p:sp>
          <p:nvSpPr>
            <p:cNvPr id="16" name="文本框 15">
              <a:extLst>
                <a:ext uri="{FF2B5EF4-FFF2-40B4-BE49-F238E27FC236}">
                  <a16:creationId xmlns:a16="http://schemas.microsoft.com/office/drawing/2014/main" xmlns="" id="{F5808B2D-E24F-4ED5-8989-BCD3E53D4063}"/>
                </a:ext>
              </a:extLst>
            </p:cNvPr>
            <p:cNvSpPr txBox="1"/>
            <p:nvPr/>
          </p:nvSpPr>
          <p:spPr>
            <a:xfrm>
              <a:off x="1402305" y="4409067"/>
              <a:ext cx="2365208"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17" name="矩形 16">
              <a:extLst>
                <a:ext uri="{FF2B5EF4-FFF2-40B4-BE49-F238E27FC236}">
                  <a16:creationId xmlns:a16="http://schemas.microsoft.com/office/drawing/2014/main" xmlns="" id="{47454367-BB60-4055-B495-68EE8F7ED749}"/>
                </a:ext>
              </a:extLst>
            </p:cNvPr>
            <p:cNvSpPr/>
            <p:nvPr/>
          </p:nvSpPr>
          <p:spPr>
            <a:xfrm>
              <a:off x="1569247" y="3948361"/>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18" name="组合 17">
            <a:extLst>
              <a:ext uri="{FF2B5EF4-FFF2-40B4-BE49-F238E27FC236}">
                <a16:creationId xmlns:a16="http://schemas.microsoft.com/office/drawing/2014/main" xmlns="" id="{150E0E60-511F-4462-A990-8183670B68C4}"/>
              </a:ext>
            </a:extLst>
          </p:cNvPr>
          <p:cNvGrpSpPr/>
          <p:nvPr/>
        </p:nvGrpSpPr>
        <p:grpSpPr>
          <a:xfrm>
            <a:off x="8557008" y="4253948"/>
            <a:ext cx="2365208" cy="1661035"/>
            <a:chOff x="1402305" y="3948361"/>
            <a:chExt cx="2365208" cy="1661035"/>
          </a:xfrm>
        </p:grpSpPr>
        <p:sp>
          <p:nvSpPr>
            <p:cNvPr id="19" name="文本框 18">
              <a:extLst>
                <a:ext uri="{FF2B5EF4-FFF2-40B4-BE49-F238E27FC236}">
                  <a16:creationId xmlns:a16="http://schemas.microsoft.com/office/drawing/2014/main" xmlns="" id="{38526498-92B4-4F9B-A677-56335490FBEF}"/>
                </a:ext>
              </a:extLst>
            </p:cNvPr>
            <p:cNvSpPr txBox="1"/>
            <p:nvPr/>
          </p:nvSpPr>
          <p:spPr>
            <a:xfrm>
              <a:off x="1402305" y="4409067"/>
              <a:ext cx="2365208"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20" name="矩形 19">
              <a:extLst>
                <a:ext uri="{FF2B5EF4-FFF2-40B4-BE49-F238E27FC236}">
                  <a16:creationId xmlns:a16="http://schemas.microsoft.com/office/drawing/2014/main" xmlns="" id="{FCB7E80D-F513-465E-8837-E0C5CE7AC344}"/>
                </a:ext>
              </a:extLst>
            </p:cNvPr>
            <p:cNvSpPr/>
            <p:nvPr/>
          </p:nvSpPr>
          <p:spPr>
            <a:xfrm>
              <a:off x="1569247" y="3948361"/>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spTree>
    <p:extLst>
      <p:ext uri="{BB962C8B-B14F-4D97-AF65-F5344CB8AC3E}">
        <p14:creationId xmlns:p14="http://schemas.microsoft.com/office/powerpoint/2010/main" val="839304283"/>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grpSp>
        <p:nvGrpSpPr>
          <p:cNvPr id="10" name="组合 9">
            <a:extLst>
              <a:ext uri="{FF2B5EF4-FFF2-40B4-BE49-F238E27FC236}">
                <a16:creationId xmlns:a16="http://schemas.microsoft.com/office/drawing/2014/main" xmlns="" id="{034D66C7-6DBC-424D-8DAD-3F58C032E45D}"/>
              </a:ext>
            </a:extLst>
          </p:cNvPr>
          <p:cNvGrpSpPr/>
          <p:nvPr/>
        </p:nvGrpSpPr>
        <p:grpSpPr>
          <a:xfrm>
            <a:off x="509187" y="1725161"/>
            <a:ext cx="3664271" cy="2853070"/>
            <a:chOff x="522439" y="1808921"/>
            <a:chExt cx="3664271" cy="2853070"/>
          </a:xfrm>
        </p:grpSpPr>
        <p:pic>
          <p:nvPicPr>
            <p:cNvPr id="5" name="图片 4">
              <a:extLst>
                <a:ext uri="{FF2B5EF4-FFF2-40B4-BE49-F238E27FC236}">
                  <a16:creationId xmlns:a16="http://schemas.microsoft.com/office/drawing/2014/main" xmlns="" id="{BDF03697-7E27-4856-973E-87FCA6D4757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522439" y="1808921"/>
              <a:ext cx="3664271" cy="2853070"/>
            </a:xfrm>
            <a:prstGeom prst="rect">
              <a:avLst/>
            </a:prstGeom>
          </p:spPr>
        </p:pic>
        <p:sp>
          <p:nvSpPr>
            <p:cNvPr id="8" name="文本框 7">
              <a:extLst>
                <a:ext uri="{FF2B5EF4-FFF2-40B4-BE49-F238E27FC236}">
                  <a16:creationId xmlns:a16="http://schemas.microsoft.com/office/drawing/2014/main" xmlns="" id="{E35676F0-E0AB-483F-B2FC-C4099CED659B}"/>
                </a:ext>
              </a:extLst>
            </p:cNvPr>
            <p:cNvSpPr txBox="1"/>
            <p:nvPr/>
          </p:nvSpPr>
          <p:spPr>
            <a:xfrm>
              <a:off x="1402304" y="2961862"/>
              <a:ext cx="2365208"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9" name="矩形 8">
              <a:extLst>
                <a:ext uri="{FF2B5EF4-FFF2-40B4-BE49-F238E27FC236}">
                  <a16:creationId xmlns:a16="http://schemas.microsoft.com/office/drawing/2014/main" xmlns="" id="{D50F5C8F-2608-4372-98B5-C216DA519B36}"/>
                </a:ext>
              </a:extLst>
            </p:cNvPr>
            <p:cNvSpPr/>
            <p:nvPr/>
          </p:nvSpPr>
          <p:spPr>
            <a:xfrm>
              <a:off x="1569246" y="2501156"/>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11" name="组合 10">
            <a:extLst>
              <a:ext uri="{FF2B5EF4-FFF2-40B4-BE49-F238E27FC236}">
                <a16:creationId xmlns:a16="http://schemas.microsoft.com/office/drawing/2014/main" xmlns="" id="{4C79C3A3-1C0F-43CC-80E8-812031616460}"/>
              </a:ext>
            </a:extLst>
          </p:cNvPr>
          <p:cNvGrpSpPr/>
          <p:nvPr/>
        </p:nvGrpSpPr>
        <p:grpSpPr>
          <a:xfrm>
            <a:off x="4256929" y="1725161"/>
            <a:ext cx="3664271" cy="2853070"/>
            <a:chOff x="522439" y="1808921"/>
            <a:chExt cx="3664271" cy="2853070"/>
          </a:xfrm>
        </p:grpSpPr>
        <p:pic>
          <p:nvPicPr>
            <p:cNvPr id="12" name="图片 11">
              <a:extLst>
                <a:ext uri="{FF2B5EF4-FFF2-40B4-BE49-F238E27FC236}">
                  <a16:creationId xmlns:a16="http://schemas.microsoft.com/office/drawing/2014/main" xmlns="" id="{155B1899-605D-43D5-9364-DA7BA849E4B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522439" y="1808921"/>
              <a:ext cx="3664271" cy="2853070"/>
            </a:xfrm>
            <a:prstGeom prst="rect">
              <a:avLst/>
            </a:prstGeom>
          </p:spPr>
        </p:pic>
        <p:sp>
          <p:nvSpPr>
            <p:cNvPr id="13" name="文本框 12">
              <a:extLst>
                <a:ext uri="{FF2B5EF4-FFF2-40B4-BE49-F238E27FC236}">
                  <a16:creationId xmlns:a16="http://schemas.microsoft.com/office/drawing/2014/main" xmlns="" id="{3CB96FA9-C625-4168-AF49-B945896D7121}"/>
                </a:ext>
              </a:extLst>
            </p:cNvPr>
            <p:cNvSpPr txBox="1"/>
            <p:nvPr/>
          </p:nvSpPr>
          <p:spPr>
            <a:xfrm>
              <a:off x="1402304" y="2961862"/>
              <a:ext cx="2365208"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14" name="矩形 13">
              <a:extLst>
                <a:ext uri="{FF2B5EF4-FFF2-40B4-BE49-F238E27FC236}">
                  <a16:creationId xmlns:a16="http://schemas.microsoft.com/office/drawing/2014/main" xmlns="" id="{620DADD1-39A0-4E51-9AC1-BBF6FCA19818}"/>
                </a:ext>
              </a:extLst>
            </p:cNvPr>
            <p:cNvSpPr/>
            <p:nvPr/>
          </p:nvSpPr>
          <p:spPr>
            <a:xfrm>
              <a:off x="1569246" y="2501156"/>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15" name="组合 14">
            <a:extLst>
              <a:ext uri="{FF2B5EF4-FFF2-40B4-BE49-F238E27FC236}">
                <a16:creationId xmlns:a16="http://schemas.microsoft.com/office/drawing/2014/main" xmlns="" id="{82F94C4B-FE12-4595-8BAF-B4EE4BBAF49C}"/>
              </a:ext>
            </a:extLst>
          </p:cNvPr>
          <p:cNvGrpSpPr/>
          <p:nvPr/>
        </p:nvGrpSpPr>
        <p:grpSpPr>
          <a:xfrm>
            <a:off x="8004671" y="1725161"/>
            <a:ext cx="3664271" cy="2853070"/>
            <a:chOff x="522439" y="1808921"/>
            <a:chExt cx="3664271" cy="2853070"/>
          </a:xfrm>
        </p:grpSpPr>
        <p:pic>
          <p:nvPicPr>
            <p:cNvPr id="16" name="图片 15">
              <a:extLst>
                <a:ext uri="{FF2B5EF4-FFF2-40B4-BE49-F238E27FC236}">
                  <a16:creationId xmlns:a16="http://schemas.microsoft.com/office/drawing/2014/main" xmlns="" id="{325334E1-9EF6-4B74-8397-184902AF1B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522439" y="1808921"/>
              <a:ext cx="3664271" cy="2853070"/>
            </a:xfrm>
            <a:prstGeom prst="rect">
              <a:avLst/>
            </a:prstGeom>
          </p:spPr>
        </p:pic>
        <p:sp>
          <p:nvSpPr>
            <p:cNvPr id="17" name="文本框 16">
              <a:extLst>
                <a:ext uri="{FF2B5EF4-FFF2-40B4-BE49-F238E27FC236}">
                  <a16:creationId xmlns:a16="http://schemas.microsoft.com/office/drawing/2014/main" xmlns="" id="{DFF5FBDB-E904-4955-ADA3-B4D1DD859A78}"/>
                </a:ext>
              </a:extLst>
            </p:cNvPr>
            <p:cNvSpPr txBox="1"/>
            <p:nvPr/>
          </p:nvSpPr>
          <p:spPr>
            <a:xfrm>
              <a:off x="1402304" y="2961862"/>
              <a:ext cx="2365208"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18" name="矩形 17">
              <a:extLst>
                <a:ext uri="{FF2B5EF4-FFF2-40B4-BE49-F238E27FC236}">
                  <a16:creationId xmlns:a16="http://schemas.microsoft.com/office/drawing/2014/main" xmlns="" id="{13A9AA5E-E37C-47B1-B7E9-8DF85210F965}"/>
                </a:ext>
              </a:extLst>
            </p:cNvPr>
            <p:cNvSpPr/>
            <p:nvPr/>
          </p:nvSpPr>
          <p:spPr>
            <a:xfrm>
              <a:off x="1569246" y="2501156"/>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pic>
        <p:nvPicPr>
          <p:cNvPr id="19" name="图片 18">
            <a:extLst>
              <a:ext uri="{FF2B5EF4-FFF2-40B4-BE49-F238E27FC236}">
                <a16:creationId xmlns:a16="http://schemas.microsoft.com/office/drawing/2014/main" xmlns="" id="{AB18D3EE-4FB0-4D71-91FD-DCF9E3441A7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20988" y="4967433"/>
            <a:ext cx="933481" cy="1713704"/>
          </a:xfrm>
          <a:prstGeom prst="rect">
            <a:avLst/>
          </a:prstGeom>
        </p:spPr>
      </p:pic>
      <p:pic>
        <p:nvPicPr>
          <p:cNvPr id="20" name="图片 19">
            <a:extLst>
              <a:ext uri="{FF2B5EF4-FFF2-40B4-BE49-F238E27FC236}">
                <a16:creationId xmlns:a16="http://schemas.microsoft.com/office/drawing/2014/main" xmlns="" id="{0128DE67-AD6A-4F76-B427-3132EDCD6E9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958454" y="4578231"/>
            <a:ext cx="1201041" cy="2204896"/>
          </a:xfrm>
          <a:prstGeom prst="rect">
            <a:avLst/>
          </a:prstGeom>
        </p:spPr>
      </p:pic>
    </p:spTree>
    <p:extLst>
      <p:ext uri="{BB962C8B-B14F-4D97-AF65-F5344CB8AC3E}">
        <p14:creationId xmlns:p14="http://schemas.microsoft.com/office/powerpoint/2010/main" val="553274945"/>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pic>
        <p:nvPicPr>
          <p:cNvPr id="6" name="图片 5">
            <a:extLst>
              <a:ext uri="{FF2B5EF4-FFF2-40B4-BE49-F238E27FC236}">
                <a16:creationId xmlns:a16="http://schemas.microsoft.com/office/drawing/2014/main" xmlns="" id="{AF67BC05-DE17-4DC3-905D-D756EAFF6C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91565" y="1756732"/>
            <a:ext cx="5128828" cy="3761141"/>
          </a:xfrm>
          <a:prstGeom prst="roundRect">
            <a:avLst/>
          </a:prstGeom>
          <a:ln w="76200">
            <a:solidFill>
              <a:srgbClr val="FFA300"/>
            </a:solidFill>
          </a:ln>
        </p:spPr>
      </p:pic>
      <p:grpSp>
        <p:nvGrpSpPr>
          <p:cNvPr id="8" name="组合 7">
            <a:extLst>
              <a:ext uri="{FF2B5EF4-FFF2-40B4-BE49-F238E27FC236}">
                <a16:creationId xmlns:a16="http://schemas.microsoft.com/office/drawing/2014/main" xmlns="" id="{5EB9C08C-0E24-4D29-9AF1-71B5642FC7F8}"/>
              </a:ext>
            </a:extLst>
          </p:cNvPr>
          <p:cNvGrpSpPr/>
          <p:nvPr/>
        </p:nvGrpSpPr>
        <p:grpSpPr>
          <a:xfrm>
            <a:off x="1300182" y="1756732"/>
            <a:ext cx="3377834" cy="1580767"/>
            <a:chOff x="1367406" y="2872972"/>
            <a:chExt cx="3377834" cy="1580767"/>
          </a:xfrm>
        </p:grpSpPr>
        <p:sp>
          <p:nvSpPr>
            <p:cNvPr id="9" name="文本框 8">
              <a:extLst>
                <a:ext uri="{FF2B5EF4-FFF2-40B4-BE49-F238E27FC236}">
                  <a16:creationId xmlns:a16="http://schemas.microsoft.com/office/drawing/2014/main" xmlns="" id="{A2261D1D-3761-44EF-8169-F7C6652FE943}"/>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10" name="矩形 9">
              <a:extLst>
                <a:ext uri="{FF2B5EF4-FFF2-40B4-BE49-F238E27FC236}">
                  <a16:creationId xmlns:a16="http://schemas.microsoft.com/office/drawing/2014/main" xmlns="" id="{87E319D6-FAAC-4D28-8C67-53B05493EA84}"/>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11" name="组合 10">
            <a:extLst>
              <a:ext uri="{FF2B5EF4-FFF2-40B4-BE49-F238E27FC236}">
                <a16:creationId xmlns:a16="http://schemas.microsoft.com/office/drawing/2014/main" xmlns="" id="{6FDB1DF2-1204-4956-9499-2474D4C29719}"/>
              </a:ext>
            </a:extLst>
          </p:cNvPr>
          <p:cNvGrpSpPr/>
          <p:nvPr/>
        </p:nvGrpSpPr>
        <p:grpSpPr>
          <a:xfrm>
            <a:off x="1300182" y="3849220"/>
            <a:ext cx="3377834" cy="1580767"/>
            <a:chOff x="1367406" y="2872972"/>
            <a:chExt cx="3377834" cy="1580767"/>
          </a:xfrm>
        </p:grpSpPr>
        <p:sp>
          <p:nvSpPr>
            <p:cNvPr id="12" name="文本框 11">
              <a:extLst>
                <a:ext uri="{FF2B5EF4-FFF2-40B4-BE49-F238E27FC236}">
                  <a16:creationId xmlns:a16="http://schemas.microsoft.com/office/drawing/2014/main" xmlns="" id="{8DD3FAB4-453D-4930-A866-A479F588CB28}"/>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13" name="矩形 12">
              <a:extLst>
                <a:ext uri="{FF2B5EF4-FFF2-40B4-BE49-F238E27FC236}">
                  <a16:creationId xmlns:a16="http://schemas.microsoft.com/office/drawing/2014/main" xmlns="" id="{5B7A9B9A-AD2A-4C4E-8775-A9ABE6CD4D77}"/>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spTree>
    <p:extLst>
      <p:ext uri="{BB962C8B-B14F-4D97-AF65-F5344CB8AC3E}">
        <p14:creationId xmlns:p14="http://schemas.microsoft.com/office/powerpoint/2010/main" val="3931954572"/>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30615DE-61F1-4BD2-A7E2-B456F3D19BDA}"/>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440556" y="2860293"/>
            <a:ext cx="5561025" cy="3646525"/>
          </a:xfrm>
          <a:prstGeom prst="rect">
            <a:avLst/>
          </a:prstGeom>
        </p:spPr>
      </p:pic>
      <p:grpSp>
        <p:nvGrpSpPr>
          <p:cNvPr id="3" name="组合 2">
            <a:extLst>
              <a:ext uri="{FF2B5EF4-FFF2-40B4-BE49-F238E27FC236}">
                <a16:creationId xmlns:a16="http://schemas.microsoft.com/office/drawing/2014/main" xmlns="" id="{593B917F-27B5-4C71-916B-CA00DD7D5A3B}"/>
              </a:ext>
            </a:extLst>
          </p:cNvPr>
          <p:cNvGrpSpPr/>
          <p:nvPr/>
        </p:nvGrpSpPr>
        <p:grpSpPr>
          <a:xfrm>
            <a:off x="1563314" y="2344498"/>
            <a:ext cx="6114746" cy="2192498"/>
            <a:chOff x="2179540" y="2382116"/>
            <a:chExt cx="6114746" cy="2192498"/>
          </a:xfrm>
        </p:grpSpPr>
        <p:sp>
          <p:nvSpPr>
            <p:cNvPr id="4" name="文本框 3">
              <a:extLst>
                <a:ext uri="{FF2B5EF4-FFF2-40B4-BE49-F238E27FC236}">
                  <a16:creationId xmlns:a16="http://schemas.microsoft.com/office/drawing/2014/main" xmlns="" id="{8AE27091-2CD8-4152-A287-DB04891C64BF}"/>
                </a:ext>
              </a:extLst>
            </p:cNvPr>
            <p:cNvSpPr txBox="1"/>
            <p:nvPr/>
          </p:nvSpPr>
          <p:spPr>
            <a:xfrm>
              <a:off x="2179540" y="3466618"/>
              <a:ext cx="4877242" cy="1107996"/>
            </a:xfrm>
            <a:prstGeom prst="rect">
              <a:avLst/>
            </a:prstGeom>
            <a:noFill/>
          </p:spPr>
          <p:txBody>
            <a:bodyPr wrap="square" rtlCol="0">
              <a:spAutoFit/>
            </a:bodyPr>
            <a:lstStyle/>
            <a:p>
              <a:r>
                <a:rPr lang="zh-CN" altLang="en-US" sz="6600" dirty="0">
                  <a:ln w="31750">
                    <a:solidFill>
                      <a:schemeClr val="tx1">
                        <a:lumMod val="95000"/>
                        <a:lumOff val="5000"/>
                      </a:schemeClr>
                    </a:solidFill>
                  </a:ln>
                  <a:solidFill>
                    <a:srgbClr val="FFA300"/>
                  </a:solidFill>
                  <a:cs typeface="+mn-ea"/>
                  <a:sym typeface="+mn-lt"/>
                </a:rPr>
                <a:t>请输入标题</a:t>
              </a:r>
            </a:p>
          </p:txBody>
        </p:sp>
        <p:sp>
          <p:nvSpPr>
            <p:cNvPr id="5" name="文本框 4">
              <a:extLst>
                <a:ext uri="{FF2B5EF4-FFF2-40B4-BE49-F238E27FC236}">
                  <a16:creationId xmlns:a16="http://schemas.microsoft.com/office/drawing/2014/main" xmlns="" id="{0F3255D4-F471-4B36-9EEA-A3DD7CA11B1F}"/>
                </a:ext>
              </a:extLst>
            </p:cNvPr>
            <p:cNvSpPr txBox="1"/>
            <p:nvPr/>
          </p:nvSpPr>
          <p:spPr>
            <a:xfrm>
              <a:off x="2291976" y="2382116"/>
              <a:ext cx="6002310" cy="1107996"/>
            </a:xfrm>
            <a:prstGeom prst="rect">
              <a:avLst/>
            </a:prstGeom>
            <a:noFill/>
          </p:spPr>
          <p:txBody>
            <a:bodyPr wrap="square" rtlCol="0">
              <a:spAutoFit/>
            </a:bodyPr>
            <a:lstStyle/>
            <a:p>
              <a:r>
                <a:rPr lang="en-US" altLang="zh-CN" sz="6600" dirty="0">
                  <a:ln w="31750">
                    <a:solidFill>
                      <a:schemeClr val="tx1">
                        <a:lumMod val="95000"/>
                        <a:lumOff val="5000"/>
                      </a:schemeClr>
                    </a:solidFill>
                  </a:ln>
                  <a:solidFill>
                    <a:srgbClr val="FFA300"/>
                  </a:solidFill>
                  <a:cs typeface="+mn-ea"/>
                  <a:sym typeface="+mn-lt"/>
                </a:rPr>
                <a:t>PART THREE</a:t>
              </a:r>
              <a:endParaRPr lang="zh-CN" altLang="en-US" sz="6600" dirty="0">
                <a:ln w="31750">
                  <a:solidFill>
                    <a:schemeClr val="tx1">
                      <a:lumMod val="95000"/>
                      <a:lumOff val="5000"/>
                    </a:schemeClr>
                  </a:solidFill>
                </a:ln>
                <a:solidFill>
                  <a:srgbClr val="FFA300"/>
                </a:solidFill>
                <a:cs typeface="+mn-ea"/>
                <a:sym typeface="+mn-lt"/>
              </a:endParaRPr>
            </a:p>
          </p:txBody>
        </p:sp>
      </p:grpSp>
      <p:pic>
        <p:nvPicPr>
          <p:cNvPr id="6" name="图片 5">
            <a:extLst>
              <a:ext uri="{FF2B5EF4-FFF2-40B4-BE49-F238E27FC236}">
                <a16:creationId xmlns:a16="http://schemas.microsoft.com/office/drawing/2014/main" xmlns="" id="{9C58382C-86D2-44C9-B62C-13F8B33ADBAA}"/>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94518" y="782345"/>
            <a:ext cx="1054770" cy="1144816"/>
          </a:xfrm>
          <a:prstGeom prst="rect">
            <a:avLst/>
          </a:prstGeom>
        </p:spPr>
      </p:pic>
      <p:pic>
        <p:nvPicPr>
          <p:cNvPr id="7" name="图片 6">
            <a:extLst>
              <a:ext uri="{FF2B5EF4-FFF2-40B4-BE49-F238E27FC236}">
                <a16:creationId xmlns:a16="http://schemas.microsoft.com/office/drawing/2014/main" xmlns="" id="{9CA432AF-1808-469E-8966-3E676768FFD7}"/>
              </a:ext>
            </a:extLst>
          </p:cNvPr>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822571" y="5263166"/>
            <a:ext cx="703586" cy="763651"/>
          </a:xfrm>
          <a:prstGeom prst="rect">
            <a:avLst/>
          </a:prstGeom>
        </p:spPr>
      </p:pic>
      <p:pic>
        <p:nvPicPr>
          <p:cNvPr id="8" name="图片 7">
            <a:extLst>
              <a:ext uri="{FF2B5EF4-FFF2-40B4-BE49-F238E27FC236}">
                <a16:creationId xmlns:a16="http://schemas.microsoft.com/office/drawing/2014/main" xmlns="" id="{F5F3618B-A5A2-46B9-9DD8-021495B996DF}"/>
              </a:ext>
            </a:extLst>
          </p:cNvPr>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849615" y="1003355"/>
            <a:ext cx="711680" cy="772436"/>
          </a:xfrm>
          <a:prstGeom prst="rect">
            <a:avLst/>
          </a:prstGeom>
        </p:spPr>
      </p:pic>
      <p:pic>
        <p:nvPicPr>
          <p:cNvPr id="9" name="图片 8">
            <a:extLst>
              <a:ext uri="{FF2B5EF4-FFF2-40B4-BE49-F238E27FC236}">
                <a16:creationId xmlns:a16="http://schemas.microsoft.com/office/drawing/2014/main" xmlns="" id="{4A0F8CCF-0ABA-475B-B5FF-6A2C0E2B895A}"/>
              </a:ext>
            </a:extLst>
          </p:cNvPr>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907892" y="1244629"/>
            <a:ext cx="1507459" cy="531162"/>
          </a:xfrm>
          <a:prstGeom prst="rect">
            <a:avLst/>
          </a:prstGeom>
        </p:spPr>
      </p:pic>
      <p:pic>
        <p:nvPicPr>
          <p:cNvPr id="10" name="图片 9">
            <a:extLst>
              <a:ext uri="{FF2B5EF4-FFF2-40B4-BE49-F238E27FC236}">
                <a16:creationId xmlns:a16="http://schemas.microsoft.com/office/drawing/2014/main" xmlns="" id="{6BAC0B6A-17C2-4B70-97B0-9A6C7F1B9F65}"/>
              </a:ext>
            </a:extLst>
          </p:cNvPr>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8240496">
            <a:off x="8106034" y="2174773"/>
            <a:ext cx="813205" cy="286538"/>
          </a:xfrm>
          <a:prstGeom prst="rect">
            <a:avLst/>
          </a:prstGeom>
        </p:spPr>
      </p:pic>
    </p:spTree>
    <p:extLst>
      <p:ext uri="{BB962C8B-B14F-4D97-AF65-F5344CB8AC3E}">
        <p14:creationId xmlns:p14="http://schemas.microsoft.com/office/powerpoint/2010/main" val="4282022098"/>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pic>
        <p:nvPicPr>
          <p:cNvPr id="5" name="图片 4">
            <a:extLst>
              <a:ext uri="{FF2B5EF4-FFF2-40B4-BE49-F238E27FC236}">
                <a16:creationId xmlns:a16="http://schemas.microsoft.com/office/drawing/2014/main" xmlns="" id="{179BCE07-81D8-42C8-AE8F-6DB035C673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42085" y="1139686"/>
            <a:ext cx="7783585" cy="5493632"/>
          </a:xfrm>
          <a:prstGeom prst="rect">
            <a:avLst/>
          </a:prstGeom>
        </p:spPr>
      </p:pic>
      <p:grpSp>
        <p:nvGrpSpPr>
          <p:cNvPr id="6" name="组合 5">
            <a:extLst>
              <a:ext uri="{FF2B5EF4-FFF2-40B4-BE49-F238E27FC236}">
                <a16:creationId xmlns:a16="http://schemas.microsoft.com/office/drawing/2014/main" xmlns="" id="{9C5C622D-3918-4BE6-A6F8-3F5D24380A42}"/>
              </a:ext>
            </a:extLst>
          </p:cNvPr>
          <p:cNvGrpSpPr/>
          <p:nvPr/>
        </p:nvGrpSpPr>
        <p:grpSpPr>
          <a:xfrm>
            <a:off x="1427204" y="1848233"/>
            <a:ext cx="3377834" cy="1580767"/>
            <a:chOff x="1367406" y="2872972"/>
            <a:chExt cx="3377834" cy="1580767"/>
          </a:xfrm>
        </p:grpSpPr>
        <p:sp>
          <p:nvSpPr>
            <p:cNvPr id="7" name="文本框 6">
              <a:extLst>
                <a:ext uri="{FF2B5EF4-FFF2-40B4-BE49-F238E27FC236}">
                  <a16:creationId xmlns:a16="http://schemas.microsoft.com/office/drawing/2014/main" xmlns="" id="{03208722-EC63-4528-A32D-C5D0CE04B3DF}"/>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8" name="矩形 7">
              <a:extLst>
                <a:ext uri="{FF2B5EF4-FFF2-40B4-BE49-F238E27FC236}">
                  <a16:creationId xmlns:a16="http://schemas.microsoft.com/office/drawing/2014/main" xmlns="" id="{857E2337-A7AB-4E6B-9795-C26ABD8721A3}"/>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9" name="组合 8">
            <a:extLst>
              <a:ext uri="{FF2B5EF4-FFF2-40B4-BE49-F238E27FC236}">
                <a16:creationId xmlns:a16="http://schemas.microsoft.com/office/drawing/2014/main" xmlns="" id="{156B0AEA-A424-4EA9-A220-F543336C1858}"/>
              </a:ext>
            </a:extLst>
          </p:cNvPr>
          <p:cNvGrpSpPr/>
          <p:nvPr/>
        </p:nvGrpSpPr>
        <p:grpSpPr>
          <a:xfrm>
            <a:off x="1448849" y="3886502"/>
            <a:ext cx="3377834" cy="1580767"/>
            <a:chOff x="1367406" y="2872972"/>
            <a:chExt cx="3377834" cy="1580767"/>
          </a:xfrm>
        </p:grpSpPr>
        <p:sp>
          <p:nvSpPr>
            <p:cNvPr id="10" name="文本框 9">
              <a:extLst>
                <a:ext uri="{FF2B5EF4-FFF2-40B4-BE49-F238E27FC236}">
                  <a16:creationId xmlns:a16="http://schemas.microsoft.com/office/drawing/2014/main" xmlns="" id="{FE46566E-B7D3-441B-9187-D14FF4912E11}"/>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11" name="矩形 10">
              <a:extLst>
                <a:ext uri="{FF2B5EF4-FFF2-40B4-BE49-F238E27FC236}">
                  <a16:creationId xmlns:a16="http://schemas.microsoft.com/office/drawing/2014/main" xmlns="" id="{84C897BE-FC0A-4ADB-8709-157319FA1E8A}"/>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12" name="组合 11">
            <a:extLst>
              <a:ext uri="{FF2B5EF4-FFF2-40B4-BE49-F238E27FC236}">
                <a16:creationId xmlns:a16="http://schemas.microsoft.com/office/drawing/2014/main" xmlns="" id="{43A0F48B-4CA9-4D27-924A-A4B396B9FF2C}"/>
              </a:ext>
            </a:extLst>
          </p:cNvPr>
          <p:cNvGrpSpPr/>
          <p:nvPr/>
        </p:nvGrpSpPr>
        <p:grpSpPr>
          <a:xfrm>
            <a:off x="4826683" y="3886502"/>
            <a:ext cx="3377834" cy="1580767"/>
            <a:chOff x="1367406" y="2872972"/>
            <a:chExt cx="3377834" cy="1580767"/>
          </a:xfrm>
        </p:grpSpPr>
        <p:sp>
          <p:nvSpPr>
            <p:cNvPr id="13" name="文本框 12">
              <a:extLst>
                <a:ext uri="{FF2B5EF4-FFF2-40B4-BE49-F238E27FC236}">
                  <a16:creationId xmlns:a16="http://schemas.microsoft.com/office/drawing/2014/main" xmlns="" id="{52C395F9-D266-48E3-8B3D-7708C58076F8}"/>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14" name="矩形 13">
              <a:extLst>
                <a:ext uri="{FF2B5EF4-FFF2-40B4-BE49-F238E27FC236}">
                  <a16:creationId xmlns:a16="http://schemas.microsoft.com/office/drawing/2014/main" xmlns="" id="{B1DBA3E0-00C4-4822-9F3F-BF1A4CE78D4C}"/>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spTree>
    <p:extLst>
      <p:ext uri="{BB962C8B-B14F-4D97-AF65-F5344CB8AC3E}">
        <p14:creationId xmlns:p14="http://schemas.microsoft.com/office/powerpoint/2010/main" val="3469040650"/>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pic>
        <p:nvPicPr>
          <p:cNvPr id="5" name="图片 4">
            <a:extLst>
              <a:ext uri="{FF2B5EF4-FFF2-40B4-BE49-F238E27FC236}">
                <a16:creationId xmlns:a16="http://schemas.microsoft.com/office/drawing/2014/main" xmlns="" id="{A46B83AD-EFF2-4660-AC51-1E462CFEC7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02364" y="3233531"/>
            <a:ext cx="5325496" cy="3754756"/>
          </a:xfrm>
          <a:prstGeom prst="rect">
            <a:avLst/>
          </a:prstGeom>
        </p:spPr>
      </p:pic>
      <p:grpSp>
        <p:nvGrpSpPr>
          <p:cNvPr id="6" name="组合 5">
            <a:extLst>
              <a:ext uri="{FF2B5EF4-FFF2-40B4-BE49-F238E27FC236}">
                <a16:creationId xmlns:a16="http://schemas.microsoft.com/office/drawing/2014/main" xmlns="" id="{D366EF70-69CC-4EA8-9BA3-925F5E317C8D}"/>
              </a:ext>
            </a:extLst>
          </p:cNvPr>
          <p:cNvGrpSpPr/>
          <p:nvPr/>
        </p:nvGrpSpPr>
        <p:grpSpPr>
          <a:xfrm>
            <a:off x="7523204" y="1652764"/>
            <a:ext cx="3377834" cy="1580767"/>
            <a:chOff x="1367406" y="2872972"/>
            <a:chExt cx="3377834" cy="1580767"/>
          </a:xfrm>
        </p:grpSpPr>
        <p:sp>
          <p:nvSpPr>
            <p:cNvPr id="7" name="文本框 6">
              <a:extLst>
                <a:ext uri="{FF2B5EF4-FFF2-40B4-BE49-F238E27FC236}">
                  <a16:creationId xmlns:a16="http://schemas.microsoft.com/office/drawing/2014/main" xmlns="" id="{24529176-135A-4B2A-BCC9-0BEF4458B58F}"/>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8" name="矩形 7">
              <a:extLst>
                <a:ext uri="{FF2B5EF4-FFF2-40B4-BE49-F238E27FC236}">
                  <a16:creationId xmlns:a16="http://schemas.microsoft.com/office/drawing/2014/main" xmlns="" id="{F2B4F741-52EB-45C9-A153-E7DE9F791B9A}"/>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9" name="组合 8">
            <a:extLst>
              <a:ext uri="{FF2B5EF4-FFF2-40B4-BE49-F238E27FC236}">
                <a16:creationId xmlns:a16="http://schemas.microsoft.com/office/drawing/2014/main" xmlns="" id="{0BABF5E1-E710-4E56-BBE0-CB95B6EB594E}"/>
              </a:ext>
            </a:extLst>
          </p:cNvPr>
          <p:cNvGrpSpPr/>
          <p:nvPr/>
        </p:nvGrpSpPr>
        <p:grpSpPr>
          <a:xfrm>
            <a:off x="1602012" y="1652764"/>
            <a:ext cx="5514405" cy="1580767"/>
            <a:chOff x="1367406" y="2872972"/>
            <a:chExt cx="5514405" cy="1580767"/>
          </a:xfrm>
        </p:grpSpPr>
        <p:sp>
          <p:nvSpPr>
            <p:cNvPr id="10" name="文本框 9">
              <a:extLst>
                <a:ext uri="{FF2B5EF4-FFF2-40B4-BE49-F238E27FC236}">
                  <a16:creationId xmlns:a16="http://schemas.microsoft.com/office/drawing/2014/main" xmlns="" id="{4953D69A-09CC-4C24-BBA9-ED267DEC8DB3}"/>
                </a:ext>
              </a:extLst>
            </p:cNvPr>
            <p:cNvSpPr txBox="1"/>
            <p:nvPr/>
          </p:nvSpPr>
          <p:spPr>
            <a:xfrm>
              <a:off x="1389051" y="3253410"/>
              <a:ext cx="5492760"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单击此处添加文本单击此处添加文本单击此处添加文本单击此处添加文本。单击此处添加文本单击此处添加文本单击此处</a:t>
              </a:r>
            </a:p>
            <a:p>
              <a:endParaRPr kumimoji="1" lang="zh-CN" altLang="en-US" dirty="0">
                <a:cs typeface="+mn-ea"/>
                <a:sym typeface="+mn-lt"/>
              </a:endParaRPr>
            </a:p>
          </p:txBody>
        </p:sp>
        <p:sp>
          <p:nvSpPr>
            <p:cNvPr id="11" name="矩形 10">
              <a:extLst>
                <a:ext uri="{FF2B5EF4-FFF2-40B4-BE49-F238E27FC236}">
                  <a16:creationId xmlns:a16="http://schemas.microsoft.com/office/drawing/2014/main" xmlns="" id="{B50B4141-0599-4A97-83B2-68555D613FD7}"/>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12" name="组合 11">
            <a:extLst>
              <a:ext uri="{FF2B5EF4-FFF2-40B4-BE49-F238E27FC236}">
                <a16:creationId xmlns:a16="http://schemas.microsoft.com/office/drawing/2014/main" xmlns="" id="{281232D0-25A1-49EE-9C4A-85C1FB33EC7C}"/>
              </a:ext>
            </a:extLst>
          </p:cNvPr>
          <p:cNvGrpSpPr/>
          <p:nvPr/>
        </p:nvGrpSpPr>
        <p:grpSpPr>
          <a:xfrm>
            <a:off x="1589942" y="4127046"/>
            <a:ext cx="5514405" cy="1580767"/>
            <a:chOff x="1367406" y="2872972"/>
            <a:chExt cx="5514405" cy="1580767"/>
          </a:xfrm>
        </p:grpSpPr>
        <p:sp>
          <p:nvSpPr>
            <p:cNvPr id="13" name="文本框 12">
              <a:extLst>
                <a:ext uri="{FF2B5EF4-FFF2-40B4-BE49-F238E27FC236}">
                  <a16:creationId xmlns:a16="http://schemas.microsoft.com/office/drawing/2014/main" xmlns="" id="{30AE0F0F-5EAA-446C-BD3A-8854888CAB44}"/>
                </a:ext>
              </a:extLst>
            </p:cNvPr>
            <p:cNvSpPr txBox="1"/>
            <p:nvPr/>
          </p:nvSpPr>
          <p:spPr>
            <a:xfrm>
              <a:off x="1389051" y="3253410"/>
              <a:ext cx="5492760"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单击此处添加文本单击此处添加文本单击此处添加文本单击此处添加文本。单击此处添加文本单击此处添加文本单击此处</a:t>
              </a:r>
            </a:p>
            <a:p>
              <a:endParaRPr kumimoji="1" lang="zh-CN" altLang="en-US" dirty="0">
                <a:cs typeface="+mn-ea"/>
                <a:sym typeface="+mn-lt"/>
              </a:endParaRPr>
            </a:p>
          </p:txBody>
        </p:sp>
        <p:sp>
          <p:nvSpPr>
            <p:cNvPr id="14" name="矩形 13">
              <a:extLst>
                <a:ext uri="{FF2B5EF4-FFF2-40B4-BE49-F238E27FC236}">
                  <a16:creationId xmlns:a16="http://schemas.microsoft.com/office/drawing/2014/main" xmlns="" id="{0C4B1611-B8DA-4673-A1F5-9E02931CA07F}"/>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pic>
        <p:nvPicPr>
          <p:cNvPr id="15" name="图片 14">
            <a:extLst>
              <a:ext uri="{FF2B5EF4-FFF2-40B4-BE49-F238E27FC236}">
                <a16:creationId xmlns:a16="http://schemas.microsoft.com/office/drawing/2014/main" xmlns="" id="{C132EE24-C3B4-4CF9-B24A-13313ED0C4A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698618" y="2316379"/>
            <a:ext cx="1318698" cy="1709531"/>
          </a:xfrm>
          <a:prstGeom prst="rect">
            <a:avLst/>
          </a:prstGeom>
        </p:spPr>
      </p:pic>
      <p:pic>
        <p:nvPicPr>
          <p:cNvPr id="16" name="图片 15">
            <a:extLst>
              <a:ext uri="{FF2B5EF4-FFF2-40B4-BE49-F238E27FC236}">
                <a16:creationId xmlns:a16="http://schemas.microsoft.com/office/drawing/2014/main" xmlns="" id="{A67598F5-1202-491B-9718-B70256B574F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226151" y="2794640"/>
            <a:ext cx="1318698" cy="1709531"/>
          </a:xfrm>
          <a:prstGeom prst="rect">
            <a:avLst/>
          </a:prstGeom>
        </p:spPr>
      </p:pic>
      <p:pic>
        <p:nvPicPr>
          <p:cNvPr id="17" name="图片 16">
            <a:extLst>
              <a:ext uri="{FF2B5EF4-FFF2-40B4-BE49-F238E27FC236}">
                <a16:creationId xmlns:a16="http://schemas.microsoft.com/office/drawing/2014/main" xmlns="" id="{E5A6991E-3512-491D-87FD-02837357CD4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826888" y="4638519"/>
            <a:ext cx="1318698" cy="1709531"/>
          </a:xfrm>
          <a:prstGeom prst="rect">
            <a:avLst/>
          </a:prstGeom>
        </p:spPr>
      </p:pic>
    </p:spTree>
    <p:extLst>
      <p:ext uri="{BB962C8B-B14F-4D97-AF65-F5344CB8AC3E}">
        <p14:creationId xmlns:p14="http://schemas.microsoft.com/office/powerpoint/2010/main" val="788327419"/>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grpSp>
        <p:nvGrpSpPr>
          <p:cNvPr id="8" name="组合 7">
            <a:extLst>
              <a:ext uri="{FF2B5EF4-FFF2-40B4-BE49-F238E27FC236}">
                <a16:creationId xmlns:a16="http://schemas.microsoft.com/office/drawing/2014/main" xmlns="" id="{AFFE54BA-7580-4F0C-8678-D348A1BEAACB}"/>
              </a:ext>
            </a:extLst>
          </p:cNvPr>
          <p:cNvGrpSpPr/>
          <p:nvPr/>
        </p:nvGrpSpPr>
        <p:grpSpPr>
          <a:xfrm>
            <a:off x="3748087" y="3429000"/>
            <a:ext cx="4695826" cy="2808288"/>
            <a:chOff x="3748087" y="1935163"/>
            <a:chExt cx="4695826" cy="2808288"/>
          </a:xfrm>
          <a:solidFill>
            <a:srgbClr val="FFA300"/>
          </a:solidFill>
        </p:grpSpPr>
        <p:sp>
          <p:nvSpPr>
            <p:cNvPr id="5" name="Freeform 5">
              <a:extLst>
                <a:ext uri="{FF2B5EF4-FFF2-40B4-BE49-F238E27FC236}">
                  <a16:creationId xmlns:a16="http://schemas.microsoft.com/office/drawing/2014/main" xmlns="" id="{D4817607-DC0B-4F86-8ECD-F3DB43DA73FC}"/>
                </a:ext>
              </a:extLst>
            </p:cNvPr>
            <p:cNvSpPr>
              <a:spLocks noEditPoints="1"/>
            </p:cNvSpPr>
            <p:nvPr/>
          </p:nvSpPr>
          <p:spPr bwMode="auto">
            <a:xfrm>
              <a:off x="5264150" y="1935163"/>
              <a:ext cx="1674813" cy="2165350"/>
            </a:xfrm>
            <a:custGeom>
              <a:avLst/>
              <a:gdLst>
                <a:gd name="T0" fmla="*/ 149 w 297"/>
                <a:gd name="T1" fmla="*/ 0 h 384"/>
                <a:gd name="T2" fmla="*/ 0 w 297"/>
                <a:gd name="T3" fmla="*/ 148 h 384"/>
                <a:gd name="T4" fmla="*/ 149 w 297"/>
                <a:gd name="T5" fmla="*/ 384 h 384"/>
                <a:gd name="T6" fmla="*/ 297 w 297"/>
                <a:gd name="T7" fmla="*/ 148 h 384"/>
                <a:gd name="T8" fmla="*/ 149 w 297"/>
                <a:gd name="T9" fmla="*/ 0 h 384"/>
                <a:gd name="T10" fmla="*/ 149 w 297"/>
                <a:gd name="T11" fmla="*/ 267 h 384"/>
                <a:gd name="T12" fmla="*/ 24 w 297"/>
                <a:gd name="T13" fmla="*/ 142 h 384"/>
                <a:gd name="T14" fmla="*/ 149 w 297"/>
                <a:gd name="T15" fmla="*/ 17 h 384"/>
                <a:gd name="T16" fmla="*/ 274 w 297"/>
                <a:gd name="T17" fmla="*/ 142 h 384"/>
                <a:gd name="T18" fmla="*/ 149 w 297"/>
                <a:gd name="T19" fmla="*/ 2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384">
                  <a:moveTo>
                    <a:pt x="149" y="0"/>
                  </a:moveTo>
                  <a:cubicBezTo>
                    <a:pt x="67" y="0"/>
                    <a:pt x="0" y="67"/>
                    <a:pt x="0" y="148"/>
                  </a:cubicBezTo>
                  <a:cubicBezTo>
                    <a:pt x="0" y="230"/>
                    <a:pt x="149" y="384"/>
                    <a:pt x="149" y="384"/>
                  </a:cubicBezTo>
                  <a:cubicBezTo>
                    <a:pt x="149" y="384"/>
                    <a:pt x="297" y="230"/>
                    <a:pt x="297" y="148"/>
                  </a:cubicBezTo>
                  <a:cubicBezTo>
                    <a:pt x="297" y="67"/>
                    <a:pt x="231" y="0"/>
                    <a:pt x="149" y="0"/>
                  </a:cubicBezTo>
                  <a:close/>
                  <a:moveTo>
                    <a:pt x="149" y="267"/>
                  </a:moveTo>
                  <a:cubicBezTo>
                    <a:pt x="80" y="267"/>
                    <a:pt x="24" y="211"/>
                    <a:pt x="24" y="142"/>
                  </a:cubicBezTo>
                  <a:cubicBezTo>
                    <a:pt x="24" y="73"/>
                    <a:pt x="80" y="17"/>
                    <a:pt x="149" y="17"/>
                  </a:cubicBezTo>
                  <a:cubicBezTo>
                    <a:pt x="218" y="17"/>
                    <a:pt x="274" y="73"/>
                    <a:pt x="274" y="142"/>
                  </a:cubicBezTo>
                  <a:cubicBezTo>
                    <a:pt x="274" y="211"/>
                    <a:pt x="218" y="267"/>
                    <a:pt x="149" y="267"/>
                  </a:cubicBez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6" name="Freeform 6">
              <a:extLst>
                <a:ext uri="{FF2B5EF4-FFF2-40B4-BE49-F238E27FC236}">
                  <a16:creationId xmlns:a16="http://schemas.microsoft.com/office/drawing/2014/main" xmlns="" id="{DC2CCBDA-545D-4729-B286-4F5169F6F0AE}"/>
                </a:ext>
              </a:extLst>
            </p:cNvPr>
            <p:cNvSpPr>
              <a:spLocks noEditPoints="1"/>
            </p:cNvSpPr>
            <p:nvPr/>
          </p:nvSpPr>
          <p:spPr bwMode="auto">
            <a:xfrm>
              <a:off x="6238875" y="2865438"/>
              <a:ext cx="2205038" cy="1878013"/>
            </a:xfrm>
            <a:custGeom>
              <a:avLst/>
              <a:gdLst>
                <a:gd name="T0" fmla="*/ 365 w 391"/>
                <a:gd name="T1" fmla="*/ 121 h 333"/>
                <a:gd name="T2" fmla="*/ 178 w 391"/>
                <a:gd name="T3" fmla="*/ 26 h 333"/>
                <a:gd name="T4" fmla="*/ 0 w 391"/>
                <a:gd name="T5" fmla="*/ 239 h 333"/>
                <a:gd name="T6" fmla="*/ 270 w 391"/>
                <a:gd name="T7" fmla="*/ 308 h 333"/>
                <a:gd name="T8" fmla="*/ 365 w 391"/>
                <a:gd name="T9" fmla="*/ 121 h 333"/>
                <a:gd name="T10" fmla="*/ 112 w 391"/>
                <a:gd name="T11" fmla="*/ 203 h 333"/>
                <a:gd name="T12" fmla="*/ 192 w 391"/>
                <a:gd name="T13" fmla="*/ 46 h 333"/>
                <a:gd name="T14" fmla="*/ 350 w 391"/>
                <a:gd name="T15" fmla="*/ 126 h 333"/>
                <a:gd name="T16" fmla="*/ 269 w 391"/>
                <a:gd name="T17" fmla="*/ 284 h 333"/>
                <a:gd name="T18" fmla="*/ 112 w 391"/>
                <a:gd name="T19" fmla="*/ 20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1" h="333">
                  <a:moveTo>
                    <a:pt x="365" y="121"/>
                  </a:moveTo>
                  <a:cubicBezTo>
                    <a:pt x="340" y="43"/>
                    <a:pt x="256" y="0"/>
                    <a:pt x="178" y="26"/>
                  </a:cubicBezTo>
                  <a:cubicBezTo>
                    <a:pt x="101" y="51"/>
                    <a:pt x="0" y="239"/>
                    <a:pt x="0" y="239"/>
                  </a:cubicBezTo>
                  <a:cubicBezTo>
                    <a:pt x="0" y="239"/>
                    <a:pt x="192" y="333"/>
                    <a:pt x="270" y="308"/>
                  </a:cubicBezTo>
                  <a:cubicBezTo>
                    <a:pt x="348" y="282"/>
                    <a:pt x="391" y="199"/>
                    <a:pt x="365" y="121"/>
                  </a:cubicBezTo>
                  <a:close/>
                  <a:moveTo>
                    <a:pt x="112" y="203"/>
                  </a:moveTo>
                  <a:cubicBezTo>
                    <a:pt x="90" y="138"/>
                    <a:pt x="126" y="67"/>
                    <a:pt x="192" y="46"/>
                  </a:cubicBezTo>
                  <a:cubicBezTo>
                    <a:pt x="258" y="24"/>
                    <a:pt x="328" y="60"/>
                    <a:pt x="350" y="126"/>
                  </a:cubicBezTo>
                  <a:cubicBezTo>
                    <a:pt x="371" y="192"/>
                    <a:pt x="335" y="262"/>
                    <a:pt x="269" y="284"/>
                  </a:cubicBezTo>
                  <a:cubicBezTo>
                    <a:pt x="203" y="305"/>
                    <a:pt x="133" y="269"/>
                    <a:pt x="112" y="203"/>
                  </a:cubicBez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7" name="Freeform 7">
              <a:extLst>
                <a:ext uri="{FF2B5EF4-FFF2-40B4-BE49-F238E27FC236}">
                  <a16:creationId xmlns:a16="http://schemas.microsoft.com/office/drawing/2014/main" xmlns="" id="{88651AB0-D07A-45EF-A1B4-1EF077E1FAFF}"/>
                </a:ext>
              </a:extLst>
            </p:cNvPr>
            <p:cNvSpPr>
              <a:spLocks noEditPoints="1"/>
            </p:cNvSpPr>
            <p:nvPr/>
          </p:nvSpPr>
          <p:spPr bwMode="auto">
            <a:xfrm>
              <a:off x="3748087" y="2849563"/>
              <a:ext cx="2198688" cy="1876425"/>
            </a:xfrm>
            <a:custGeom>
              <a:avLst/>
              <a:gdLst>
                <a:gd name="T0" fmla="*/ 25 w 390"/>
                <a:gd name="T1" fmla="*/ 120 h 333"/>
                <a:gd name="T2" fmla="*/ 121 w 390"/>
                <a:gd name="T3" fmla="*/ 307 h 333"/>
                <a:gd name="T4" fmla="*/ 390 w 390"/>
                <a:gd name="T5" fmla="*/ 239 h 333"/>
                <a:gd name="T6" fmla="*/ 212 w 390"/>
                <a:gd name="T7" fmla="*/ 25 h 333"/>
                <a:gd name="T8" fmla="*/ 25 w 390"/>
                <a:gd name="T9" fmla="*/ 120 h 333"/>
                <a:gd name="T10" fmla="*/ 279 w 390"/>
                <a:gd name="T11" fmla="*/ 203 h 333"/>
                <a:gd name="T12" fmla="*/ 122 w 390"/>
                <a:gd name="T13" fmla="*/ 283 h 333"/>
                <a:gd name="T14" fmla="*/ 41 w 390"/>
                <a:gd name="T15" fmla="*/ 126 h 333"/>
                <a:gd name="T16" fmla="*/ 199 w 390"/>
                <a:gd name="T17" fmla="*/ 45 h 333"/>
                <a:gd name="T18" fmla="*/ 279 w 390"/>
                <a:gd name="T19" fmla="*/ 20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0" h="333">
                  <a:moveTo>
                    <a:pt x="25" y="120"/>
                  </a:moveTo>
                  <a:cubicBezTo>
                    <a:pt x="0" y="198"/>
                    <a:pt x="43" y="282"/>
                    <a:pt x="121" y="307"/>
                  </a:cubicBezTo>
                  <a:cubicBezTo>
                    <a:pt x="199" y="333"/>
                    <a:pt x="390" y="239"/>
                    <a:pt x="390" y="239"/>
                  </a:cubicBezTo>
                  <a:cubicBezTo>
                    <a:pt x="390" y="239"/>
                    <a:pt x="290" y="51"/>
                    <a:pt x="212" y="25"/>
                  </a:cubicBezTo>
                  <a:cubicBezTo>
                    <a:pt x="134" y="0"/>
                    <a:pt x="51" y="43"/>
                    <a:pt x="25" y="120"/>
                  </a:cubicBezTo>
                  <a:close/>
                  <a:moveTo>
                    <a:pt x="279" y="203"/>
                  </a:moveTo>
                  <a:cubicBezTo>
                    <a:pt x="258" y="269"/>
                    <a:pt x="187" y="305"/>
                    <a:pt x="122" y="283"/>
                  </a:cubicBezTo>
                  <a:cubicBezTo>
                    <a:pt x="56" y="262"/>
                    <a:pt x="20" y="191"/>
                    <a:pt x="41" y="126"/>
                  </a:cubicBezTo>
                  <a:cubicBezTo>
                    <a:pt x="63" y="60"/>
                    <a:pt x="133" y="24"/>
                    <a:pt x="199" y="45"/>
                  </a:cubicBezTo>
                  <a:cubicBezTo>
                    <a:pt x="265" y="67"/>
                    <a:pt x="301" y="137"/>
                    <a:pt x="279" y="203"/>
                  </a:cubicBez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nvGrpSpPr>
          <p:cNvPr id="9" name="组合 8">
            <a:extLst>
              <a:ext uri="{FF2B5EF4-FFF2-40B4-BE49-F238E27FC236}">
                <a16:creationId xmlns:a16="http://schemas.microsoft.com/office/drawing/2014/main" xmlns="" id="{2399104C-70AE-4EC4-B668-BEFB086A15A2}"/>
              </a:ext>
            </a:extLst>
          </p:cNvPr>
          <p:cNvGrpSpPr/>
          <p:nvPr/>
        </p:nvGrpSpPr>
        <p:grpSpPr>
          <a:xfrm>
            <a:off x="4695632" y="1494426"/>
            <a:ext cx="3356189" cy="1599808"/>
            <a:chOff x="1389051" y="2853931"/>
            <a:chExt cx="3356189" cy="1599808"/>
          </a:xfrm>
        </p:grpSpPr>
        <p:sp>
          <p:nvSpPr>
            <p:cNvPr id="10" name="文本框 9">
              <a:extLst>
                <a:ext uri="{FF2B5EF4-FFF2-40B4-BE49-F238E27FC236}">
                  <a16:creationId xmlns:a16="http://schemas.microsoft.com/office/drawing/2014/main" xmlns="" id="{8C22B238-B859-48A2-B6F2-899A3E9E1ED6}"/>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11" name="矩形 10">
              <a:extLst>
                <a:ext uri="{FF2B5EF4-FFF2-40B4-BE49-F238E27FC236}">
                  <a16:creationId xmlns:a16="http://schemas.microsoft.com/office/drawing/2014/main" xmlns="" id="{1D46AC58-4A04-40D1-B911-6E634FAC6885}"/>
                </a:ext>
              </a:extLst>
            </p:cNvPr>
            <p:cNvSpPr/>
            <p:nvPr/>
          </p:nvSpPr>
          <p:spPr>
            <a:xfrm>
              <a:off x="1916631" y="2853931"/>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12" name="组合 11">
            <a:extLst>
              <a:ext uri="{FF2B5EF4-FFF2-40B4-BE49-F238E27FC236}">
                <a16:creationId xmlns:a16="http://schemas.microsoft.com/office/drawing/2014/main" xmlns="" id="{2092444D-B489-45E6-ACEC-9AA054825F60}"/>
              </a:ext>
            </a:extLst>
          </p:cNvPr>
          <p:cNvGrpSpPr/>
          <p:nvPr/>
        </p:nvGrpSpPr>
        <p:grpSpPr>
          <a:xfrm>
            <a:off x="8443913" y="3276844"/>
            <a:ext cx="3356189" cy="1599808"/>
            <a:chOff x="1389051" y="2853931"/>
            <a:chExt cx="3356189" cy="1599808"/>
          </a:xfrm>
        </p:grpSpPr>
        <p:sp>
          <p:nvSpPr>
            <p:cNvPr id="13" name="文本框 12">
              <a:extLst>
                <a:ext uri="{FF2B5EF4-FFF2-40B4-BE49-F238E27FC236}">
                  <a16:creationId xmlns:a16="http://schemas.microsoft.com/office/drawing/2014/main" xmlns="" id="{CF4878B6-418F-406C-AC00-C98B60C1D45D}"/>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14" name="矩形 13">
              <a:extLst>
                <a:ext uri="{FF2B5EF4-FFF2-40B4-BE49-F238E27FC236}">
                  <a16:creationId xmlns:a16="http://schemas.microsoft.com/office/drawing/2014/main" xmlns="" id="{1D859E14-9943-456C-8831-5C0D824F1617}"/>
                </a:ext>
              </a:extLst>
            </p:cNvPr>
            <p:cNvSpPr/>
            <p:nvPr/>
          </p:nvSpPr>
          <p:spPr>
            <a:xfrm>
              <a:off x="1916631" y="2853931"/>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15" name="组合 14">
            <a:extLst>
              <a:ext uri="{FF2B5EF4-FFF2-40B4-BE49-F238E27FC236}">
                <a16:creationId xmlns:a16="http://schemas.microsoft.com/office/drawing/2014/main" xmlns="" id="{66D07424-02AA-41B3-906E-3B31A4DA636C}"/>
              </a:ext>
            </a:extLst>
          </p:cNvPr>
          <p:cNvGrpSpPr/>
          <p:nvPr/>
        </p:nvGrpSpPr>
        <p:grpSpPr>
          <a:xfrm>
            <a:off x="761403" y="3276844"/>
            <a:ext cx="3356189" cy="1599808"/>
            <a:chOff x="1389051" y="2853931"/>
            <a:chExt cx="3356189" cy="1599808"/>
          </a:xfrm>
        </p:grpSpPr>
        <p:sp>
          <p:nvSpPr>
            <p:cNvPr id="16" name="文本框 15">
              <a:extLst>
                <a:ext uri="{FF2B5EF4-FFF2-40B4-BE49-F238E27FC236}">
                  <a16:creationId xmlns:a16="http://schemas.microsoft.com/office/drawing/2014/main" xmlns="" id="{3389B0D2-5B35-4830-A34A-2AF20619B103}"/>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17" name="矩形 16">
              <a:extLst>
                <a:ext uri="{FF2B5EF4-FFF2-40B4-BE49-F238E27FC236}">
                  <a16:creationId xmlns:a16="http://schemas.microsoft.com/office/drawing/2014/main" xmlns="" id="{0D0ED3CB-84EE-433B-B956-91C4CD02A188}"/>
                </a:ext>
              </a:extLst>
            </p:cNvPr>
            <p:cNvSpPr/>
            <p:nvPr/>
          </p:nvSpPr>
          <p:spPr>
            <a:xfrm>
              <a:off x="1916631" y="2853931"/>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pic>
        <p:nvPicPr>
          <p:cNvPr id="18" name="图片 17">
            <a:extLst>
              <a:ext uri="{FF2B5EF4-FFF2-40B4-BE49-F238E27FC236}">
                <a16:creationId xmlns:a16="http://schemas.microsoft.com/office/drawing/2014/main" xmlns="" id="{DCDF2E5E-BD11-418E-91D8-13E81150BB9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224774" y="870492"/>
            <a:ext cx="1318698" cy="1709531"/>
          </a:xfrm>
          <a:prstGeom prst="rect">
            <a:avLst/>
          </a:prstGeom>
        </p:spPr>
      </p:pic>
      <p:pic>
        <p:nvPicPr>
          <p:cNvPr id="19" name="图片 18">
            <a:extLst>
              <a:ext uri="{FF2B5EF4-FFF2-40B4-BE49-F238E27FC236}">
                <a16:creationId xmlns:a16="http://schemas.microsoft.com/office/drawing/2014/main" xmlns="" id="{E0AF643E-6C9F-40CC-B8E2-07EE5906730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001610" y="1283935"/>
            <a:ext cx="1318698" cy="1709531"/>
          </a:xfrm>
          <a:prstGeom prst="rect">
            <a:avLst/>
          </a:prstGeom>
        </p:spPr>
      </p:pic>
    </p:spTree>
    <p:extLst>
      <p:ext uri="{BB962C8B-B14F-4D97-AF65-F5344CB8AC3E}">
        <p14:creationId xmlns:p14="http://schemas.microsoft.com/office/powerpoint/2010/main" val="4243007465"/>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grpSp>
        <p:nvGrpSpPr>
          <p:cNvPr id="20" name="组合 19">
            <a:extLst>
              <a:ext uri="{FF2B5EF4-FFF2-40B4-BE49-F238E27FC236}">
                <a16:creationId xmlns:a16="http://schemas.microsoft.com/office/drawing/2014/main" xmlns="" id="{8C7E80BF-5ABE-4F72-B5A1-F3EC2D6B5ED0}"/>
              </a:ext>
            </a:extLst>
          </p:cNvPr>
          <p:cNvGrpSpPr/>
          <p:nvPr/>
        </p:nvGrpSpPr>
        <p:grpSpPr>
          <a:xfrm>
            <a:off x="8906753" y="987755"/>
            <a:ext cx="2212288" cy="4948808"/>
            <a:chOff x="663901" y="1615765"/>
            <a:chExt cx="2212288" cy="4948808"/>
          </a:xfrm>
          <a:solidFill>
            <a:srgbClr val="FFA300"/>
          </a:solidFill>
        </p:grpSpPr>
        <p:grpSp>
          <p:nvGrpSpPr>
            <p:cNvPr id="5" name="Group 21">
              <a:extLst>
                <a:ext uri="{FF2B5EF4-FFF2-40B4-BE49-F238E27FC236}">
                  <a16:creationId xmlns:a16="http://schemas.microsoft.com/office/drawing/2014/main" xmlns="" id="{8644FD67-BD89-42FA-8496-465F0CC2B022}"/>
                </a:ext>
              </a:extLst>
            </p:cNvPr>
            <p:cNvGrpSpPr/>
            <p:nvPr/>
          </p:nvGrpSpPr>
          <p:grpSpPr>
            <a:xfrm>
              <a:off x="693381" y="1615765"/>
              <a:ext cx="1283025" cy="1279179"/>
              <a:chOff x="693381" y="1615765"/>
              <a:chExt cx="1283025" cy="1279179"/>
            </a:xfrm>
            <a:grpFill/>
          </p:grpSpPr>
          <p:sp>
            <p:nvSpPr>
              <p:cNvPr id="6" name="Freeform 23">
                <a:extLst>
                  <a:ext uri="{FF2B5EF4-FFF2-40B4-BE49-F238E27FC236}">
                    <a16:creationId xmlns:a16="http://schemas.microsoft.com/office/drawing/2014/main" xmlns="" id="{0496BE0D-0760-4014-A62D-FE58E0D49626}"/>
                  </a:ext>
                </a:extLst>
              </p:cNvPr>
              <p:cNvSpPr>
                <a:spLocks/>
              </p:cNvSpPr>
              <p:nvPr/>
            </p:nvSpPr>
            <p:spPr bwMode="auto">
              <a:xfrm>
                <a:off x="693381" y="1615765"/>
                <a:ext cx="1283025" cy="1279179"/>
              </a:xfrm>
              <a:custGeom>
                <a:avLst/>
                <a:gdLst>
                  <a:gd name="T0" fmla="*/ 86 w 90"/>
                  <a:gd name="T1" fmla="*/ 38 h 90"/>
                  <a:gd name="T2" fmla="*/ 86 w 90"/>
                  <a:gd name="T3" fmla="*/ 52 h 90"/>
                  <a:gd name="T4" fmla="*/ 52 w 90"/>
                  <a:gd name="T5" fmla="*/ 86 h 90"/>
                  <a:gd name="T6" fmla="*/ 38 w 90"/>
                  <a:gd name="T7" fmla="*/ 86 h 90"/>
                  <a:gd name="T8" fmla="*/ 4 w 90"/>
                  <a:gd name="T9" fmla="*/ 52 h 90"/>
                  <a:gd name="T10" fmla="*/ 4 w 90"/>
                  <a:gd name="T11" fmla="*/ 38 h 90"/>
                  <a:gd name="T12" fmla="*/ 38 w 90"/>
                  <a:gd name="T13" fmla="*/ 4 h 90"/>
                  <a:gd name="T14" fmla="*/ 52 w 90"/>
                  <a:gd name="T15" fmla="*/ 4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2"/>
                    </a:cubicBezTo>
                    <a:cubicBezTo>
                      <a:pt x="52" y="86"/>
                      <a:pt x="52" y="86"/>
                      <a:pt x="52" y="86"/>
                    </a:cubicBezTo>
                    <a:cubicBezTo>
                      <a:pt x="48" y="90"/>
                      <a:pt x="42" y="90"/>
                      <a:pt x="38" y="86"/>
                    </a:cubicBezTo>
                    <a:cubicBezTo>
                      <a:pt x="4" y="52"/>
                      <a:pt x="4" y="52"/>
                      <a:pt x="4" y="52"/>
                    </a:cubicBezTo>
                    <a:cubicBezTo>
                      <a:pt x="0" y="48"/>
                      <a:pt x="0" y="42"/>
                      <a:pt x="4" y="38"/>
                    </a:cubicBezTo>
                    <a:cubicBezTo>
                      <a:pt x="38" y="4"/>
                      <a:pt x="38" y="4"/>
                      <a:pt x="38" y="4"/>
                    </a:cubicBezTo>
                    <a:cubicBezTo>
                      <a:pt x="42" y="0"/>
                      <a:pt x="48" y="0"/>
                      <a:pt x="52" y="4"/>
                    </a:cubicBezTo>
                    <a:lnTo>
                      <a:pt x="86" y="38"/>
                    </a:lnTo>
                    <a:close/>
                  </a:path>
                </a:pathLst>
              </a:custGeom>
              <a:grpFill/>
              <a:ln w="57150">
                <a:solidFill>
                  <a:schemeClr val="tx1">
                    <a:lumMod val="95000"/>
                    <a:lumOff val="5000"/>
                  </a:schemeClr>
                </a:solidFill>
              </a:ln>
            </p:spPr>
            <p:txBody>
              <a:bodyPr vert="horz" wrap="square" lIns="91440" tIns="45720" rIns="91440" bIns="45720" numCol="1" anchor="ctr" anchorCtr="0" compatLnSpc="1">
                <a:prstTxWarp prst="textNoShape">
                  <a:avLst/>
                </a:prstTxWarp>
              </a:bodyPr>
              <a:lstStyle/>
              <a:p>
                <a:pPr algn="ctr"/>
                <a:r>
                  <a:rPr lang="en-US" sz="2400" dirty="0">
                    <a:solidFill>
                      <a:schemeClr val="bg1"/>
                    </a:solidFill>
                    <a:cs typeface="+mn-ea"/>
                    <a:sym typeface="+mn-lt"/>
                  </a:rPr>
                  <a:t>01</a:t>
                </a:r>
              </a:p>
            </p:txBody>
          </p:sp>
          <p:sp>
            <p:nvSpPr>
              <p:cNvPr id="7" name="Freeform 23">
                <a:extLst>
                  <a:ext uri="{FF2B5EF4-FFF2-40B4-BE49-F238E27FC236}">
                    <a16:creationId xmlns:a16="http://schemas.microsoft.com/office/drawing/2014/main" xmlns="" id="{28FE3626-B486-4720-8D66-DA28AF35BEDB}"/>
                  </a:ext>
                </a:extLst>
              </p:cNvPr>
              <p:cNvSpPr>
                <a:spLocks/>
              </p:cNvSpPr>
              <p:nvPr/>
            </p:nvSpPr>
            <p:spPr bwMode="auto">
              <a:xfrm>
                <a:off x="794868" y="1716947"/>
                <a:ext cx="1080052" cy="1076814"/>
              </a:xfrm>
              <a:custGeom>
                <a:avLst/>
                <a:gdLst>
                  <a:gd name="T0" fmla="*/ 86 w 90"/>
                  <a:gd name="T1" fmla="*/ 38 h 90"/>
                  <a:gd name="T2" fmla="*/ 86 w 90"/>
                  <a:gd name="T3" fmla="*/ 52 h 90"/>
                  <a:gd name="T4" fmla="*/ 52 w 90"/>
                  <a:gd name="T5" fmla="*/ 86 h 90"/>
                  <a:gd name="T6" fmla="*/ 38 w 90"/>
                  <a:gd name="T7" fmla="*/ 86 h 90"/>
                  <a:gd name="T8" fmla="*/ 4 w 90"/>
                  <a:gd name="T9" fmla="*/ 52 h 90"/>
                  <a:gd name="T10" fmla="*/ 4 w 90"/>
                  <a:gd name="T11" fmla="*/ 38 h 90"/>
                  <a:gd name="T12" fmla="*/ 38 w 90"/>
                  <a:gd name="T13" fmla="*/ 4 h 90"/>
                  <a:gd name="T14" fmla="*/ 52 w 90"/>
                  <a:gd name="T15" fmla="*/ 4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2"/>
                    </a:cubicBezTo>
                    <a:cubicBezTo>
                      <a:pt x="52" y="86"/>
                      <a:pt x="52" y="86"/>
                      <a:pt x="52" y="86"/>
                    </a:cubicBezTo>
                    <a:cubicBezTo>
                      <a:pt x="48" y="90"/>
                      <a:pt x="42" y="90"/>
                      <a:pt x="38" y="86"/>
                    </a:cubicBezTo>
                    <a:cubicBezTo>
                      <a:pt x="4" y="52"/>
                      <a:pt x="4" y="52"/>
                      <a:pt x="4" y="52"/>
                    </a:cubicBezTo>
                    <a:cubicBezTo>
                      <a:pt x="0" y="48"/>
                      <a:pt x="0" y="42"/>
                      <a:pt x="4" y="38"/>
                    </a:cubicBezTo>
                    <a:cubicBezTo>
                      <a:pt x="38" y="4"/>
                      <a:pt x="38" y="4"/>
                      <a:pt x="38" y="4"/>
                    </a:cubicBezTo>
                    <a:cubicBezTo>
                      <a:pt x="42" y="0"/>
                      <a:pt x="48" y="0"/>
                      <a:pt x="52" y="4"/>
                    </a:cubicBezTo>
                    <a:lnTo>
                      <a:pt x="86" y="38"/>
                    </a:lnTo>
                    <a:close/>
                  </a:path>
                </a:pathLst>
              </a:custGeom>
              <a:grpFill/>
              <a:ln w="5715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sz="2400" dirty="0">
                  <a:solidFill>
                    <a:schemeClr val="bg1"/>
                  </a:solidFill>
                  <a:cs typeface="+mn-ea"/>
                  <a:sym typeface="+mn-lt"/>
                </a:endParaRPr>
              </a:p>
            </p:txBody>
          </p:sp>
        </p:grpSp>
        <p:grpSp>
          <p:nvGrpSpPr>
            <p:cNvPr id="8" name="Group 23">
              <a:extLst>
                <a:ext uri="{FF2B5EF4-FFF2-40B4-BE49-F238E27FC236}">
                  <a16:creationId xmlns:a16="http://schemas.microsoft.com/office/drawing/2014/main" xmlns="" id="{D958DA77-CB96-4421-8A91-EB8E8FE23F1B}"/>
                </a:ext>
              </a:extLst>
            </p:cNvPr>
            <p:cNvGrpSpPr/>
            <p:nvPr/>
          </p:nvGrpSpPr>
          <p:grpSpPr>
            <a:xfrm>
              <a:off x="1549586" y="2511703"/>
              <a:ext cx="1283025" cy="1279179"/>
              <a:chOff x="1549586" y="2511703"/>
              <a:chExt cx="1283025" cy="1279179"/>
            </a:xfrm>
            <a:grpFill/>
          </p:grpSpPr>
          <p:sp>
            <p:nvSpPr>
              <p:cNvPr id="9" name="Freeform 25">
                <a:extLst>
                  <a:ext uri="{FF2B5EF4-FFF2-40B4-BE49-F238E27FC236}">
                    <a16:creationId xmlns:a16="http://schemas.microsoft.com/office/drawing/2014/main" xmlns="" id="{3FADED6B-3416-4AC5-AA48-7193B796178E}"/>
                  </a:ext>
                </a:extLst>
              </p:cNvPr>
              <p:cNvSpPr>
                <a:spLocks/>
              </p:cNvSpPr>
              <p:nvPr/>
            </p:nvSpPr>
            <p:spPr bwMode="auto">
              <a:xfrm>
                <a:off x="1549586" y="2511703"/>
                <a:ext cx="1283025" cy="1279179"/>
              </a:xfrm>
              <a:custGeom>
                <a:avLst/>
                <a:gdLst>
                  <a:gd name="T0" fmla="*/ 86 w 90"/>
                  <a:gd name="T1" fmla="*/ 38 h 90"/>
                  <a:gd name="T2" fmla="*/ 86 w 90"/>
                  <a:gd name="T3" fmla="*/ 52 h 90"/>
                  <a:gd name="T4" fmla="*/ 52 w 90"/>
                  <a:gd name="T5" fmla="*/ 86 h 90"/>
                  <a:gd name="T6" fmla="*/ 38 w 90"/>
                  <a:gd name="T7" fmla="*/ 86 h 90"/>
                  <a:gd name="T8" fmla="*/ 4 w 90"/>
                  <a:gd name="T9" fmla="*/ 52 h 90"/>
                  <a:gd name="T10" fmla="*/ 4 w 90"/>
                  <a:gd name="T11" fmla="*/ 38 h 90"/>
                  <a:gd name="T12" fmla="*/ 38 w 90"/>
                  <a:gd name="T13" fmla="*/ 4 h 90"/>
                  <a:gd name="T14" fmla="*/ 52 w 90"/>
                  <a:gd name="T15" fmla="*/ 4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2"/>
                    </a:cubicBezTo>
                    <a:cubicBezTo>
                      <a:pt x="52" y="86"/>
                      <a:pt x="52" y="86"/>
                      <a:pt x="52" y="86"/>
                    </a:cubicBezTo>
                    <a:cubicBezTo>
                      <a:pt x="48" y="90"/>
                      <a:pt x="42" y="90"/>
                      <a:pt x="38" y="86"/>
                    </a:cubicBezTo>
                    <a:cubicBezTo>
                      <a:pt x="4" y="52"/>
                      <a:pt x="4" y="52"/>
                      <a:pt x="4" y="52"/>
                    </a:cubicBezTo>
                    <a:cubicBezTo>
                      <a:pt x="0" y="48"/>
                      <a:pt x="0" y="42"/>
                      <a:pt x="4" y="38"/>
                    </a:cubicBezTo>
                    <a:cubicBezTo>
                      <a:pt x="38" y="4"/>
                      <a:pt x="38" y="4"/>
                      <a:pt x="38" y="4"/>
                    </a:cubicBezTo>
                    <a:cubicBezTo>
                      <a:pt x="42" y="0"/>
                      <a:pt x="48" y="0"/>
                      <a:pt x="52" y="4"/>
                    </a:cubicBezTo>
                    <a:lnTo>
                      <a:pt x="86" y="38"/>
                    </a:lnTo>
                    <a:close/>
                  </a:path>
                </a:pathLst>
              </a:custGeom>
              <a:grpFill/>
              <a:ln w="57150">
                <a:solidFill>
                  <a:schemeClr val="tx1">
                    <a:lumMod val="95000"/>
                    <a:lumOff val="5000"/>
                  </a:schemeClr>
                </a:solidFill>
              </a:ln>
            </p:spPr>
            <p:txBody>
              <a:bodyPr vert="horz" wrap="square" lIns="91440" tIns="45720" rIns="91440" bIns="45720" numCol="1" anchor="ctr" anchorCtr="0" compatLnSpc="1">
                <a:prstTxWarp prst="textNoShape">
                  <a:avLst/>
                </a:prstTxWarp>
              </a:bodyPr>
              <a:lstStyle/>
              <a:p>
                <a:pPr algn="ctr"/>
                <a:r>
                  <a:rPr lang="en-US" sz="2400" dirty="0">
                    <a:solidFill>
                      <a:schemeClr val="bg1"/>
                    </a:solidFill>
                    <a:cs typeface="+mn-ea"/>
                    <a:sym typeface="+mn-lt"/>
                  </a:rPr>
                  <a:t>02</a:t>
                </a:r>
              </a:p>
            </p:txBody>
          </p:sp>
          <p:sp>
            <p:nvSpPr>
              <p:cNvPr id="10" name="Freeform 23">
                <a:extLst>
                  <a:ext uri="{FF2B5EF4-FFF2-40B4-BE49-F238E27FC236}">
                    <a16:creationId xmlns:a16="http://schemas.microsoft.com/office/drawing/2014/main" xmlns="" id="{FACC6FE0-57A6-4CB3-93A5-6A55A0BC2A20}"/>
                  </a:ext>
                </a:extLst>
              </p:cNvPr>
              <p:cNvSpPr>
                <a:spLocks/>
              </p:cNvSpPr>
              <p:nvPr/>
            </p:nvSpPr>
            <p:spPr bwMode="auto">
              <a:xfrm>
                <a:off x="1651072" y="2610248"/>
                <a:ext cx="1080052" cy="1076814"/>
              </a:xfrm>
              <a:custGeom>
                <a:avLst/>
                <a:gdLst>
                  <a:gd name="T0" fmla="*/ 86 w 90"/>
                  <a:gd name="T1" fmla="*/ 38 h 90"/>
                  <a:gd name="T2" fmla="*/ 86 w 90"/>
                  <a:gd name="T3" fmla="*/ 52 h 90"/>
                  <a:gd name="T4" fmla="*/ 52 w 90"/>
                  <a:gd name="T5" fmla="*/ 86 h 90"/>
                  <a:gd name="T6" fmla="*/ 38 w 90"/>
                  <a:gd name="T7" fmla="*/ 86 h 90"/>
                  <a:gd name="T8" fmla="*/ 4 w 90"/>
                  <a:gd name="T9" fmla="*/ 52 h 90"/>
                  <a:gd name="T10" fmla="*/ 4 w 90"/>
                  <a:gd name="T11" fmla="*/ 38 h 90"/>
                  <a:gd name="T12" fmla="*/ 38 w 90"/>
                  <a:gd name="T13" fmla="*/ 4 h 90"/>
                  <a:gd name="T14" fmla="*/ 52 w 90"/>
                  <a:gd name="T15" fmla="*/ 4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2"/>
                    </a:cubicBezTo>
                    <a:cubicBezTo>
                      <a:pt x="52" y="86"/>
                      <a:pt x="52" y="86"/>
                      <a:pt x="52" y="86"/>
                    </a:cubicBezTo>
                    <a:cubicBezTo>
                      <a:pt x="48" y="90"/>
                      <a:pt x="42" y="90"/>
                      <a:pt x="38" y="86"/>
                    </a:cubicBezTo>
                    <a:cubicBezTo>
                      <a:pt x="4" y="52"/>
                      <a:pt x="4" y="52"/>
                      <a:pt x="4" y="52"/>
                    </a:cubicBezTo>
                    <a:cubicBezTo>
                      <a:pt x="0" y="48"/>
                      <a:pt x="0" y="42"/>
                      <a:pt x="4" y="38"/>
                    </a:cubicBezTo>
                    <a:cubicBezTo>
                      <a:pt x="38" y="4"/>
                      <a:pt x="38" y="4"/>
                      <a:pt x="38" y="4"/>
                    </a:cubicBezTo>
                    <a:cubicBezTo>
                      <a:pt x="42" y="0"/>
                      <a:pt x="48" y="0"/>
                      <a:pt x="52" y="4"/>
                    </a:cubicBezTo>
                    <a:lnTo>
                      <a:pt x="86" y="38"/>
                    </a:lnTo>
                    <a:close/>
                  </a:path>
                </a:pathLst>
              </a:custGeom>
              <a:grpFill/>
              <a:ln w="57150">
                <a:solidFill>
                  <a:schemeClr val="tx1">
                    <a:lumMod val="95000"/>
                    <a:lumOff val="5000"/>
                  </a:schemeClr>
                </a:solidFill>
              </a:ln>
            </p:spPr>
            <p:txBody>
              <a:bodyPr vert="horz" wrap="square" lIns="91440" tIns="45720" rIns="91440" bIns="45720" numCol="1" anchor="ctr" anchorCtr="0" compatLnSpc="1">
                <a:prstTxWarp prst="textNoShape">
                  <a:avLst/>
                </a:prstTxWarp>
              </a:bodyPr>
              <a:lstStyle/>
              <a:p>
                <a:pPr algn="ctr"/>
                <a:endParaRPr lang="en-US" sz="2400" dirty="0">
                  <a:solidFill>
                    <a:schemeClr val="bg1"/>
                  </a:solidFill>
                  <a:cs typeface="+mn-ea"/>
                  <a:sym typeface="+mn-lt"/>
                </a:endParaRPr>
              </a:p>
            </p:txBody>
          </p:sp>
        </p:grpSp>
        <p:grpSp>
          <p:nvGrpSpPr>
            <p:cNvPr id="11" name="Group 25">
              <a:extLst>
                <a:ext uri="{FF2B5EF4-FFF2-40B4-BE49-F238E27FC236}">
                  <a16:creationId xmlns:a16="http://schemas.microsoft.com/office/drawing/2014/main" xmlns="" id="{62D1F7FC-C0AC-46C4-8613-1E742612DE8C}"/>
                </a:ext>
              </a:extLst>
            </p:cNvPr>
            <p:cNvGrpSpPr/>
            <p:nvPr/>
          </p:nvGrpSpPr>
          <p:grpSpPr>
            <a:xfrm>
              <a:off x="707480" y="3478136"/>
              <a:ext cx="1284306" cy="1280461"/>
              <a:chOff x="707480" y="3478136"/>
              <a:chExt cx="1284306" cy="1280461"/>
            </a:xfrm>
            <a:grpFill/>
          </p:grpSpPr>
          <p:sp>
            <p:nvSpPr>
              <p:cNvPr id="12" name="Freeform 27">
                <a:extLst>
                  <a:ext uri="{FF2B5EF4-FFF2-40B4-BE49-F238E27FC236}">
                    <a16:creationId xmlns:a16="http://schemas.microsoft.com/office/drawing/2014/main" xmlns="" id="{B32FA42B-F7FC-4E52-8D23-61418A261078}"/>
                  </a:ext>
                </a:extLst>
              </p:cNvPr>
              <p:cNvSpPr>
                <a:spLocks/>
              </p:cNvSpPr>
              <p:nvPr/>
            </p:nvSpPr>
            <p:spPr bwMode="auto">
              <a:xfrm>
                <a:off x="707480" y="3478136"/>
                <a:ext cx="1284306" cy="1280461"/>
              </a:xfrm>
              <a:custGeom>
                <a:avLst/>
                <a:gdLst>
                  <a:gd name="T0" fmla="*/ 86 w 90"/>
                  <a:gd name="T1" fmla="*/ 38 h 90"/>
                  <a:gd name="T2" fmla="*/ 86 w 90"/>
                  <a:gd name="T3" fmla="*/ 51 h 90"/>
                  <a:gd name="T4" fmla="*/ 51 w 90"/>
                  <a:gd name="T5" fmla="*/ 86 h 90"/>
                  <a:gd name="T6" fmla="*/ 38 w 90"/>
                  <a:gd name="T7" fmla="*/ 86 h 90"/>
                  <a:gd name="T8" fmla="*/ 3 w 90"/>
                  <a:gd name="T9" fmla="*/ 51 h 90"/>
                  <a:gd name="T10" fmla="*/ 3 w 90"/>
                  <a:gd name="T11" fmla="*/ 38 h 90"/>
                  <a:gd name="T12" fmla="*/ 38 w 90"/>
                  <a:gd name="T13" fmla="*/ 3 h 90"/>
                  <a:gd name="T14" fmla="*/ 51 w 90"/>
                  <a:gd name="T15" fmla="*/ 3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1"/>
                    </a:cubicBezTo>
                    <a:cubicBezTo>
                      <a:pt x="51" y="86"/>
                      <a:pt x="51" y="86"/>
                      <a:pt x="51" y="86"/>
                    </a:cubicBezTo>
                    <a:cubicBezTo>
                      <a:pt x="48" y="90"/>
                      <a:pt x="42" y="90"/>
                      <a:pt x="38" y="86"/>
                    </a:cubicBezTo>
                    <a:cubicBezTo>
                      <a:pt x="3" y="51"/>
                      <a:pt x="3" y="51"/>
                      <a:pt x="3" y="51"/>
                    </a:cubicBezTo>
                    <a:cubicBezTo>
                      <a:pt x="0" y="48"/>
                      <a:pt x="0" y="42"/>
                      <a:pt x="3" y="38"/>
                    </a:cubicBezTo>
                    <a:cubicBezTo>
                      <a:pt x="38" y="3"/>
                      <a:pt x="38" y="3"/>
                      <a:pt x="38" y="3"/>
                    </a:cubicBezTo>
                    <a:cubicBezTo>
                      <a:pt x="42" y="0"/>
                      <a:pt x="48" y="0"/>
                      <a:pt x="51" y="3"/>
                    </a:cubicBezTo>
                    <a:lnTo>
                      <a:pt x="86" y="38"/>
                    </a:lnTo>
                    <a:close/>
                  </a:path>
                </a:pathLst>
              </a:custGeom>
              <a:grpFill/>
              <a:ln w="57150">
                <a:solidFill>
                  <a:schemeClr val="tx1">
                    <a:lumMod val="95000"/>
                    <a:lumOff val="5000"/>
                  </a:schemeClr>
                </a:solidFill>
              </a:ln>
            </p:spPr>
            <p:txBody>
              <a:bodyPr vert="horz" wrap="square" lIns="91440" tIns="45720" rIns="91440" bIns="45720" numCol="1" anchor="ctr" anchorCtr="0" compatLnSpc="1">
                <a:prstTxWarp prst="textNoShape">
                  <a:avLst/>
                </a:prstTxWarp>
              </a:bodyPr>
              <a:lstStyle/>
              <a:p>
                <a:pPr algn="ctr"/>
                <a:r>
                  <a:rPr lang="en-US" sz="2400" dirty="0">
                    <a:solidFill>
                      <a:schemeClr val="bg1"/>
                    </a:solidFill>
                    <a:cs typeface="+mn-ea"/>
                    <a:sym typeface="+mn-lt"/>
                  </a:rPr>
                  <a:t>03</a:t>
                </a:r>
              </a:p>
            </p:txBody>
          </p:sp>
          <p:sp>
            <p:nvSpPr>
              <p:cNvPr id="13" name="Freeform 23">
                <a:extLst>
                  <a:ext uri="{FF2B5EF4-FFF2-40B4-BE49-F238E27FC236}">
                    <a16:creationId xmlns:a16="http://schemas.microsoft.com/office/drawing/2014/main" xmlns="" id="{0E7D6306-D6CD-4C7C-8E4A-50F87E10C49F}"/>
                  </a:ext>
                </a:extLst>
              </p:cNvPr>
              <p:cNvSpPr>
                <a:spLocks/>
              </p:cNvSpPr>
              <p:nvPr/>
            </p:nvSpPr>
            <p:spPr bwMode="auto">
              <a:xfrm>
                <a:off x="809607" y="3584447"/>
                <a:ext cx="1080052" cy="1076814"/>
              </a:xfrm>
              <a:custGeom>
                <a:avLst/>
                <a:gdLst>
                  <a:gd name="T0" fmla="*/ 86 w 90"/>
                  <a:gd name="T1" fmla="*/ 38 h 90"/>
                  <a:gd name="T2" fmla="*/ 86 w 90"/>
                  <a:gd name="T3" fmla="*/ 52 h 90"/>
                  <a:gd name="T4" fmla="*/ 52 w 90"/>
                  <a:gd name="T5" fmla="*/ 86 h 90"/>
                  <a:gd name="T6" fmla="*/ 38 w 90"/>
                  <a:gd name="T7" fmla="*/ 86 h 90"/>
                  <a:gd name="T8" fmla="*/ 4 w 90"/>
                  <a:gd name="T9" fmla="*/ 52 h 90"/>
                  <a:gd name="T10" fmla="*/ 4 w 90"/>
                  <a:gd name="T11" fmla="*/ 38 h 90"/>
                  <a:gd name="T12" fmla="*/ 38 w 90"/>
                  <a:gd name="T13" fmla="*/ 4 h 90"/>
                  <a:gd name="T14" fmla="*/ 52 w 90"/>
                  <a:gd name="T15" fmla="*/ 4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2"/>
                    </a:cubicBezTo>
                    <a:cubicBezTo>
                      <a:pt x="52" y="86"/>
                      <a:pt x="52" y="86"/>
                      <a:pt x="52" y="86"/>
                    </a:cubicBezTo>
                    <a:cubicBezTo>
                      <a:pt x="48" y="90"/>
                      <a:pt x="42" y="90"/>
                      <a:pt x="38" y="86"/>
                    </a:cubicBezTo>
                    <a:cubicBezTo>
                      <a:pt x="4" y="52"/>
                      <a:pt x="4" y="52"/>
                      <a:pt x="4" y="52"/>
                    </a:cubicBezTo>
                    <a:cubicBezTo>
                      <a:pt x="0" y="48"/>
                      <a:pt x="0" y="42"/>
                      <a:pt x="4" y="38"/>
                    </a:cubicBezTo>
                    <a:cubicBezTo>
                      <a:pt x="38" y="4"/>
                      <a:pt x="38" y="4"/>
                      <a:pt x="38" y="4"/>
                    </a:cubicBezTo>
                    <a:cubicBezTo>
                      <a:pt x="42" y="0"/>
                      <a:pt x="48" y="0"/>
                      <a:pt x="52" y="4"/>
                    </a:cubicBezTo>
                    <a:lnTo>
                      <a:pt x="86" y="38"/>
                    </a:lnTo>
                    <a:close/>
                  </a:path>
                </a:pathLst>
              </a:custGeom>
              <a:grpFill/>
              <a:ln w="57150">
                <a:solidFill>
                  <a:schemeClr val="tx1">
                    <a:lumMod val="95000"/>
                    <a:lumOff val="5000"/>
                  </a:schemeClr>
                </a:solidFill>
              </a:ln>
            </p:spPr>
            <p:txBody>
              <a:bodyPr vert="horz" wrap="square" lIns="91440" tIns="45720" rIns="91440" bIns="45720" numCol="1" anchor="ctr" anchorCtr="0" compatLnSpc="1">
                <a:prstTxWarp prst="textNoShape">
                  <a:avLst/>
                </a:prstTxWarp>
              </a:bodyPr>
              <a:lstStyle/>
              <a:p>
                <a:pPr algn="ctr"/>
                <a:endParaRPr lang="en-US" sz="2400" dirty="0">
                  <a:solidFill>
                    <a:schemeClr val="bg1"/>
                  </a:solidFill>
                  <a:cs typeface="+mn-ea"/>
                  <a:sym typeface="+mn-lt"/>
                </a:endParaRPr>
              </a:p>
            </p:txBody>
          </p:sp>
        </p:grpSp>
        <p:grpSp>
          <p:nvGrpSpPr>
            <p:cNvPr id="14" name="Group 27">
              <a:extLst>
                <a:ext uri="{FF2B5EF4-FFF2-40B4-BE49-F238E27FC236}">
                  <a16:creationId xmlns:a16="http://schemas.microsoft.com/office/drawing/2014/main" xmlns="" id="{D7AFA71D-0323-4EE2-9EE9-D981F35AC8B2}"/>
                </a:ext>
              </a:extLst>
            </p:cNvPr>
            <p:cNvGrpSpPr/>
            <p:nvPr/>
          </p:nvGrpSpPr>
          <p:grpSpPr>
            <a:xfrm>
              <a:off x="1591883" y="4403554"/>
              <a:ext cx="1284306" cy="1279179"/>
              <a:chOff x="1591883" y="4403554"/>
              <a:chExt cx="1284306" cy="1279179"/>
            </a:xfrm>
            <a:grpFill/>
          </p:grpSpPr>
          <p:sp>
            <p:nvSpPr>
              <p:cNvPr id="15" name="Freeform 21">
                <a:extLst>
                  <a:ext uri="{FF2B5EF4-FFF2-40B4-BE49-F238E27FC236}">
                    <a16:creationId xmlns:a16="http://schemas.microsoft.com/office/drawing/2014/main" xmlns="" id="{396A30D0-A242-4414-BA30-0ADA3CC2D296}"/>
                  </a:ext>
                </a:extLst>
              </p:cNvPr>
              <p:cNvSpPr>
                <a:spLocks/>
              </p:cNvSpPr>
              <p:nvPr/>
            </p:nvSpPr>
            <p:spPr bwMode="auto">
              <a:xfrm>
                <a:off x="1591883" y="4403554"/>
                <a:ext cx="1284306" cy="1279179"/>
              </a:xfrm>
              <a:custGeom>
                <a:avLst/>
                <a:gdLst>
                  <a:gd name="T0" fmla="*/ 86 w 90"/>
                  <a:gd name="T1" fmla="*/ 38 h 90"/>
                  <a:gd name="T2" fmla="*/ 86 w 90"/>
                  <a:gd name="T3" fmla="*/ 52 h 90"/>
                  <a:gd name="T4" fmla="*/ 51 w 90"/>
                  <a:gd name="T5" fmla="*/ 86 h 90"/>
                  <a:gd name="T6" fmla="*/ 38 w 90"/>
                  <a:gd name="T7" fmla="*/ 86 h 90"/>
                  <a:gd name="T8" fmla="*/ 3 w 90"/>
                  <a:gd name="T9" fmla="*/ 52 h 90"/>
                  <a:gd name="T10" fmla="*/ 3 w 90"/>
                  <a:gd name="T11" fmla="*/ 38 h 90"/>
                  <a:gd name="T12" fmla="*/ 38 w 90"/>
                  <a:gd name="T13" fmla="*/ 4 h 90"/>
                  <a:gd name="T14" fmla="*/ 51 w 90"/>
                  <a:gd name="T15" fmla="*/ 4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2"/>
                    </a:cubicBezTo>
                    <a:cubicBezTo>
                      <a:pt x="51" y="86"/>
                      <a:pt x="51" y="86"/>
                      <a:pt x="51" y="86"/>
                    </a:cubicBezTo>
                    <a:cubicBezTo>
                      <a:pt x="48" y="90"/>
                      <a:pt x="42" y="90"/>
                      <a:pt x="38" y="86"/>
                    </a:cubicBezTo>
                    <a:cubicBezTo>
                      <a:pt x="3" y="52"/>
                      <a:pt x="3" y="52"/>
                      <a:pt x="3" y="52"/>
                    </a:cubicBezTo>
                    <a:cubicBezTo>
                      <a:pt x="0" y="48"/>
                      <a:pt x="0" y="42"/>
                      <a:pt x="3" y="38"/>
                    </a:cubicBezTo>
                    <a:cubicBezTo>
                      <a:pt x="38" y="4"/>
                      <a:pt x="38" y="4"/>
                      <a:pt x="38" y="4"/>
                    </a:cubicBezTo>
                    <a:cubicBezTo>
                      <a:pt x="42" y="0"/>
                      <a:pt x="48" y="0"/>
                      <a:pt x="51" y="4"/>
                    </a:cubicBezTo>
                    <a:lnTo>
                      <a:pt x="86" y="38"/>
                    </a:lnTo>
                    <a:close/>
                  </a:path>
                </a:pathLst>
              </a:custGeom>
              <a:grpFill/>
              <a:ln w="57150">
                <a:solidFill>
                  <a:schemeClr val="tx1">
                    <a:lumMod val="95000"/>
                    <a:lumOff val="5000"/>
                  </a:schemeClr>
                </a:solidFill>
              </a:ln>
            </p:spPr>
            <p:txBody>
              <a:bodyPr vert="horz" wrap="square" lIns="91440" tIns="45720" rIns="91440" bIns="45720" numCol="1" anchor="ctr" anchorCtr="0" compatLnSpc="1">
                <a:prstTxWarp prst="textNoShape">
                  <a:avLst/>
                </a:prstTxWarp>
              </a:bodyPr>
              <a:lstStyle/>
              <a:p>
                <a:pPr algn="ctr"/>
                <a:r>
                  <a:rPr lang="en-US" sz="2400" dirty="0">
                    <a:solidFill>
                      <a:schemeClr val="bg1"/>
                    </a:solidFill>
                    <a:cs typeface="+mn-ea"/>
                    <a:sym typeface="+mn-lt"/>
                  </a:rPr>
                  <a:t>04</a:t>
                </a:r>
              </a:p>
            </p:txBody>
          </p:sp>
          <p:sp>
            <p:nvSpPr>
              <p:cNvPr id="16" name="Freeform 23">
                <a:extLst>
                  <a:ext uri="{FF2B5EF4-FFF2-40B4-BE49-F238E27FC236}">
                    <a16:creationId xmlns:a16="http://schemas.microsoft.com/office/drawing/2014/main" xmlns="" id="{B6008734-7616-4309-844F-B806EC9C659C}"/>
                  </a:ext>
                </a:extLst>
              </p:cNvPr>
              <p:cNvSpPr>
                <a:spLocks/>
              </p:cNvSpPr>
              <p:nvPr/>
            </p:nvSpPr>
            <p:spPr bwMode="auto">
              <a:xfrm>
                <a:off x="1694009" y="4504737"/>
                <a:ext cx="1080052" cy="1076814"/>
              </a:xfrm>
              <a:custGeom>
                <a:avLst/>
                <a:gdLst>
                  <a:gd name="T0" fmla="*/ 86 w 90"/>
                  <a:gd name="T1" fmla="*/ 38 h 90"/>
                  <a:gd name="T2" fmla="*/ 86 w 90"/>
                  <a:gd name="T3" fmla="*/ 52 h 90"/>
                  <a:gd name="T4" fmla="*/ 52 w 90"/>
                  <a:gd name="T5" fmla="*/ 86 h 90"/>
                  <a:gd name="T6" fmla="*/ 38 w 90"/>
                  <a:gd name="T7" fmla="*/ 86 h 90"/>
                  <a:gd name="T8" fmla="*/ 4 w 90"/>
                  <a:gd name="T9" fmla="*/ 52 h 90"/>
                  <a:gd name="T10" fmla="*/ 4 w 90"/>
                  <a:gd name="T11" fmla="*/ 38 h 90"/>
                  <a:gd name="T12" fmla="*/ 38 w 90"/>
                  <a:gd name="T13" fmla="*/ 4 h 90"/>
                  <a:gd name="T14" fmla="*/ 52 w 90"/>
                  <a:gd name="T15" fmla="*/ 4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2"/>
                    </a:cubicBezTo>
                    <a:cubicBezTo>
                      <a:pt x="52" y="86"/>
                      <a:pt x="52" y="86"/>
                      <a:pt x="52" y="86"/>
                    </a:cubicBezTo>
                    <a:cubicBezTo>
                      <a:pt x="48" y="90"/>
                      <a:pt x="42" y="90"/>
                      <a:pt x="38" y="86"/>
                    </a:cubicBezTo>
                    <a:cubicBezTo>
                      <a:pt x="4" y="52"/>
                      <a:pt x="4" y="52"/>
                      <a:pt x="4" y="52"/>
                    </a:cubicBezTo>
                    <a:cubicBezTo>
                      <a:pt x="0" y="48"/>
                      <a:pt x="0" y="42"/>
                      <a:pt x="4" y="38"/>
                    </a:cubicBezTo>
                    <a:cubicBezTo>
                      <a:pt x="38" y="4"/>
                      <a:pt x="38" y="4"/>
                      <a:pt x="38" y="4"/>
                    </a:cubicBezTo>
                    <a:cubicBezTo>
                      <a:pt x="42" y="0"/>
                      <a:pt x="48" y="0"/>
                      <a:pt x="52" y="4"/>
                    </a:cubicBezTo>
                    <a:lnTo>
                      <a:pt x="86" y="38"/>
                    </a:lnTo>
                    <a:close/>
                  </a:path>
                </a:pathLst>
              </a:custGeom>
              <a:grpFill/>
              <a:ln w="57150">
                <a:solidFill>
                  <a:schemeClr val="tx1">
                    <a:lumMod val="95000"/>
                    <a:lumOff val="5000"/>
                  </a:schemeClr>
                </a:solidFill>
              </a:ln>
            </p:spPr>
            <p:txBody>
              <a:bodyPr vert="horz" wrap="square" lIns="91440" tIns="45720" rIns="91440" bIns="45720" numCol="1" anchor="ctr" anchorCtr="0" compatLnSpc="1">
                <a:prstTxWarp prst="textNoShape">
                  <a:avLst/>
                </a:prstTxWarp>
              </a:bodyPr>
              <a:lstStyle/>
              <a:p>
                <a:pPr algn="ctr"/>
                <a:endParaRPr lang="en-US" sz="2400" dirty="0">
                  <a:solidFill>
                    <a:schemeClr val="bg1"/>
                  </a:solidFill>
                  <a:cs typeface="+mn-ea"/>
                  <a:sym typeface="+mn-lt"/>
                </a:endParaRPr>
              </a:p>
            </p:txBody>
          </p:sp>
        </p:grpSp>
        <p:grpSp>
          <p:nvGrpSpPr>
            <p:cNvPr id="17" name="Group 58">
              <a:extLst>
                <a:ext uri="{FF2B5EF4-FFF2-40B4-BE49-F238E27FC236}">
                  <a16:creationId xmlns:a16="http://schemas.microsoft.com/office/drawing/2014/main" xmlns="" id="{0B5513F0-9A40-4817-9D7C-19D8A44E6F88}"/>
                </a:ext>
              </a:extLst>
            </p:cNvPr>
            <p:cNvGrpSpPr/>
            <p:nvPr/>
          </p:nvGrpSpPr>
          <p:grpSpPr>
            <a:xfrm>
              <a:off x="663901" y="5284112"/>
              <a:ext cx="1284306" cy="1280461"/>
              <a:chOff x="663901" y="5284112"/>
              <a:chExt cx="1284306" cy="1280461"/>
            </a:xfrm>
            <a:grpFill/>
          </p:grpSpPr>
          <p:sp>
            <p:nvSpPr>
              <p:cNvPr id="18" name="Freeform 19">
                <a:extLst>
                  <a:ext uri="{FF2B5EF4-FFF2-40B4-BE49-F238E27FC236}">
                    <a16:creationId xmlns:a16="http://schemas.microsoft.com/office/drawing/2014/main" xmlns="" id="{3451C095-9FDD-4FFC-A6E9-DBF55CCAC247}"/>
                  </a:ext>
                </a:extLst>
              </p:cNvPr>
              <p:cNvSpPr>
                <a:spLocks/>
              </p:cNvSpPr>
              <p:nvPr/>
            </p:nvSpPr>
            <p:spPr bwMode="auto">
              <a:xfrm>
                <a:off x="663901" y="5284112"/>
                <a:ext cx="1284306" cy="1280461"/>
              </a:xfrm>
              <a:custGeom>
                <a:avLst/>
                <a:gdLst>
                  <a:gd name="T0" fmla="*/ 87 w 90"/>
                  <a:gd name="T1" fmla="*/ 38 h 90"/>
                  <a:gd name="T2" fmla="*/ 87 w 90"/>
                  <a:gd name="T3" fmla="*/ 52 h 90"/>
                  <a:gd name="T4" fmla="*/ 52 w 90"/>
                  <a:gd name="T5" fmla="*/ 86 h 90"/>
                  <a:gd name="T6" fmla="*/ 39 w 90"/>
                  <a:gd name="T7" fmla="*/ 86 h 90"/>
                  <a:gd name="T8" fmla="*/ 4 w 90"/>
                  <a:gd name="T9" fmla="*/ 52 h 90"/>
                  <a:gd name="T10" fmla="*/ 4 w 90"/>
                  <a:gd name="T11" fmla="*/ 38 h 90"/>
                  <a:gd name="T12" fmla="*/ 39 w 90"/>
                  <a:gd name="T13" fmla="*/ 4 h 90"/>
                  <a:gd name="T14" fmla="*/ 52 w 90"/>
                  <a:gd name="T15" fmla="*/ 4 h 90"/>
                  <a:gd name="T16" fmla="*/ 87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7" y="38"/>
                    </a:moveTo>
                    <a:cubicBezTo>
                      <a:pt x="90" y="42"/>
                      <a:pt x="90" y="48"/>
                      <a:pt x="87" y="52"/>
                    </a:cubicBezTo>
                    <a:cubicBezTo>
                      <a:pt x="52" y="86"/>
                      <a:pt x="52" y="86"/>
                      <a:pt x="52" y="86"/>
                    </a:cubicBezTo>
                    <a:cubicBezTo>
                      <a:pt x="48" y="90"/>
                      <a:pt x="42" y="90"/>
                      <a:pt x="39" y="86"/>
                    </a:cubicBezTo>
                    <a:cubicBezTo>
                      <a:pt x="4" y="52"/>
                      <a:pt x="4" y="52"/>
                      <a:pt x="4" y="52"/>
                    </a:cubicBezTo>
                    <a:cubicBezTo>
                      <a:pt x="0" y="48"/>
                      <a:pt x="0" y="42"/>
                      <a:pt x="4" y="38"/>
                    </a:cubicBezTo>
                    <a:cubicBezTo>
                      <a:pt x="39" y="4"/>
                      <a:pt x="39" y="4"/>
                      <a:pt x="39" y="4"/>
                    </a:cubicBezTo>
                    <a:cubicBezTo>
                      <a:pt x="42" y="0"/>
                      <a:pt x="48" y="0"/>
                      <a:pt x="52" y="4"/>
                    </a:cubicBezTo>
                    <a:lnTo>
                      <a:pt x="87" y="38"/>
                    </a:lnTo>
                    <a:close/>
                  </a:path>
                </a:pathLst>
              </a:custGeom>
              <a:grpFill/>
              <a:ln w="57150">
                <a:solidFill>
                  <a:schemeClr val="tx1">
                    <a:lumMod val="95000"/>
                    <a:lumOff val="5000"/>
                  </a:schemeClr>
                </a:solidFill>
              </a:ln>
            </p:spPr>
            <p:txBody>
              <a:bodyPr vert="horz" wrap="square" lIns="91440" tIns="45720" rIns="91440" bIns="45720" numCol="1" anchor="ctr" anchorCtr="0" compatLnSpc="1">
                <a:prstTxWarp prst="textNoShape">
                  <a:avLst/>
                </a:prstTxWarp>
              </a:bodyPr>
              <a:lstStyle/>
              <a:p>
                <a:pPr algn="ctr"/>
                <a:r>
                  <a:rPr lang="en-US" sz="2400" dirty="0">
                    <a:solidFill>
                      <a:schemeClr val="bg1"/>
                    </a:solidFill>
                    <a:cs typeface="+mn-ea"/>
                    <a:sym typeface="+mn-lt"/>
                  </a:rPr>
                  <a:t>05</a:t>
                </a:r>
              </a:p>
            </p:txBody>
          </p:sp>
          <p:sp>
            <p:nvSpPr>
              <p:cNvPr id="19" name="Freeform 23">
                <a:extLst>
                  <a:ext uri="{FF2B5EF4-FFF2-40B4-BE49-F238E27FC236}">
                    <a16:creationId xmlns:a16="http://schemas.microsoft.com/office/drawing/2014/main" xmlns="" id="{55C7169E-FA48-4E9D-BC49-7A48AEA04A54}"/>
                  </a:ext>
                </a:extLst>
              </p:cNvPr>
              <p:cNvSpPr>
                <a:spLocks/>
              </p:cNvSpPr>
              <p:nvPr/>
            </p:nvSpPr>
            <p:spPr bwMode="auto">
              <a:xfrm>
                <a:off x="760902" y="5385935"/>
                <a:ext cx="1080052" cy="1076814"/>
              </a:xfrm>
              <a:custGeom>
                <a:avLst/>
                <a:gdLst>
                  <a:gd name="T0" fmla="*/ 86 w 90"/>
                  <a:gd name="T1" fmla="*/ 38 h 90"/>
                  <a:gd name="T2" fmla="*/ 86 w 90"/>
                  <a:gd name="T3" fmla="*/ 52 h 90"/>
                  <a:gd name="T4" fmla="*/ 52 w 90"/>
                  <a:gd name="T5" fmla="*/ 86 h 90"/>
                  <a:gd name="T6" fmla="*/ 38 w 90"/>
                  <a:gd name="T7" fmla="*/ 86 h 90"/>
                  <a:gd name="T8" fmla="*/ 4 w 90"/>
                  <a:gd name="T9" fmla="*/ 52 h 90"/>
                  <a:gd name="T10" fmla="*/ 4 w 90"/>
                  <a:gd name="T11" fmla="*/ 38 h 90"/>
                  <a:gd name="T12" fmla="*/ 38 w 90"/>
                  <a:gd name="T13" fmla="*/ 4 h 90"/>
                  <a:gd name="T14" fmla="*/ 52 w 90"/>
                  <a:gd name="T15" fmla="*/ 4 h 90"/>
                  <a:gd name="T16" fmla="*/ 86 w 90"/>
                  <a:gd name="T17" fmla="*/ 3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86" y="38"/>
                    </a:moveTo>
                    <a:cubicBezTo>
                      <a:pt x="90" y="42"/>
                      <a:pt x="90" y="48"/>
                      <a:pt x="86" y="52"/>
                    </a:cubicBezTo>
                    <a:cubicBezTo>
                      <a:pt x="52" y="86"/>
                      <a:pt x="52" y="86"/>
                      <a:pt x="52" y="86"/>
                    </a:cubicBezTo>
                    <a:cubicBezTo>
                      <a:pt x="48" y="90"/>
                      <a:pt x="42" y="90"/>
                      <a:pt x="38" y="86"/>
                    </a:cubicBezTo>
                    <a:cubicBezTo>
                      <a:pt x="4" y="52"/>
                      <a:pt x="4" y="52"/>
                      <a:pt x="4" y="52"/>
                    </a:cubicBezTo>
                    <a:cubicBezTo>
                      <a:pt x="0" y="48"/>
                      <a:pt x="0" y="42"/>
                      <a:pt x="4" y="38"/>
                    </a:cubicBezTo>
                    <a:cubicBezTo>
                      <a:pt x="38" y="4"/>
                      <a:pt x="38" y="4"/>
                      <a:pt x="38" y="4"/>
                    </a:cubicBezTo>
                    <a:cubicBezTo>
                      <a:pt x="42" y="0"/>
                      <a:pt x="48" y="0"/>
                      <a:pt x="52" y="4"/>
                    </a:cubicBezTo>
                    <a:lnTo>
                      <a:pt x="86" y="38"/>
                    </a:lnTo>
                    <a:close/>
                  </a:path>
                </a:pathLst>
              </a:custGeom>
              <a:grpFill/>
              <a:ln w="57150">
                <a:solidFill>
                  <a:schemeClr val="tx1">
                    <a:lumMod val="95000"/>
                    <a:lumOff val="5000"/>
                  </a:schemeClr>
                </a:solidFill>
              </a:ln>
            </p:spPr>
            <p:txBody>
              <a:bodyPr vert="horz" wrap="square" lIns="91440" tIns="45720" rIns="91440" bIns="45720" numCol="1" anchor="ctr" anchorCtr="0" compatLnSpc="1">
                <a:prstTxWarp prst="textNoShape">
                  <a:avLst/>
                </a:prstTxWarp>
              </a:bodyPr>
              <a:lstStyle/>
              <a:p>
                <a:pPr algn="ctr"/>
                <a:endParaRPr lang="en-US" sz="2400" dirty="0">
                  <a:solidFill>
                    <a:schemeClr val="bg1"/>
                  </a:solidFill>
                  <a:cs typeface="+mn-ea"/>
                  <a:sym typeface="+mn-lt"/>
                </a:endParaRPr>
              </a:p>
            </p:txBody>
          </p:sp>
        </p:grpSp>
      </p:grpSp>
      <p:grpSp>
        <p:nvGrpSpPr>
          <p:cNvPr id="21" name="组合 20">
            <a:extLst>
              <a:ext uri="{FF2B5EF4-FFF2-40B4-BE49-F238E27FC236}">
                <a16:creationId xmlns:a16="http://schemas.microsoft.com/office/drawing/2014/main" xmlns="" id="{CC434F7C-2830-494B-9DA0-C1A0EEE24CAE}"/>
              </a:ext>
            </a:extLst>
          </p:cNvPr>
          <p:cNvGrpSpPr/>
          <p:nvPr/>
        </p:nvGrpSpPr>
        <p:grpSpPr>
          <a:xfrm>
            <a:off x="3148867" y="1342511"/>
            <a:ext cx="5514405" cy="1580767"/>
            <a:chOff x="1367406" y="2872972"/>
            <a:chExt cx="5514405" cy="1580767"/>
          </a:xfrm>
        </p:grpSpPr>
        <p:sp>
          <p:nvSpPr>
            <p:cNvPr id="22" name="文本框 21">
              <a:extLst>
                <a:ext uri="{FF2B5EF4-FFF2-40B4-BE49-F238E27FC236}">
                  <a16:creationId xmlns:a16="http://schemas.microsoft.com/office/drawing/2014/main" xmlns="" id="{90A77847-9F0B-459F-AD55-7252912E51A9}"/>
                </a:ext>
              </a:extLst>
            </p:cNvPr>
            <p:cNvSpPr txBox="1"/>
            <p:nvPr/>
          </p:nvSpPr>
          <p:spPr>
            <a:xfrm>
              <a:off x="1389051" y="3253410"/>
              <a:ext cx="5492760"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单击此处添加文本单击此处添加文本单击此处添加文本单击此处添加文本。单击此处添加文本单击此处添加文本单击此处</a:t>
              </a:r>
            </a:p>
            <a:p>
              <a:endParaRPr kumimoji="1" lang="zh-CN" altLang="en-US" dirty="0">
                <a:cs typeface="+mn-ea"/>
                <a:sym typeface="+mn-lt"/>
              </a:endParaRPr>
            </a:p>
          </p:txBody>
        </p:sp>
        <p:sp>
          <p:nvSpPr>
            <p:cNvPr id="23" name="矩形 22">
              <a:extLst>
                <a:ext uri="{FF2B5EF4-FFF2-40B4-BE49-F238E27FC236}">
                  <a16:creationId xmlns:a16="http://schemas.microsoft.com/office/drawing/2014/main" xmlns="" id="{789EE18A-C476-458E-B9F6-2A9D362EA913}"/>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24" name="组合 23">
            <a:extLst>
              <a:ext uri="{FF2B5EF4-FFF2-40B4-BE49-F238E27FC236}">
                <a16:creationId xmlns:a16="http://schemas.microsoft.com/office/drawing/2014/main" xmlns="" id="{9E263398-EC9B-48EA-80E2-F6A32BBD8843}"/>
              </a:ext>
            </a:extLst>
          </p:cNvPr>
          <p:cNvGrpSpPr/>
          <p:nvPr/>
        </p:nvGrpSpPr>
        <p:grpSpPr>
          <a:xfrm>
            <a:off x="782802" y="2849154"/>
            <a:ext cx="5514405" cy="1580767"/>
            <a:chOff x="1367406" y="2872972"/>
            <a:chExt cx="5514405" cy="1580767"/>
          </a:xfrm>
        </p:grpSpPr>
        <p:sp>
          <p:nvSpPr>
            <p:cNvPr id="25" name="文本框 24">
              <a:extLst>
                <a:ext uri="{FF2B5EF4-FFF2-40B4-BE49-F238E27FC236}">
                  <a16:creationId xmlns:a16="http://schemas.microsoft.com/office/drawing/2014/main" xmlns="" id="{81DEE974-271E-4B50-BE31-B02FA8EB5DFD}"/>
                </a:ext>
              </a:extLst>
            </p:cNvPr>
            <p:cNvSpPr txBox="1"/>
            <p:nvPr/>
          </p:nvSpPr>
          <p:spPr>
            <a:xfrm>
              <a:off x="1389051" y="3253410"/>
              <a:ext cx="5492760"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单击此处添加文本单击此处添加文本单击此处添加文本单击此处添加文本。单击此处添加文本单击此处添加文本单击此处</a:t>
              </a:r>
            </a:p>
            <a:p>
              <a:endParaRPr kumimoji="1" lang="zh-CN" altLang="en-US" dirty="0">
                <a:cs typeface="+mn-ea"/>
                <a:sym typeface="+mn-lt"/>
              </a:endParaRPr>
            </a:p>
          </p:txBody>
        </p:sp>
        <p:sp>
          <p:nvSpPr>
            <p:cNvPr id="26" name="矩形 25">
              <a:extLst>
                <a:ext uri="{FF2B5EF4-FFF2-40B4-BE49-F238E27FC236}">
                  <a16:creationId xmlns:a16="http://schemas.microsoft.com/office/drawing/2014/main" xmlns="" id="{F594BB35-DEFB-4BCF-A93A-14310D870EB8}"/>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27" name="组合 26">
            <a:extLst>
              <a:ext uri="{FF2B5EF4-FFF2-40B4-BE49-F238E27FC236}">
                <a16:creationId xmlns:a16="http://schemas.microsoft.com/office/drawing/2014/main" xmlns="" id="{5CAD2F0F-6D22-4753-8E8A-A1778F8E3B70}"/>
              </a:ext>
            </a:extLst>
          </p:cNvPr>
          <p:cNvGrpSpPr/>
          <p:nvPr/>
        </p:nvGrpSpPr>
        <p:grpSpPr>
          <a:xfrm>
            <a:off x="2938204" y="4355796"/>
            <a:ext cx="5514405" cy="1580767"/>
            <a:chOff x="1367406" y="2872972"/>
            <a:chExt cx="5514405" cy="1580767"/>
          </a:xfrm>
        </p:grpSpPr>
        <p:sp>
          <p:nvSpPr>
            <p:cNvPr id="28" name="文本框 27">
              <a:extLst>
                <a:ext uri="{FF2B5EF4-FFF2-40B4-BE49-F238E27FC236}">
                  <a16:creationId xmlns:a16="http://schemas.microsoft.com/office/drawing/2014/main" xmlns="" id="{A38AD7AB-2DDD-48A4-954A-DED03EB15426}"/>
                </a:ext>
              </a:extLst>
            </p:cNvPr>
            <p:cNvSpPr txBox="1"/>
            <p:nvPr/>
          </p:nvSpPr>
          <p:spPr>
            <a:xfrm>
              <a:off x="1389051" y="3253410"/>
              <a:ext cx="5492760"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单击此处添加文本单击此处添加文本单击此处添加文本单击此处添加文本。单击此处添加文本单击此处添加文本单击此处</a:t>
              </a:r>
            </a:p>
            <a:p>
              <a:endParaRPr kumimoji="1" lang="zh-CN" altLang="en-US" dirty="0">
                <a:cs typeface="+mn-ea"/>
                <a:sym typeface="+mn-lt"/>
              </a:endParaRPr>
            </a:p>
          </p:txBody>
        </p:sp>
        <p:sp>
          <p:nvSpPr>
            <p:cNvPr id="29" name="矩形 28">
              <a:extLst>
                <a:ext uri="{FF2B5EF4-FFF2-40B4-BE49-F238E27FC236}">
                  <a16:creationId xmlns:a16="http://schemas.microsoft.com/office/drawing/2014/main" xmlns="" id="{6AE69F55-FC41-4E48-A387-8BDC8B04D687}"/>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pic>
        <p:nvPicPr>
          <p:cNvPr id="30" name="图片 29">
            <a:extLst>
              <a:ext uri="{FF2B5EF4-FFF2-40B4-BE49-F238E27FC236}">
                <a16:creationId xmlns:a16="http://schemas.microsoft.com/office/drawing/2014/main" xmlns="" id="{B9BF0F11-4BE3-400C-9233-0A09FCD9B46D}"/>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33916" y="2538663"/>
            <a:ext cx="997490" cy="1082646"/>
          </a:xfrm>
          <a:prstGeom prst="rect">
            <a:avLst/>
          </a:prstGeom>
        </p:spPr>
      </p:pic>
      <p:pic>
        <p:nvPicPr>
          <p:cNvPr id="31" name="图片 30">
            <a:extLst>
              <a:ext uri="{FF2B5EF4-FFF2-40B4-BE49-F238E27FC236}">
                <a16:creationId xmlns:a16="http://schemas.microsoft.com/office/drawing/2014/main" xmlns="" id="{89330176-9D97-42B5-A274-73A26A2BE398}"/>
              </a:ext>
            </a:extLst>
          </p:cNvPr>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513437" y="3677196"/>
            <a:ext cx="679894" cy="737937"/>
          </a:xfrm>
          <a:prstGeom prst="rect">
            <a:avLst/>
          </a:prstGeom>
        </p:spPr>
      </p:pic>
    </p:spTree>
    <p:extLst>
      <p:ext uri="{BB962C8B-B14F-4D97-AF65-F5344CB8AC3E}">
        <p14:creationId xmlns:p14="http://schemas.microsoft.com/office/powerpoint/2010/main" val="3387943181"/>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EBAB5F80-9325-4F3F-8E0B-B3FF7C16F4E3}"/>
              </a:ext>
            </a:extLst>
          </p:cNvPr>
          <p:cNvGrpSpPr/>
          <p:nvPr/>
        </p:nvGrpSpPr>
        <p:grpSpPr>
          <a:xfrm>
            <a:off x="1859282" y="2159316"/>
            <a:ext cx="3379745" cy="1342570"/>
            <a:chOff x="2424706" y="2286052"/>
            <a:chExt cx="3379745" cy="1342570"/>
          </a:xfrm>
        </p:grpSpPr>
        <p:sp>
          <p:nvSpPr>
            <p:cNvPr id="2" name="文本框 1">
              <a:extLst>
                <a:ext uri="{FF2B5EF4-FFF2-40B4-BE49-F238E27FC236}">
                  <a16:creationId xmlns:a16="http://schemas.microsoft.com/office/drawing/2014/main" xmlns="" id="{16612CD4-63E5-4A30-990D-C1E0E6C14136}"/>
                </a:ext>
              </a:extLst>
            </p:cNvPr>
            <p:cNvSpPr txBox="1"/>
            <p:nvPr/>
          </p:nvSpPr>
          <p:spPr>
            <a:xfrm>
              <a:off x="2424706" y="2920736"/>
              <a:ext cx="3379745" cy="707886"/>
            </a:xfrm>
            <a:prstGeom prst="rect">
              <a:avLst/>
            </a:prstGeom>
            <a:noFill/>
          </p:spPr>
          <p:txBody>
            <a:bodyPr wrap="square" rtlCol="0">
              <a:spAutoFit/>
            </a:bodyPr>
            <a:lstStyle/>
            <a:p>
              <a:r>
                <a:rPr lang="zh-CN" altLang="en-US" sz="4000" dirty="0">
                  <a:ln w="12700">
                    <a:solidFill>
                      <a:schemeClr val="tx1">
                        <a:lumMod val="95000"/>
                        <a:lumOff val="5000"/>
                      </a:schemeClr>
                    </a:solidFill>
                  </a:ln>
                  <a:solidFill>
                    <a:srgbClr val="FFA300"/>
                  </a:solidFill>
                  <a:cs typeface="+mn-ea"/>
                  <a:sym typeface="+mn-lt"/>
                </a:rPr>
                <a:t>请输入标题</a:t>
              </a:r>
            </a:p>
          </p:txBody>
        </p:sp>
        <p:sp>
          <p:nvSpPr>
            <p:cNvPr id="3" name="文本框 2">
              <a:extLst>
                <a:ext uri="{FF2B5EF4-FFF2-40B4-BE49-F238E27FC236}">
                  <a16:creationId xmlns:a16="http://schemas.microsoft.com/office/drawing/2014/main" xmlns="" id="{7FCA1091-5496-485A-9DAE-DD38202776F4}"/>
                </a:ext>
              </a:extLst>
            </p:cNvPr>
            <p:cNvSpPr txBox="1"/>
            <p:nvPr/>
          </p:nvSpPr>
          <p:spPr>
            <a:xfrm>
              <a:off x="2473301" y="2286052"/>
              <a:ext cx="3127954" cy="707886"/>
            </a:xfrm>
            <a:prstGeom prst="rect">
              <a:avLst/>
            </a:prstGeom>
            <a:noFill/>
          </p:spPr>
          <p:txBody>
            <a:bodyPr wrap="square" rtlCol="0">
              <a:spAutoFit/>
            </a:bodyPr>
            <a:lstStyle/>
            <a:p>
              <a:r>
                <a:rPr lang="en-US" altLang="zh-CN" sz="4000" dirty="0">
                  <a:ln w="12700">
                    <a:solidFill>
                      <a:schemeClr val="tx1">
                        <a:lumMod val="95000"/>
                        <a:lumOff val="5000"/>
                      </a:schemeClr>
                    </a:solidFill>
                  </a:ln>
                  <a:solidFill>
                    <a:srgbClr val="FFA300"/>
                  </a:solidFill>
                  <a:cs typeface="+mn-ea"/>
                  <a:sym typeface="+mn-lt"/>
                </a:rPr>
                <a:t>PART ONE</a:t>
              </a:r>
              <a:endParaRPr lang="zh-CN" altLang="en-US" sz="4000" dirty="0">
                <a:ln w="12700">
                  <a:solidFill>
                    <a:schemeClr val="tx1">
                      <a:lumMod val="95000"/>
                      <a:lumOff val="5000"/>
                    </a:schemeClr>
                  </a:solidFill>
                </a:ln>
                <a:solidFill>
                  <a:srgbClr val="FFA300"/>
                </a:solidFill>
                <a:cs typeface="+mn-ea"/>
                <a:sym typeface="+mn-lt"/>
              </a:endParaRPr>
            </a:p>
          </p:txBody>
        </p:sp>
      </p:grpSp>
      <p:grpSp>
        <p:nvGrpSpPr>
          <p:cNvPr id="5" name="组合 4">
            <a:extLst>
              <a:ext uri="{FF2B5EF4-FFF2-40B4-BE49-F238E27FC236}">
                <a16:creationId xmlns:a16="http://schemas.microsoft.com/office/drawing/2014/main" xmlns="" id="{EF664ACC-DC07-4018-B578-99876F6BB252}"/>
              </a:ext>
            </a:extLst>
          </p:cNvPr>
          <p:cNvGrpSpPr/>
          <p:nvPr/>
        </p:nvGrpSpPr>
        <p:grpSpPr>
          <a:xfrm>
            <a:off x="1859282" y="3933529"/>
            <a:ext cx="4019006" cy="1284514"/>
            <a:chOff x="2424706" y="2344108"/>
            <a:chExt cx="4019006" cy="1284514"/>
          </a:xfrm>
        </p:grpSpPr>
        <p:sp>
          <p:nvSpPr>
            <p:cNvPr id="6" name="文本框 5">
              <a:extLst>
                <a:ext uri="{FF2B5EF4-FFF2-40B4-BE49-F238E27FC236}">
                  <a16:creationId xmlns:a16="http://schemas.microsoft.com/office/drawing/2014/main" xmlns="" id="{17A6FAAD-4670-4B2D-83D6-6E7459DFB9E6}"/>
                </a:ext>
              </a:extLst>
            </p:cNvPr>
            <p:cNvSpPr txBox="1"/>
            <p:nvPr/>
          </p:nvSpPr>
          <p:spPr>
            <a:xfrm>
              <a:off x="2424706" y="2920736"/>
              <a:ext cx="3379745" cy="707886"/>
            </a:xfrm>
            <a:prstGeom prst="rect">
              <a:avLst/>
            </a:prstGeom>
            <a:noFill/>
          </p:spPr>
          <p:txBody>
            <a:bodyPr wrap="square" rtlCol="0">
              <a:spAutoFit/>
            </a:bodyPr>
            <a:lstStyle/>
            <a:p>
              <a:r>
                <a:rPr lang="zh-CN" altLang="en-US" sz="4000" dirty="0">
                  <a:ln w="12700">
                    <a:solidFill>
                      <a:schemeClr val="tx1">
                        <a:lumMod val="95000"/>
                        <a:lumOff val="5000"/>
                      </a:schemeClr>
                    </a:solidFill>
                  </a:ln>
                  <a:solidFill>
                    <a:srgbClr val="FFA300"/>
                  </a:solidFill>
                  <a:cs typeface="+mn-ea"/>
                  <a:sym typeface="+mn-lt"/>
                </a:rPr>
                <a:t>请输入标题</a:t>
              </a:r>
            </a:p>
          </p:txBody>
        </p:sp>
        <p:sp>
          <p:nvSpPr>
            <p:cNvPr id="7" name="文本框 6">
              <a:extLst>
                <a:ext uri="{FF2B5EF4-FFF2-40B4-BE49-F238E27FC236}">
                  <a16:creationId xmlns:a16="http://schemas.microsoft.com/office/drawing/2014/main" xmlns="" id="{8477B3DC-EBB4-441C-BD7A-FCCF179C9414}"/>
                </a:ext>
              </a:extLst>
            </p:cNvPr>
            <p:cNvSpPr txBox="1"/>
            <p:nvPr/>
          </p:nvSpPr>
          <p:spPr>
            <a:xfrm>
              <a:off x="2473301" y="2344108"/>
              <a:ext cx="3970411" cy="707886"/>
            </a:xfrm>
            <a:prstGeom prst="rect">
              <a:avLst/>
            </a:prstGeom>
            <a:noFill/>
          </p:spPr>
          <p:txBody>
            <a:bodyPr wrap="square" rtlCol="0">
              <a:spAutoFit/>
            </a:bodyPr>
            <a:lstStyle/>
            <a:p>
              <a:r>
                <a:rPr lang="en-US" altLang="zh-CN" sz="4000" dirty="0">
                  <a:ln w="12700">
                    <a:solidFill>
                      <a:schemeClr val="tx1">
                        <a:lumMod val="95000"/>
                        <a:lumOff val="5000"/>
                      </a:schemeClr>
                    </a:solidFill>
                  </a:ln>
                  <a:solidFill>
                    <a:srgbClr val="FFA300"/>
                  </a:solidFill>
                  <a:cs typeface="+mn-ea"/>
                  <a:sym typeface="+mn-lt"/>
                </a:rPr>
                <a:t>PART THREE</a:t>
              </a:r>
              <a:endParaRPr lang="zh-CN" altLang="en-US" sz="4000" dirty="0">
                <a:ln w="12700">
                  <a:solidFill>
                    <a:schemeClr val="tx1">
                      <a:lumMod val="95000"/>
                      <a:lumOff val="5000"/>
                    </a:schemeClr>
                  </a:solidFill>
                </a:ln>
                <a:solidFill>
                  <a:srgbClr val="FFA300"/>
                </a:solidFill>
                <a:cs typeface="+mn-ea"/>
                <a:sym typeface="+mn-lt"/>
              </a:endParaRPr>
            </a:p>
          </p:txBody>
        </p:sp>
      </p:grpSp>
      <p:grpSp>
        <p:nvGrpSpPr>
          <p:cNvPr id="8" name="组合 7">
            <a:extLst>
              <a:ext uri="{FF2B5EF4-FFF2-40B4-BE49-F238E27FC236}">
                <a16:creationId xmlns:a16="http://schemas.microsoft.com/office/drawing/2014/main" xmlns="" id="{271FBD39-C800-4CA5-A1F3-92F31A2BA2C4}"/>
              </a:ext>
            </a:extLst>
          </p:cNvPr>
          <p:cNvGrpSpPr/>
          <p:nvPr/>
        </p:nvGrpSpPr>
        <p:grpSpPr>
          <a:xfrm>
            <a:off x="5650471" y="2129972"/>
            <a:ext cx="3379745" cy="1299028"/>
            <a:chOff x="2424706" y="2329594"/>
            <a:chExt cx="3379745" cy="1299028"/>
          </a:xfrm>
        </p:grpSpPr>
        <p:sp>
          <p:nvSpPr>
            <p:cNvPr id="9" name="文本框 8">
              <a:extLst>
                <a:ext uri="{FF2B5EF4-FFF2-40B4-BE49-F238E27FC236}">
                  <a16:creationId xmlns:a16="http://schemas.microsoft.com/office/drawing/2014/main" xmlns="" id="{9D341EC6-91D7-410D-90CD-24376FAA4989}"/>
                </a:ext>
              </a:extLst>
            </p:cNvPr>
            <p:cNvSpPr txBox="1"/>
            <p:nvPr/>
          </p:nvSpPr>
          <p:spPr>
            <a:xfrm>
              <a:off x="2424706" y="2920736"/>
              <a:ext cx="3379745" cy="707886"/>
            </a:xfrm>
            <a:prstGeom prst="rect">
              <a:avLst/>
            </a:prstGeom>
            <a:noFill/>
          </p:spPr>
          <p:txBody>
            <a:bodyPr wrap="square" rtlCol="0">
              <a:spAutoFit/>
            </a:bodyPr>
            <a:lstStyle/>
            <a:p>
              <a:r>
                <a:rPr lang="zh-CN" altLang="en-US" sz="4000" dirty="0">
                  <a:ln w="12700">
                    <a:solidFill>
                      <a:schemeClr val="tx1">
                        <a:lumMod val="95000"/>
                        <a:lumOff val="5000"/>
                      </a:schemeClr>
                    </a:solidFill>
                  </a:ln>
                  <a:solidFill>
                    <a:srgbClr val="FFA300"/>
                  </a:solidFill>
                  <a:cs typeface="+mn-ea"/>
                  <a:sym typeface="+mn-lt"/>
                </a:rPr>
                <a:t>请输入标题</a:t>
              </a:r>
            </a:p>
          </p:txBody>
        </p:sp>
        <p:sp>
          <p:nvSpPr>
            <p:cNvPr id="10" name="文本框 9">
              <a:extLst>
                <a:ext uri="{FF2B5EF4-FFF2-40B4-BE49-F238E27FC236}">
                  <a16:creationId xmlns:a16="http://schemas.microsoft.com/office/drawing/2014/main" xmlns="" id="{D283CFBA-84BA-4D18-9048-198FF987EF8F}"/>
                </a:ext>
              </a:extLst>
            </p:cNvPr>
            <p:cNvSpPr txBox="1"/>
            <p:nvPr/>
          </p:nvSpPr>
          <p:spPr>
            <a:xfrm>
              <a:off x="2473301" y="2329594"/>
              <a:ext cx="3127954" cy="707886"/>
            </a:xfrm>
            <a:prstGeom prst="rect">
              <a:avLst/>
            </a:prstGeom>
            <a:noFill/>
          </p:spPr>
          <p:txBody>
            <a:bodyPr wrap="square" rtlCol="0">
              <a:spAutoFit/>
            </a:bodyPr>
            <a:lstStyle/>
            <a:p>
              <a:r>
                <a:rPr lang="en-US" altLang="zh-CN" sz="4000" dirty="0">
                  <a:ln w="12700">
                    <a:solidFill>
                      <a:schemeClr val="tx1">
                        <a:lumMod val="95000"/>
                        <a:lumOff val="5000"/>
                      </a:schemeClr>
                    </a:solidFill>
                  </a:ln>
                  <a:solidFill>
                    <a:srgbClr val="FFA300"/>
                  </a:solidFill>
                  <a:cs typeface="+mn-ea"/>
                  <a:sym typeface="+mn-lt"/>
                </a:rPr>
                <a:t>PART TWO</a:t>
              </a:r>
              <a:endParaRPr lang="zh-CN" altLang="en-US" sz="4000" dirty="0">
                <a:ln w="12700">
                  <a:solidFill>
                    <a:schemeClr val="tx1">
                      <a:lumMod val="95000"/>
                      <a:lumOff val="5000"/>
                    </a:schemeClr>
                  </a:solidFill>
                </a:ln>
                <a:solidFill>
                  <a:srgbClr val="FFA300"/>
                </a:solidFill>
                <a:cs typeface="+mn-ea"/>
                <a:sym typeface="+mn-lt"/>
              </a:endParaRPr>
            </a:p>
          </p:txBody>
        </p:sp>
      </p:grpSp>
      <p:grpSp>
        <p:nvGrpSpPr>
          <p:cNvPr id="11" name="组合 10">
            <a:extLst>
              <a:ext uri="{FF2B5EF4-FFF2-40B4-BE49-F238E27FC236}">
                <a16:creationId xmlns:a16="http://schemas.microsoft.com/office/drawing/2014/main" xmlns="" id="{3C07BD46-74D6-4094-9920-902CE4482626}"/>
              </a:ext>
            </a:extLst>
          </p:cNvPr>
          <p:cNvGrpSpPr/>
          <p:nvPr/>
        </p:nvGrpSpPr>
        <p:grpSpPr>
          <a:xfrm>
            <a:off x="5650471" y="3933529"/>
            <a:ext cx="3379745" cy="1284514"/>
            <a:chOff x="2424706" y="2344108"/>
            <a:chExt cx="3379745" cy="1284514"/>
          </a:xfrm>
        </p:grpSpPr>
        <p:sp>
          <p:nvSpPr>
            <p:cNvPr id="12" name="文本框 11">
              <a:extLst>
                <a:ext uri="{FF2B5EF4-FFF2-40B4-BE49-F238E27FC236}">
                  <a16:creationId xmlns:a16="http://schemas.microsoft.com/office/drawing/2014/main" xmlns="" id="{DA8635C3-62EF-4584-8102-BE6A7FD833F3}"/>
                </a:ext>
              </a:extLst>
            </p:cNvPr>
            <p:cNvSpPr txBox="1"/>
            <p:nvPr/>
          </p:nvSpPr>
          <p:spPr>
            <a:xfrm>
              <a:off x="2424706" y="2920736"/>
              <a:ext cx="3379745" cy="707886"/>
            </a:xfrm>
            <a:prstGeom prst="rect">
              <a:avLst/>
            </a:prstGeom>
            <a:noFill/>
          </p:spPr>
          <p:txBody>
            <a:bodyPr wrap="square" rtlCol="0">
              <a:spAutoFit/>
            </a:bodyPr>
            <a:lstStyle/>
            <a:p>
              <a:r>
                <a:rPr lang="zh-CN" altLang="en-US" sz="4000" dirty="0">
                  <a:ln w="12700">
                    <a:solidFill>
                      <a:schemeClr val="tx1">
                        <a:lumMod val="95000"/>
                        <a:lumOff val="5000"/>
                      </a:schemeClr>
                    </a:solidFill>
                  </a:ln>
                  <a:solidFill>
                    <a:srgbClr val="FFA300"/>
                  </a:solidFill>
                  <a:cs typeface="+mn-ea"/>
                  <a:sym typeface="+mn-lt"/>
                </a:rPr>
                <a:t>请输入标题</a:t>
              </a:r>
            </a:p>
          </p:txBody>
        </p:sp>
        <p:sp>
          <p:nvSpPr>
            <p:cNvPr id="13" name="文本框 12">
              <a:extLst>
                <a:ext uri="{FF2B5EF4-FFF2-40B4-BE49-F238E27FC236}">
                  <a16:creationId xmlns:a16="http://schemas.microsoft.com/office/drawing/2014/main" xmlns="" id="{0F4ECC5E-68FE-4EF0-8787-9FD986BC276B}"/>
                </a:ext>
              </a:extLst>
            </p:cNvPr>
            <p:cNvSpPr txBox="1"/>
            <p:nvPr/>
          </p:nvSpPr>
          <p:spPr>
            <a:xfrm>
              <a:off x="2531357" y="2344108"/>
              <a:ext cx="3256251" cy="707886"/>
            </a:xfrm>
            <a:prstGeom prst="rect">
              <a:avLst/>
            </a:prstGeom>
            <a:noFill/>
          </p:spPr>
          <p:txBody>
            <a:bodyPr wrap="square" rtlCol="0">
              <a:spAutoFit/>
            </a:bodyPr>
            <a:lstStyle/>
            <a:p>
              <a:r>
                <a:rPr lang="en-US" altLang="zh-CN" sz="4000" dirty="0">
                  <a:ln w="12700">
                    <a:solidFill>
                      <a:schemeClr val="tx1">
                        <a:lumMod val="95000"/>
                        <a:lumOff val="5000"/>
                      </a:schemeClr>
                    </a:solidFill>
                  </a:ln>
                  <a:solidFill>
                    <a:srgbClr val="FFA300"/>
                  </a:solidFill>
                  <a:cs typeface="+mn-ea"/>
                  <a:sym typeface="+mn-lt"/>
                </a:rPr>
                <a:t>PART FOUR</a:t>
              </a:r>
              <a:endParaRPr lang="zh-CN" altLang="en-US" sz="4000" dirty="0">
                <a:ln w="12700">
                  <a:solidFill>
                    <a:schemeClr val="tx1">
                      <a:lumMod val="95000"/>
                      <a:lumOff val="5000"/>
                    </a:schemeClr>
                  </a:solidFill>
                </a:ln>
                <a:solidFill>
                  <a:srgbClr val="FFA300"/>
                </a:solidFill>
                <a:cs typeface="+mn-ea"/>
                <a:sym typeface="+mn-lt"/>
              </a:endParaRPr>
            </a:p>
          </p:txBody>
        </p:sp>
      </p:grpSp>
      <p:pic>
        <p:nvPicPr>
          <p:cNvPr id="14" name="图片 13">
            <a:extLst>
              <a:ext uri="{FF2B5EF4-FFF2-40B4-BE49-F238E27FC236}">
                <a16:creationId xmlns:a16="http://schemas.microsoft.com/office/drawing/2014/main" xmlns="" id="{01ED004F-4FD2-441A-A3CB-441FD8BE3B3E}"/>
              </a:ext>
            </a:extLst>
          </p:cNvPr>
          <p:cNvPicPr>
            <a:picLocks noChangeAspect="1"/>
          </p:cNvPicPr>
          <p:nvPr/>
        </p:nvPicPr>
        <p:blipFill>
          <a:blip r:embed="rId3" cstate="screen">
            <a:clrChange>
              <a:clrFrom>
                <a:srgbClr val="FFFFFF"/>
              </a:clrFrom>
              <a:clrTo>
                <a:srgbClr val="FFFFFF">
                  <a:alpha val="0"/>
                </a:srgbClr>
              </a:clrTo>
            </a:clrChange>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rot="741245">
            <a:off x="1108065" y="1090333"/>
            <a:ext cx="997889" cy="1105582"/>
          </a:xfrm>
          <a:prstGeom prst="rect">
            <a:avLst/>
          </a:prstGeom>
        </p:spPr>
      </p:pic>
      <p:pic>
        <p:nvPicPr>
          <p:cNvPr id="15" name="图片 14">
            <a:extLst>
              <a:ext uri="{FF2B5EF4-FFF2-40B4-BE49-F238E27FC236}">
                <a16:creationId xmlns:a16="http://schemas.microsoft.com/office/drawing/2014/main" xmlns="" id="{11234E5F-A4A1-44BC-A7D9-4A21C1BA9BEF}"/>
              </a:ext>
            </a:extLst>
          </p:cNvPr>
          <p:cNvPicPr>
            <a:picLocks noChangeAspect="1"/>
          </p:cNvPicPr>
          <p:nvPr/>
        </p:nvPicPr>
        <p:blipFill>
          <a:blip r:embed="rId3" cstate="screen">
            <a:clrChange>
              <a:clrFrom>
                <a:srgbClr val="FFFFFF"/>
              </a:clrFrom>
              <a:clrTo>
                <a:srgbClr val="FFFFFF">
                  <a:alpha val="0"/>
                </a:srgbClr>
              </a:clrTo>
            </a:clrChange>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rot="741245" flipH="1" flipV="1">
            <a:off x="8725004" y="4948949"/>
            <a:ext cx="997889" cy="1105582"/>
          </a:xfrm>
          <a:prstGeom prst="rect">
            <a:avLst/>
          </a:prstGeom>
        </p:spPr>
      </p:pic>
      <p:grpSp>
        <p:nvGrpSpPr>
          <p:cNvPr id="20" name="组合 19">
            <a:extLst>
              <a:ext uri="{FF2B5EF4-FFF2-40B4-BE49-F238E27FC236}">
                <a16:creationId xmlns:a16="http://schemas.microsoft.com/office/drawing/2014/main" xmlns="" id="{8A3744A4-4722-4EAB-8CFB-9206305FD891}"/>
              </a:ext>
            </a:extLst>
          </p:cNvPr>
          <p:cNvGrpSpPr/>
          <p:nvPr/>
        </p:nvGrpSpPr>
        <p:grpSpPr>
          <a:xfrm>
            <a:off x="8455324" y="830886"/>
            <a:ext cx="2875854" cy="2344231"/>
            <a:chOff x="8391684" y="391562"/>
            <a:chExt cx="2875854" cy="2344231"/>
          </a:xfrm>
        </p:grpSpPr>
        <p:sp>
          <p:nvSpPr>
            <p:cNvPr id="16" name="文本框 15">
              <a:extLst>
                <a:ext uri="{FF2B5EF4-FFF2-40B4-BE49-F238E27FC236}">
                  <a16:creationId xmlns:a16="http://schemas.microsoft.com/office/drawing/2014/main" xmlns="" id="{7FE47A47-3604-4379-886A-D43BC9716AD6}"/>
                </a:ext>
              </a:extLst>
            </p:cNvPr>
            <p:cNvSpPr txBox="1"/>
            <p:nvPr/>
          </p:nvSpPr>
          <p:spPr>
            <a:xfrm rot="2048094">
              <a:off x="8391684" y="1166133"/>
              <a:ext cx="2875854" cy="1569660"/>
            </a:xfrm>
            <a:prstGeom prst="rect">
              <a:avLst/>
            </a:prstGeom>
            <a:noFill/>
          </p:spPr>
          <p:txBody>
            <a:bodyPr wrap="square" rtlCol="0">
              <a:spAutoFit/>
            </a:bodyPr>
            <a:lstStyle/>
            <a:p>
              <a:r>
                <a:rPr lang="zh-CN" altLang="en-US" sz="9600" dirty="0">
                  <a:ln w="38100">
                    <a:solidFill>
                      <a:schemeClr val="tx1">
                        <a:lumMod val="95000"/>
                        <a:lumOff val="5000"/>
                      </a:schemeClr>
                    </a:solidFill>
                  </a:ln>
                  <a:solidFill>
                    <a:srgbClr val="FFA300"/>
                  </a:solidFill>
                  <a:cs typeface="+mn-ea"/>
                  <a:sym typeface="+mn-lt"/>
                </a:rPr>
                <a:t>目录</a:t>
              </a:r>
            </a:p>
          </p:txBody>
        </p:sp>
        <p:pic>
          <p:nvPicPr>
            <p:cNvPr id="19" name="图片 18">
              <a:extLst>
                <a:ext uri="{FF2B5EF4-FFF2-40B4-BE49-F238E27FC236}">
                  <a16:creationId xmlns:a16="http://schemas.microsoft.com/office/drawing/2014/main" xmlns="" id="{306A7912-34BD-4FB9-9D9A-4B2585AEDFF7}"/>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856552" y="391562"/>
              <a:ext cx="1153120" cy="1251562"/>
            </a:xfrm>
            <a:prstGeom prst="rect">
              <a:avLst/>
            </a:prstGeom>
          </p:spPr>
        </p:pic>
      </p:grpSp>
    </p:spTree>
    <p:extLst>
      <p:ext uri="{BB962C8B-B14F-4D97-AF65-F5344CB8AC3E}">
        <p14:creationId xmlns:p14="http://schemas.microsoft.com/office/powerpoint/2010/main" val="479841593"/>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grpSp>
        <p:nvGrpSpPr>
          <p:cNvPr id="17" name="组合 16">
            <a:extLst>
              <a:ext uri="{FF2B5EF4-FFF2-40B4-BE49-F238E27FC236}">
                <a16:creationId xmlns:a16="http://schemas.microsoft.com/office/drawing/2014/main" xmlns="" id="{4B5B80F5-0922-4F5D-92A0-E09E6F3BC940}"/>
              </a:ext>
            </a:extLst>
          </p:cNvPr>
          <p:cNvGrpSpPr/>
          <p:nvPr/>
        </p:nvGrpSpPr>
        <p:grpSpPr>
          <a:xfrm>
            <a:off x="1573853" y="1660276"/>
            <a:ext cx="2295783" cy="4042960"/>
            <a:chOff x="1573853" y="1660276"/>
            <a:chExt cx="2295783" cy="4042960"/>
          </a:xfrm>
        </p:grpSpPr>
        <p:grpSp>
          <p:nvGrpSpPr>
            <p:cNvPr id="5" name="Group 25">
              <a:extLst>
                <a:ext uri="{FF2B5EF4-FFF2-40B4-BE49-F238E27FC236}">
                  <a16:creationId xmlns:a16="http://schemas.microsoft.com/office/drawing/2014/main" xmlns="" id="{EEE7D44F-7349-4079-8AD6-966D352715E6}"/>
                </a:ext>
              </a:extLst>
            </p:cNvPr>
            <p:cNvGrpSpPr/>
            <p:nvPr/>
          </p:nvGrpSpPr>
          <p:grpSpPr>
            <a:xfrm>
              <a:off x="1573853" y="1660276"/>
              <a:ext cx="2295783" cy="632460"/>
              <a:chOff x="508001" y="2024166"/>
              <a:chExt cx="2295783" cy="632460"/>
            </a:xfrm>
            <a:solidFill>
              <a:srgbClr val="FFA300"/>
            </a:solidFill>
          </p:grpSpPr>
          <p:sp>
            <p:nvSpPr>
              <p:cNvPr id="6" name="Rectangle 64">
                <a:extLst>
                  <a:ext uri="{FF2B5EF4-FFF2-40B4-BE49-F238E27FC236}">
                    <a16:creationId xmlns:a16="http://schemas.microsoft.com/office/drawing/2014/main" xmlns="" id="{9FC9F50E-C519-416E-B42B-74B94F668143}"/>
                  </a:ext>
                </a:extLst>
              </p:cNvPr>
              <p:cNvSpPr/>
              <p:nvPr/>
            </p:nvSpPr>
            <p:spPr>
              <a:xfrm>
                <a:off x="508001" y="2024166"/>
                <a:ext cx="2295783" cy="632460"/>
              </a:xfrm>
              <a:prstGeom prst="rect">
                <a:avLst/>
              </a:prstGeom>
              <a:grp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a:r>
                  <a:rPr lang="en-US" sz="2000" dirty="0">
                    <a:solidFill>
                      <a:schemeClr val="bg1"/>
                    </a:solidFill>
                    <a:cs typeface="+mn-ea"/>
                    <a:sym typeface="+mn-lt"/>
                  </a:rPr>
                  <a:t>Option 01</a:t>
                </a:r>
              </a:p>
            </p:txBody>
          </p:sp>
          <p:sp>
            <p:nvSpPr>
              <p:cNvPr id="7" name="Pentagon 65">
                <a:extLst>
                  <a:ext uri="{FF2B5EF4-FFF2-40B4-BE49-F238E27FC236}">
                    <a16:creationId xmlns:a16="http://schemas.microsoft.com/office/drawing/2014/main" xmlns="" id="{E133463B-565D-4C49-9294-24B81B7EC949}"/>
                  </a:ext>
                </a:extLst>
              </p:cNvPr>
              <p:cNvSpPr/>
              <p:nvPr/>
            </p:nvSpPr>
            <p:spPr>
              <a:xfrm>
                <a:off x="508001" y="2024166"/>
                <a:ext cx="782955" cy="632460"/>
              </a:xfrm>
              <a:prstGeom prst="homePlate">
                <a:avLst/>
              </a:prstGeom>
              <a:grp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cs typeface="+mn-ea"/>
                    <a:sym typeface="+mn-lt"/>
                  </a:rPr>
                  <a:t>01</a:t>
                </a:r>
              </a:p>
            </p:txBody>
          </p:sp>
        </p:grpSp>
        <p:grpSp>
          <p:nvGrpSpPr>
            <p:cNvPr id="8" name="Group 26">
              <a:extLst>
                <a:ext uri="{FF2B5EF4-FFF2-40B4-BE49-F238E27FC236}">
                  <a16:creationId xmlns:a16="http://schemas.microsoft.com/office/drawing/2014/main" xmlns="" id="{5EECCAF2-D3C8-49F4-9D13-56084741D7F3}"/>
                </a:ext>
              </a:extLst>
            </p:cNvPr>
            <p:cNvGrpSpPr/>
            <p:nvPr/>
          </p:nvGrpSpPr>
          <p:grpSpPr>
            <a:xfrm>
              <a:off x="1573853" y="2797109"/>
              <a:ext cx="2295783" cy="632460"/>
              <a:chOff x="508001" y="3160999"/>
              <a:chExt cx="2295783" cy="632460"/>
            </a:xfrm>
            <a:solidFill>
              <a:srgbClr val="FFA300"/>
            </a:solidFill>
          </p:grpSpPr>
          <p:sp>
            <p:nvSpPr>
              <p:cNvPr id="9" name="Rectangle 67">
                <a:extLst>
                  <a:ext uri="{FF2B5EF4-FFF2-40B4-BE49-F238E27FC236}">
                    <a16:creationId xmlns:a16="http://schemas.microsoft.com/office/drawing/2014/main" xmlns="" id="{D093C2ED-FF3C-45B4-A737-03F4503CBEFB}"/>
                  </a:ext>
                </a:extLst>
              </p:cNvPr>
              <p:cNvSpPr/>
              <p:nvPr/>
            </p:nvSpPr>
            <p:spPr>
              <a:xfrm>
                <a:off x="508001" y="3160999"/>
                <a:ext cx="2295783" cy="632460"/>
              </a:xfrm>
              <a:prstGeom prst="rect">
                <a:avLst/>
              </a:prstGeom>
              <a:grp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a:r>
                  <a:rPr lang="en-US" sz="2000" dirty="0">
                    <a:solidFill>
                      <a:schemeClr val="bg1"/>
                    </a:solidFill>
                    <a:cs typeface="+mn-ea"/>
                    <a:sym typeface="+mn-lt"/>
                  </a:rPr>
                  <a:t>Option 02</a:t>
                </a:r>
              </a:p>
            </p:txBody>
          </p:sp>
          <p:sp>
            <p:nvSpPr>
              <p:cNvPr id="10" name="Pentagon 68">
                <a:extLst>
                  <a:ext uri="{FF2B5EF4-FFF2-40B4-BE49-F238E27FC236}">
                    <a16:creationId xmlns:a16="http://schemas.microsoft.com/office/drawing/2014/main" xmlns="" id="{EC44083C-1732-452D-842A-76DF788E480E}"/>
                  </a:ext>
                </a:extLst>
              </p:cNvPr>
              <p:cNvSpPr/>
              <p:nvPr/>
            </p:nvSpPr>
            <p:spPr>
              <a:xfrm>
                <a:off x="508001" y="3160999"/>
                <a:ext cx="782955" cy="632460"/>
              </a:xfrm>
              <a:prstGeom prst="homePlate">
                <a:avLst/>
              </a:prstGeom>
              <a:grp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cs typeface="+mn-ea"/>
                    <a:sym typeface="+mn-lt"/>
                  </a:rPr>
                  <a:t>02</a:t>
                </a:r>
              </a:p>
            </p:txBody>
          </p:sp>
        </p:grpSp>
        <p:grpSp>
          <p:nvGrpSpPr>
            <p:cNvPr id="11" name="Group 27">
              <a:extLst>
                <a:ext uri="{FF2B5EF4-FFF2-40B4-BE49-F238E27FC236}">
                  <a16:creationId xmlns:a16="http://schemas.microsoft.com/office/drawing/2014/main" xmlns="" id="{A9236E5C-DB86-4A76-8665-CC7F02613C99}"/>
                </a:ext>
              </a:extLst>
            </p:cNvPr>
            <p:cNvGrpSpPr/>
            <p:nvPr/>
          </p:nvGrpSpPr>
          <p:grpSpPr>
            <a:xfrm>
              <a:off x="1573853" y="3933942"/>
              <a:ext cx="2295783" cy="632460"/>
              <a:chOff x="508001" y="4297832"/>
              <a:chExt cx="2295783" cy="632460"/>
            </a:xfrm>
            <a:solidFill>
              <a:srgbClr val="FFA300"/>
            </a:solidFill>
          </p:grpSpPr>
          <p:sp>
            <p:nvSpPr>
              <p:cNvPr id="12" name="Rectangle 90">
                <a:extLst>
                  <a:ext uri="{FF2B5EF4-FFF2-40B4-BE49-F238E27FC236}">
                    <a16:creationId xmlns:a16="http://schemas.microsoft.com/office/drawing/2014/main" xmlns="" id="{6AF3C5C2-EBE2-4BFA-A837-D34E0E4E593D}"/>
                  </a:ext>
                </a:extLst>
              </p:cNvPr>
              <p:cNvSpPr/>
              <p:nvPr/>
            </p:nvSpPr>
            <p:spPr>
              <a:xfrm>
                <a:off x="508001" y="4297832"/>
                <a:ext cx="2295783" cy="632460"/>
              </a:xfrm>
              <a:prstGeom prst="rect">
                <a:avLst/>
              </a:prstGeom>
              <a:grp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a:r>
                  <a:rPr lang="en-US" sz="2000" dirty="0">
                    <a:solidFill>
                      <a:schemeClr val="bg1"/>
                    </a:solidFill>
                    <a:cs typeface="+mn-ea"/>
                    <a:sym typeface="+mn-lt"/>
                  </a:rPr>
                  <a:t>Option 03</a:t>
                </a:r>
              </a:p>
            </p:txBody>
          </p:sp>
          <p:sp>
            <p:nvSpPr>
              <p:cNvPr id="13" name="Pentagon 91">
                <a:extLst>
                  <a:ext uri="{FF2B5EF4-FFF2-40B4-BE49-F238E27FC236}">
                    <a16:creationId xmlns:a16="http://schemas.microsoft.com/office/drawing/2014/main" xmlns="" id="{61BCC32F-2676-4D8E-9B10-159EF04E24EA}"/>
                  </a:ext>
                </a:extLst>
              </p:cNvPr>
              <p:cNvSpPr/>
              <p:nvPr/>
            </p:nvSpPr>
            <p:spPr>
              <a:xfrm>
                <a:off x="508001" y="4297832"/>
                <a:ext cx="782955" cy="632460"/>
              </a:xfrm>
              <a:prstGeom prst="homePlate">
                <a:avLst/>
              </a:prstGeom>
              <a:grp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cs typeface="+mn-ea"/>
                    <a:sym typeface="+mn-lt"/>
                  </a:rPr>
                  <a:t>03</a:t>
                </a:r>
              </a:p>
            </p:txBody>
          </p:sp>
        </p:grpSp>
        <p:grpSp>
          <p:nvGrpSpPr>
            <p:cNvPr id="14" name="Group 28">
              <a:extLst>
                <a:ext uri="{FF2B5EF4-FFF2-40B4-BE49-F238E27FC236}">
                  <a16:creationId xmlns:a16="http://schemas.microsoft.com/office/drawing/2014/main" xmlns="" id="{6CC53CD4-729F-4B21-9731-D6F0751C79AA}"/>
                </a:ext>
              </a:extLst>
            </p:cNvPr>
            <p:cNvGrpSpPr/>
            <p:nvPr/>
          </p:nvGrpSpPr>
          <p:grpSpPr>
            <a:xfrm>
              <a:off x="1573853" y="5070776"/>
              <a:ext cx="2295783" cy="632460"/>
              <a:chOff x="508001" y="5434666"/>
              <a:chExt cx="2295783" cy="632460"/>
            </a:xfrm>
            <a:solidFill>
              <a:srgbClr val="FFA300"/>
            </a:solidFill>
          </p:grpSpPr>
          <p:sp>
            <p:nvSpPr>
              <p:cNvPr id="15" name="Rectangle 93">
                <a:extLst>
                  <a:ext uri="{FF2B5EF4-FFF2-40B4-BE49-F238E27FC236}">
                    <a16:creationId xmlns:a16="http://schemas.microsoft.com/office/drawing/2014/main" xmlns="" id="{F1B64EE6-0337-44C8-8FE2-175BB6D4FDB1}"/>
                  </a:ext>
                </a:extLst>
              </p:cNvPr>
              <p:cNvSpPr/>
              <p:nvPr/>
            </p:nvSpPr>
            <p:spPr>
              <a:xfrm>
                <a:off x="508001" y="5434666"/>
                <a:ext cx="2295783" cy="632460"/>
              </a:xfrm>
              <a:prstGeom prst="rect">
                <a:avLst/>
              </a:prstGeom>
              <a:grp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a:r>
                  <a:rPr lang="en-US" sz="2000" dirty="0">
                    <a:solidFill>
                      <a:schemeClr val="bg1"/>
                    </a:solidFill>
                    <a:cs typeface="+mn-ea"/>
                    <a:sym typeface="+mn-lt"/>
                  </a:rPr>
                  <a:t>Option 04</a:t>
                </a:r>
              </a:p>
            </p:txBody>
          </p:sp>
          <p:sp>
            <p:nvSpPr>
              <p:cNvPr id="16" name="Pentagon 94">
                <a:extLst>
                  <a:ext uri="{FF2B5EF4-FFF2-40B4-BE49-F238E27FC236}">
                    <a16:creationId xmlns:a16="http://schemas.microsoft.com/office/drawing/2014/main" xmlns="" id="{776275A5-A9CB-4B52-B67F-FE14B83673E7}"/>
                  </a:ext>
                </a:extLst>
              </p:cNvPr>
              <p:cNvSpPr/>
              <p:nvPr/>
            </p:nvSpPr>
            <p:spPr>
              <a:xfrm>
                <a:off x="508001" y="5434666"/>
                <a:ext cx="782955" cy="632460"/>
              </a:xfrm>
              <a:prstGeom prst="homePlate">
                <a:avLst/>
              </a:prstGeom>
              <a:grp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cs typeface="+mn-ea"/>
                    <a:sym typeface="+mn-lt"/>
                  </a:rPr>
                  <a:t>04</a:t>
                </a:r>
              </a:p>
            </p:txBody>
          </p:sp>
        </p:grpSp>
      </p:grpSp>
      <p:grpSp>
        <p:nvGrpSpPr>
          <p:cNvPr id="18" name="组合 17">
            <a:extLst>
              <a:ext uri="{FF2B5EF4-FFF2-40B4-BE49-F238E27FC236}">
                <a16:creationId xmlns:a16="http://schemas.microsoft.com/office/drawing/2014/main" xmlns="" id="{0477BC69-ED61-4831-B051-8900085ED9A6}"/>
              </a:ext>
            </a:extLst>
          </p:cNvPr>
          <p:cNvGrpSpPr/>
          <p:nvPr/>
        </p:nvGrpSpPr>
        <p:grpSpPr>
          <a:xfrm>
            <a:off x="4265582" y="1493341"/>
            <a:ext cx="7439619" cy="1303768"/>
            <a:chOff x="1367406" y="2872972"/>
            <a:chExt cx="7439619" cy="1303768"/>
          </a:xfrm>
        </p:grpSpPr>
        <p:sp>
          <p:nvSpPr>
            <p:cNvPr id="19" name="文本框 18">
              <a:extLst>
                <a:ext uri="{FF2B5EF4-FFF2-40B4-BE49-F238E27FC236}">
                  <a16:creationId xmlns:a16="http://schemas.microsoft.com/office/drawing/2014/main" xmlns="" id="{9FA55596-A759-4D60-94C7-3A4FA24017CB}"/>
                </a:ext>
              </a:extLst>
            </p:cNvPr>
            <p:cNvSpPr txBox="1"/>
            <p:nvPr/>
          </p:nvSpPr>
          <p:spPr>
            <a:xfrm>
              <a:off x="1389050" y="3253410"/>
              <a:ext cx="7417975" cy="923330"/>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单击此处添加文本单击此处添加文本单击此处添加文本单击此处添加文本。单击此处添加文本单击此处添加文本单击此处</a:t>
              </a:r>
            </a:p>
            <a:p>
              <a:endParaRPr kumimoji="1" lang="zh-CN" altLang="en-US" dirty="0">
                <a:cs typeface="+mn-ea"/>
                <a:sym typeface="+mn-lt"/>
              </a:endParaRPr>
            </a:p>
          </p:txBody>
        </p:sp>
        <p:sp>
          <p:nvSpPr>
            <p:cNvPr id="20" name="矩形 19">
              <a:extLst>
                <a:ext uri="{FF2B5EF4-FFF2-40B4-BE49-F238E27FC236}">
                  <a16:creationId xmlns:a16="http://schemas.microsoft.com/office/drawing/2014/main" xmlns="" id="{16F0263E-4E96-4899-ACF7-419D9DB63A3E}"/>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21" name="组合 20">
            <a:extLst>
              <a:ext uri="{FF2B5EF4-FFF2-40B4-BE49-F238E27FC236}">
                <a16:creationId xmlns:a16="http://schemas.microsoft.com/office/drawing/2014/main" xmlns="" id="{D69DED74-2688-4082-A83F-EBBF77FC7B49}"/>
              </a:ext>
            </a:extLst>
          </p:cNvPr>
          <p:cNvGrpSpPr/>
          <p:nvPr/>
        </p:nvGrpSpPr>
        <p:grpSpPr>
          <a:xfrm>
            <a:off x="4265582" y="2630174"/>
            <a:ext cx="7439619" cy="1303768"/>
            <a:chOff x="1367406" y="2872972"/>
            <a:chExt cx="7439619" cy="1303768"/>
          </a:xfrm>
        </p:grpSpPr>
        <p:sp>
          <p:nvSpPr>
            <p:cNvPr id="22" name="文本框 21">
              <a:extLst>
                <a:ext uri="{FF2B5EF4-FFF2-40B4-BE49-F238E27FC236}">
                  <a16:creationId xmlns:a16="http://schemas.microsoft.com/office/drawing/2014/main" xmlns="" id="{31D45968-D724-47F5-995B-4FF57DABED98}"/>
                </a:ext>
              </a:extLst>
            </p:cNvPr>
            <p:cNvSpPr txBox="1"/>
            <p:nvPr/>
          </p:nvSpPr>
          <p:spPr>
            <a:xfrm>
              <a:off x="1389050" y="3253410"/>
              <a:ext cx="7417975" cy="923330"/>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单击此处添加文本单击此处添加文本单击此处添加文本单击此处添加文本。单击此处添加文本单击此处添加文本单击此处</a:t>
              </a:r>
            </a:p>
            <a:p>
              <a:endParaRPr kumimoji="1" lang="zh-CN" altLang="en-US" dirty="0">
                <a:cs typeface="+mn-ea"/>
                <a:sym typeface="+mn-lt"/>
              </a:endParaRPr>
            </a:p>
          </p:txBody>
        </p:sp>
        <p:sp>
          <p:nvSpPr>
            <p:cNvPr id="23" name="矩形 22">
              <a:extLst>
                <a:ext uri="{FF2B5EF4-FFF2-40B4-BE49-F238E27FC236}">
                  <a16:creationId xmlns:a16="http://schemas.microsoft.com/office/drawing/2014/main" xmlns="" id="{12811EC6-CF1B-4D90-864F-0684B8CAEC10}"/>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24" name="组合 23">
            <a:extLst>
              <a:ext uri="{FF2B5EF4-FFF2-40B4-BE49-F238E27FC236}">
                <a16:creationId xmlns:a16="http://schemas.microsoft.com/office/drawing/2014/main" xmlns="" id="{CA12D100-E2DD-4F68-8299-FC81A8BC0E3F}"/>
              </a:ext>
            </a:extLst>
          </p:cNvPr>
          <p:cNvGrpSpPr/>
          <p:nvPr/>
        </p:nvGrpSpPr>
        <p:grpSpPr>
          <a:xfrm>
            <a:off x="4243938" y="3767008"/>
            <a:ext cx="7439619" cy="1303768"/>
            <a:chOff x="1367406" y="2872972"/>
            <a:chExt cx="7439619" cy="1303768"/>
          </a:xfrm>
        </p:grpSpPr>
        <p:sp>
          <p:nvSpPr>
            <p:cNvPr id="25" name="文本框 24">
              <a:extLst>
                <a:ext uri="{FF2B5EF4-FFF2-40B4-BE49-F238E27FC236}">
                  <a16:creationId xmlns:a16="http://schemas.microsoft.com/office/drawing/2014/main" xmlns="" id="{A2EAE200-ACEA-4E3E-BA0E-6AC3696F71FD}"/>
                </a:ext>
              </a:extLst>
            </p:cNvPr>
            <p:cNvSpPr txBox="1"/>
            <p:nvPr/>
          </p:nvSpPr>
          <p:spPr>
            <a:xfrm>
              <a:off x="1389050" y="3253410"/>
              <a:ext cx="7417975" cy="923330"/>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单击此处添加文本单击此处添加文本单击此处添加文本单击此处添加文本。单击此处添加文本单击此处添加文本单击此处</a:t>
              </a:r>
            </a:p>
            <a:p>
              <a:endParaRPr kumimoji="1" lang="zh-CN" altLang="en-US" dirty="0">
                <a:cs typeface="+mn-ea"/>
                <a:sym typeface="+mn-lt"/>
              </a:endParaRPr>
            </a:p>
          </p:txBody>
        </p:sp>
        <p:sp>
          <p:nvSpPr>
            <p:cNvPr id="26" name="矩形 25">
              <a:extLst>
                <a:ext uri="{FF2B5EF4-FFF2-40B4-BE49-F238E27FC236}">
                  <a16:creationId xmlns:a16="http://schemas.microsoft.com/office/drawing/2014/main" xmlns="" id="{B9678A2B-15D2-4032-A30F-51ADFCA4BF4A}"/>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27" name="组合 26">
            <a:extLst>
              <a:ext uri="{FF2B5EF4-FFF2-40B4-BE49-F238E27FC236}">
                <a16:creationId xmlns:a16="http://schemas.microsoft.com/office/drawing/2014/main" xmlns="" id="{75402E0E-1428-44CE-849D-E248DA68FDCF}"/>
              </a:ext>
            </a:extLst>
          </p:cNvPr>
          <p:cNvGrpSpPr/>
          <p:nvPr/>
        </p:nvGrpSpPr>
        <p:grpSpPr>
          <a:xfrm>
            <a:off x="4222294" y="4867475"/>
            <a:ext cx="7439619" cy="1303768"/>
            <a:chOff x="1367406" y="2872972"/>
            <a:chExt cx="7439619" cy="1303768"/>
          </a:xfrm>
        </p:grpSpPr>
        <p:sp>
          <p:nvSpPr>
            <p:cNvPr id="28" name="文本框 27">
              <a:extLst>
                <a:ext uri="{FF2B5EF4-FFF2-40B4-BE49-F238E27FC236}">
                  <a16:creationId xmlns:a16="http://schemas.microsoft.com/office/drawing/2014/main" xmlns="" id="{3BB2F0D1-470E-44CB-A457-795272FB10A8}"/>
                </a:ext>
              </a:extLst>
            </p:cNvPr>
            <p:cNvSpPr txBox="1"/>
            <p:nvPr/>
          </p:nvSpPr>
          <p:spPr>
            <a:xfrm>
              <a:off x="1389050" y="3253410"/>
              <a:ext cx="7417975" cy="923330"/>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单击此处添加文本单击此处添加文本单击此处添加文本单击此处添加文本。单击此处添加文本单击此处添加文本单击此处</a:t>
              </a:r>
            </a:p>
            <a:p>
              <a:endParaRPr kumimoji="1" lang="zh-CN" altLang="en-US" dirty="0">
                <a:cs typeface="+mn-ea"/>
                <a:sym typeface="+mn-lt"/>
              </a:endParaRPr>
            </a:p>
          </p:txBody>
        </p:sp>
        <p:sp>
          <p:nvSpPr>
            <p:cNvPr id="29" name="矩形 28">
              <a:extLst>
                <a:ext uri="{FF2B5EF4-FFF2-40B4-BE49-F238E27FC236}">
                  <a16:creationId xmlns:a16="http://schemas.microsoft.com/office/drawing/2014/main" xmlns="" id="{D39D64C4-2252-40C0-A8C9-6D917CCEE75C}"/>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spTree>
    <p:extLst>
      <p:ext uri="{BB962C8B-B14F-4D97-AF65-F5344CB8AC3E}">
        <p14:creationId xmlns:p14="http://schemas.microsoft.com/office/powerpoint/2010/main" val="2724919247"/>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30615DE-61F1-4BD2-A7E2-B456F3D19BDA}"/>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440556" y="2860293"/>
            <a:ext cx="5561025" cy="3646525"/>
          </a:xfrm>
          <a:prstGeom prst="rect">
            <a:avLst/>
          </a:prstGeom>
        </p:spPr>
      </p:pic>
      <p:grpSp>
        <p:nvGrpSpPr>
          <p:cNvPr id="3" name="组合 2">
            <a:extLst>
              <a:ext uri="{FF2B5EF4-FFF2-40B4-BE49-F238E27FC236}">
                <a16:creationId xmlns:a16="http://schemas.microsoft.com/office/drawing/2014/main" xmlns="" id="{593B917F-27B5-4C71-916B-CA00DD7D5A3B}"/>
              </a:ext>
            </a:extLst>
          </p:cNvPr>
          <p:cNvGrpSpPr/>
          <p:nvPr/>
        </p:nvGrpSpPr>
        <p:grpSpPr>
          <a:xfrm>
            <a:off x="1563314" y="2321004"/>
            <a:ext cx="5505151" cy="2215992"/>
            <a:chOff x="2179540" y="2358622"/>
            <a:chExt cx="5505151" cy="2215992"/>
          </a:xfrm>
        </p:grpSpPr>
        <p:sp>
          <p:nvSpPr>
            <p:cNvPr id="4" name="文本框 3">
              <a:extLst>
                <a:ext uri="{FF2B5EF4-FFF2-40B4-BE49-F238E27FC236}">
                  <a16:creationId xmlns:a16="http://schemas.microsoft.com/office/drawing/2014/main" xmlns="" id="{8AE27091-2CD8-4152-A287-DB04891C64BF}"/>
                </a:ext>
              </a:extLst>
            </p:cNvPr>
            <p:cNvSpPr txBox="1"/>
            <p:nvPr/>
          </p:nvSpPr>
          <p:spPr>
            <a:xfrm>
              <a:off x="2179540" y="3466618"/>
              <a:ext cx="4877242" cy="1107996"/>
            </a:xfrm>
            <a:prstGeom prst="rect">
              <a:avLst/>
            </a:prstGeom>
            <a:noFill/>
          </p:spPr>
          <p:txBody>
            <a:bodyPr wrap="square" rtlCol="0">
              <a:spAutoFit/>
            </a:bodyPr>
            <a:lstStyle/>
            <a:p>
              <a:r>
                <a:rPr lang="zh-CN" altLang="en-US" sz="6600" dirty="0">
                  <a:ln w="31750">
                    <a:solidFill>
                      <a:schemeClr val="tx1">
                        <a:lumMod val="95000"/>
                        <a:lumOff val="5000"/>
                      </a:schemeClr>
                    </a:solidFill>
                  </a:ln>
                  <a:solidFill>
                    <a:srgbClr val="FFA300"/>
                  </a:solidFill>
                  <a:cs typeface="+mn-ea"/>
                  <a:sym typeface="+mn-lt"/>
                </a:rPr>
                <a:t>请输入标题</a:t>
              </a:r>
            </a:p>
          </p:txBody>
        </p:sp>
        <p:sp>
          <p:nvSpPr>
            <p:cNvPr id="5" name="文本框 4">
              <a:extLst>
                <a:ext uri="{FF2B5EF4-FFF2-40B4-BE49-F238E27FC236}">
                  <a16:creationId xmlns:a16="http://schemas.microsoft.com/office/drawing/2014/main" xmlns="" id="{0F3255D4-F471-4B36-9EEA-A3DD7CA11B1F}"/>
                </a:ext>
              </a:extLst>
            </p:cNvPr>
            <p:cNvSpPr txBox="1"/>
            <p:nvPr/>
          </p:nvSpPr>
          <p:spPr>
            <a:xfrm>
              <a:off x="2299133" y="2358622"/>
              <a:ext cx="5385558" cy="1107996"/>
            </a:xfrm>
            <a:prstGeom prst="rect">
              <a:avLst/>
            </a:prstGeom>
            <a:noFill/>
          </p:spPr>
          <p:txBody>
            <a:bodyPr wrap="square" rtlCol="0">
              <a:spAutoFit/>
            </a:bodyPr>
            <a:lstStyle/>
            <a:p>
              <a:r>
                <a:rPr lang="en-US" altLang="zh-CN" sz="6600" dirty="0">
                  <a:ln w="31750">
                    <a:solidFill>
                      <a:schemeClr val="tx1">
                        <a:lumMod val="95000"/>
                        <a:lumOff val="5000"/>
                      </a:schemeClr>
                    </a:solidFill>
                  </a:ln>
                  <a:solidFill>
                    <a:srgbClr val="FFA300"/>
                  </a:solidFill>
                  <a:cs typeface="+mn-ea"/>
                  <a:sym typeface="+mn-lt"/>
                </a:rPr>
                <a:t>PART FOUR</a:t>
              </a:r>
              <a:endParaRPr lang="zh-CN" altLang="en-US" sz="6600" dirty="0">
                <a:ln w="31750">
                  <a:solidFill>
                    <a:schemeClr val="tx1">
                      <a:lumMod val="95000"/>
                      <a:lumOff val="5000"/>
                    </a:schemeClr>
                  </a:solidFill>
                </a:ln>
                <a:solidFill>
                  <a:srgbClr val="FFA300"/>
                </a:solidFill>
                <a:cs typeface="+mn-ea"/>
                <a:sym typeface="+mn-lt"/>
              </a:endParaRPr>
            </a:p>
          </p:txBody>
        </p:sp>
      </p:grpSp>
      <p:pic>
        <p:nvPicPr>
          <p:cNvPr id="6" name="图片 5">
            <a:extLst>
              <a:ext uri="{FF2B5EF4-FFF2-40B4-BE49-F238E27FC236}">
                <a16:creationId xmlns:a16="http://schemas.microsoft.com/office/drawing/2014/main" xmlns="" id="{9C58382C-86D2-44C9-B62C-13F8B33ADBAA}"/>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94518" y="782345"/>
            <a:ext cx="1054770" cy="1144816"/>
          </a:xfrm>
          <a:prstGeom prst="rect">
            <a:avLst/>
          </a:prstGeom>
        </p:spPr>
      </p:pic>
      <p:pic>
        <p:nvPicPr>
          <p:cNvPr id="7" name="图片 6">
            <a:extLst>
              <a:ext uri="{FF2B5EF4-FFF2-40B4-BE49-F238E27FC236}">
                <a16:creationId xmlns:a16="http://schemas.microsoft.com/office/drawing/2014/main" xmlns="" id="{9CA432AF-1808-469E-8966-3E676768FFD7}"/>
              </a:ext>
            </a:extLst>
          </p:cNvPr>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822571" y="5263166"/>
            <a:ext cx="703586" cy="763651"/>
          </a:xfrm>
          <a:prstGeom prst="rect">
            <a:avLst/>
          </a:prstGeom>
        </p:spPr>
      </p:pic>
      <p:pic>
        <p:nvPicPr>
          <p:cNvPr id="8" name="图片 7">
            <a:extLst>
              <a:ext uri="{FF2B5EF4-FFF2-40B4-BE49-F238E27FC236}">
                <a16:creationId xmlns:a16="http://schemas.microsoft.com/office/drawing/2014/main" xmlns="" id="{F5F3618B-A5A2-46B9-9DD8-021495B996DF}"/>
              </a:ext>
            </a:extLst>
          </p:cNvPr>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849615" y="1003355"/>
            <a:ext cx="711680" cy="772436"/>
          </a:xfrm>
          <a:prstGeom prst="rect">
            <a:avLst/>
          </a:prstGeom>
        </p:spPr>
      </p:pic>
      <p:pic>
        <p:nvPicPr>
          <p:cNvPr id="9" name="图片 8">
            <a:extLst>
              <a:ext uri="{FF2B5EF4-FFF2-40B4-BE49-F238E27FC236}">
                <a16:creationId xmlns:a16="http://schemas.microsoft.com/office/drawing/2014/main" xmlns="" id="{4A0F8CCF-0ABA-475B-B5FF-6A2C0E2B895A}"/>
              </a:ext>
            </a:extLst>
          </p:cNvPr>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907892" y="1244629"/>
            <a:ext cx="1507459" cy="531162"/>
          </a:xfrm>
          <a:prstGeom prst="rect">
            <a:avLst/>
          </a:prstGeom>
        </p:spPr>
      </p:pic>
      <p:pic>
        <p:nvPicPr>
          <p:cNvPr id="10" name="图片 9">
            <a:extLst>
              <a:ext uri="{FF2B5EF4-FFF2-40B4-BE49-F238E27FC236}">
                <a16:creationId xmlns:a16="http://schemas.microsoft.com/office/drawing/2014/main" xmlns="" id="{6BAC0B6A-17C2-4B70-97B0-9A6C7F1B9F65}"/>
              </a:ext>
            </a:extLst>
          </p:cNvPr>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8240496">
            <a:off x="8106034" y="2174773"/>
            <a:ext cx="813205" cy="286538"/>
          </a:xfrm>
          <a:prstGeom prst="rect">
            <a:avLst/>
          </a:prstGeom>
        </p:spPr>
      </p:pic>
    </p:spTree>
    <p:extLst>
      <p:ext uri="{BB962C8B-B14F-4D97-AF65-F5344CB8AC3E}">
        <p14:creationId xmlns:p14="http://schemas.microsoft.com/office/powerpoint/2010/main" val="2566084565"/>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pic>
        <p:nvPicPr>
          <p:cNvPr id="5" name="图片 4">
            <a:extLst>
              <a:ext uri="{FF2B5EF4-FFF2-40B4-BE49-F238E27FC236}">
                <a16:creationId xmlns:a16="http://schemas.microsoft.com/office/drawing/2014/main" xmlns="" id="{64E74100-F99D-4656-8A8F-9D02C3E0DE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22435" y="1700315"/>
            <a:ext cx="5266270" cy="4590023"/>
          </a:xfrm>
          <a:prstGeom prst="rect">
            <a:avLst/>
          </a:prstGeom>
        </p:spPr>
      </p:pic>
      <p:grpSp>
        <p:nvGrpSpPr>
          <p:cNvPr id="6" name="组合 5">
            <a:extLst>
              <a:ext uri="{FF2B5EF4-FFF2-40B4-BE49-F238E27FC236}">
                <a16:creationId xmlns:a16="http://schemas.microsoft.com/office/drawing/2014/main" xmlns="" id="{446D0C4B-37A0-4051-9CCA-8ED152CC02A9}"/>
              </a:ext>
            </a:extLst>
          </p:cNvPr>
          <p:cNvGrpSpPr/>
          <p:nvPr/>
        </p:nvGrpSpPr>
        <p:grpSpPr>
          <a:xfrm>
            <a:off x="1207417" y="2044871"/>
            <a:ext cx="3377834" cy="1580767"/>
            <a:chOff x="1367406" y="2872972"/>
            <a:chExt cx="3377834" cy="1580767"/>
          </a:xfrm>
        </p:grpSpPr>
        <p:sp>
          <p:nvSpPr>
            <p:cNvPr id="7" name="文本框 6">
              <a:extLst>
                <a:ext uri="{FF2B5EF4-FFF2-40B4-BE49-F238E27FC236}">
                  <a16:creationId xmlns:a16="http://schemas.microsoft.com/office/drawing/2014/main" xmlns="" id="{1FDBDC5E-EE42-4C15-889E-9FA3E7053DAA}"/>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8" name="矩形 7">
              <a:extLst>
                <a:ext uri="{FF2B5EF4-FFF2-40B4-BE49-F238E27FC236}">
                  <a16:creationId xmlns:a16="http://schemas.microsoft.com/office/drawing/2014/main" xmlns="" id="{7CEC8819-5B65-4885-A9DE-6CE67016DDD8}"/>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9" name="组合 8">
            <a:extLst>
              <a:ext uri="{FF2B5EF4-FFF2-40B4-BE49-F238E27FC236}">
                <a16:creationId xmlns:a16="http://schemas.microsoft.com/office/drawing/2014/main" xmlns="" id="{951674B6-37E2-4A68-AD1B-99FE8F58314B}"/>
              </a:ext>
            </a:extLst>
          </p:cNvPr>
          <p:cNvGrpSpPr/>
          <p:nvPr/>
        </p:nvGrpSpPr>
        <p:grpSpPr>
          <a:xfrm>
            <a:off x="4876801" y="2044871"/>
            <a:ext cx="3377834" cy="1580767"/>
            <a:chOff x="1367406" y="2872972"/>
            <a:chExt cx="3377834" cy="1580767"/>
          </a:xfrm>
        </p:grpSpPr>
        <p:sp>
          <p:nvSpPr>
            <p:cNvPr id="10" name="文本框 9">
              <a:extLst>
                <a:ext uri="{FF2B5EF4-FFF2-40B4-BE49-F238E27FC236}">
                  <a16:creationId xmlns:a16="http://schemas.microsoft.com/office/drawing/2014/main" xmlns="" id="{7E51EFD9-4472-4C83-A645-6E5C36644217}"/>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11" name="矩形 10">
              <a:extLst>
                <a:ext uri="{FF2B5EF4-FFF2-40B4-BE49-F238E27FC236}">
                  <a16:creationId xmlns:a16="http://schemas.microsoft.com/office/drawing/2014/main" xmlns="" id="{F351146F-839C-46D2-988D-26DABCD866E7}"/>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12" name="组合 11">
            <a:extLst>
              <a:ext uri="{FF2B5EF4-FFF2-40B4-BE49-F238E27FC236}">
                <a16:creationId xmlns:a16="http://schemas.microsoft.com/office/drawing/2014/main" xmlns="" id="{8B068588-0112-4F9C-A056-4A2D7727F9C1}"/>
              </a:ext>
            </a:extLst>
          </p:cNvPr>
          <p:cNvGrpSpPr/>
          <p:nvPr/>
        </p:nvGrpSpPr>
        <p:grpSpPr>
          <a:xfrm>
            <a:off x="1207417" y="4006076"/>
            <a:ext cx="5922253" cy="1026769"/>
            <a:chOff x="1367406" y="2872972"/>
            <a:chExt cx="5922253" cy="1026769"/>
          </a:xfrm>
        </p:grpSpPr>
        <p:sp>
          <p:nvSpPr>
            <p:cNvPr id="13" name="文本框 12">
              <a:extLst>
                <a:ext uri="{FF2B5EF4-FFF2-40B4-BE49-F238E27FC236}">
                  <a16:creationId xmlns:a16="http://schemas.microsoft.com/office/drawing/2014/main" xmlns="" id="{07717966-1E4E-423D-893B-6A44E4D90982}"/>
                </a:ext>
              </a:extLst>
            </p:cNvPr>
            <p:cNvSpPr txBox="1"/>
            <p:nvPr/>
          </p:nvSpPr>
          <p:spPr>
            <a:xfrm>
              <a:off x="1389051" y="3253410"/>
              <a:ext cx="5900608" cy="646331"/>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14" name="矩形 13">
              <a:extLst>
                <a:ext uri="{FF2B5EF4-FFF2-40B4-BE49-F238E27FC236}">
                  <a16:creationId xmlns:a16="http://schemas.microsoft.com/office/drawing/2014/main" xmlns="" id="{5E576BD0-6A10-4E3B-BD0E-3443707C5881}"/>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spTree>
    <p:extLst>
      <p:ext uri="{BB962C8B-B14F-4D97-AF65-F5344CB8AC3E}">
        <p14:creationId xmlns:p14="http://schemas.microsoft.com/office/powerpoint/2010/main" val="2075622144"/>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grpSp>
        <p:nvGrpSpPr>
          <p:cNvPr id="9" name="组合 8">
            <a:extLst>
              <a:ext uri="{FF2B5EF4-FFF2-40B4-BE49-F238E27FC236}">
                <a16:creationId xmlns:a16="http://schemas.microsoft.com/office/drawing/2014/main" xmlns="" id="{6DD9C47C-CC0B-422E-98E1-2B2B96E51462}"/>
              </a:ext>
            </a:extLst>
          </p:cNvPr>
          <p:cNvGrpSpPr/>
          <p:nvPr/>
        </p:nvGrpSpPr>
        <p:grpSpPr>
          <a:xfrm>
            <a:off x="4519960" y="1139686"/>
            <a:ext cx="3356189" cy="4480159"/>
            <a:chOff x="4417904" y="1516302"/>
            <a:chExt cx="3356189" cy="4480159"/>
          </a:xfrm>
        </p:grpSpPr>
        <p:pic>
          <p:nvPicPr>
            <p:cNvPr id="5" name="图片 4">
              <a:extLst>
                <a:ext uri="{FF2B5EF4-FFF2-40B4-BE49-F238E27FC236}">
                  <a16:creationId xmlns:a16="http://schemas.microsoft.com/office/drawing/2014/main" xmlns="" id="{8D89A489-CA32-4F9B-A451-9FB3D6B4A04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36071" y="1516302"/>
              <a:ext cx="2119857" cy="2750898"/>
            </a:xfrm>
            <a:prstGeom prst="rect">
              <a:avLst/>
            </a:prstGeom>
          </p:spPr>
        </p:pic>
        <p:grpSp>
          <p:nvGrpSpPr>
            <p:cNvPr id="6" name="组合 5">
              <a:extLst>
                <a:ext uri="{FF2B5EF4-FFF2-40B4-BE49-F238E27FC236}">
                  <a16:creationId xmlns:a16="http://schemas.microsoft.com/office/drawing/2014/main" xmlns="" id="{42D70ACE-82C2-4DB6-8BC0-6CE20FB57271}"/>
                </a:ext>
              </a:extLst>
            </p:cNvPr>
            <p:cNvGrpSpPr/>
            <p:nvPr/>
          </p:nvGrpSpPr>
          <p:grpSpPr>
            <a:xfrm>
              <a:off x="4417904" y="4396653"/>
              <a:ext cx="3356189" cy="1599808"/>
              <a:chOff x="1389051" y="2853931"/>
              <a:chExt cx="3356189" cy="1599808"/>
            </a:xfrm>
          </p:grpSpPr>
          <p:sp>
            <p:nvSpPr>
              <p:cNvPr id="7" name="文本框 6">
                <a:extLst>
                  <a:ext uri="{FF2B5EF4-FFF2-40B4-BE49-F238E27FC236}">
                    <a16:creationId xmlns:a16="http://schemas.microsoft.com/office/drawing/2014/main" xmlns="" id="{3A3EBD7A-7D72-4446-B20A-310E3A175D16}"/>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8" name="矩形 7">
                <a:extLst>
                  <a:ext uri="{FF2B5EF4-FFF2-40B4-BE49-F238E27FC236}">
                    <a16:creationId xmlns:a16="http://schemas.microsoft.com/office/drawing/2014/main" xmlns="" id="{28DA871D-6628-4C0C-88FC-C8D8A42666E7}"/>
                  </a:ext>
                </a:extLst>
              </p:cNvPr>
              <p:cNvSpPr/>
              <p:nvPr/>
            </p:nvSpPr>
            <p:spPr>
              <a:xfrm>
                <a:off x="1916631" y="2853931"/>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grpSp>
        <p:nvGrpSpPr>
          <p:cNvPr id="10" name="组合 9">
            <a:extLst>
              <a:ext uri="{FF2B5EF4-FFF2-40B4-BE49-F238E27FC236}">
                <a16:creationId xmlns:a16="http://schemas.microsoft.com/office/drawing/2014/main" xmlns="" id="{65BA17B5-180D-4EE1-BEB2-890FCDFCAE24}"/>
              </a:ext>
            </a:extLst>
          </p:cNvPr>
          <p:cNvGrpSpPr/>
          <p:nvPr/>
        </p:nvGrpSpPr>
        <p:grpSpPr>
          <a:xfrm>
            <a:off x="975394" y="1650504"/>
            <a:ext cx="3356189" cy="4480159"/>
            <a:chOff x="4417904" y="1516302"/>
            <a:chExt cx="3356189" cy="4480159"/>
          </a:xfrm>
        </p:grpSpPr>
        <p:pic>
          <p:nvPicPr>
            <p:cNvPr id="11" name="图片 10">
              <a:extLst>
                <a:ext uri="{FF2B5EF4-FFF2-40B4-BE49-F238E27FC236}">
                  <a16:creationId xmlns:a16="http://schemas.microsoft.com/office/drawing/2014/main" xmlns="" id="{6844DBB6-EC40-4454-B869-B4B0F41135F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36071" y="1516302"/>
              <a:ext cx="2119857" cy="2750898"/>
            </a:xfrm>
            <a:prstGeom prst="rect">
              <a:avLst/>
            </a:prstGeom>
          </p:spPr>
        </p:pic>
        <p:grpSp>
          <p:nvGrpSpPr>
            <p:cNvPr id="12" name="组合 11">
              <a:extLst>
                <a:ext uri="{FF2B5EF4-FFF2-40B4-BE49-F238E27FC236}">
                  <a16:creationId xmlns:a16="http://schemas.microsoft.com/office/drawing/2014/main" xmlns="" id="{4F4D0355-0A79-4F22-BB7C-BE5D5006F522}"/>
                </a:ext>
              </a:extLst>
            </p:cNvPr>
            <p:cNvGrpSpPr/>
            <p:nvPr/>
          </p:nvGrpSpPr>
          <p:grpSpPr>
            <a:xfrm>
              <a:off x="4417904" y="4396653"/>
              <a:ext cx="3356189" cy="1599808"/>
              <a:chOff x="1389051" y="2853931"/>
              <a:chExt cx="3356189" cy="1599808"/>
            </a:xfrm>
          </p:grpSpPr>
          <p:sp>
            <p:nvSpPr>
              <p:cNvPr id="13" name="文本框 12">
                <a:extLst>
                  <a:ext uri="{FF2B5EF4-FFF2-40B4-BE49-F238E27FC236}">
                    <a16:creationId xmlns:a16="http://schemas.microsoft.com/office/drawing/2014/main" xmlns="" id="{E664AA0C-07CC-457E-A869-A6179C811359}"/>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14" name="矩形 13">
                <a:extLst>
                  <a:ext uri="{FF2B5EF4-FFF2-40B4-BE49-F238E27FC236}">
                    <a16:creationId xmlns:a16="http://schemas.microsoft.com/office/drawing/2014/main" xmlns="" id="{D7106B2C-34B8-4641-9AA3-B2DA910B2491}"/>
                  </a:ext>
                </a:extLst>
              </p:cNvPr>
              <p:cNvSpPr/>
              <p:nvPr/>
            </p:nvSpPr>
            <p:spPr>
              <a:xfrm>
                <a:off x="1916631" y="2853931"/>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grpSp>
        <p:nvGrpSpPr>
          <p:cNvPr id="15" name="组合 14">
            <a:extLst>
              <a:ext uri="{FF2B5EF4-FFF2-40B4-BE49-F238E27FC236}">
                <a16:creationId xmlns:a16="http://schemas.microsoft.com/office/drawing/2014/main" xmlns="" id="{0952ADCD-A1A1-4A12-B63D-BCEA6EC4A06B}"/>
              </a:ext>
            </a:extLst>
          </p:cNvPr>
          <p:cNvGrpSpPr/>
          <p:nvPr/>
        </p:nvGrpSpPr>
        <p:grpSpPr>
          <a:xfrm>
            <a:off x="8201686" y="1524608"/>
            <a:ext cx="3356189" cy="4480159"/>
            <a:chOff x="4417904" y="1516302"/>
            <a:chExt cx="3356189" cy="4480159"/>
          </a:xfrm>
        </p:grpSpPr>
        <p:pic>
          <p:nvPicPr>
            <p:cNvPr id="16" name="图片 15">
              <a:extLst>
                <a:ext uri="{FF2B5EF4-FFF2-40B4-BE49-F238E27FC236}">
                  <a16:creationId xmlns:a16="http://schemas.microsoft.com/office/drawing/2014/main" xmlns="" id="{82ED66BA-6784-4780-AB6C-D5F8315FF84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36071" y="1516302"/>
              <a:ext cx="2119857" cy="2750898"/>
            </a:xfrm>
            <a:prstGeom prst="rect">
              <a:avLst/>
            </a:prstGeom>
          </p:spPr>
        </p:pic>
        <p:grpSp>
          <p:nvGrpSpPr>
            <p:cNvPr id="17" name="组合 16">
              <a:extLst>
                <a:ext uri="{FF2B5EF4-FFF2-40B4-BE49-F238E27FC236}">
                  <a16:creationId xmlns:a16="http://schemas.microsoft.com/office/drawing/2014/main" xmlns="" id="{15048175-B970-47E4-BB37-E4FD24A9DAD1}"/>
                </a:ext>
              </a:extLst>
            </p:cNvPr>
            <p:cNvGrpSpPr/>
            <p:nvPr/>
          </p:nvGrpSpPr>
          <p:grpSpPr>
            <a:xfrm>
              <a:off x="4417904" y="4396653"/>
              <a:ext cx="3356189" cy="1599808"/>
              <a:chOff x="1389051" y="2853931"/>
              <a:chExt cx="3356189" cy="1599808"/>
            </a:xfrm>
          </p:grpSpPr>
          <p:sp>
            <p:nvSpPr>
              <p:cNvPr id="18" name="文本框 17">
                <a:extLst>
                  <a:ext uri="{FF2B5EF4-FFF2-40B4-BE49-F238E27FC236}">
                    <a16:creationId xmlns:a16="http://schemas.microsoft.com/office/drawing/2014/main" xmlns="" id="{655895B7-92E1-49D1-8299-5D1DCB221BD5}"/>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19" name="矩形 18">
                <a:extLst>
                  <a:ext uri="{FF2B5EF4-FFF2-40B4-BE49-F238E27FC236}">
                    <a16:creationId xmlns:a16="http://schemas.microsoft.com/office/drawing/2014/main" xmlns="" id="{FAD9AB65-BAB4-44D5-8FB7-A5E0139516C7}"/>
                  </a:ext>
                </a:extLst>
              </p:cNvPr>
              <p:cNvSpPr/>
              <p:nvPr/>
            </p:nvSpPr>
            <p:spPr>
              <a:xfrm>
                <a:off x="1916631" y="2853931"/>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spTree>
    <p:extLst>
      <p:ext uri="{BB962C8B-B14F-4D97-AF65-F5344CB8AC3E}">
        <p14:creationId xmlns:p14="http://schemas.microsoft.com/office/powerpoint/2010/main" val="347965716"/>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grpSp>
        <p:nvGrpSpPr>
          <p:cNvPr id="23" name="组合 22">
            <a:extLst>
              <a:ext uri="{FF2B5EF4-FFF2-40B4-BE49-F238E27FC236}">
                <a16:creationId xmlns:a16="http://schemas.microsoft.com/office/drawing/2014/main" xmlns="" id="{B22D850D-11F2-4B0B-9B71-19C9CB0DD454}"/>
              </a:ext>
            </a:extLst>
          </p:cNvPr>
          <p:cNvGrpSpPr/>
          <p:nvPr/>
        </p:nvGrpSpPr>
        <p:grpSpPr>
          <a:xfrm>
            <a:off x="4146678" y="1532627"/>
            <a:ext cx="3898643" cy="3792746"/>
            <a:chOff x="5669427" y="1216723"/>
            <a:chExt cx="4583408" cy="4458911"/>
          </a:xfrm>
        </p:grpSpPr>
        <p:grpSp>
          <p:nvGrpSpPr>
            <p:cNvPr id="5" name="Group 59">
              <a:extLst>
                <a:ext uri="{FF2B5EF4-FFF2-40B4-BE49-F238E27FC236}">
                  <a16:creationId xmlns:a16="http://schemas.microsoft.com/office/drawing/2014/main" xmlns="" id="{B56F35AA-A6D8-402A-AE66-275B845F8E1F}"/>
                </a:ext>
              </a:extLst>
            </p:cNvPr>
            <p:cNvGrpSpPr/>
            <p:nvPr/>
          </p:nvGrpSpPr>
          <p:grpSpPr>
            <a:xfrm rot="5400000">
              <a:off x="5987482" y="1285714"/>
              <a:ext cx="4005356" cy="4286573"/>
              <a:chOff x="4346678" y="2157124"/>
              <a:chExt cx="3686802" cy="3945653"/>
            </a:xfrm>
            <a:solidFill>
              <a:srgbClr val="FFA300"/>
            </a:solidFill>
          </p:grpSpPr>
          <p:sp>
            <p:nvSpPr>
              <p:cNvPr id="6" name="Freeform 5">
                <a:extLst>
                  <a:ext uri="{FF2B5EF4-FFF2-40B4-BE49-F238E27FC236}">
                    <a16:creationId xmlns:a16="http://schemas.microsoft.com/office/drawing/2014/main" xmlns="" id="{FEA166E7-18D5-4A60-BD68-1EBE6B733530}"/>
                  </a:ext>
                </a:extLst>
              </p:cNvPr>
              <p:cNvSpPr>
                <a:spLocks/>
              </p:cNvSpPr>
              <p:nvPr/>
            </p:nvSpPr>
            <p:spPr bwMode="auto">
              <a:xfrm rot="5400000">
                <a:off x="4256776" y="2320793"/>
                <a:ext cx="3940374" cy="3613035"/>
              </a:xfrm>
              <a:custGeom>
                <a:avLst/>
                <a:gdLst>
                  <a:gd name="T0" fmla="*/ 892 w 945"/>
                  <a:gd name="T1" fmla="*/ 54 h 866"/>
                  <a:gd name="T2" fmla="*/ 762 w 945"/>
                  <a:gd name="T3" fmla="*/ 0 h 866"/>
                  <a:gd name="T4" fmla="*/ 636 w 945"/>
                  <a:gd name="T5" fmla="*/ 52 h 866"/>
                  <a:gd name="T6" fmla="*/ 576 w 945"/>
                  <a:gd name="T7" fmla="*/ 219 h 866"/>
                  <a:gd name="T8" fmla="*/ 462 w 945"/>
                  <a:gd name="T9" fmla="*/ 421 h 866"/>
                  <a:gd name="T10" fmla="*/ 193 w 945"/>
                  <a:gd name="T11" fmla="*/ 501 h 866"/>
                  <a:gd name="T12" fmla="*/ 183 w 945"/>
                  <a:gd name="T13" fmla="*/ 501 h 866"/>
                  <a:gd name="T14" fmla="*/ 54 w 945"/>
                  <a:gd name="T15" fmla="*/ 554 h 866"/>
                  <a:gd name="T16" fmla="*/ 0 w 945"/>
                  <a:gd name="T17" fmla="*/ 683 h 866"/>
                  <a:gd name="T18" fmla="*/ 54 w 945"/>
                  <a:gd name="T19" fmla="*/ 812 h 866"/>
                  <a:gd name="T20" fmla="*/ 183 w 945"/>
                  <a:gd name="T21" fmla="*/ 866 h 866"/>
                  <a:gd name="T22" fmla="*/ 310 w 945"/>
                  <a:gd name="T23" fmla="*/ 815 h 866"/>
                  <a:gd name="T24" fmla="*/ 349 w 945"/>
                  <a:gd name="T25" fmla="*/ 758 h 866"/>
                  <a:gd name="T26" fmla="*/ 371 w 945"/>
                  <a:gd name="T27" fmla="*/ 637 h 866"/>
                  <a:gd name="T28" fmla="*/ 483 w 945"/>
                  <a:gd name="T29" fmla="*/ 445 h 866"/>
                  <a:gd name="T30" fmla="*/ 762 w 945"/>
                  <a:gd name="T31" fmla="*/ 366 h 866"/>
                  <a:gd name="T32" fmla="*/ 892 w 945"/>
                  <a:gd name="T33" fmla="*/ 312 h 866"/>
                  <a:gd name="T34" fmla="*/ 945 w 945"/>
                  <a:gd name="T35" fmla="*/ 183 h 866"/>
                  <a:gd name="T36" fmla="*/ 892 w 945"/>
                  <a:gd name="T37" fmla="*/ 5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5" h="866">
                    <a:moveTo>
                      <a:pt x="892" y="54"/>
                    </a:moveTo>
                    <a:cubicBezTo>
                      <a:pt x="858" y="21"/>
                      <a:pt x="813" y="0"/>
                      <a:pt x="762" y="0"/>
                    </a:cubicBezTo>
                    <a:cubicBezTo>
                      <a:pt x="713" y="0"/>
                      <a:pt x="668" y="20"/>
                      <a:pt x="636" y="52"/>
                    </a:cubicBezTo>
                    <a:cubicBezTo>
                      <a:pt x="574" y="111"/>
                      <a:pt x="583" y="176"/>
                      <a:pt x="576" y="219"/>
                    </a:cubicBezTo>
                    <a:cubicBezTo>
                      <a:pt x="562" y="300"/>
                      <a:pt x="521" y="370"/>
                      <a:pt x="462" y="421"/>
                    </a:cubicBezTo>
                    <a:cubicBezTo>
                      <a:pt x="375" y="496"/>
                      <a:pt x="289" y="506"/>
                      <a:pt x="193" y="501"/>
                    </a:cubicBezTo>
                    <a:cubicBezTo>
                      <a:pt x="189" y="501"/>
                      <a:pt x="186" y="501"/>
                      <a:pt x="183" y="501"/>
                    </a:cubicBezTo>
                    <a:cubicBezTo>
                      <a:pt x="132" y="501"/>
                      <a:pt x="87" y="521"/>
                      <a:pt x="54" y="554"/>
                    </a:cubicBezTo>
                    <a:cubicBezTo>
                      <a:pt x="21" y="587"/>
                      <a:pt x="0" y="633"/>
                      <a:pt x="0" y="683"/>
                    </a:cubicBezTo>
                    <a:cubicBezTo>
                      <a:pt x="0" y="734"/>
                      <a:pt x="21" y="779"/>
                      <a:pt x="54" y="812"/>
                    </a:cubicBezTo>
                    <a:cubicBezTo>
                      <a:pt x="87" y="845"/>
                      <a:pt x="132" y="866"/>
                      <a:pt x="183" y="866"/>
                    </a:cubicBezTo>
                    <a:cubicBezTo>
                      <a:pt x="232" y="866"/>
                      <a:pt x="277" y="846"/>
                      <a:pt x="310" y="815"/>
                    </a:cubicBezTo>
                    <a:cubicBezTo>
                      <a:pt x="326" y="799"/>
                      <a:pt x="340" y="779"/>
                      <a:pt x="349" y="758"/>
                    </a:cubicBezTo>
                    <a:cubicBezTo>
                      <a:pt x="370" y="712"/>
                      <a:pt x="362" y="687"/>
                      <a:pt x="371" y="637"/>
                    </a:cubicBezTo>
                    <a:cubicBezTo>
                      <a:pt x="386" y="561"/>
                      <a:pt x="427" y="494"/>
                      <a:pt x="483" y="445"/>
                    </a:cubicBezTo>
                    <a:cubicBezTo>
                      <a:pt x="604" y="341"/>
                      <a:pt x="730" y="366"/>
                      <a:pt x="762" y="366"/>
                    </a:cubicBezTo>
                    <a:cubicBezTo>
                      <a:pt x="813" y="366"/>
                      <a:pt x="858" y="345"/>
                      <a:pt x="892" y="312"/>
                    </a:cubicBezTo>
                    <a:cubicBezTo>
                      <a:pt x="925" y="279"/>
                      <a:pt x="945" y="234"/>
                      <a:pt x="945" y="183"/>
                    </a:cubicBezTo>
                    <a:cubicBezTo>
                      <a:pt x="945" y="133"/>
                      <a:pt x="925" y="87"/>
                      <a:pt x="892" y="54"/>
                    </a:cubicBez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7" name="Group 63">
                <a:extLst>
                  <a:ext uri="{FF2B5EF4-FFF2-40B4-BE49-F238E27FC236}">
                    <a16:creationId xmlns:a16="http://schemas.microsoft.com/office/drawing/2014/main" xmlns="" id="{931AFD1A-1D27-4F8B-813F-8F92A7736455}"/>
                  </a:ext>
                </a:extLst>
              </p:cNvPr>
              <p:cNvGrpSpPr/>
              <p:nvPr/>
            </p:nvGrpSpPr>
            <p:grpSpPr>
              <a:xfrm>
                <a:off x="4346678" y="2162403"/>
                <a:ext cx="3607756" cy="3940374"/>
                <a:chOff x="4346678" y="2162403"/>
                <a:chExt cx="3607756" cy="3940374"/>
              </a:xfrm>
              <a:grpFill/>
            </p:grpSpPr>
            <p:sp>
              <p:nvSpPr>
                <p:cNvPr id="8" name="Oval 6">
                  <a:extLst>
                    <a:ext uri="{FF2B5EF4-FFF2-40B4-BE49-F238E27FC236}">
                      <a16:creationId xmlns:a16="http://schemas.microsoft.com/office/drawing/2014/main" xmlns="" id="{41338C86-252A-4E8B-96C1-18341FD51B5E}"/>
                    </a:ext>
                  </a:extLst>
                </p:cNvPr>
                <p:cNvSpPr>
                  <a:spLocks noChangeArrowheads="1"/>
                </p:cNvSpPr>
                <p:nvPr/>
              </p:nvSpPr>
              <p:spPr bwMode="auto">
                <a:xfrm rot="5400000">
                  <a:off x="6432137" y="4580480"/>
                  <a:ext cx="1522297" cy="1522297"/>
                </a:xfrm>
                <a:prstGeom prst="ellipse">
                  <a:avLst/>
                </a:pr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9" name="Freeform 7">
                  <a:extLst>
                    <a:ext uri="{FF2B5EF4-FFF2-40B4-BE49-F238E27FC236}">
                      <a16:creationId xmlns:a16="http://schemas.microsoft.com/office/drawing/2014/main" xmlns="" id="{D6B6D92D-BE92-4357-8E1F-174AE3235390}"/>
                    </a:ext>
                  </a:extLst>
                </p:cNvPr>
                <p:cNvSpPr>
                  <a:spLocks/>
                </p:cNvSpPr>
                <p:nvPr/>
              </p:nvSpPr>
              <p:spPr bwMode="auto">
                <a:xfrm rot="5400000">
                  <a:off x="5022472" y="3061702"/>
                  <a:ext cx="2250888" cy="2145294"/>
                </a:xfrm>
                <a:custGeom>
                  <a:avLst/>
                  <a:gdLst>
                    <a:gd name="T0" fmla="*/ 540 w 540"/>
                    <a:gd name="T1" fmla="*/ 188 h 514"/>
                    <a:gd name="T2" fmla="*/ 163 w 540"/>
                    <a:gd name="T3" fmla="*/ 514 h 514"/>
                    <a:gd name="T4" fmla="*/ 0 w 540"/>
                    <a:gd name="T5" fmla="*/ 325 h 514"/>
                    <a:gd name="T6" fmla="*/ 377 w 540"/>
                    <a:gd name="T7" fmla="*/ 0 h 514"/>
                    <a:gd name="T8" fmla="*/ 540 w 540"/>
                    <a:gd name="T9" fmla="*/ 188 h 514"/>
                  </a:gdLst>
                  <a:ahLst/>
                  <a:cxnLst>
                    <a:cxn ang="0">
                      <a:pos x="T0" y="T1"/>
                    </a:cxn>
                    <a:cxn ang="0">
                      <a:pos x="T2" y="T3"/>
                    </a:cxn>
                    <a:cxn ang="0">
                      <a:pos x="T4" y="T5"/>
                    </a:cxn>
                    <a:cxn ang="0">
                      <a:pos x="T6" y="T7"/>
                    </a:cxn>
                    <a:cxn ang="0">
                      <a:pos x="T8" y="T9"/>
                    </a:cxn>
                  </a:cxnLst>
                  <a:rect l="0" t="0" r="r" b="b"/>
                  <a:pathLst>
                    <a:path w="540" h="514">
                      <a:moveTo>
                        <a:pt x="540" y="188"/>
                      </a:moveTo>
                      <a:cubicBezTo>
                        <a:pt x="344" y="167"/>
                        <a:pt x="170" y="317"/>
                        <a:pt x="163" y="514"/>
                      </a:cubicBezTo>
                      <a:cubicBezTo>
                        <a:pt x="0" y="325"/>
                        <a:pt x="0" y="325"/>
                        <a:pt x="0" y="325"/>
                      </a:cubicBezTo>
                      <a:cubicBezTo>
                        <a:pt x="196" y="347"/>
                        <a:pt x="370" y="197"/>
                        <a:pt x="377" y="0"/>
                      </a:cubicBezTo>
                      <a:lnTo>
                        <a:pt x="540" y="188"/>
                      </a:ln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0" name="Oval 8">
                  <a:extLst>
                    <a:ext uri="{FF2B5EF4-FFF2-40B4-BE49-F238E27FC236}">
                      <a16:creationId xmlns:a16="http://schemas.microsoft.com/office/drawing/2014/main" xmlns="" id="{1054E8A3-A0FA-416C-81D7-B292E139935D}"/>
                    </a:ext>
                  </a:extLst>
                </p:cNvPr>
                <p:cNvSpPr>
                  <a:spLocks noChangeArrowheads="1"/>
                </p:cNvSpPr>
                <p:nvPr/>
              </p:nvSpPr>
              <p:spPr bwMode="auto">
                <a:xfrm rot="5400000">
                  <a:off x="4344918" y="2164163"/>
                  <a:ext cx="1525817" cy="1522297"/>
                </a:xfrm>
                <a:prstGeom prst="ellipse">
                  <a:avLst/>
                </a:pr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grpSp>
          <p:nvGrpSpPr>
            <p:cNvPr id="11" name="Group 77">
              <a:extLst>
                <a:ext uri="{FF2B5EF4-FFF2-40B4-BE49-F238E27FC236}">
                  <a16:creationId xmlns:a16="http://schemas.microsoft.com/office/drawing/2014/main" xmlns="" id="{886DEBAC-A238-4F4B-B178-5E385F95D9B6}"/>
                </a:ext>
              </a:extLst>
            </p:cNvPr>
            <p:cNvGrpSpPr/>
            <p:nvPr/>
          </p:nvGrpSpPr>
          <p:grpSpPr>
            <a:xfrm rot="5400000">
              <a:off x="5749755" y="1136395"/>
              <a:ext cx="2288225" cy="2448882"/>
              <a:chOff x="4346678" y="2157124"/>
              <a:chExt cx="3686802" cy="3945653"/>
            </a:xfrm>
            <a:solidFill>
              <a:srgbClr val="FFA300"/>
            </a:solidFill>
          </p:grpSpPr>
          <p:sp>
            <p:nvSpPr>
              <p:cNvPr id="12" name="Freeform 5">
                <a:extLst>
                  <a:ext uri="{FF2B5EF4-FFF2-40B4-BE49-F238E27FC236}">
                    <a16:creationId xmlns:a16="http://schemas.microsoft.com/office/drawing/2014/main" xmlns="" id="{9445EC85-1D8F-41CD-8613-73E261D56135}"/>
                  </a:ext>
                </a:extLst>
              </p:cNvPr>
              <p:cNvSpPr>
                <a:spLocks/>
              </p:cNvSpPr>
              <p:nvPr/>
            </p:nvSpPr>
            <p:spPr bwMode="auto">
              <a:xfrm rot="5400000">
                <a:off x="4256776" y="2320793"/>
                <a:ext cx="3940374" cy="3613035"/>
              </a:xfrm>
              <a:custGeom>
                <a:avLst/>
                <a:gdLst>
                  <a:gd name="T0" fmla="*/ 892 w 945"/>
                  <a:gd name="T1" fmla="*/ 54 h 866"/>
                  <a:gd name="T2" fmla="*/ 762 w 945"/>
                  <a:gd name="T3" fmla="*/ 0 h 866"/>
                  <a:gd name="T4" fmla="*/ 636 w 945"/>
                  <a:gd name="T5" fmla="*/ 52 h 866"/>
                  <a:gd name="T6" fmla="*/ 576 w 945"/>
                  <a:gd name="T7" fmla="*/ 219 h 866"/>
                  <a:gd name="T8" fmla="*/ 462 w 945"/>
                  <a:gd name="T9" fmla="*/ 421 h 866"/>
                  <a:gd name="T10" fmla="*/ 193 w 945"/>
                  <a:gd name="T11" fmla="*/ 501 h 866"/>
                  <a:gd name="T12" fmla="*/ 183 w 945"/>
                  <a:gd name="T13" fmla="*/ 501 h 866"/>
                  <a:gd name="T14" fmla="*/ 54 w 945"/>
                  <a:gd name="T15" fmla="*/ 554 h 866"/>
                  <a:gd name="T16" fmla="*/ 0 w 945"/>
                  <a:gd name="T17" fmla="*/ 683 h 866"/>
                  <a:gd name="T18" fmla="*/ 54 w 945"/>
                  <a:gd name="T19" fmla="*/ 812 h 866"/>
                  <a:gd name="T20" fmla="*/ 183 w 945"/>
                  <a:gd name="T21" fmla="*/ 866 h 866"/>
                  <a:gd name="T22" fmla="*/ 310 w 945"/>
                  <a:gd name="T23" fmla="*/ 815 h 866"/>
                  <a:gd name="T24" fmla="*/ 349 w 945"/>
                  <a:gd name="T25" fmla="*/ 758 h 866"/>
                  <a:gd name="T26" fmla="*/ 371 w 945"/>
                  <a:gd name="T27" fmla="*/ 637 h 866"/>
                  <a:gd name="T28" fmla="*/ 483 w 945"/>
                  <a:gd name="T29" fmla="*/ 445 h 866"/>
                  <a:gd name="T30" fmla="*/ 762 w 945"/>
                  <a:gd name="T31" fmla="*/ 366 h 866"/>
                  <a:gd name="T32" fmla="*/ 892 w 945"/>
                  <a:gd name="T33" fmla="*/ 312 h 866"/>
                  <a:gd name="T34" fmla="*/ 945 w 945"/>
                  <a:gd name="T35" fmla="*/ 183 h 866"/>
                  <a:gd name="T36" fmla="*/ 892 w 945"/>
                  <a:gd name="T37" fmla="*/ 5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5" h="866">
                    <a:moveTo>
                      <a:pt x="892" y="54"/>
                    </a:moveTo>
                    <a:cubicBezTo>
                      <a:pt x="858" y="21"/>
                      <a:pt x="813" y="0"/>
                      <a:pt x="762" y="0"/>
                    </a:cubicBezTo>
                    <a:cubicBezTo>
                      <a:pt x="713" y="0"/>
                      <a:pt x="668" y="20"/>
                      <a:pt x="636" y="52"/>
                    </a:cubicBezTo>
                    <a:cubicBezTo>
                      <a:pt x="574" y="111"/>
                      <a:pt x="583" y="176"/>
                      <a:pt x="576" y="219"/>
                    </a:cubicBezTo>
                    <a:cubicBezTo>
                      <a:pt x="562" y="300"/>
                      <a:pt x="521" y="370"/>
                      <a:pt x="462" y="421"/>
                    </a:cubicBezTo>
                    <a:cubicBezTo>
                      <a:pt x="375" y="496"/>
                      <a:pt x="289" y="506"/>
                      <a:pt x="193" y="501"/>
                    </a:cubicBezTo>
                    <a:cubicBezTo>
                      <a:pt x="189" y="501"/>
                      <a:pt x="186" y="501"/>
                      <a:pt x="183" y="501"/>
                    </a:cubicBezTo>
                    <a:cubicBezTo>
                      <a:pt x="132" y="501"/>
                      <a:pt x="87" y="521"/>
                      <a:pt x="54" y="554"/>
                    </a:cubicBezTo>
                    <a:cubicBezTo>
                      <a:pt x="21" y="587"/>
                      <a:pt x="0" y="633"/>
                      <a:pt x="0" y="683"/>
                    </a:cubicBezTo>
                    <a:cubicBezTo>
                      <a:pt x="0" y="734"/>
                      <a:pt x="21" y="779"/>
                      <a:pt x="54" y="812"/>
                    </a:cubicBezTo>
                    <a:cubicBezTo>
                      <a:pt x="87" y="845"/>
                      <a:pt x="132" y="866"/>
                      <a:pt x="183" y="866"/>
                    </a:cubicBezTo>
                    <a:cubicBezTo>
                      <a:pt x="232" y="866"/>
                      <a:pt x="277" y="846"/>
                      <a:pt x="310" y="815"/>
                    </a:cubicBezTo>
                    <a:cubicBezTo>
                      <a:pt x="326" y="799"/>
                      <a:pt x="340" y="779"/>
                      <a:pt x="349" y="758"/>
                    </a:cubicBezTo>
                    <a:cubicBezTo>
                      <a:pt x="370" y="712"/>
                      <a:pt x="362" y="687"/>
                      <a:pt x="371" y="637"/>
                    </a:cubicBezTo>
                    <a:cubicBezTo>
                      <a:pt x="386" y="561"/>
                      <a:pt x="427" y="494"/>
                      <a:pt x="483" y="445"/>
                    </a:cubicBezTo>
                    <a:cubicBezTo>
                      <a:pt x="604" y="341"/>
                      <a:pt x="730" y="366"/>
                      <a:pt x="762" y="366"/>
                    </a:cubicBezTo>
                    <a:cubicBezTo>
                      <a:pt x="813" y="366"/>
                      <a:pt x="858" y="345"/>
                      <a:pt x="892" y="312"/>
                    </a:cubicBezTo>
                    <a:cubicBezTo>
                      <a:pt x="925" y="279"/>
                      <a:pt x="945" y="234"/>
                      <a:pt x="945" y="183"/>
                    </a:cubicBezTo>
                    <a:cubicBezTo>
                      <a:pt x="945" y="133"/>
                      <a:pt x="925" y="87"/>
                      <a:pt x="892" y="54"/>
                    </a:cubicBez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13" name="Group 81">
                <a:extLst>
                  <a:ext uri="{FF2B5EF4-FFF2-40B4-BE49-F238E27FC236}">
                    <a16:creationId xmlns:a16="http://schemas.microsoft.com/office/drawing/2014/main" xmlns="" id="{97FB7B61-8D1C-46F2-8DE5-F98597DB5300}"/>
                  </a:ext>
                </a:extLst>
              </p:cNvPr>
              <p:cNvGrpSpPr/>
              <p:nvPr/>
            </p:nvGrpSpPr>
            <p:grpSpPr>
              <a:xfrm>
                <a:off x="4346678" y="2162403"/>
                <a:ext cx="3607756" cy="3940374"/>
                <a:chOff x="4346678" y="2162403"/>
                <a:chExt cx="3607756" cy="3940374"/>
              </a:xfrm>
              <a:grpFill/>
            </p:grpSpPr>
            <p:sp>
              <p:nvSpPr>
                <p:cNvPr id="14" name="Oval 6">
                  <a:extLst>
                    <a:ext uri="{FF2B5EF4-FFF2-40B4-BE49-F238E27FC236}">
                      <a16:creationId xmlns:a16="http://schemas.microsoft.com/office/drawing/2014/main" xmlns="" id="{68935598-4566-4577-89CC-6073025750C7}"/>
                    </a:ext>
                  </a:extLst>
                </p:cNvPr>
                <p:cNvSpPr>
                  <a:spLocks noChangeArrowheads="1"/>
                </p:cNvSpPr>
                <p:nvPr/>
              </p:nvSpPr>
              <p:spPr bwMode="auto">
                <a:xfrm rot="5400000">
                  <a:off x="6432137" y="4580480"/>
                  <a:ext cx="1522297" cy="1522297"/>
                </a:xfrm>
                <a:prstGeom prst="ellipse">
                  <a:avLst/>
                </a:pr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5" name="Freeform 7">
                  <a:extLst>
                    <a:ext uri="{FF2B5EF4-FFF2-40B4-BE49-F238E27FC236}">
                      <a16:creationId xmlns:a16="http://schemas.microsoft.com/office/drawing/2014/main" xmlns="" id="{0BF8D9C0-96AF-49BE-9C4C-81CA0DA9B97F}"/>
                    </a:ext>
                  </a:extLst>
                </p:cNvPr>
                <p:cNvSpPr>
                  <a:spLocks/>
                </p:cNvSpPr>
                <p:nvPr/>
              </p:nvSpPr>
              <p:spPr bwMode="auto">
                <a:xfrm rot="5400000">
                  <a:off x="5022472" y="3061702"/>
                  <a:ext cx="2250888" cy="2145294"/>
                </a:xfrm>
                <a:custGeom>
                  <a:avLst/>
                  <a:gdLst>
                    <a:gd name="T0" fmla="*/ 540 w 540"/>
                    <a:gd name="T1" fmla="*/ 188 h 514"/>
                    <a:gd name="T2" fmla="*/ 163 w 540"/>
                    <a:gd name="T3" fmla="*/ 514 h 514"/>
                    <a:gd name="T4" fmla="*/ 0 w 540"/>
                    <a:gd name="T5" fmla="*/ 325 h 514"/>
                    <a:gd name="T6" fmla="*/ 377 w 540"/>
                    <a:gd name="T7" fmla="*/ 0 h 514"/>
                    <a:gd name="T8" fmla="*/ 540 w 540"/>
                    <a:gd name="T9" fmla="*/ 188 h 514"/>
                  </a:gdLst>
                  <a:ahLst/>
                  <a:cxnLst>
                    <a:cxn ang="0">
                      <a:pos x="T0" y="T1"/>
                    </a:cxn>
                    <a:cxn ang="0">
                      <a:pos x="T2" y="T3"/>
                    </a:cxn>
                    <a:cxn ang="0">
                      <a:pos x="T4" y="T5"/>
                    </a:cxn>
                    <a:cxn ang="0">
                      <a:pos x="T6" y="T7"/>
                    </a:cxn>
                    <a:cxn ang="0">
                      <a:pos x="T8" y="T9"/>
                    </a:cxn>
                  </a:cxnLst>
                  <a:rect l="0" t="0" r="r" b="b"/>
                  <a:pathLst>
                    <a:path w="540" h="514">
                      <a:moveTo>
                        <a:pt x="540" y="188"/>
                      </a:moveTo>
                      <a:cubicBezTo>
                        <a:pt x="344" y="167"/>
                        <a:pt x="170" y="317"/>
                        <a:pt x="163" y="514"/>
                      </a:cubicBezTo>
                      <a:cubicBezTo>
                        <a:pt x="0" y="325"/>
                        <a:pt x="0" y="325"/>
                        <a:pt x="0" y="325"/>
                      </a:cubicBezTo>
                      <a:cubicBezTo>
                        <a:pt x="196" y="347"/>
                        <a:pt x="370" y="197"/>
                        <a:pt x="377" y="0"/>
                      </a:cubicBezTo>
                      <a:lnTo>
                        <a:pt x="540" y="188"/>
                      </a:ln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6" name="Oval 8">
                  <a:extLst>
                    <a:ext uri="{FF2B5EF4-FFF2-40B4-BE49-F238E27FC236}">
                      <a16:creationId xmlns:a16="http://schemas.microsoft.com/office/drawing/2014/main" xmlns="" id="{DD4DE7E2-F1BB-42ED-9CB7-D99266ACAAE5}"/>
                    </a:ext>
                  </a:extLst>
                </p:cNvPr>
                <p:cNvSpPr>
                  <a:spLocks noChangeArrowheads="1"/>
                </p:cNvSpPr>
                <p:nvPr/>
              </p:nvSpPr>
              <p:spPr bwMode="auto">
                <a:xfrm rot="5400000">
                  <a:off x="4344918" y="2164163"/>
                  <a:ext cx="1525817" cy="1522297"/>
                </a:xfrm>
                <a:prstGeom prst="ellipse">
                  <a:avLst/>
                </a:pr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grpSp>
          <p:nvGrpSpPr>
            <p:cNvPr id="17" name="Group 86">
              <a:extLst>
                <a:ext uri="{FF2B5EF4-FFF2-40B4-BE49-F238E27FC236}">
                  <a16:creationId xmlns:a16="http://schemas.microsoft.com/office/drawing/2014/main" xmlns="" id="{53FFDCCA-3808-43A1-9E4A-0B21C4D0372A}"/>
                </a:ext>
              </a:extLst>
            </p:cNvPr>
            <p:cNvGrpSpPr/>
            <p:nvPr/>
          </p:nvGrpSpPr>
          <p:grpSpPr>
            <a:xfrm rot="5400000">
              <a:off x="7884281" y="3307081"/>
              <a:ext cx="2288225" cy="2448882"/>
              <a:chOff x="4346678" y="2157124"/>
              <a:chExt cx="3686802" cy="3945653"/>
            </a:xfrm>
            <a:solidFill>
              <a:srgbClr val="FFA300"/>
            </a:solidFill>
          </p:grpSpPr>
          <p:sp>
            <p:nvSpPr>
              <p:cNvPr id="18" name="Freeform 5">
                <a:extLst>
                  <a:ext uri="{FF2B5EF4-FFF2-40B4-BE49-F238E27FC236}">
                    <a16:creationId xmlns:a16="http://schemas.microsoft.com/office/drawing/2014/main" xmlns="" id="{11638E31-9314-46AF-B0CC-68930A62E38A}"/>
                  </a:ext>
                </a:extLst>
              </p:cNvPr>
              <p:cNvSpPr>
                <a:spLocks/>
              </p:cNvSpPr>
              <p:nvPr/>
            </p:nvSpPr>
            <p:spPr bwMode="auto">
              <a:xfrm rot="5400000">
                <a:off x="4256776" y="2320793"/>
                <a:ext cx="3940374" cy="3613035"/>
              </a:xfrm>
              <a:custGeom>
                <a:avLst/>
                <a:gdLst>
                  <a:gd name="T0" fmla="*/ 892 w 945"/>
                  <a:gd name="T1" fmla="*/ 54 h 866"/>
                  <a:gd name="T2" fmla="*/ 762 w 945"/>
                  <a:gd name="T3" fmla="*/ 0 h 866"/>
                  <a:gd name="T4" fmla="*/ 636 w 945"/>
                  <a:gd name="T5" fmla="*/ 52 h 866"/>
                  <a:gd name="T6" fmla="*/ 576 w 945"/>
                  <a:gd name="T7" fmla="*/ 219 h 866"/>
                  <a:gd name="T8" fmla="*/ 462 w 945"/>
                  <a:gd name="T9" fmla="*/ 421 h 866"/>
                  <a:gd name="T10" fmla="*/ 193 w 945"/>
                  <a:gd name="T11" fmla="*/ 501 h 866"/>
                  <a:gd name="T12" fmla="*/ 183 w 945"/>
                  <a:gd name="T13" fmla="*/ 501 h 866"/>
                  <a:gd name="T14" fmla="*/ 54 w 945"/>
                  <a:gd name="T15" fmla="*/ 554 h 866"/>
                  <a:gd name="T16" fmla="*/ 0 w 945"/>
                  <a:gd name="T17" fmla="*/ 683 h 866"/>
                  <a:gd name="T18" fmla="*/ 54 w 945"/>
                  <a:gd name="T19" fmla="*/ 812 h 866"/>
                  <a:gd name="T20" fmla="*/ 183 w 945"/>
                  <a:gd name="T21" fmla="*/ 866 h 866"/>
                  <a:gd name="T22" fmla="*/ 310 w 945"/>
                  <a:gd name="T23" fmla="*/ 815 h 866"/>
                  <a:gd name="T24" fmla="*/ 349 w 945"/>
                  <a:gd name="T25" fmla="*/ 758 h 866"/>
                  <a:gd name="T26" fmla="*/ 371 w 945"/>
                  <a:gd name="T27" fmla="*/ 637 h 866"/>
                  <a:gd name="T28" fmla="*/ 483 w 945"/>
                  <a:gd name="T29" fmla="*/ 445 h 866"/>
                  <a:gd name="T30" fmla="*/ 762 w 945"/>
                  <a:gd name="T31" fmla="*/ 366 h 866"/>
                  <a:gd name="T32" fmla="*/ 892 w 945"/>
                  <a:gd name="T33" fmla="*/ 312 h 866"/>
                  <a:gd name="T34" fmla="*/ 945 w 945"/>
                  <a:gd name="T35" fmla="*/ 183 h 866"/>
                  <a:gd name="T36" fmla="*/ 892 w 945"/>
                  <a:gd name="T37" fmla="*/ 5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5" h="866">
                    <a:moveTo>
                      <a:pt x="892" y="54"/>
                    </a:moveTo>
                    <a:cubicBezTo>
                      <a:pt x="858" y="21"/>
                      <a:pt x="813" y="0"/>
                      <a:pt x="762" y="0"/>
                    </a:cubicBezTo>
                    <a:cubicBezTo>
                      <a:pt x="713" y="0"/>
                      <a:pt x="668" y="20"/>
                      <a:pt x="636" y="52"/>
                    </a:cubicBezTo>
                    <a:cubicBezTo>
                      <a:pt x="574" y="111"/>
                      <a:pt x="583" y="176"/>
                      <a:pt x="576" y="219"/>
                    </a:cubicBezTo>
                    <a:cubicBezTo>
                      <a:pt x="562" y="300"/>
                      <a:pt x="521" y="370"/>
                      <a:pt x="462" y="421"/>
                    </a:cubicBezTo>
                    <a:cubicBezTo>
                      <a:pt x="375" y="496"/>
                      <a:pt x="289" y="506"/>
                      <a:pt x="193" y="501"/>
                    </a:cubicBezTo>
                    <a:cubicBezTo>
                      <a:pt x="189" y="501"/>
                      <a:pt x="186" y="501"/>
                      <a:pt x="183" y="501"/>
                    </a:cubicBezTo>
                    <a:cubicBezTo>
                      <a:pt x="132" y="501"/>
                      <a:pt x="87" y="521"/>
                      <a:pt x="54" y="554"/>
                    </a:cubicBezTo>
                    <a:cubicBezTo>
                      <a:pt x="21" y="587"/>
                      <a:pt x="0" y="633"/>
                      <a:pt x="0" y="683"/>
                    </a:cubicBezTo>
                    <a:cubicBezTo>
                      <a:pt x="0" y="734"/>
                      <a:pt x="21" y="779"/>
                      <a:pt x="54" y="812"/>
                    </a:cubicBezTo>
                    <a:cubicBezTo>
                      <a:pt x="87" y="845"/>
                      <a:pt x="132" y="866"/>
                      <a:pt x="183" y="866"/>
                    </a:cubicBezTo>
                    <a:cubicBezTo>
                      <a:pt x="232" y="866"/>
                      <a:pt x="277" y="846"/>
                      <a:pt x="310" y="815"/>
                    </a:cubicBezTo>
                    <a:cubicBezTo>
                      <a:pt x="326" y="799"/>
                      <a:pt x="340" y="779"/>
                      <a:pt x="349" y="758"/>
                    </a:cubicBezTo>
                    <a:cubicBezTo>
                      <a:pt x="370" y="712"/>
                      <a:pt x="362" y="687"/>
                      <a:pt x="371" y="637"/>
                    </a:cubicBezTo>
                    <a:cubicBezTo>
                      <a:pt x="386" y="561"/>
                      <a:pt x="427" y="494"/>
                      <a:pt x="483" y="445"/>
                    </a:cubicBezTo>
                    <a:cubicBezTo>
                      <a:pt x="604" y="341"/>
                      <a:pt x="730" y="366"/>
                      <a:pt x="762" y="366"/>
                    </a:cubicBezTo>
                    <a:cubicBezTo>
                      <a:pt x="813" y="366"/>
                      <a:pt x="858" y="345"/>
                      <a:pt x="892" y="312"/>
                    </a:cubicBezTo>
                    <a:cubicBezTo>
                      <a:pt x="925" y="279"/>
                      <a:pt x="945" y="234"/>
                      <a:pt x="945" y="183"/>
                    </a:cubicBezTo>
                    <a:cubicBezTo>
                      <a:pt x="945" y="133"/>
                      <a:pt x="925" y="87"/>
                      <a:pt x="892" y="54"/>
                    </a:cubicBez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19" name="Group 90">
                <a:extLst>
                  <a:ext uri="{FF2B5EF4-FFF2-40B4-BE49-F238E27FC236}">
                    <a16:creationId xmlns:a16="http://schemas.microsoft.com/office/drawing/2014/main" xmlns="" id="{47C6F0CF-BB5C-4BF3-A933-B0723D3C0F50}"/>
                  </a:ext>
                </a:extLst>
              </p:cNvPr>
              <p:cNvGrpSpPr/>
              <p:nvPr/>
            </p:nvGrpSpPr>
            <p:grpSpPr>
              <a:xfrm>
                <a:off x="4346678" y="2162403"/>
                <a:ext cx="3607756" cy="3940374"/>
                <a:chOff x="4346678" y="2162403"/>
                <a:chExt cx="3607756" cy="3940374"/>
              </a:xfrm>
              <a:grpFill/>
            </p:grpSpPr>
            <p:sp>
              <p:nvSpPr>
                <p:cNvPr id="20" name="Oval 6">
                  <a:extLst>
                    <a:ext uri="{FF2B5EF4-FFF2-40B4-BE49-F238E27FC236}">
                      <a16:creationId xmlns:a16="http://schemas.microsoft.com/office/drawing/2014/main" xmlns="" id="{7B264168-729D-43F7-A076-DF814A6C79FF}"/>
                    </a:ext>
                  </a:extLst>
                </p:cNvPr>
                <p:cNvSpPr>
                  <a:spLocks noChangeArrowheads="1"/>
                </p:cNvSpPr>
                <p:nvPr/>
              </p:nvSpPr>
              <p:spPr bwMode="auto">
                <a:xfrm rot="5400000">
                  <a:off x="6432137" y="4580480"/>
                  <a:ext cx="1522297" cy="1522297"/>
                </a:xfrm>
                <a:prstGeom prst="ellipse">
                  <a:avLst/>
                </a:pr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1" name="Freeform 7">
                  <a:extLst>
                    <a:ext uri="{FF2B5EF4-FFF2-40B4-BE49-F238E27FC236}">
                      <a16:creationId xmlns:a16="http://schemas.microsoft.com/office/drawing/2014/main" xmlns="" id="{6287293B-D430-4CCE-A1DC-AF015F9936C6}"/>
                    </a:ext>
                  </a:extLst>
                </p:cNvPr>
                <p:cNvSpPr>
                  <a:spLocks/>
                </p:cNvSpPr>
                <p:nvPr/>
              </p:nvSpPr>
              <p:spPr bwMode="auto">
                <a:xfrm rot="5400000">
                  <a:off x="5022472" y="3061702"/>
                  <a:ext cx="2250888" cy="2145294"/>
                </a:xfrm>
                <a:custGeom>
                  <a:avLst/>
                  <a:gdLst>
                    <a:gd name="T0" fmla="*/ 540 w 540"/>
                    <a:gd name="T1" fmla="*/ 188 h 514"/>
                    <a:gd name="T2" fmla="*/ 163 w 540"/>
                    <a:gd name="T3" fmla="*/ 514 h 514"/>
                    <a:gd name="T4" fmla="*/ 0 w 540"/>
                    <a:gd name="T5" fmla="*/ 325 h 514"/>
                    <a:gd name="T6" fmla="*/ 377 w 540"/>
                    <a:gd name="T7" fmla="*/ 0 h 514"/>
                    <a:gd name="T8" fmla="*/ 540 w 540"/>
                    <a:gd name="T9" fmla="*/ 188 h 514"/>
                  </a:gdLst>
                  <a:ahLst/>
                  <a:cxnLst>
                    <a:cxn ang="0">
                      <a:pos x="T0" y="T1"/>
                    </a:cxn>
                    <a:cxn ang="0">
                      <a:pos x="T2" y="T3"/>
                    </a:cxn>
                    <a:cxn ang="0">
                      <a:pos x="T4" y="T5"/>
                    </a:cxn>
                    <a:cxn ang="0">
                      <a:pos x="T6" y="T7"/>
                    </a:cxn>
                    <a:cxn ang="0">
                      <a:pos x="T8" y="T9"/>
                    </a:cxn>
                  </a:cxnLst>
                  <a:rect l="0" t="0" r="r" b="b"/>
                  <a:pathLst>
                    <a:path w="540" h="514">
                      <a:moveTo>
                        <a:pt x="540" y="188"/>
                      </a:moveTo>
                      <a:cubicBezTo>
                        <a:pt x="344" y="167"/>
                        <a:pt x="170" y="317"/>
                        <a:pt x="163" y="514"/>
                      </a:cubicBezTo>
                      <a:cubicBezTo>
                        <a:pt x="0" y="325"/>
                        <a:pt x="0" y="325"/>
                        <a:pt x="0" y="325"/>
                      </a:cubicBezTo>
                      <a:cubicBezTo>
                        <a:pt x="196" y="347"/>
                        <a:pt x="370" y="197"/>
                        <a:pt x="377" y="0"/>
                      </a:cubicBezTo>
                      <a:lnTo>
                        <a:pt x="540" y="188"/>
                      </a:ln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2" name="Oval 8">
                  <a:extLst>
                    <a:ext uri="{FF2B5EF4-FFF2-40B4-BE49-F238E27FC236}">
                      <a16:creationId xmlns:a16="http://schemas.microsoft.com/office/drawing/2014/main" xmlns="" id="{4A1C3F19-CA1B-4557-A9F9-6C924E03F4A0}"/>
                    </a:ext>
                  </a:extLst>
                </p:cNvPr>
                <p:cNvSpPr>
                  <a:spLocks noChangeArrowheads="1"/>
                </p:cNvSpPr>
                <p:nvPr/>
              </p:nvSpPr>
              <p:spPr bwMode="auto">
                <a:xfrm rot="5400000">
                  <a:off x="4344918" y="2164163"/>
                  <a:ext cx="1525817" cy="1522297"/>
                </a:xfrm>
                <a:prstGeom prst="ellipse">
                  <a:avLst/>
                </a:pr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grpSp>
      <p:pic>
        <p:nvPicPr>
          <p:cNvPr id="24" name="图片 23">
            <a:extLst>
              <a:ext uri="{FF2B5EF4-FFF2-40B4-BE49-F238E27FC236}">
                <a16:creationId xmlns:a16="http://schemas.microsoft.com/office/drawing/2014/main" xmlns="" id="{733CC85D-D692-4AF5-87C2-90AD7B8FB2D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345803" y="284920"/>
            <a:ext cx="1318698" cy="1709531"/>
          </a:xfrm>
          <a:prstGeom prst="rect">
            <a:avLst/>
          </a:prstGeom>
        </p:spPr>
      </p:pic>
      <p:grpSp>
        <p:nvGrpSpPr>
          <p:cNvPr id="25" name="组合 24">
            <a:extLst>
              <a:ext uri="{FF2B5EF4-FFF2-40B4-BE49-F238E27FC236}">
                <a16:creationId xmlns:a16="http://schemas.microsoft.com/office/drawing/2014/main" xmlns="" id="{A60C333E-6C39-4A0A-989C-2FE7027A5F9D}"/>
              </a:ext>
            </a:extLst>
          </p:cNvPr>
          <p:cNvGrpSpPr/>
          <p:nvPr/>
        </p:nvGrpSpPr>
        <p:grpSpPr>
          <a:xfrm>
            <a:off x="1030792" y="1934458"/>
            <a:ext cx="2591100" cy="1857766"/>
            <a:chOff x="1367406" y="2872972"/>
            <a:chExt cx="2591100" cy="1857766"/>
          </a:xfrm>
        </p:grpSpPr>
        <p:sp>
          <p:nvSpPr>
            <p:cNvPr id="26" name="文本框 25">
              <a:extLst>
                <a:ext uri="{FF2B5EF4-FFF2-40B4-BE49-F238E27FC236}">
                  <a16:creationId xmlns:a16="http://schemas.microsoft.com/office/drawing/2014/main" xmlns="" id="{6F45A00D-C439-4CDE-AFD8-6F63F241372C}"/>
                </a:ext>
              </a:extLst>
            </p:cNvPr>
            <p:cNvSpPr txBox="1"/>
            <p:nvPr/>
          </p:nvSpPr>
          <p:spPr>
            <a:xfrm>
              <a:off x="1389052" y="3253410"/>
              <a:ext cx="2569454" cy="1477328"/>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27" name="矩形 26">
              <a:extLst>
                <a:ext uri="{FF2B5EF4-FFF2-40B4-BE49-F238E27FC236}">
                  <a16:creationId xmlns:a16="http://schemas.microsoft.com/office/drawing/2014/main" xmlns="" id="{B26C2504-10F9-4881-ABD2-B44F537F8FA2}"/>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28" name="组合 27">
            <a:extLst>
              <a:ext uri="{FF2B5EF4-FFF2-40B4-BE49-F238E27FC236}">
                <a16:creationId xmlns:a16="http://schemas.microsoft.com/office/drawing/2014/main" xmlns="" id="{9C62EBEA-13F1-403C-9CD5-961C3521692D}"/>
              </a:ext>
            </a:extLst>
          </p:cNvPr>
          <p:cNvGrpSpPr/>
          <p:nvPr/>
        </p:nvGrpSpPr>
        <p:grpSpPr>
          <a:xfrm>
            <a:off x="1655832" y="4316320"/>
            <a:ext cx="2591100" cy="1857766"/>
            <a:chOff x="1367406" y="2872972"/>
            <a:chExt cx="2591100" cy="1857766"/>
          </a:xfrm>
        </p:grpSpPr>
        <p:sp>
          <p:nvSpPr>
            <p:cNvPr id="29" name="文本框 28">
              <a:extLst>
                <a:ext uri="{FF2B5EF4-FFF2-40B4-BE49-F238E27FC236}">
                  <a16:creationId xmlns:a16="http://schemas.microsoft.com/office/drawing/2014/main" xmlns="" id="{239F5DBB-6FA8-49F2-B528-06EC47B3975F}"/>
                </a:ext>
              </a:extLst>
            </p:cNvPr>
            <p:cNvSpPr txBox="1"/>
            <p:nvPr/>
          </p:nvSpPr>
          <p:spPr>
            <a:xfrm>
              <a:off x="1389052" y="3253410"/>
              <a:ext cx="2569454" cy="1477328"/>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30" name="矩形 29">
              <a:extLst>
                <a:ext uri="{FF2B5EF4-FFF2-40B4-BE49-F238E27FC236}">
                  <a16:creationId xmlns:a16="http://schemas.microsoft.com/office/drawing/2014/main" xmlns="" id="{F0E1593F-BB77-4CF1-B3C2-389E4D2F1579}"/>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31" name="组合 30">
            <a:extLst>
              <a:ext uri="{FF2B5EF4-FFF2-40B4-BE49-F238E27FC236}">
                <a16:creationId xmlns:a16="http://schemas.microsoft.com/office/drawing/2014/main" xmlns="" id="{8A4D1B31-53A0-4AC9-A8AE-F7857BC2DCE6}"/>
              </a:ext>
            </a:extLst>
          </p:cNvPr>
          <p:cNvGrpSpPr/>
          <p:nvPr/>
        </p:nvGrpSpPr>
        <p:grpSpPr>
          <a:xfrm>
            <a:off x="8077007" y="4296503"/>
            <a:ext cx="2591100" cy="1857766"/>
            <a:chOff x="1367406" y="2872972"/>
            <a:chExt cx="2591100" cy="1857766"/>
          </a:xfrm>
        </p:grpSpPr>
        <p:sp>
          <p:nvSpPr>
            <p:cNvPr id="32" name="文本框 31">
              <a:extLst>
                <a:ext uri="{FF2B5EF4-FFF2-40B4-BE49-F238E27FC236}">
                  <a16:creationId xmlns:a16="http://schemas.microsoft.com/office/drawing/2014/main" xmlns="" id="{5C17D371-17F6-467C-8680-9676105E5A06}"/>
                </a:ext>
              </a:extLst>
            </p:cNvPr>
            <p:cNvSpPr txBox="1"/>
            <p:nvPr/>
          </p:nvSpPr>
          <p:spPr>
            <a:xfrm>
              <a:off x="1389052" y="3253410"/>
              <a:ext cx="2569454" cy="1477328"/>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33" name="矩形 32">
              <a:extLst>
                <a:ext uri="{FF2B5EF4-FFF2-40B4-BE49-F238E27FC236}">
                  <a16:creationId xmlns:a16="http://schemas.microsoft.com/office/drawing/2014/main" xmlns="" id="{D2E2B21F-CC93-4C5E-9ACB-9F84D0BCAC76}"/>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34" name="组合 33">
            <a:extLst>
              <a:ext uri="{FF2B5EF4-FFF2-40B4-BE49-F238E27FC236}">
                <a16:creationId xmlns:a16="http://schemas.microsoft.com/office/drawing/2014/main" xmlns="" id="{35A128FA-84F0-43D6-92FC-C526D6290CED}"/>
              </a:ext>
            </a:extLst>
          </p:cNvPr>
          <p:cNvGrpSpPr/>
          <p:nvPr/>
        </p:nvGrpSpPr>
        <p:grpSpPr>
          <a:xfrm>
            <a:off x="8933802" y="1917270"/>
            <a:ext cx="2591100" cy="1857766"/>
            <a:chOff x="1367406" y="2872972"/>
            <a:chExt cx="2591100" cy="1857766"/>
          </a:xfrm>
        </p:grpSpPr>
        <p:sp>
          <p:nvSpPr>
            <p:cNvPr id="35" name="文本框 34">
              <a:extLst>
                <a:ext uri="{FF2B5EF4-FFF2-40B4-BE49-F238E27FC236}">
                  <a16:creationId xmlns:a16="http://schemas.microsoft.com/office/drawing/2014/main" xmlns="" id="{A51A44C6-B7F5-4EFF-9C71-F95BCA241220}"/>
                </a:ext>
              </a:extLst>
            </p:cNvPr>
            <p:cNvSpPr txBox="1"/>
            <p:nvPr/>
          </p:nvSpPr>
          <p:spPr>
            <a:xfrm>
              <a:off x="1389052" y="3253410"/>
              <a:ext cx="2569454" cy="1477328"/>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36" name="矩形 35">
              <a:extLst>
                <a:ext uri="{FF2B5EF4-FFF2-40B4-BE49-F238E27FC236}">
                  <a16:creationId xmlns:a16="http://schemas.microsoft.com/office/drawing/2014/main" xmlns="" id="{41264141-7A01-43E9-956E-55F53B393118}"/>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spTree>
    <p:extLst>
      <p:ext uri="{BB962C8B-B14F-4D97-AF65-F5344CB8AC3E}">
        <p14:creationId xmlns:p14="http://schemas.microsoft.com/office/powerpoint/2010/main" val="16709568"/>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D0C6E379-722E-408C-BA9E-9720A9865290}"/>
              </a:ext>
            </a:extLst>
          </p:cNvPr>
          <p:cNvGrpSpPr/>
          <p:nvPr/>
        </p:nvGrpSpPr>
        <p:grpSpPr>
          <a:xfrm>
            <a:off x="2503753" y="2114469"/>
            <a:ext cx="7078501" cy="1995508"/>
            <a:chOff x="5472682" y="3700482"/>
            <a:chExt cx="7078501" cy="1995508"/>
          </a:xfrm>
        </p:grpSpPr>
        <p:grpSp>
          <p:nvGrpSpPr>
            <p:cNvPr id="10" name="组合 9">
              <a:extLst>
                <a:ext uri="{FF2B5EF4-FFF2-40B4-BE49-F238E27FC236}">
                  <a16:creationId xmlns:a16="http://schemas.microsoft.com/office/drawing/2014/main" xmlns="" id="{ACB617D3-C411-4403-A7E7-B472A6D37B91}"/>
                </a:ext>
              </a:extLst>
            </p:cNvPr>
            <p:cNvGrpSpPr/>
            <p:nvPr/>
          </p:nvGrpSpPr>
          <p:grpSpPr>
            <a:xfrm>
              <a:off x="5472682" y="3992713"/>
              <a:ext cx="7067820" cy="1703277"/>
              <a:chOff x="5923748" y="4929247"/>
              <a:chExt cx="7067820" cy="1703277"/>
            </a:xfrm>
          </p:grpSpPr>
          <p:pic>
            <p:nvPicPr>
              <p:cNvPr id="4" name="图片 3">
                <a:extLst>
                  <a:ext uri="{FF2B5EF4-FFF2-40B4-BE49-F238E27FC236}">
                    <a16:creationId xmlns:a16="http://schemas.microsoft.com/office/drawing/2014/main" xmlns="" id="{3F8EAD4E-B1AF-42F5-B79D-D656D1003796}"/>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923748" y="4929247"/>
                <a:ext cx="7067820" cy="1703277"/>
              </a:xfrm>
              <a:prstGeom prst="rect">
                <a:avLst/>
              </a:prstGeom>
            </p:spPr>
          </p:pic>
          <p:sp>
            <p:nvSpPr>
              <p:cNvPr id="9" name="文本框 8">
                <a:extLst>
                  <a:ext uri="{FF2B5EF4-FFF2-40B4-BE49-F238E27FC236}">
                    <a16:creationId xmlns:a16="http://schemas.microsoft.com/office/drawing/2014/main" xmlns="" id="{C4A448F3-746E-459A-B191-060C183A4A1C}"/>
                  </a:ext>
                </a:extLst>
              </p:cNvPr>
              <p:cNvSpPr txBox="1"/>
              <p:nvPr/>
            </p:nvSpPr>
            <p:spPr>
              <a:xfrm>
                <a:off x="7354923" y="5119165"/>
                <a:ext cx="4322143" cy="1323439"/>
              </a:xfrm>
              <a:prstGeom prst="rect">
                <a:avLst/>
              </a:prstGeom>
              <a:noFill/>
            </p:spPr>
            <p:txBody>
              <a:bodyPr wrap="square" rtlCol="0">
                <a:spAutoFit/>
              </a:bodyPr>
              <a:lstStyle/>
              <a:p>
                <a:r>
                  <a:rPr lang="zh-CN" altLang="en-US" sz="8000" dirty="0">
                    <a:ln w="28575">
                      <a:solidFill>
                        <a:schemeClr val="tx1">
                          <a:lumMod val="95000"/>
                          <a:lumOff val="5000"/>
                        </a:schemeClr>
                      </a:solidFill>
                    </a:ln>
                    <a:solidFill>
                      <a:srgbClr val="FFA300"/>
                    </a:solidFill>
                    <a:cs typeface="+mn-ea"/>
                    <a:sym typeface="+mn-lt"/>
                  </a:rPr>
                  <a:t>感谢观看</a:t>
                </a:r>
              </a:p>
            </p:txBody>
          </p:sp>
        </p:grpSp>
        <p:pic>
          <p:nvPicPr>
            <p:cNvPr id="6" name="图片 5">
              <a:extLst>
                <a:ext uri="{FF2B5EF4-FFF2-40B4-BE49-F238E27FC236}">
                  <a16:creationId xmlns:a16="http://schemas.microsoft.com/office/drawing/2014/main" xmlns="" id="{99C54076-6312-4A95-92F2-27E277C4F799}"/>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847459" flipH="1">
              <a:off x="11932521" y="3700482"/>
              <a:ext cx="618662" cy="584464"/>
            </a:xfrm>
            <a:prstGeom prst="rect">
              <a:avLst/>
            </a:prstGeom>
          </p:spPr>
        </p:pic>
      </p:grpSp>
      <p:pic>
        <p:nvPicPr>
          <p:cNvPr id="14" name="图片 13">
            <a:extLst>
              <a:ext uri="{FF2B5EF4-FFF2-40B4-BE49-F238E27FC236}">
                <a16:creationId xmlns:a16="http://schemas.microsoft.com/office/drawing/2014/main" xmlns="" id="{485B1C14-A6EB-4D00-BE7A-0366212C525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571573" y="3618203"/>
            <a:ext cx="1704521" cy="3129195"/>
          </a:xfrm>
          <a:prstGeom prst="rect">
            <a:avLst/>
          </a:prstGeom>
        </p:spPr>
      </p:pic>
    </p:spTree>
    <p:extLst>
      <p:ext uri="{BB962C8B-B14F-4D97-AF65-F5344CB8AC3E}">
        <p14:creationId xmlns:p14="http://schemas.microsoft.com/office/powerpoint/2010/main" val="1590374822"/>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182938"/>
            <a:ext cx="10972800" cy="1143000"/>
          </a:xfrm>
        </p:spPr>
        <p:txBody>
          <a:bodyPr/>
          <a:lstStyle/>
          <a:p>
            <a:r>
              <a:rPr lang="en-US" altLang="zh-CN" sz="2000" dirty="0" smtClean="0"/>
              <a:t>51PPT</a:t>
            </a:r>
            <a:r>
              <a:rPr lang="zh-CN" altLang="en-US" sz="2000" dirty="0" smtClean="0"/>
              <a:t>模板网  </a:t>
            </a:r>
            <a:r>
              <a:rPr lang="en-US" altLang="zh-CN" sz="2000" dirty="0" smtClean="0">
                <a:hlinkClick r:id="rId2"/>
              </a:rPr>
              <a:t>www.51pptmoban.com</a:t>
            </a:r>
            <a:r>
              <a:rPr lang="en-US" altLang="zh-CN" sz="2000" dirty="0" smtClean="0"/>
              <a:t>  </a:t>
            </a:r>
            <a:r>
              <a:rPr lang="zh-CN" altLang="en-US" sz="2000" dirty="0" smtClean="0"/>
              <a:t>整理发布</a:t>
            </a:r>
            <a:endParaRPr lang="zh-CN" altLang="en-US" sz="2000" dirty="0"/>
          </a:p>
        </p:txBody>
      </p:sp>
    </p:spTree>
    <p:extLst>
      <p:ext uri="{BB962C8B-B14F-4D97-AF65-F5344CB8AC3E}">
        <p14:creationId xmlns:p14="http://schemas.microsoft.com/office/powerpoint/2010/main" val="142973099"/>
      </p:ext>
    </p:extLst>
  </p:cSld>
  <p:clrMapOvr>
    <a:masterClrMapping/>
  </p:clrMapOvr>
  <mc:AlternateContent xmlns:mc="http://schemas.openxmlformats.org/markup-compatibility/2006" xmlns:p14="http://schemas.microsoft.com/office/powerpoint/2010/main">
    <mc:Choice Requires="p14">
      <p:transition spd="slow" p14:dur="2500" advClick="0" advTm="5000">
        <p:fade/>
      </p:transition>
    </mc:Choice>
    <mc:Fallback xmlns="">
      <p:transition spd="slow" advClick="0" advTm="5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30615DE-61F1-4BD2-A7E2-B456F3D19BDA}"/>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440556" y="2860293"/>
            <a:ext cx="5561025" cy="3646525"/>
          </a:xfrm>
          <a:prstGeom prst="rect">
            <a:avLst/>
          </a:prstGeom>
        </p:spPr>
      </p:pic>
      <p:grpSp>
        <p:nvGrpSpPr>
          <p:cNvPr id="3" name="组合 2">
            <a:extLst>
              <a:ext uri="{FF2B5EF4-FFF2-40B4-BE49-F238E27FC236}">
                <a16:creationId xmlns:a16="http://schemas.microsoft.com/office/drawing/2014/main" xmlns="" id="{593B917F-27B5-4C71-916B-CA00DD7D5A3B}"/>
              </a:ext>
            </a:extLst>
          </p:cNvPr>
          <p:cNvGrpSpPr/>
          <p:nvPr/>
        </p:nvGrpSpPr>
        <p:grpSpPr>
          <a:xfrm>
            <a:off x="1563314" y="2321004"/>
            <a:ext cx="5142291" cy="2215992"/>
            <a:chOff x="2179540" y="2358622"/>
            <a:chExt cx="5142291" cy="2215992"/>
          </a:xfrm>
        </p:grpSpPr>
        <p:sp>
          <p:nvSpPr>
            <p:cNvPr id="4" name="文本框 3">
              <a:extLst>
                <a:ext uri="{FF2B5EF4-FFF2-40B4-BE49-F238E27FC236}">
                  <a16:creationId xmlns:a16="http://schemas.microsoft.com/office/drawing/2014/main" xmlns="" id="{8AE27091-2CD8-4152-A287-DB04891C64BF}"/>
                </a:ext>
              </a:extLst>
            </p:cNvPr>
            <p:cNvSpPr txBox="1"/>
            <p:nvPr/>
          </p:nvSpPr>
          <p:spPr>
            <a:xfrm>
              <a:off x="2179540" y="3466618"/>
              <a:ext cx="4877242" cy="1107996"/>
            </a:xfrm>
            <a:prstGeom prst="rect">
              <a:avLst/>
            </a:prstGeom>
            <a:noFill/>
          </p:spPr>
          <p:txBody>
            <a:bodyPr wrap="square" rtlCol="0">
              <a:spAutoFit/>
            </a:bodyPr>
            <a:lstStyle/>
            <a:p>
              <a:r>
                <a:rPr lang="zh-CN" altLang="en-US" sz="6600" dirty="0">
                  <a:ln w="31750">
                    <a:solidFill>
                      <a:schemeClr val="tx1">
                        <a:lumMod val="95000"/>
                        <a:lumOff val="5000"/>
                      </a:schemeClr>
                    </a:solidFill>
                  </a:ln>
                  <a:solidFill>
                    <a:srgbClr val="FFA300"/>
                  </a:solidFill>
                  <a:cs typeface="+mn-ea"/>
                  <a:sym typeface="+mn-lt"/>
                </a:rPr>
                <a:t>请输入标题</a:t>
              </a:r>
            </a:p>
          </p:txBody>
        </p:sp>
        <p:sp>
          <p:nvSpPr>
            <p:cNvPr id="5" name="文本框 4">
              <a:extLst>
                <a:ext uri="{FF2B5EF4-FFF2-40B4-BE49-F238E27FC236}">
                  <a16:creationId xmlns:a16="http://schemas.microsoft.com/office/drawing/2014/main" xmlns="" id="{0F3255D4-F471-4B36-9EEA-A3DD7CA11B1F}"/>
                </a:ext>
              </a:extLst>
            </p:cNvPr>
            <p:cNvSpPr txBox="1"/>
            <p:nvPr/>
          </p:nvSpPr>
          <p:spPr>
            <a:xfrm>
              <a:off x="2357188" y="2358622"/>
              <a:ext cx="4964643" cy="1107996"/>
            </a:xfrm>
            <a:prstGeom prst="rect">
              <a:avLst/>
            </a:prstGeom>
            <a:noFill/>
          </p:spPr>
          <p:txBody>
            <a:bodyPr wrap="square" rtlCol="0">
              <a:spAutoFit/>
            </a:bodyPr>
            <a:lstStyle/>
            <a:p>
              <a:r>
                <a:rPr lang="en-US" altLang="zh-CN" sz="6600" dirty="0">
                  <a:ln w="31750">
                    <a:solidFill>
                      <a:schemeClr val="tx1">
                        <a:lumMod val="95000"/>
                        <a:lumOff val="5000"/>
                      </a:schemeClr>
                    </a:solidFill>
                  </a:ln>
                  <a:solidFill>
                    <a:srgbClr val="FFA300"/>
                  </a:solidFill>
                  <a:cs typeface="+mn-ea"/>
                  <a:sym typeface="+mn-lt"/>
                </a:rPr>
                <a:t>PART ONE</a:t>
              </a:r>
              <a:endParaRPr lang="zh-CN" altLang="en-US" sz="6600" dirty="0">
                <a:ln w="31750">
                  <a:solidFill>
                    <a:schemeClr val="tx1">
                      <a:lumMod val="95000"/>
                      <a:lumOff val="5000"/>
                    </a:schemeClr>
                  </a:solidFill>
                </a:ln>
                <a:solidFill>
                  <a:srgbClr val="FFA300"/>
                </a:solidFill>
                <a:cs typeface="+mn-ea"/>
                <a:sym typeface="+mn-lt"/>
              </a:endParaRPr>
            </a:p>
          </p:txBody>
        </p:sp>
      </p:grpSp>
      <p:pic>
        <p:nvPicPr>
          <p:cNvPr id="6" name="图片 5">
            <a:extLst>
              <a:ext uri="{FF2B5EF4-FFF2-40B4-BE49-F238E27FC236}">
                <a16:creationId xmlns:a16="http://schemas.microsoft.com/office/drawing/2014/main" xmlns="" id="{9C58382C-86D2-44C9-B62C-13F8B33ADBAA}"/>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94518" y="782345"/>
            <a:ext cx="1054770" cy="1144816"/>
          </a:xfrm>
          <a:prstGeom prst="rect">
            <a:avLst/>
          </a:prstGeom>
        </p:spPr>
      </p:pic>
      <p:pic>
        <p:nvPicPr>
          <p:cNvPr id="7" name="图片 6">
            <a:extLst>
              <a:ext uri="{FF2B5EF4-FFF2-40B4-BE49-F238E27FC236}">
                <a16:creationId xmlns:a16="http://schemas.microsoft.com/office/drawing/2014/main" xmlns="" id="{9CA432AF-1808-469E-8966-3E676768FFD7}"/>
              </a:ext>
            </a:extLst>
          </p:cNvPr>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822571" y="5263166"/>
            <a:ext cx="703586" cy="763651"/>
          </a:xfrm>
          <a:prstGeom prst="rect">
            <a:avLst/>
          </a:prstGeom>
        </p:spPr>
      </p:pic>
      <p:pic>
        <p:nvPicPr>
          <p:cNvPr id="8" name="图片 7">
            <a:extLst>
              <a:ext uri="{FF2B5EF4-FFF2-40B4-BE49-F238E27FC236}">
                <a16:creationId xmlns:a16="http://schemas.microsoft.com/office/drawing/2014/main" xmlns="" id="{F5F3618B-A5A2-46B9-9DD8-021495B996DF}"/>
              </a:ext>
            </a:extLst>
          </p:cNvPr>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849615" y="1003355"/>
            <a:ext cx="711680" cy="772436"/>
          </a:xfrm>
          <a:prstGeom prst="rect">
            <a:avLst/>
          </a:prstGeom>
        </p:spPr>
      </p:pic>
      <p:pic>
        <p:nvPicPr>
          <p:cNvPr id="9" name="图片 8">
            <a:extLst>
              <a:ext uri="{FF2B5EF4-FFF2-40B4-BE49-F238E27FC236}">
                <a16:creationId xmlns:a16="http://schemas.microsoft.com/office/drawing/2014/main" xmlns="" id="{4A0F8CCF-0ABA-475B-B5FF-6A2C0E2B895A}"/>
              </a:ext>
            </a:extLst>
          </p:cNvPr>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907892" y="1244629"/>
            <a:ext cx="1507459" cy="531162"/>
          </a:xfrm>
          <a:prstGeom prst="rect">
            <a:avLst/>
          </a:prstGeom>
        </p:spPr>
      </p:pic>
      <p:pic>
        <p:nvPicPr>
          <p:cNvPr id="10" name="图片 9">
            <a:extLst>
              <a:ext uri="{FF2B5EF4-FFF2-40B4-BE49-F238E27FC236}">
                <a16:creationId xmlns:a16="http://schemas.microsoft.com/office/drawing/2014/main" xmlns="" id="{6BAC0B6A-17C2-4B70-97B0-9A6C7F1B9F65}"/>
              </a:ext>
            </a:extLst>
          </p:cNvPr>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8240496">
            <a:off x="8106034" y="2174773"/>
            <a:ext cx="813205" cy="286538"/>
          </a:xfrm>
          <a:prstGeom prst="rect">
            <a:avLst/>
          </a:prstGeom>
        </p:spPr>
      </p:pic>
    </p:spTree>
    <p:extLst>
      <p:ext uri="{BB962C8B-B14F-4D97-AF65-F5344CB8AC3E}">
        <p14:creationId xmlns:p14="http://schemas.microsoft.com/office/powerpoint/2010/main" val="3640205920"/>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grpSp>
        <p:nvGrpSpPr>
          <p:cNvPr id="38" name="组合 37">
            <a:extLst>
              <a:ext uri="{FF2B5EF4-FFF2-40B4-BE49-F238E27FC236}">
                <a16:creationId xmlns:a16="http://schemas.microsoft.com/office/drawing/2014/main" xmlns="" id="{5EE94F10-A01F-4AC5-A9C7-5276076608DC}"/>
              </a:ext>
            </a:extLst>
          </p:cNvPr>
          <p:cNvGrpSpPr/>
          <p:nvPr/>
        </p:nvGrpSpPr>
        <p:grpSpPr>
          <a:xfrm>
            <a:off x="4123378" y="2270033"/>
            <a:ext cx="3945243" cy="3341140"/>
            <a:chOff x="3608497" y="1941286"/>
            <a:chExt cx="4975008" cy="4213226"/>
          </a:xfrm>
        </p:grpSpPr>
        <p:grpSp>
          <p:nvGrpSpPr>
            <p:cNvPr id="5" name="Group 33">
              <a:extLst>
                <a:ext uri="{FF2B5EF4-FFF2-40B4-BE49-F238E27FC236}">
                  <a16:creationId xmlns:a16="http://schemas.microsoft.com/office/drawing/2014/main" xmlns="" id="{34278670-5F85-4200-9A5B-8F4FEA9E3029}"/>
                </a:ext>
              </a:extLst>
            </p:cNvPr>
            <p:cNvGrpSpPr/>
            <p:nvPr/>
          </p:nvGrpSpPr>
          <p:grpSpPr>
            <a:xfrm>
              <a:off x="7128799" y="2701601"/>
              <a:ext cx="1454706" cy="1681774"/>
              <a:chOff x="7128799" y="2777801"/>
              <a:chExt cx="1454706" cy="1681774"/>
            </a:xfrm>
          </p:grpSpPr>
          <p:sp>
            <p:nvSpPr>
              <p:cNvPr id="6" name="Freeform 10">
                <a:extLst>
                  <a:ext uri="{FF2B5EF4-FFF2-40B4-BE49-F238E27FC236}">
                    <a16:creationId xmlns:a16="http://schemas.microsoft.com/office/drawing/2014/main" xmlns="" id="{0C50285C-258D-4F9E-96B0-4CA3BCF57405}"/>
                  </a:ext>
                </a:extLst>
              </p:cNvPr>
              <p:cNvSpPr>
                <a:spLocks/>
              </p:cNvSpPr>
              <p:nvPr/>
            </p:nvSpPr>
            <p:spPr bwMode="auto">
              <a:xfrm>
                <a:off x="7169817" y="2777801"/>
                <a:ext cx="1413688" cy="1681774"/>
              </a:xfrm>
              <a:custGeom>
                <a:avLst/>
                <a:gdLst>
                  <a:gd name="T0" fmla="*/ 0 w 580"/>
                  <a:gd name="T1" fmla="*/ 293 h 690"/>
                  <a:gd name="T2" fmla="*/ 165 w 580"/>
                  <a:gd name="T3" fmla="*/ 690 h 690"/>
                  <a:gd name="T4" fmla="*/ 580 w 580"/>
                  <a:gd name="T5" fmla="*/ 690 h 690"/>
                  <a:gd name="T6" fmla="*/ 294 w 580"/>
                  <a:gd name="T7" fmla="*/ 0 h 690"/>
                  <a:gd name="T8" fmla="*/ 0 w 580"/>
                  <a:gd name="T9" fmla="*/ 293 h 690"/>
                </a:gdLst>
                <a:ahLst/>
                <a:cxnLst>
                  <a:cxn ang="0">
                    <a:pos x="T0" y="T1"/>
                  </a:cxn>
                  <a:cxn ang="0">
                    <a:pos x="T2" y="T3"/>
                  </a:cxn>
                  <a:cxn ang="0">
                    <a:pos x="T4" y="T5"/>
                  </a:cxn>
                  <a:cxn ang="0">
                    <a:pos x="T6" y="T7"/>
                  </a:cxn>
                  <a:cxn ang="0">
                    <a:pos x="T8" y="T9"/>
                  </a:cxn>
                </a:cxnLst>
                <a:rect l="0" t="0" r="r" b="b"/>
                <a:pathLst>
                  <a:path w="580" h="690">
                    <a:moveTo>
                      <a:pt x="0" y="293"/>
                    </a:moveTo>
                    <a:cubicBezTo>
                      <a:pt x="98" y="398"/>
                      <a:pt x="160" y="537"/>
                      <a:pt x="165" y="690"/>
                    </a:cubicBezTo>
                    <a:cubicBezTo>
                      <a:pt x="580" y="690"/>
                      <a:pt x="580" y="690"/>
                      <a:pt x="580" y="690"/>
                    </a:cubicBezTo>
                    <a:cubicBezTo>
                      <a:pt x="575" y="422"/>
                      <a:pt x="467" y="179"/>
                      <a:pt x="294" y="0"/>
                    </a:cubicBezTo>
                    <a:lnTo>
                      <a:pt x="0" y="293"/>
                    </a:lnTo>
                    <a:close/>
                  </a:path>
                </a:pathLst>
              </a:custGeom>
              <a:solidFill>
                <a:srgbClr val="FF9409"/>
              </a:solidFill>
              <a:ln w="76200">
                <a:solidFill>
                  <a:schemeClr val="tx1"/>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9" name="Freeform 17">
                <a:extLst>
                  <a:ext uri="{FF2B5EF4-FFF2-40B4-BE49-F238E27FC236}">
                    <a16:creationId xmlns:a16="http://schemas.microsoft.com/office/drawing/2014/main" xmlns="" id="{F845BEAC-FE7F-4524-934D-1AE2977944E2}"/>
                  </a:ext>
                </a:extLst>
              </p:cNvPr>
              <p:cNvSpPr>
                <a:spLocks/>
              </p:cNvSpPr>
              <p:nvPr/>
            </p:nvSpPr>
            <p:spPr bwMode="auto">
              <a:xfrm>
                <a:off x="7128799" y="3842827"/>
                <a:ext cx="271018" cy="253439"/>
              </a:xfrm>
              <a:custGeom>
                <a:avLst/>
                <a:gdLst>
                  <a:gd name="T0" fmla="*/ 0 w 185"/>
                  <a:gd name="T1" fmla="*/ 151 h 173"/>
                  <a:gd name="T2" fmla="*/ 185 w 185"/>
                  <a:gd name="T3" fmla="*/ 173 h 173"/>
                  <a:gd name="T4" fmla="*/ 111 w 185"/>
                  <a:gd name="T5" fmla="*/ 0 h 173"/>
                  <a:gd name="T6" fmla="*/ 0 w 185"/>
                  <a:gd name="T7" fmla="*/ 151 h 173"/>
                </a:gdLst>
                <a:ahLst/>
                <a:cxnLst>
                  <a:cxn ang="0">
                    <a:pos x="T0" y="T1"/>
                  </a:cxn>
                  <a:cxn ang="0">
                    <a:pos x="T2" y="T3"/>
                  </a:cxn>
                  <a:cxn ang="0">
                    <a:pos x="T4" y="T5"/>
                  </a:cxn>
                  <a:cxn ang="0">
                    <a:pos x="T6" y="T7"/>
                  </a:cxn>
                </a:cxnLst>
                <a:rect l="0" t="0" r="r" b="b"/>
                <a:pathLst>
                  <a:path w="185" h="173">
                    <a:moveTo>
                      <a:pt x="0" y="151"/>
                    </a:moveTo>
                    <a:lnTo>
                      <a:pt x="185" y="173"/>
                    </a:lnTo>
                    <a:lnTo>
                      <a:pt x="111" y="0"/>
                    </a:lnTo>
                    <a:lnTo>
                      <a:pt x="0" y="151"/>
                    </a:lnTo>
                    <a:close/>
                  </a:path>
                </a:pathLst>
              </a:custGeom>
              <a:solidFill>
                <a:srgbClr val="FF9409"/>
              </a:solid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nvGrpSpPr>
            <p:cNvPr id="10" name="Group 32">
              <a:extLst>
                <a:ext uri="{FF2B5EF4-FFF2-40B4-BE49-F238E27FC236}">
                  <a16:creationId xmlns:a16="http://schemas.microsoft.com/office/drawing/2014/main" xmlns="" id="{DB233292-E704-45BC-B2F6-359ACE576C58}"/>
                </a:ext>
              </a:extLst>
            </p:cNvPr>
            <p:cNvGrpSpPr/>
            <p:nvPr/>
          </p:nvGrpSpPr>
          <p:grpSpPr>
            <a:xfrm>
              <a:off x="6142879" y="1941286"/>
              <a:ext cx="1680311" cy="1442987"/>
              <a:chOff x="6142879" y="2017486"/>
              <a:chExt cx="1680311" cy="1442987"/>
            </a:xfrm>
          </p:grpSpPr>
          <p:sp>
            <p:nvSpPr>
              <p:cNvPr id="11" name="Freeform 8">
                <a:extLst>
                  <a:ext uri="{FF2B5EF4-FFF2-40B4-BE49-F238E27FC236}">
                    <a16:creationId xmlns:a16="http://schemas.microsoft.com/office/drawing/2014/main" xmlns="" id="{EF05BEF1-6124-4FCD-8C1C-53DFDF1E81E8}"/>
                  </a:ext>
                </a:extLst>
              </p:cNvPr>
              <p:cNvSpPr>
                <a:spLocks/>
              </p:cNvSpPr>
              <p:nvPr/>
            </p:nvSpPr>
            <p:spPr bwMode="auto">
              <a:xfrm>
                <a:off x="6142879" y="2017486"/>
                <a:ext cx="1680311" cy="1410757"/>
              </a:xfrm>
              <a:custGeom>
                <a:avLst/>
                <a:gdLst>
                  <a:gd name="T0" fmla="*/ 0 w 690"/>
                  <a:gd name="T1" fmla="*/ 415 h 579"/>
                  <a:gd name="T2" fmla="*/ 396 w 690"/>
                  <a:gd name="T3" fmla="*/ 579 h 579"/>
                  <a:gd name="T4" fmla="*/ 690 w 690"/>
                  <a:gd name="T5" fmla="*/ 286 h 579"/>
                  <a:gd name="T6" fmla="*/ 0 w 690"/>
                  <a:gd name="T7" fmla="*/ 0 h 579"/>
                  <a:gd name="T8" fmla="*/ 0 w 690"/>
                  <a:gd name="T9" fmla="*/ 415 h 579"/>
                </a:gdLst>
                <a:ahLst/>
                <a:cxnLst>
                  <a:cxn ang="0">
                    <a:pos x="T0" y="T1"/>
                  </a:cxn>
                  <a:cxn ang="0">
                    <a:pos x="T2" y="T3"/>
                  </a:cxn>
                  <a:cxn ang="0">
                    <a:pos x="T4" y="T5"/>
                  </a:cxn>
                  <a:cxn ang="0">
                    <a:pos x="T6" y="T7"/>
                  </a:cxn>
                  <a:cxn ang="0">
                    <a:pos x="T8" y="T9"/>
                  </a:cxn>
                </a:cxnLst>
                <a:rect l="0" t="0" r="r" b="b"/>
                <a:pathLst>
                  <a:path w="690" h="579">
                    <a:moveTo>
                      <a:pt x="0" y="415"/>
                    </a:moveTo>
                    <a:cubicBezTo>
                      <a:pt x="153" y="420"/>
                      <a:pt x="292" y="481"/>
                      <a:pt x="396" y="579"/>
                    </a:cubicBezTo>
                    <a:cubicBezTo>
                      <a:pt x="690" y="286"/>
                      <a:pt x="690" y="286"/>
                      <a:pt x="690" y="286"/>
                    </a:cubicBezTo>
                    <a:cubicBezTo>
                      <a:pt x="510" y="113"/>
                      <a:pt x="267" y="5"/>
                      <a:pt x="0" y="0"/>
                    </a:cubicBezTo>
                    <a:lnTo>
                      <a:pt x="0" y="415"/>
                    </a:lnTo>
                    <a:close/>
                  </a:path>
                </a:pathLst>
              </a:custGeom>
              <a:solidFill>
                <a:srgbClr val="FF9409"/>
              </a:solid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4" name="Freeform 18">
                <a:extLst>
                  <a:ext uri="{FF2B5EF4-FFF2-40B4-BE49-F238E27FC236}">
                    <a16:creationId xmlns:a16="http://schemas.microsoft.com/office/drawing/2014/main" xmlns="" id="{56BD6DA8-7C12-4D79-9F33-738928A5ACC3}"/>
                  </a:ext>
                </a:extLst>
              </p:cNvPr>
              <p:cNvSpPr>
                <a:spLocks/>
              </p:cNvSpPr>
              <p:nvPr/>
            </p:nvSpPr>
            <p:spPr bwMode="auto">
              <a:xfrm>
                <a:off x="6473960" y="3187990"/>
                <a:ext cx="254903" cy="272483"/>
              </a:xfrm>
              <a:custGeom>
                <a:avLst/>
                <a:gdLst>
                  <a:gd name="T0" fmla="*/ 26 w 174"/>
                  <a:gd name="T1" fmla="*/ 186 h 186"/>
                  <a:gd name="T2" fmla="*/ 174 w 174"/>
                  <a:gd name="T3" fmla="*/ 69 h 186"/>
                  <a:gd name="T4" fmla="*/ 0 w 174"/>
                  <a:gd name="T5" fmla="*/ 0 h 186"/>
                  <a:gd name="T6" fmla="*/ 26 w 174"/>
                  <a:gd name="T7" fmla="*/ 186 h 186"/>
                </a:gdLst>
                <a:ahLst/>
                <a:cxnLst>
                  <a:cxn ang="0">
                    <a:pos x="T0" y="T1"/>
                  </a:cxn>
                  <a:cxn ang="0">
                    <a:pos x="T2" y="T3"/>
                  </a:cxn>
                  <a:cxn ang="0">
                    <a:pos x="T4" y="T5"/>
                  </a:cxn>
                  <a:cxn ang="0">
                    <a:pos x="T6" y="T7"/>
                  </a:cxn>
                </a:cxnLst>
                <a:rect l="0" t="0" r="r" b="b"/>
                <a:pathLst>
                  <a:path w="174" h="186">
                    <a:moveTo>
                      <a:pt x="26" y="186"/>
                    </a:moveTo>
                    <a:lnTo>
                      <a:pt x="174" y="69"/>
                    </a:lnTo>
                    <a:lnTo>
                      <a:pt x="0" y="0"/>
                    </a:lnTo>
                    <a:lnTo>
                      <a:pt x="26" y="186"/>
                    </a:lnTo>
                    <a:close/>
                  </a:path>
                </a:pathLst>
              </a:custGeom>
              <a:solidFill>
                <a:srgbClr val="FF9409"/>
              </a:solid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nvGrpSpPr>
            <p:cNvPr id="15" name="Group 31">
              <a:extLst>
                <a:ext uri="{FF2B5EF4-FFF2-40B4-BE49-F238E27FC236}">
                  <a16:creationId xmlns:a16="http://schemas.microsoft.com/office/drawing/2014/main" xmlns="" id="{58106683-A73A-4B3B-9BD7-BA5F0E098FC6}"/>
                </a:ext>
              </a:extLst>
            </p:cNvPr>
            <p:cNvGrpSpPr/>
            <p:nvPr/>
          </p:nvGrpSpPr>
          <p:grpSpPr>
            <a:xfrm>
              <a:off x="4371742" y="1941286"/>
              <a:ext cx="1680311" cy="1450311"/>
              <a:chOff x="4371742" y="2017486"/>
              <a:chExt cx="1680311" cy="1450311"/>
            </a:xfrm>
          </p:grpSpPr>
          <p:sp>
            <p:nvSpPr>
              <p:cNvPr id="16" name="Freeform 7">
                <a:extLst>
                  <a:ext uri="{FF2B5EF4-FFF2-40B4-BE49-F238E27FC236}">
                    <a16:creationId xmlns:a16="http://schemas.microsoft.com/office/drawing/2014/main" xmlns="" id="{C3380261-41E8-45A4-BCEC-1A1E5E241BF9}"/>
                  </a:ext>
                </a:extLst>
              </p:cNvPr>
              <p:cNvSpPr>
                <a:spLocks/>
              </p:cNvSpPr>
              <p:nvPr/>
            </p:nvSpPr>
            <p:spPr bwMode="auto">
              <a:xfrm>
                <a:off x="4371742" y="2017486"/>
                <a:ext cx="1680311" cy="1410757"/>
              </a:xfrm>
              <a:custGeom>
                <a:avLst/>
                <a:gdLst>
                  <a:gd name="T0" fmla="*/ 293 w 690"/>
                  <a:gd name="T1" fmla="*/ 579 h 579"/>
                  <a:gd name="T2" fmla="*/ 690 w 690"/>
                  <a:gd name="T3" fmla="*/ 415 h 579"/>
                  <a:gd name="T4" fmla="*/ 690 w 690"/>
                  <a:gd name="T5" fmla="*/ 0 h 579"/>
                  <a:gd name="T6" fmla="*/ 0 w 690"/>
                  <a:gd name="T7" fmla="*/ 286 h 579"/>
                  <a:gd name="T8" fmla="*/ 293 w 690"/>
                  <a:gd name="T9" fmla="*/ 579 h 579"/>
                </a:gdLst>
                <a:ahLst/>
                <a:cxnLst>
                  <a:cxn ang="0">
                    <a:pos x="T0" y="T1"/>
                  </a:cxn>
                  <a:cxn ang="0">
                    <a:pos x="T2" y="T3"/>
                  </a:cxn>
                  <a:cxn ang="0">
                    <a:pos x="T4" y="T5"/>
                  </a:cxn>
                  <a:cxn ang="0">
                    <a:pos x="T6" y="T7"/>
                  </a:cxn>
                  <a:cxn ang="0">
                    <a:pos x="T8" y="T9"/>
                  </a:cxn>
                </a:cxnLst>
                <a:rect l="0" t="0" r="r" b="b"/>
                <a:pathLst>
                  <a:path w="690" h="579">
                    <a:moveTo>
                      <a:pt x="293" y="579"/>
                    </a:moveTo>
                    <a:cubicBezTo>
                      <a:pt x="397" y="481"/>
                      <a:pt x="536" y="420"/>
                      <a:pt x="690" y="415"/>
                    </a:cubicBezTo>
                    <a:cubicBezTo>
                      <a:pt x="690" y="0"/>
                      <a:pt x="690" y="0"/>
                      <a:pt x="690" y="0"/>
                    </a:cubicBezTo>
                    <a:cubicBezTo>
                      <a:pt x="422" y="5"/>
                      <a:pt x="179" y="113"/>
                      <a:pt x="0" y="286"/>
                    </a:cubicBezTo>
                    <a:lnTo>
                      <a:pt x="293" y="579"/>
                    </a:lnTo>
                    <a:close/>
                  </a:path>
                </a:pathLst>
              </a:custGeom>
              <a:solidFill>
                <a:srgbClr val="FF9409"/>
              </a:solid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9" name="Freeform 19">
                <a:extLst>
                  <a:ext uri="{FF2B5EF4-FFF2-40B4-BE49-F238E27FC236}">
                    <a16:creationId xmlns:a16="http://schemas.microsoft.com/office/drawing/2014/main" xmlns="" id="{5245061B-7F09-4EAB-A38E-B010061663ED}"/>
                  </a:ext>
                </a:extLst>
              </p:cNvPr>
              <p:cNvSpPr>
                <a:spLocks/>
              </p:cNvSpPr>
              <p:nvPr/>
            </p:nvSpPr>
            <p:spPr bwMode="auto">
              <a:xfrm>
                <a:off x="5430909" y="3195314"/>
                <a:ext cx="250509" cy="272483"/>
              </a:xfrm>
              <a:custGeom>
                <a:avLst/>
                <a:gdLst>
                  <a:gd name="T0" fmla="*/ 150 w 171"/>
                  <a:gd name="T1" fmla="*/ 186 h 186"/>
                  <a:gd name="T2" fmla="*/ 171 w 171"/>
                  <a:gd name="T3" fmla="*/ 0 h 186"/>
                  <a:gd name="T4" fmla="*/ 0 w 171"/>
                  <a:gd name="T5" fmla="*/ 73 h 186"/>
                  <a:gd name="T6" fmla="*/ 150 w 171"/>
                  <a:gd name="T7" fmla="*/ 186 h 186"/>
                </a:gdLst>
                <a:ahLst/>
                <a:cxnLst>
                  <a:cxn ang="0">
                    <a:pos x="T0" y="T1"/>
                  </a:cxn>
                  <a:cxn ang="0">
                    <a:pos x="T2" y="T3"/>
                  </a:cxn>
                  <a:cxn ang="0">
                    <a:pos x="T4" y="T5"/>
                  </a:cxn>
                  <a:cxn ang="0">
                    <a:pos x="T6" y="T7"/>
                  </a:cxn>
                </a:cxnLst>
                <a:rect l="0" t="0" r="r" b="b"/>
                <a:pathLst>
                  <a:path w="171" h="186">
                    <a:moveTo>
                      <a:pt x="150" y="186"/>
                    </a:moveTo>
                    <a:lnTo>
                      <a:pt x="171" y="0"/>
                    </a:lnTo>
                    <a:lnTo>
                      <a:pt x="0" y="73"/>
                    </a:lnTo>
                    <a:lnTo>
                      <a:pt x="150" y="186"/>
                    </a:lnTo>
                    <a:close/>
                  </a:path>
                </a:pathLst>
              </a:custGeom>
              <a:solidFill>
                <a:srgbClr val="FF9409"/>
              </a:solid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nvGrpSpPr>
            <p:cNvPr id="20" name="Group 30">
              <a:extLst>
                <a:ext uri="{FF2B5EF4-FFF2-40B4-BE49-F238E27FC236}">
                  <a16:creationId xmlns:a16="http://schemas.microsoft.com/office/drawing/2014/main" xmlns="" id="{32096FB8-1C1E-44E0-B7D9-230E5CE54DB8}"/>
                </a:ext>
              </a:extLst>
            </p:cNvPr>
            <p:cNvGrpSpPr/>
            <p:nvPr/>
          </p:nvGrpSpPr>
          <p:grpSpPr>
            <a:xfrm>
              <a:off x="3608497" y="2701601"/>
              <a:ext cx="1437127" cy="1681774"/>
              <a:chOff x="3608497" y="2777801"/>
              <a:chExt cx="1437127" cy="1681774"/>
            </a:xfrm>
          </p:grpSpPr>
          <p:sp>
            <p:nvSpPr>
              <p:cNvPr id="21" name="Freeform 6">
                <a:extLst>
                  <a:ext uri="{FF2B5EF4-FFF2-40B4-BE49-F238E27FC236}">
                    <a16:creationId xmlns:a16="http://schemas.microsoft.com/office/drawing/2014/main" xmlns="" id="{E158580D-DBBE-4582-AE8E-C4539AB80134}"/>
                  </a:ext>
                </a:extLst>
              </p:cNvPr>
              <p:cNvSpPr>
                <a:spLocks/>
              </p:cNvSpPr>
              <p:nvPr/>
            </p:nvSpPr>
            <p:spPr bwMode="auto">
              <a:xfrm>
                <a:off x="3608497" y="2777801"/>
                <a:ext cx="1413688" cy="1681774"/>
              </a:xfrm>
              <a:custGeom>
                <a:avLst/>
                <a:gdLst>
                  <a:gd name="T0" fmla="*/ 0 w 580"/>
                  <a:gd name="T1" fmla="*/ 690 h 690"/>
                  <a:gd name="T2" fmla="*/ 416 w 580"/>
                  <a:gd name="T3" fmla="*/ 690 h 690"/>
                  <a:gd name="T4" fmla="*/ 580 w 580"/>
                  <a:gd name="T5" fmla="*/ 293 h 690"/>
                  <a:gd name="T6" fmla="*/ 286 w 580"/>
                  <a:gd name="T7" fmla="*/ 0 h 690"/>
                  <a:gd name="T8" fmla="*/ 0 w 580"/>
                  <a:gd name="T9" fmla="*/ 690 h 690"/>
                </a:gdLst>
                <a:ahLst/>
                <a:cxnLst>
                  <a:cxn ang="0">
                    <a:pos x="T0" y="T1"/>
                  </a:cxn>
                  <a:cxn ang="0">
                    <a:pos x="T2" y="T3"/>
                  </a:cxn>
                  <a:cxn ang="0">
                    <a:pos x="T4" y="T5"/>
                  </a:cxn>
                  <a:cxn ang="0">
                    <a:pos x="T6" y="T7"/>
                  </a:cxn>
                  <a:cxn ang="0">
                    <a:pos x="T8" y="T9"/>
                  </a:cxn>
                </a:cxnLst>
                <a:rect l="0" t="0" r="r" b="b"/>
                <a:pathLst>
                  <a:path w="580" h="690">
                    <a:moveTo>
                      <a:pt x="0" y="690"/>
                    </a:moveTo>
                    <a:cubicBezTo>
                      <a:pt x="416" y="690"/>
                      <a:pt x="416" y="690"/>
                      <a:pt x="416" y="690"/>
                    </a:cubicBezTo>
                    <a:cubicBezTo>
                      <a:pt x="420" y="537"/>
                      <a:pt x="482" y="398"/>
                      <a:pt x="580" y="293"/>
                    </a:cubicBezTo>
                    <a:cubicBezTo>
                      <a:pt x="286" y="0"/>
                      <a:pt x="286" y="0"/>
                      <a:pt x="286" y="0"/>
                    </a:cubicBezTo>
                    <a:cubicBezTo>
                      <a:pt x="113" y="179"/>
                      <a:pt x="5" y="422"/>
                      <a:pt x="0" y="690"/>
                    </a:cubicBezTo>
                    <a:close/>
                  </a:path>
                </a:pathLst>
              </a:custGeom>
              <a:solidFill>
                <a:srgbClr val="FF9409"/>
              </a:solidFill>
              <a:ln w="76200">
                <a:solidFill>
                  <a:schemeClr val="tx1"/>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4" name="Freeform 20">
                <a:extLst>
                  <a:ext uri="{FF2B5EF4-FFF2-40B4-BE49-F238E27FC236}">
                    <a16:creationId xmlns:a16="http://schemas.microsoft.com/office/drawing/2014/main" xmlns="" id="{4D5DF8B1-5DEF-4708-A437-8C3F1980FB74}"/>
                  </a:ext>
                </a:extLst>
              </p:cNvPr>
              <p:cNvSpPr>
                <a:spLocks/>
              </p:cNvSpPr>
              <p:nvPr/>
            </p:nvSpPr>
            <p:spPr bwMode="auto">
              <a:xfrm>
                <a:off x="4773141" y="3867732"/>
                <a:ext cx="272483" cy="253439"/>
              </a:xfrm>
              <a:custGeom>
                <a:avLst/>
                <a:gdLst>
                  <a:gd name="T0" fmla="*/ 0 w 186"/>
                  <a:gd name="T1" fmla="*/ 173 h 173"/>
                  <a:gd name="T2" fmla="*/ 186 w 186"/>
                  <a:gd name="T3" fmla="*/ 148 h 173"/>
                  <a:gd name="T4" fmla="*/ 70 w 186"/>
                  <a:gd name="T5" fmla="*/ 0 h 173"/>
                  <a:gd name="T6" fmla="*/ 0 w 186"/>
                  <a:gd name="T7" fmla="*/ 173 h 173"/>
                </a:gdLst>
                <a:ahLst/>
                <a:cxnLst>
                  <a:cxn ang="0">
                    <a:pos x="T0" y="T1"/>
                  </a:cxn>
                  <a:cxn ang="0">
                    <a:pos x="T2" y="T3"/>
                  </a:cxn>
                  <a:cxn ang="0">
                    <a:pos x="T4" y="T5"/>
                  </a:cxn>
                  <a:cxn ang="0">
                    <a:pos x="T6" y="T7"/>
                  </a:cxn>
                </a:cxnLst>
                <a:rect l="0" t="0" r="r" b="b"/>
                <a:pathLst>
                  <a:path w="186" h="173">
                    <a:moveTo>
                      <a:pt x="0" y="173"/>
                    </a:moveTo>
                    <a:lnTo>
                      <a:pt x="186" y="148"/>
                    </a:lnTo>
                    <a:lnTo>
                      <a:pt x="70" y="0"/>
                    </a:lnTo>
                    <a:lnTo>
                      <a:pt x="0" y="173"/>
                    </a:lnTo>
                    <a:close/>
                  </a:path>
                </a:pathLst>
              </a:custGeom>
              <a:solidFill>
                <a:srgbClr val="FF9409"/>
              </a:solid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nvGrpSpPr>
            <p:cNvPr id="25" name="Group 3">
              <a:extLst>
                <a:ext uri="{FF2B5EF4-FFF2-40B4-BE49-F238E27FC236}">
                  <a16:creationId xmlns:a16="http://schemas.microsoft.com/office/drawing/2014/main" xmlns="" id="{5731E495-F3E4-4CF4-A722-EAA94ACCBFD5}"/>
                </a:ext>
              </a:extLst>
            </p:cNvPr>
            <p:cNvGrpSpPr/>
            <p:nvPr/>
          </p:nvGrpSpPr>
          <p:grpSpPr>
            <a:xfrm>
              <a:off x="3608497" y="4472738"/>
              <a:ext cx="1444452" cy="1681774"/>
              <a:chOff x="3608497" y="4548938"/>
              <a:chExt cx="1444452" cy="1681774"/>
            </a:xfrm>
          </p:grpSpPr>
          <p:sp>
            <p:nvSpPr>
              <p:cNvPr id="26" name="Freeform 5">
                <a:extLst>
                  <a:ext uri="{FF2B5EF4-FFF2-40B4-BE49-F238E27FC236}">
                    <a16:creationId xmlns:a16="http://schemas.microsoft.com/office/drawing/2014/main" xmlns="" id="{5F21A02D-3362-4C81-9411-2B6E1A9DF473}"/>
                  </a:ext>
                </a:extLst>
              </p:cNvPr>
              <p:cNvSpPr>
                <a:spLocks/>
              </p:cNvSpPr>
              <p:nvPr/>
            </p:nvSpPr>
            <p:spPr bwMode="auto">
              <a:xfrm>
                <a:off x="3608497" y="4548938"/>
                <a:ext cx="1413688" cy="1681774"/>
              </a:xfrm>
              <a:custGeom>
                <a:avLst/>
                <a:gdLst>
                  <a:gd name="T0" fmla="*/ 0 w 580"/>
                  <a:gd name="T1" fmla="*/ 0 h 690"/>
                  <a:gd name="T2" fmla="*/ 286 w 580"/>
                  <a:gd name="T3" fmla="*/ 690 h 690"/>
                  <a:gd name="T4" fmla="*/ 580 w 580"/>
                  <a:gd name="T5" fmla="*/ 397 h 690"/>
                  <a:gd name="T6" fmla="*/ 416 w 580"/>
                  <a:gd name="T7" fmla="*/ 0 h 690"/>
                  <a:gd name="T8" fmla="*/ 0 w 580"/>
                  <a:gd name="T9" fmla="*/ 0 h 690"/>
                </a:gdLst>
                <a:ahLst/>
                <a:cxnLst>
                  <a:cxn ang="0">
                    <a:pos x="T0" y="T1"/>
                  </a:cxn>
                  <a:cxn ang="0">
                    <a:pos x="T2" y="T3"/>
                  </a:cxn>
                  <a:cxn ang="0">
                    <a:pos x="T4" y="T5"/>
                  </a:cxn>
                  <a:cxn ang="0">
                    <a:pos x="T6" y="T7"/>
                  </a:cxn>
                  <a:cxn ang="0">
                    <a:pos x="T8" y="T9"/>
                  </a:cxn>
                </a:cxnLst>
                <a:rect l="0" t="0" r="r" b="b"/>
                <a:pathLst>
                  <a:path w="580" h="690">
                    <a:moveTo>
                      <a:pt x="0" y="0"/>
                    </a:moveTo>
                    <a:cubicBezTo>
                      <a:pt x="5" y="268"/>
                      <a:pt x="113" y="511"/>
                      <a:pt x="286" y="690"/>
                    </a:cubicBezTo>
                    <a:cubicBezTo>
                      <a:pt x="580" y="397"/>
                      <a:pt x="580" y="397"/>
                      <a:pt x="580" y="397"/>
                    </a:cubicBezTo>
                    <a:cubicBezTo>
                      <a:pt x="482" y="292"/>
                      <a:pt x="420" y="153"/>
                      <a:pt x="416" y="0"/>
                    </a:cubicBezTo>
                    <a:lnTo>
                      <a:pt x="0" y="0"/>
                    </a:lnTo>
                    <a:close/>
                  </a:path>
                </a:pathLst>
              </a:custGeom>
              <a:solidFill>
                <a:srgbClr val="FF9409"/>
              </a:solidFill>
              <a:ln w="76200">
                <a:solidFill>
                  <a:schemeClr val="tx1"/>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9" name="Freeform 21">
                <a:extLst>
                  <a:ext uri="{FF2B5EF4-FFF2-40B4-BE49-F238E27FC236}">
                    <a16:creationId xmlns:a16="http://schemas.microsoft.com/office/drawing/2014/main" xmlns="" id="{FF8AA977-3877-49AD-9266-3A26E139D55D}"/>
                  </a:ext>
                </a:extLst>
              </p:cNvPr>
              <p:cNvSpPr>
                <a:spLocks/>
              </p:cNvSpPr>
              <p:nvPr/>
            </p:nvSpPr>
            <p:spPr bwMode="auto">
              <a:xfrm>
                <a:off x="4780466" y="4912248"/>
                <a:ext cx="272483" cy="253439"/>
              </a:xfrm>
              <a:custGeom>
                <a:avLst/>
                <a:gdLst>
                  <a:gd name="T0" fmla="*/ 73 w 186"/>
                  <a:gd name="T1" fmla="*/ 173 h 173"/>
                  <a:gd name="T2" fmla="*/ 186 w 186"/>
                  <a:gd name="T3" fmla="*/ 23 h 173"/>
                  <a:gd name="T4" fmla="*/ 0 w 186"/>
                  <a:gd name="T5" fmla="*/ 0 h 173"/>
                  <a:gd name="T6" fmla="*/ 73 w 186"/>
                  <a:gd name="T7" fmla="*/ 173 h 173"/>
                </a:gdLst>
                <a:ahLst/>
                <a:cxnLst>
                  <a:cxn ang="0">
                    <a:pos x="T0" y="T1"/>
                  </a:cxn>
                  <a:cxn ang="0">
                    <a:pos x="T2" y="T3"/>
                  </a:cxn>
                  <a:cxn ang="0">
                    <a:pos x="T4" y="T5"/>
                  </a:cxn>
                  <a:cxn ang="0">
                    <a:pos x="T6" y="T7"/>
                  </a:cxn>
                </a:cxnLst>
                <a:rect l="0" t="0" r="r" b="b"/>
                <a:pathLst>
                  <a:path w="186" h="173">
                    <a:moveTo>
                      <a:pt x="73" y="173"/>
                    </a:moveTo>
                    <a:lnTo>
                      <a:pt x="186" y="23"/>
                    </a:lnTo>
                    <a:lnTo>
                      <a:pt x="0" y="0"/>
                    </a:lnTo>
                    <a:lnTo>
                      <a:pt x="73" y="173"/>
                    </a:lnTo>
                    <a:close/>
                  </a:path>
                </a:pathLst>
              </a:custGeom>
              <a:solidFill>
                <a:srgbClr val="FF9409"/>
              </a:solid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nvGrpSpPr>
            <p:cNvPr id="30" name="Group 34">
              <a:extLst>
                <a:ext uri="{FF2B5EF4-FFF2-40B4-BE49-F238E27FC236}">
                  <a16:creationId xmlns:a16="http://schemas.microsoft.com/office/drawing/2014/main" xmlns="" id="{EFF252B8-B982-4003-B887-D08920015A58}"/>
                </a:ext>
              </a:extLst>
            </p:cNvPr>
            <p:cNvGrpSpPr/>
            <p:nvPr/>
          </p:nvGrpSpPr>
          <p:grpSpPr>
            <a:xfrm>
              <a:off x="7136123" y="4472738"/>
              <a:ext cx="1447382" cy="1681774"/>
              <a:chOff x="7136123" y="4548938"/>
              <a:chExt cx="1447382" cy="1681774"/>
            </a:xfrm>
          </p:grpSpPr>
          <p:sp>
            <p:nvSpPr>
              <p:cNvPr id="31" name="Freeform 9">
                <a:extLst>
                  <a:ext uri="{FF2B5EF4-FFF2-40B4-BE49-F238E27FC236}">
                    <a16:creationId xmlns:a16="http://schemas.microsoft.com/office/drawing/2014/main" xmlns="" id="{16C90664-24FA-43D1-B866-64E65EE5B3F2}"/>
                  </a:ext>
                </a:extLst>
              </p:cNvPr>
              <p:cNvSpPr>
                <a:spLocks/>
              </p:cNvSpPr>
              <p:nvPr/>
            </p:nvSpPr>
            <p:spPr bwMode="auto">
              <a:xfrm>
                <a:off x="7169817" y="4548938"/>
                <a:ext cx="1413688" cy="1681774"/>
              </a:xfrm>
              <a:custGeom>
                <a:avLst/>
                <a:gdLst>
                  <a:gd name="T0" fmla="*/ 0 w 580"/>
                  <a:gd name="T1" fmla="*/ 397 h 690"/>
                  <a:gd name="T2" fmla="*/ 294 w 580"/>
                  <a:gd name="T3" fmla="*/ 690 h 690"/>
                  <a:gd name="T4" fmla="*/ 580 w 580"/>
                  <a:gd name="T5" fmla="*/ 0 h 690"/>
                  <a:gd name="T6" fmla="*/ 165 w 580"/>
                  <a:gd name="T7" fmla="*/ 0 h 690"/>
                  <a:gd name="T8" fmla="*/ 0 w 580"/>
                  <a:gd name="T9" fmla="*/ 397 h 690"/>
                </a:gdLst>
                <a:ahLst/>
                <a:cxnLst>
                  <a:cxn ang="0">
                    <a:pos x="T0" y="T1"/>
                  </a:cxn>
                  <a:cxn ang="0">
                    <a:pos x="T2" y="T3"/>
                  </a:cxn>
                  <a:cxn ang="0">
                    <a:pos x="T4" y="T5"/>
                  </a:cxn>
                  <a:cxn ang="0">
                    <a:pos x="T6" y="T7"/>
                  </a:cxn>
                  <a:cxn ang="0">
                    <a:pos x="T8" y="T9"/>
                  </a:cxn>
                </a:cxnLst>
                <a:rect l="0" t="0" r="r" b="b"/>
                <a:pathLst>
                  <a:path w="580" h="690">
                    <a:moveTo>
                      <a:pt x="0" y="397"/>
                    </a:moveTo>
                    <a:cubicBezTo>
                      <a:pt x="294" y="690"/>
                      <a:pt x="294" y="690"/>
                      <a:pt x="294" y="690"/>
                    </a:cubicBezTo>
                    <a:cubicBezTo>
                      <a:pt x="467" y="511"/>
                      <a:pt x="575" y="268"/>
                      <a:pt x="580" y="0"/>
                    </a:cubicBezTo>
                    <a:cubicBezTo>
                      <a:pt x="165" y="0"/>
                      <a:pt x="165" y="0"/>
                      <a:pt x="165" y="0"/>
                    </a:cubicBezTo>
                    <a:cubicBezTo>
                      <a:pt x="160" y="153"/>
                      <a:pt x="99" y="292"/>
                      <a:pt x="0" y="397"/>
                    </a:cubicBezTo>
                    <a:close/>
                  </a:path>
                </a:pathLst>
              </a:custGeom>
              <a:solidFill>
                <a:srgbClr val="FF9409"/>
              </a:solidFill>
              <a:ln w="76200">
                <a:solidFill>
                  <a:schemeClr val="tx1"/>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34" name="Freeform 22">
                <a:extLst>
                  <a:ext uri="{FF2B5EF4-FFF2-40B4-BE49-F238E27FC236}">
                    <a16:creationId xmlns:a16="http://schemas.microsoft.com/office/drawing/2014/main" xmlns="" id="{C1042697-B5CD-482F-90F9-53C1566F6068}"/>
                  </a:ext>
                </a:extLst>
              </p:cNvPr>
              <p:cNvSpPr>
                <a:spLocks/>
              </p:cNvSpPr>
              <p:nvPr/>
            </p:nvSpPr>
            <p:spPr bwMode="auto">
              <a:xfrm>
                <a:off x="7136123" y="4888809"/>
                <a:ext cx="271018" cy="254903"/>
              </a:xfrm>
              <a:custGeom>
                <a:avLst/>
                <a:gdLst>
                  <a:gd name="T0" fmla="*/ 115 w 185"/>
                  <a:gd name="T1" fmla="*/ 174 h 174"/>
                  <a:gd name="T2" fmla="*/ 185 w 185"/>
                  <a:gd name="T3" fmla="*/ 0 h 174"/>
                  <a:gd name="T4" fmla="*/ 0 w 185"/>
                  <a:gd name="T5" fmla="*/ 26 h 174"/>
                  <a:gd name="T6" fmla="*/ 115 w 185"/>
                  <a:gd name="T7" fmla="*/ 174 h 174"/>
                </a:gdLst>
                <a:ahLst/>
                <a:cxnLst>
                  <a:cxn ang="0">
                    <a:pos x="T0" y="T1"/>
                  </a:cxn>
                  <a:cxn ang="0">
                    <a:pos x="T2" y="T3"/>
                  </a:cxn>
                  <a:cxn ang="0">
                    <a:pos x="T4" y="T5"/>
                  </a:cxn>
                  <a:cxn ang="0">
                    <a:pos x="T6" y="T7"/>
                  </a:cxn>
                </a:cxnLst>
                <a:rect l="0" t="0" r="r" b="b"/>
                <a:pathLst>
                  <a:path w="185" h="174">
                    <a:moveTo>
                      <a:pt x="115" y="174"/>
                    </a:moveTo>
                    <a:lnTo>
                      <a:pt x="185" y="0"/>
                    </a:lnTo>
                    <a:lnTo>
                      <a:pt x="0" y="26"/>
                    </a:lnTo>
                    <a:lnTo>
                      <a:pt x="115" y="174"/>
                    </a:lnTo>
                    <a:close/>
                  </a:path>
                </a:pathLst>
              </a:custGeom>
              <a:solidFill>
                <a:srgbClr val="FF9409"/>
              </a:solid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nvGrpSpPr>
            <p:cNvPr id="35" name="Group 40">
              <a:extLst>
                <a:ext uri="{FF2B5EF4-FFF2-40B4-BE49-F238E27FC236}">
                  <a16:creationId xmlns:a16="http://schemas.microsoft.com/office/drawing/2014/main" xmlns="" id="{C6D4EAC7-097D-46B1-B165-B580EB41F750}"/>
                </a:ext>
              </a:extLst>
            </p:cNvPr>
            <p:cNvGrpSpPr/>
            <p:nvPr/>
          </p:nvGrpSpPr>
          <p:grpSpPr>
            <a:xfrm>
              <a:off x="5473700" y="3755612"/>
              <a:ext cx="1244600" cy="1244600"/>
              <a:chOff x="10996613" y="1925638"/>
              <a:chExt cx="534987" cy="534988"/>
            </a:xfrm>
            <a:solidFill>
              <a:schemeClr val="tx1">
                <a:lumMod val="75000"/>
                <a:lumOff val="25000"/>
              </a:schemeClr>
            </a:solidFill>
          </p:grpSpPr>
          <p:sp>
            <p:nvSpPr>
              <p:cNvPr id="36" name="Freeform 6">
                <a:extLst>
                  <a:ext uri="{FF2B5EF4-FFF2-40B4-BE49-F238E27FC236}">
                    <a16:creationId xmlns:a16="http://schemas.microsoft.com/office/drawing/2014/main" xmlns="" id="{2362EB26-057A-4385-83D4-3B743533EE58}"/>
                  </a:ext>
                </a:extLst>
              </p:cNvPr>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37" name="Freeform 7">
                <a:extLst>
                  <a:ext uri="{FF2B5EF4-FFF2-40B4-BE49-F238E27FC236}">
                    <a16:creationId xmlns:a16="http://schemas.microsoft.com/office/drawing/2014/main" xmlns="" id="{A9840C6D-D289-422C-BD97-418F68D49BB3}"/>
                  </a:ext>
                </a:extLst>
              </p:cNvPr>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grpSp>
        <p:nvGrpSpPr>
          <p:cNvPr id="41" name="组合 40">
            <a:extLst>
              <a:ext uri="{FF2B5EF4-FFF2-40B4-BE49-F238E27FC236}">
                <a16:creationId xmlns:a16="http://schemas.microsoft.com/office/drawing/2014/main" xmlns="" id="{4E9878B9-17A5-4C62-9B6C-8E89EC5966EE}"/>
              </a:ext>
            </a:extLst>
          </p:cNvPr>
          <p:cNvGrpSpPr/>
          <p:nvPr/>
        </p:nvGrpSpPr>
        <p:grpSpPr>
          <a:xfrm>
            <a:off x="7823740" y="1569204"/>
            <a:ext cx="3348214" cy="1303768"/>
            <a:chOff x="1367406" y="2872972"/>
            <a:chExt cx="3348214" cy="1303768"/>
          </a:xfrm>
        </p:grpSpPr>
        <p:sp>
          <p:nvSpPr>
            <p:cNvPr id="39" name="文本框 38">
              <a:extLst>
                <a:ext uri="{FF2B5EF4-FFF2-40B4-BE49-F238E27FC236}">
                  <a16:creationId xmlns:a16="http://schemas.microsoft.com/office/drawing/2014/main" xmlns="" id="{924BD679-7C59-41B9-ABC8-E7B0CCB19034}"/>
                </a:ext>
              </a:extLst>
            </p:cNvPr>
            <p:cNvSpPr txBox="1"/>
            <p:nvPr/>
          </p:nvSpPr>
          <p:spPr>
            <a:xfrm>
              <a:off x="1389051" y="3253410"/>
              <a:ext cx="3326569" cy="923330"/>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40" name="矩形 39">
              <a:extLst>
                <a:ext uri="{FF2B5EF4-FFF2-40B4-BE49-F238E27FC236}">
                  <a16:creationId xmlns:a16="http://schemas.microsoft.com/office/drawing/2014/main" xmlns="" id="{9A5C5C5A-EDC4-4221-80CB-5C6D10123EF5}"/>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42" name="组合 41">
            <a:extLst>
              <a:ext uri="{FF2B5EF4-FFF2-40B4-BE49-F238E27FC236}">
                <a16:creationId xmlns:a16="http://schemas.microsoft.com/office/drawing/2014/main" xmlns="" id="{EE13C73B-4067-44F6-BF80-A8B09B8A1AA1}"/>
              </a:ext>
            </a:extLst>
          </p:cNvPr>
          <p:cNvGrpSpPr/>
          <p:nvPr/>
        </p:nvGrpSpPr>
        <p:grpSpPr>
          <a:xfrm>
            <a:off x="8316069" y="4114711"/>
            <a:ext cx="3348214" cy="1303768"/>
            <a:chOff x="1367406" y="2872972"/>
            <a:chExt cx="3348214" cy="1303768"/>
          </a:xfrm>
        </p:grpSpPr>
        <p:sp>
          <p:nvSpPr>
            <p:cNvPr id="43" name="文本框 42">
              <a:extLst>
                <a:ext uri="{FF2B5EF4-FFF2-40B4-BE49-F238E27FC236}">
                  <a16:creationId xmlns:a16="http://schemas.microsoft.com/office/drawing/2014/main" xmlns="" id="{BFBDF96B-8111-4EA6-AF28-67974BED6BC5}"/>
                </a:ext>
              </a:extLst>
            </p:cNvPr>
            <p:cNvSpPr txBox="1"/>
            <p:nvPr/>
          </p:nvSpPr>
          <p:spPr>
            <a:xfrm>
              <a:off x="1389051" y="3253410"/>
              <a:ext cx="3326569" cy="923330"/>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44" name="矩形 43">
              <a:extLst>
                <a:ext uri="{FF2B5EF4-FFF2-40B4-BE49-F238E27FC236}">
                  <a16:creationId xmlns:a16="http://schemas.microsoft.com/office/drawing/2014/main" xmlns="" id="{517BA3C9-9449-4044-9159-3119FD3729C0}"/>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45" name="组合 44">
            <a:extLst>
              <a:ext uri="{FF2B5EF4-FFF2-40B4-BE49-F238E27FC236}">
                <a16:creationId xmlns:a16="http://schemas.microsoft.com/office/drawing/2014/main" xmlns="" id="{E7F8393B-8C7C-4044-A8DB-7C796EFCE905}"/>
              </a:ext>
            </a:extLst>
          </p:cNvPr>
          <p:cNvGrpSpPr/>
          <p:nvPr/>
        </p:nvGrpSpPr>
        <p:grpSpPr>
          <a:xfrm>
            <a:off x="904970" y="4202307"/>
            <a:ext cx="3348214" cy="1303768"/>
            <a:chOff x="1367406" y="2872972"/>
            <a:chExt cx="3348214" cy="1303768"/>
          </a:xfrm>
        </p:grpSpPr>
        <p:sp>
          <p:nvSpPr>
            <p:cNvPr id="46" name="文本框 45">
              <a:extLst>
                <a:ext uri="{FF2B5EF4-FFF2-40B4-BE49-F238E27FC236}">
                  <a16:creationId xmlns:a16="http://schemas.microsoft.com/office/drawing/2014/main" xmlns="" id="{E4BC5BD1-95C0-4FC8-82E9-3158942A0820}"/>
                </a:ext>
              </a:extLst>
            </p:cNvPr>
            <p:cNvSpPr txBox="1"/>
            <p:nvPr/>
          </p:nvSpPr>
          <p:spPr>
            <a:xfrm>
              <a:off x="1389051" y="3253410"/>
              <a:ext cx="3326569" cy="923330"/>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47" name="矩形 46">
              <a:extLst>
                <a:ext uri="{FF2B5EF4-FFF2-40B4-BE49-F238E27FC236}">
                  <a16:creationId xmlns:a16="http://schemas.microsoft.com/office/drawing/2014/main" xmlns="" id="{52ECA759-431A-4868-A96D-36DCDB051627}"/>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48" name="组合 47">
            <a:extLst>
              <a:ext uri="{FF2B5EF4-FFF2-40B4-BE49-F238E27FC236}">
                <a16:creationId xmlns:a16="http://schemas.microsoft.com/office/drawing/2014/main" xmlns="" id="{7640DC3E-A24C-493D-98F1-AA75537F0A48}"/>
              </a:ext>
            </a:extLst>
          </p:cNvPr>
          <p:cNvGrpSpPr/>
          <p:nvPr/>
        </p:nvGrpSpPr>
        <p:grpSpPr>
          <a:xfrm>
            <a:off x="1504538" y="1618149"/>
            <a:ext cx="3348214" cy="1303768"/>
            <a:chOff x="1367406" y="2872972"/>
            <a:chExt cx="3348214" cy="1303768"/>
          </a:xfrm>
        </p:grpSpPr>
        <p:sp>
          <p:nvSpPr>
            <p:cNvPr id="49" name="文本框 48">
              <a:extLst>
                <a:ext uri="{FF2B5EF4-FFF2-40B4-BE49-F238E27FC236}">
                  <a16:creationId xmlns:a16="http://schemas.microsoft.com/office/drawing/2014/main" xmlns="" id="{148DE0A1-7DA7-4A86-AF52-77E807E719DE}"/>
                </a:ext>
              </a:extLst>
            </p:cNvPr>
            <p:cNvSpPr txBox="1"/>
            <p:nvPr/>
          </p:nvSpPr>
          <p:spPr>
            <a:xfrm>
              <a:off x="1389051" y="3253410"/>
              <a:ext cx="3326569" cy="923330"/>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50" name="矩形 49">
              <a:extLst>
                <a:ext uri="{FF2B5EF4-FFF2-40B4-BE49-F238E27FC236}">
                  <a16:creationId xmlns:a16="http://schemas.microsoft.com/office/drawing/2014/main" xmlns="" id="{E315E162-47D0-45D2-B644-2042EA187F0F}"/>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spTree>
    <p:extLst>
      <p:ext uri="{BB962C8B-B14F-4D97-AF65-F5344CB8AC3E}">
        <p14:creationId xmlns:p14="http://schemas.microsoft.com/office/powerpoint/2010/main" val="2120186073"/>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grpSp>
        <p:nvGrpSpPr>
          <p:cNvPr id="21" name="组合 20">
            <a:extLst>
              <a:ext uri="{FF2B5EF4-FFF2-40B4-BE49-F238E27FC236}">
                <a16:creationId xmlns:a16="http://schemas.microsoft.com/office/drawing/2014/main" xmlns="" id="{1FEA3DA4-A92B-49FE-AADF-87E6CBE9059D}"/>
              </a:ext>
            </a:extLst>
          </p:cNvPr>
          <p:cNvGrpSpPr/>
          <p:nvPr/>
        </p:nvGrpSpPr>
        <p:grpSpPr>
          <a:xfrm>
            <a:off x="4077235" y="1874074"/>
            <a:ext cx="3759170" cy="2856952"/>
            <a:chOff x="3118643" y="1866927"/>
            <a:chExt cx="5938839" cy="4513491"/>
          </a:xfrm>
          <a:solidFill>
            <a:srgbClr val="FFA300"/>
          </a:solidFill>
        </p:grpSpPr>
        <p:sp>
          <p:nvSpPr>
            <p:cNvPr id="5" name="Freeform 21">
              <a:extLst>
                <a:ext uri="{FF2B5EF4-FFF2-40B4-BE49-F238E27FC236}">
                  <a16:creationId xmlns:a16="http://schemas.microsoft.com/office/drawing/2014/main" xmlns="" id="{12478D26-11B9-42D3-91AB-3A929B0114FE}"/>
                </a:ext>
              </a:extLst>
            </p:cNvPr>
            <p:cNvSpPr>
              <a:spLocks/>
            </p:cNvSpPr>
            <p:nvPr/>
          </p:nvSpPr>
          <p:spPr bwMode="auto">
            <a:xfrm>
              <a:off x="4207669" y="2223633"/>
              <a:ext cx="2216150" cy="1890713"/>
            </a:xfrm>
            <a:custGeom>
              <a:avLst/>
              <a:gdLst>
                <a:gd name="T0" fmla="*/ 385 w 452"/>
                <a:gd name="T1" fmla="*/ 0 h 386"/>
                <a:gd name="T2" fmla="*/ 385 w 452"/>
                <a:gd name="T3" fmla="*/ 0 h 386"/>
                <a:gd name="T4" fmla="*/ 385 w 452"/>
                <a:gd name="T5" fmla="*/ 0 h 386"/>
                <a:gd name="T6" fmla="*/ 0 w 452"/>
                <a:gd name="T7" fmla="*/ 386 h 386"/>
                <a:gd name="T8" fmla="*/ 64 w 452"/>
                <a:gd name="T9" fmla="*/ 319 h 386"/>
                <a:gd name="T10" fmla="*/ 128 w 452"/>
                <a:gd name="T11" fmla="*/ 386 h 386"/>
                <a:gd name="T12" fmla="*/ 385 w 452"/>
                <a:gd name="T13" fmla="*/ 129 h 386"/>
                <a:gd name="T14" fmla="*/ 385 w 452"/>
                <a:gd name="T15" fmla="*/ 129 h 386"/>
                <a:gd name="T16" fmla="*/ 452 w 452"/>
                <a:gd name="T17" fmla="*/ 65 h 386"/>
                <a:gd name="T18" fmla="*/ 385 w 452"/>
                <a:gd name="T19" fmla="*/ 0 h 386"/>
                <a:gd name="T20" fmla="*/ 385 w 452"/>
                <a:gd name="T21"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2" h="386">
                  <a:moveTo>
                    <a:pt x="385" y="0"/>
                  </a:moveTo>
                  <a:cubicBezTo>
                    <a:pt x="385" y="0"/>
                    <a:pt x="385" y="0"/>
                    <a:pt x="385" y="0"/>
                  </a:cubicBezTo>
                  <a:cubicBezTo>
                    <a:pt x="385" y="0"/>
                    <a:pt x="385" y="0"/>
                    <a:pt x="385" y="0"/>
                  </a:cubicBezTo>
                  <a:cubicBezTo>
                    <a:pt x="173" y="0"/>
                    <a:pt x="0" y="173"/>
                    <a:pt x="0" y="386"/>
                  </a:cubicBezTo>
                  <a:cubicBezTo>
                    <a:pt x="64" y="319"/>
                    <a:pt x="64" y="319"/>
                    <a:pt x="64" y="319"/>
                  </a:cubicBezTo>
                  <a:cubicBezTo>
                    <a:pt x="128" y="386"/>
                    <a:pt x="128" y="386"/>
                    <a:pt x="128" y="386"/>
                  </a:cubicBezTo>
                  <a:cubicBezTo>
                    <a:pt x="128" y="244"/>
                    <a:pt x="243" y="129"/>
                    <a:pt x="385" y="129"/>
                  </a:cubicBezTo>
                  <a:cubicBezTo>
                    <a:pt x="385" y="129"/>
                    <a:pt x="385" y="129"/>
                    <a:pt x="385" y="129"/>
                  </a:cubicBezTo>
                  <a:cubicBezTo>
                    <a:pt x="452" y="65"/>
                    <a:pt x="452" y="65"/>
                    <a:pt x="452" y="65"/>
                  </a:cubicBezTo>
                  <a:cubicBezTo>
                    <a:pt x="385" y="0"/>
                    <a:pt x="385" y="0"/>
                    <a:pt x="385" y="0"/>
                  </a:cubicBezTo>
                  <a:cubicBezTo>
                    <a:pt x="385" y="0"/>
                    <a:pt x="385" y="0"/>
                    <a:pt x="385" y="0"/>
                  </a:cubicBez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6" name="Freeform 22">
              <a:extLst>
                <a:ext uri="{FF2B5EF4-FFF2-40B4-BE49-F238E27FC236}">
                  <a16:creationId xmlns:a16="http://schemas.microsoft.com/office/drawing/2014/main" xmlns="" id="{88D7FA6A-DA42-4D2D-B3CA-0889CEE74707}"/>
                </a:ext>
              </a:extLst>
            </p:cNvPr>
            <p:cNvSpPr>
              <a:spLocks/>
            </p:cNvSpPr>
            <p:nvPr/>
          </p:nvSpPr>
          <p:spPr bwMode="auto">
            <a:xfrm>
              <a:off x="4207669" y="3785733"/>
              <a:ext cx="1887538" cy="2214563"/>
            </a:xfrm>
            <a:custGeom>
              <a:avLst/>
              <a:gdLst>
                <a:gd name="T0" fmla="*/ 0 w 385"/>
                <a:gd name="T1" fmla="*/ 67 h 452"/>
                <a:gd name="T2" fmla="*/ 0 w 385"/>
                <a:gd name="T3" fmla="*/ 67 h 452"/>
                <a:gd name="T4" fmla="*/ 0 w 385"/>
                <a:gd name="T5" fmla="*/ 67 h 452"/>
                <a:gd name="T6" fmla="*/ 385 w 385"/>
                <a:gd name="T7" fmla="*/ 452 h 452"/>
                <a:gd name="T8" fmla="*/ 318 w 385"/>
                <a:gd name="T9" fmla="*/ 388 h 452"/>
                <a:gd name="T10" fmla="*/ 385 w 385"/>
                <a:gd name="T11" fmla="*/ 324 h 452"/>
                <a:gd name="T12" fmla="*/ 128 w 385"/>
                <a:gd name="T13" fmla="*/ 67 h 452"/>
                <a:gd name="T14" fmla="*/ 128 w 385"/>
                <a:gd name="T15" fmla="*/ 67 h 452"/>
                <a:gd name="T16" fmla="*/ 64 w 385"/>
                <a:gd name="T17" fmla="*/ 0 h 452"/>
                <a:gd name="T18" fmla="*/ 0 w 385"/>
                <a:gd name="T19" fmla="*/ 67 h 452"/>
                <a:gd name="T20" fmla="*/ 0 w 385"/>
                <a:gd name="T21" fmla="*/ 67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5" h="452">
                  <a:moveTo>
                    <a:pt x="0" y="67"/>
                  </a:moveTo>
                  <a:cubicBezTo>
                    <a:pt x="0" y="67"/>
                    <a:pt x="0" y="67"/>
                    <a:pt x="0" y="67"/>
                  </a:cubicBezTo>
                  <a:cubicBezTo>
                    <a:pt x="0" y="67"/>
                    <a:pt x="0" y="67"/>
                    <a:pt x="0" y="67"/>
                  </a:cubicBezTo>
                  <a:cubicBezTo>
                    <a:pt x="0" y="279"/>
                    <a:pt x="173" y="452"/>
                    <a:pt x="385" y="452"/>
                  </a:cubicBezTo>
                  <a:cubicBezTo>
                    <a:pt x="318" y="388"/>
                    <a:pt x="318" y="388"/>
                    <a:pt x="318" y="388"/>
                  </a:cubicBezTo>
                  <a:cubicBezTo>
                    <a:pt x="385" y="324"/>
                    <a:pt x="385" y="324"/>
                    <a:pt x="385" y="324"/>
                  </a:cubicBezTo>
                  <a:cubicBezTo>
                    <a:pt x="243" y="324"/>
                    <a:pt x="128" y="208"/>
                    <a:pt x="128" y="67"/>
                  </a:cubicBezTo>
                  <a:cubicBezTo>
                    <a:pt x="128" y="67"/>
                    <a:pt x="128" y="67"/>
                    <a:pt x="128" y="67"/>
                  </a:cubicBezTo>
                  <a:cubicBezTo>
                    <a:pt x="64" y="0"/>
                    <a:pt x="64" y="0"/>
                    <a:pt x="64" y="0"/>
                  </a:cubicBezTo>
                  <a:cubicBezTo>
                    <a:pt x="0" y="67"/>
                    <a:pt x="0" y="67"/>
                    <a:pt x="0" y="67"/>
                  </a:cubicBezTo>
                  <a:cubicBezTo>
                    <a:pt x="0" y="67"/>
                    <a:pt x="0" y="67"/>
                    <a:pt x="0" y="67"/>
                  </a:cubicBez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7" name="Freeform 23">
              <a:extLst>
                <a:ext uri="{FF2B5EF4-FFF2-40B4-BE49-F238E27FC236}">
                  <a16:creationId xmlns:a16="http://schemas.microsoft.com/office/drawing/2014/main" xmlns="" id="{29EC6AFF-A21A-46C7-A15B-41D77E9E6A12}"/>
                </a:ext>
              </a:extLst>
            </p:cNvPr>
            <p:cNvSpPr>
              <a:spLocks/>
            </p:cNvSpPr>
            <p:nvPr/>
          </p:nvSpPr>
          <p:spPr bwMode="auto">
            <a:xfrm>
              <a:off x="5766594" y="4114345"/>
              <a:ext cx="2217738" cy="1885950"/>
            </a:xfrm>
            <a:custGeom>
              <a:avLst/>
              <a:gdLst>
                <a:gd name="T0" fmla="*/ 67 w 452"/>
                <a:gd name="T1" fmla="*/ 385 h 385"/>
                <a:gd name="T2" fmla="*/ 67 w 452"/>
                <a:gd name="T3" fmla="*/ 385 h 385"/>
                <a:gd name="T4" fmla="*/ 67 w 452"/>
                <a:gd name="T5" fmla="*/ 385 h 385"/>
                <a:gd name="T6" fmla="*/ 452 w 452"/>
                <a:gd name="T7" fmla="*/ 0 h 385"/>
                <a:gd name="T8" fmla="*/ 388 w 452"/>
                <a:gd name="T9" fmla="*/ 67 h 385"/>
                <a:gd name="T10" fmla="*/ 324 w 452"/>
                <a:gd name="T11" fmla="*/ 0 h 385"/>
                <a:gd name="T12" fmla="*/ 67 w 452"/>
                <a:gd name="T13" fmla="*/ 257 h 385"/>
                <a:gd name="T14" fmla="*/ 67 w 452"/>
                <a:gd name="T15" fmla="*/ 257 h 385"/>
                <a:gd name="T16" fmla="*/ 0 w 452"/>
                <a:gd name="T17" fmla="*/ 321 h 385"/>
                <a:gd name="T18" fmla="*/ 67 w 452"/>
                <a:gd name="T19" fmla="*/ 385 h 385"/>
                <a:gd name="T20" fmla="*/ 67 w 452"/>
                <a:gd name="T21" fmla="*/ 38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2" h="385">
                  <a:moveTo>
                    <a:pt x="67" y="385"/>
                  </a:moveTo>
                  <a:cubicBezTo>
                    <a:pt x="67" y="385"/>
                    <a:pt x="67" y="385"/>
                    <a:pt x="67" y="385"/>
                  </a:cubicBezTo>
                  <a:cubicBezTo>
                    <a:pt x="67" y="385"/>
                    <a:pt x="67" y="385"/>
                    <a:pt x="67" y="385"/>
                  </a:cubicBezTo>
                  <a:cubicBezTo>
                    <a:pt x="280" y="385"/>
                    <a:pt x="452" y="212"/>
                    <a:pt x="452" y="0"/>
                  </a:cubicBezTo>
                  <a:cubicBezTo>
                    <a:pt x="388" y="67"/>
                    <a:pt x="388" y="67"/>
                    <a:pt x="388" y="67"/>
                  </a:cubicBezTo>
                  <a:cubicBezTo>
                    <a:pt x="324" y="0"/>
                    <a:pt x="324" y="0"/>
                    <a:pt x="324" y="0"/>
                  </a:cubicBezTo>
                  <a:cubicBezTo>
                    <a:pt x="324" y="141"/>
                    <a:pt x="209" y="257"/>
                    <a:pt x="67" y="257"/>
                  </a:cubicBezTo>
                  <a:cubicBezTo>
                    <a:pt x="67" y="257"/>
                    <a:pt x="67" y="257"/>
                    <a:pt x="67" y="257"/>
                  </a:cubicBezTo>
                  <a:cubicBezTo>
                    <a:pt x="0" y="321"/>
                    <a:pt x="0" y="321"/>
                    <a:pt x="0" y="321"/>
                  </a:cubicBezTo>
                  <a:cubicBezTo>
                    <a:pt x="67" y="385"/>
                    <a:pt x="67" y="385"/>
                    <a:pt x="67" y="385"/>
                  </a:cubicBezTo>
                  <a:cubicBezTo>
                    <a:pt x="67" y="385"/>
                    <a:pt x="67" y="385"/>
                    <a:pt x="67" y="385"/>
                  </a:cubicBez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8" name="Freeform 24">
              <a:extLst>
                <a:ext uri="{FF2B5EF4-FFF2-40B4-BE49-F238E27FC236}">
                  <a16:creationId xmlns:a16="http://schemas.microsoft.com/office/drawing/2014/main" xmlns="" id="{6AA6C4C0-6448-4661-8C5D-5BD116C0F628}"/>
                </a:ext>
              </a:extLst>
            </p:cNvPr>
            <p:cNvSpPr>
              <a:spLocks/>
            </p:cNvSpPr>
            <p:nvPr/>
          </p:nvSpPr>
          <p:spPr bwMode="auto">
            <a:xfrm>
              <a:off x="6095207" y="2223633"/>
              <a:ext cx="1889125" cy="2219325"/>
            </a:xfrm>
            <a:custGeom>
              <a:avLst/>
              <a:gdLst>
                <a:gd name="T0" fmla="*/ 385 w 385"/>
                <a:gd name="T1" fmla="*/ 386 h 453"/>
                <a:gd name="T2" fmla="*/ 385 w 385"/>
                <a:gd name="T3" fmla="*/ 386 h 453"/>
                <a:gd name="T4" fmla="*/ 385 w 385"/>
                <a:gd name="T5" fmla="*/ 386 h 453"/>
                <a:gd name="T6" fmla="*/ 0 w 385"/>
                <a:gd name="T7" fmla="*/ 0 h 453"/>
                <a:gd name="T8" fmla="*/ 67 w 385"/>
                <a:gd name="T9" fmla="*/ 65 h 453"/>
                <a:gd name="T10" fmla="*/ 0 w 385"/>
                <a:gd name="T11" fmla="*/ 129 h 453"/>
                <a:gd name="T12" fmla="*/ 257 w 385"/>
                <a:gd name="T13" fmla="*/ 386 h 453"/>
                <a:gd name="T14" fmla="*/ 257 w 385"/>
                <a:gd name="T15" fmla="*/ 386 h 453"/>
                <a:gd name="T16" fmla="*/ 321 w 385"/>
                <a:gd name="T17" fmla="*/ 453 h 453"/>
                <a:gd name="T18" fmla="*/ 385 w 385"/>
                <a:gd name="T19" fmla="*/ 386 h 453"/>
                <a:gd name="T20" fmla="*/ 385 w 385"/>
                <a:gd name="T21" fmla="*/ 38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5" h="453">
                  <a:moveTo>
                    <a:pt x="385" y="386"/>
                  </a:moveTo>
                  <a:cubicBezTo>
                    <a:pt x="385" y="386"/>
                    <a:pt x="385" y="386"/>
                    <a:pt x="385" y="386"/>
                  </a:cubicBezTo>
                  <a:cubicBezTo>
                    <a:pt x="385" y="386"/>
                    <a:pt x="385" y="386"/>
                    <a:pt x="385" y="386"/>
                  </a:cubicBezTo>
                  <a:cubicBezTo>
                    <a:pt x="385" y="173"/>
                    <a:pt x="213" y="0"/>
                    <a:pt x="0" y="0"/>
                  </a:cubicBezTo>
                  <a:cubicBezTo>
                    <a:pt x="67" y="65"/>
                    <a:pt x="67" y="65"/>
                    <a:pt x="67" y="65"/>
                  </a:cubicBezTo>
                  <a:cubicBezTo>
                    <a:pt x="0" y="129"/>
                    <a:pt x="0" y="129"/>
                    <a:pt x="0" y="129"/>
                  </a:cubicBezTo>
                  <a:cubicBezTo>
                    <a:pt x="142" y="129"/>
                    <a:pt x="257" y="244"/>
                    <a:pt x="257" y="386"/>
                  </a:cubicBezTo>
                  <a:cubicBezTo>
                    <a:pt x="257" y="386"/>
                    <a:pt x="257" y="386"/>
                    <a:pt x="257" y="386"/>
                  </a:cubicBezTo>
                  <a:cubicBezTo>
                    <a:pt x="321" y="453"/>
                    <a:pt x="321" y="453"/>
                    <a:pt x="321" y="453"/>
                  </a:cubicBezTo>
                  <a:cubicBezTo>
                    <a:pt x="385" y="386"/>
                    <a:pt x="385" y="386"/>
                    <a:pt x="385" y="386"/>
                  </a:cubicBezTo>
                  <a:cubicBezTo>
                    <a:pt x="385" y="386"/>
                    <a:pt x="385" y="386"/>
                    <a:pt x="385" y="386"/>
                  </a:cubicBez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0" name="Freeform 29">
              <a:extLst>
                <a:ext uri="{FF2B5EF4-FFF2-40B4-BE49-F238E27FC236}">
                  <a16:creationId xmlns:a16="http://schemas.microsoft.com/office/drawing/2014/main" xmlns="" id="{FF75B5AD-DC8E-4B4A-8772-A32BF9390703}"/>
                </a:ext>
              </a:extLst>
            </p:cNvPr>
            <p:cNvSpPr>
              <a:spLocks/>
            </p:cNvSpPr>
            <p:nvPr/>
          </p:nvSpPr>
          <p:spPr bwMode="auto">
            <a:xfrm flipV="1">
              <a:off x="3118643" y="1866927"/>
              <a:ext cx="1744663" cy="754063"/>
            </a:xfrm>
            <a:custGeom>
              <a:avLst/>
              <a:gdLst>
                <a:gd name="T0" fmla="*/ 994 w 1099"/>
                <a:gd name="T1" fmla="*/ 157 h 475"/>
                <a:gd name="T2" fmla="*/ 0 w 1099"/>
                <a:gd name="T3" fmla="*/ 157 h 475"/>
                <a:gd name="T4" fmla="*/ 0 w 1099"/>
                <a:gd name="T5" fmla="*/ 475 h 475"/>
                <a:gd name="T6" fmla="*/ 1099 w 1099"/>
                <a:gd name="T7" fmla="*/ 475 h 475"/>
                <a:gd name="T8" fmla="*/ 1099 w 1099"/>
                <a:gd name="T9" fmla="*/ 166 h 475"/>
                <a:gd name="T10" fmla="*/ 1099 w 1099"/>
                <a:gd name="T11" fmla="*/ 157 h 475"/>
                <a:gd name="T12" fmla="*/ 1099 w 1099"/>
                <a:gd name="T13" fmla="*/ 0 h 475"/>
                <a:gd name="T14" fmla="*/ 994 w 1099"/>
                <a:gd name="T15" fmla="*/ 157 h 4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9" h="475">
                  <a:moveTo>
                    <a:pt x="994" y="157"/>
                  </a:moveTo>
                  <a:lnTo>
                    <a:pt x="0" y="157"/>
                  </a:lnTo>
                  <a:lnTo>
                    <a:pt x="0" y="475"/>
                  </a:lnTo>
                  <a:lnTo>
                    <a:pt x="1099" y="475"/>
                  </a:lnTo>
                  <a:lnTo>
                    <a:pt x="1099" y="166"/>
                  </a:lnTo>
                  <a:lnTo>
                    <a:pt x="1099" y="157"/>
                  </a:lnTo>
                  <a:lnTo>
                    <a:pt x="1099" y="0"/>
                  </a:lnTo>
                  <a:lnTo>
                    <a:pt x="994" y="157"/>
                  </a:ln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3" name="Freeform 33">
              <a:extLst>
                <a:ext uri="{FF2B5EF4-FFF2-40B4-BE49-F238E27FC236}">
                  <a16:creationId xmlns:a16="http://schemas.microsoft.com/office/drawing/2014/main" xmlns="" id="{DD85ED52-52F0-4749-88AA-70980CE4631A}"/>
                </a:ext>
              </a:extLst>
            </p:cNvPr>
            <p:cNvSpPr>
              <a:spLocks/>
            </p:cNvSpPr>
            <p:nvPr/>
          </p:nvSpPr>
          <p:spPr bwMode="auto">
            <a:xfrm>
              <a:off x="3118643" y="5621593"/>
              <a:ext cx="1744663" cy="758825"/>
            </a:xfrm>
            <a:custGeom>
              <a:avLst/>
              <a:gdLst>
                <a:gd name="T0" fmla="*/ 994 w 1099"/>
                <a:gd name="T1" fmla="*/ 157 h 478"/>
                <a:gd name="T2" fmla="*/ 0 w 1099"/>
                <a:gd name="T3" fmla="*/ 157 h 478"/>
                <a:gd name="T4" fmla="*/ 0 w 1099"/>
                <a:gd name="T5" fmla="*/ 478 h 478"/>
                <a:gd name="T6" fmla="*/ 1099 w 1099"/>
                <a:gd name="T7" fmla="*/ 478 h 478"/>
                <a:gd name="T8" fmla="*/ 1099 w 1099"/>
                <a:gd name="T9" fmla="*/ 166 h 478"/>
                <a:gd name="T10" fmla="*/ 1099 w 1099"/>
                <a:gd name="T11" fmla="*/ 157 h 478"/>
                <a:gd name="T12" fmla="*/ 1099 w 1099"/>
                <a:gd name="T13" fmla="*/ 0 h 478"/>
                <a:gd name="T14" fmla="*/ 994 w 1099"/>
                <a:gd name="T15" fmla="*/ 157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9" h="478">
                  <a:moveTo>
                    <a:pt x="994" y="157"/>
                  </a:moveTo>
                  <a:lnTo>
                    <a:pt x="0" y="157"/>
                  </a:lnTo>
                  <a:lnTo>
                    <a:pt x="0" y="478"/>
                  </a:lnTo>
                  <a:lnTo>
                    <a:pt x="1099" y="478"/>
                  </a:lnTo>
                  <a:lnTo>
                    <a:pt x="1099" y="166"/>
                  </a:lnTo>
                  <a:lnTo>
                    <a:pt x="1099" y="157"/>
                  </a:lnTo>
                  <a:lnTo>
                    <a:pt x="1099" y="0"/>
                  </a:lnTo>
                  <a:lnTo>
                    <a:pt x="994" y="157"/>
                  </a:ln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6" name="Freeform 31">
              <a:extLst>
                <a:ext uri="{FF2B5EF4-FFF2-40B4-BE49-F238E27FC236}">
                  <a16:creationId xmlns:a16="http://schemas.microsoft.com/office/drawing/2014/main" xmlns="" id="{EC6341DE-DF8D-4035-8055-B72E296DB9D0}"/>
                </a:ext>
              </a:extLst>
            </p:cNvPr>
            <p:cNvSpPr>
              <a:spLocks/>
            </p:cNvSpPr>
            <p:nvPr/>
          </p:nvSpPr>
          <p:spPr bwMode="auto">
            <a:xfrm flipH="1" flipV="1">
              <a:off x="7311232" y="1866927"/>
              <a:ext cx="1746250" cy="754063"/>
            </a:xfrm>
            <a:custGeom>
              <a:avLst/>
              <a:gdLst>
                <a:gd name="T0" fmla="*/ 995 w 1100"/>
                <a:gd name="T1" fmla="*/ 157 h 475"/>
                <a:gd name="T2" fmla="*/ 0 w 1100"/>
                <a:gd name="T3" fmla="*/ 157 h 475"/>
                <a:gd name="T4" fmla="*/ 0 w 1100"/>
                <a:gd name="T5" fmla="*/ 475 h 475"/>
                <a:gd name="T6" fmla="*/ 1100 w 1100"/>
                <a:gd name="T7" fmla="*/ 475 h 475"/>
                <a:gd name="T8" fmla="*/ 1100 w 1100"/>
                <a:gd name="T9" fmla="*/ 166 h 475"/>
                <a:gd name="T10" fmla="*/ 1100 w 1100"/>
                <a:gd name="T11" fmla="*/ 157 h 475"/>
                <a:gd name="T12" fmla="*/ 1100 w 1100"/>
                <a:gd name="T13" fmla="*/ 0 h 475"/>
                <a:gd name="T14" fmla="*/ 995 w 1100"/>
                <a:gd name="T15" fmla="*/ 157 h 4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0" h="475">
                  <a:moveTo>
                    <a:pt x="995" y="157"/>
                  </a:moveTo>
                  <a:lnTo>
                    <a:pt x="0" y="157"/>
                  </a:lnTo>
                  <a:lnTo>
                    <a:pt x="0" y="475"/>
                  </a:lnTo>
                  <a:lnTo>
                    <a:pt x="1100" y="475"/>
                  </a:lnTo>
                  <a:lnTo>
                    <a:pt x="1100" y="166"/>
                  </a:lnTo>
                  <a:lnTo>
                    <a:pt x="1100" y="157"/>
                  </a:lnTo>
                  <a:lnTo>
                    <a:pt x="1100" y="0"/>
                  </a:lnTo>
                  <a:lnTo>
                    <a:pt x="995" y="157"/>
                  </a:ln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9" name="Freeform 35">
              <a:extLst>
                <a:ext uri="{FF2B5EF4-FFF2-40B4-BE49-F238E27FC236}">
                  <a16:creationId xmlns:a16="http://schemas.microsoft.com/office/drawing/2014/main" xmlns="" id="{1DA14B27-B823-47AC-930D-38B1F0996328}"/>
                </a:ext>
              </a:extLst>
            </p:cNvPr>
            <p:cNvSpPr>
              <a:spLocks/>
            </p:cNvSpPr>
            <p:nvPr/>
          </p:nvSpPr>
          <p:spPr bwMode="auto">
            <a:xfrm flipH="1">
              <a:off x="7311232" y="5621593"/>
              <a:ext cx="1746250" cy="758825"/>
            </a:xfrm>
            <a:custGeom>
              <a:avLst/>
              <a:gdLst>
                <a:gd name="T0" fmla="*/ 995 w 1100"/>
                <a:gd name="T1" fmla="*/ 157 h 478"/>
                <a:gd name="T2" fmla="*/ 0 w 1100"/>
                <a:gd name="T3" fmla="*/ 157 h 478"/>
                <a:gd name="T4" fmla="*/ 0 w 1100"/>
                <a:gd name="T5" fmla="*/ 478 h 478"/>
                <a:gd name="T6" fmla="*/ 1100 w 1100"/>
                <a:gd name="T7" fmla="*/ 478 h 478"/>
                <a:gd name="T8" fmla="*/ 1100 w 1100"/>
                <a:gd name="T9" fmla="*/ 166 h 478"/>
                <a:gd name="T10" fmla="*/ 1100 w 1100"/>
                <a:gd name="T11" fmla="*/ 157 h 478"/>
                <a:gd name="T12" fmla="*/ 1100 w 1100"/>
                <a:gd name="T13" fmla="*/ 0 h 478"/>
                <a:gd name="T14" fmla="*/ 995 w 1100"/>
                <a:gd name="T15" fmla="*/ 157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0" h="478">
                  <a:moveTo>
                    <a:pt x="995" y="157"/>
                  </a:moveTo>
                  <a:lnTo>
                    <a:pt x="0" y="157"/>
                  </a:lnTo>
                  <a:lnTo>
                    <a:pt x="0" y="478"/>
                  </a:lnTo>
                  <a:lnTo>
                    <a:pt x="1100" y="478"/>
                  </a:lnTo>
                  <a:lnTo>
                    <a:pt x="1100" y="166"/>
                  </a:lnTo>
                  <a:lnTo>
                    <a:pt x="1100" y="157"/>
                  </a:lnTo>
                  <a:lnTo>
                    <a:pt x="1100" y="0"/>
                  </a:lnTo>
                  <a:lnTo>
                    <a:pt x="995" y="157"/>
                  </a:ln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pic>
        <p:nvPicPr>
          <p:cNvPr id="22" name="图片 21">
            <a:extLst>
              <a:ext uri="{FF2B5EF4-FFF2-40B4-BE49-F238E27FC236}">
                <a16:creationId xmlns:a16="http://schemas.microsoft.com/office/drawing/2014/main" xmlns="" id="{F37EDCA2-14E0-4C13-AB37-A86E2FEDABAC}"/>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9784737">
            <a:off x="5518472" y="3007431"/>
            <a:ext cx="995040" cy="879416"/>
          </a:xfrm>
          <a:prstGeom prst="rect">
            <a:avLst/>
          </a:prstGeom>
        </p:spPr>
      </p:pic>
      <p:grpSp>
        <p:nvGrpSpPr>
          <p:cNvPr id="23" name="组合 22">
            <a:extLst>
              <a:ext uri="{FF2B5EF4-FFF2-40B4-BE49-F238E27FC236}">
                <a16:creationId xmlns:a16="http://schemas.microsoft.com/office/drawing/2014/main" xmlns="" id="{D0373EEF-F7BA-4D47-BAF6-D73AF06BD619}"/>
              </a:ext>
            </a:extLst>
          </p:cNvPr>
          <p:cNvGrpSpPr/>
          <p:nvPr/>
        </p:nvGrpSpPr>
        <p:grpSpPr>
          <a:xfrm>
            <a:off x="7997365" y="1798597"/>
            <a:ext cx="3377834" cy="1580767"/>
            <a:chOff x="1367406" y="2872972"/>
            <a:chExt cx="3377834" cy="1580767"/>
          </a:xfrm>
        </p:grpSpPr>
        <p:sp>
          <p:nvSpPr>
            <p:cNvPr id="24" name="文本框 23">
              <a:extLst>
                <a:ext uri="{FF2B5EF4-FFF2-40B4-BE49-F238E27FC236}">
                  <a16:creationId xmlns:a16="http://schemas.microsoft.com/office/drawing/2014/main" xmlns="" id="{4DB0037D-8202-415D-832E-0E8BC3C8D3B2}"/>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25" name="矩形 24">
              <a:extLst>
                <a:ext uri="{FF2B5EF4-FFF2-40B4-BE49-F238E27FC236}">
                  <a16:creationId xmlns:a16="http://schemas.microsoft.com/office/drawing/2014/main" xmlns="" id="{3ABAE5AD-1F5C-4EBC-9DC5-DC4AC9F27E8D}"/>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26" name="组合 25">
            <a:extLst>
              <a:ext uri="{FF2B5EF4-FFF2-40B4-BE49-F238E27FC236}">
                <a16:creationId xmlns:a16="http://schemas.microsoft.com/office/drawing/2014/main" xmlns="" id="{025EA9D0-7D9C-454E-A508-FF1A1D20B218}"/>
              </a:ext>
            </a:extLst>
          </p:cNvPr>
          <p:cNvGrpSpPr/>
          <p:nvPr/>
        </p:nvGrpSpPr>
        <p:grpSpPr>
          <a:xfrm>
            <a:off x="8019010" y="4361073"/>
            <a:ext cx="3377834" cy="1580767"/>
            <a:chOff x="1367406" y="2872972"/>
            <a:chExt cx="3377834" cy="1580767"/>
          </a:xfrm>
        </p:grpSpPr>
        <p:sp>
          <p:nvSpPr>
            <p:cNvPr id="27" name="文本框 26">
              <a:extLst>
                <a:ext uri="{FF2B5EF4-FFF2-40B4-BE49-F238E27FC236}">
                  <a16:creationId xmlns:a16="http://schemas.microsoft.com/office/drawing/2014/main" xmlns="" id="{CDAA3183-5B91-43FB-922B-41295E84B89B}"/>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28" name="矩形 27">
              <a:extLst>
                <a:ext uri="{FF2B5EF4-FFF2-40B4-BE49-F238E27FC236}">
                  <a16:creationId xmlns:a16="http://schemas.microsoft.com/office/drawing/2014/main" xmlns="" id="{BF25955A-B759-4F9B-A992-8D047EEC5C61}"/>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29" name="组合 28">
            <a:extLst>
              <a:ext uri="{FF2B5EF4-FFF2-40B4-BE49-F238E27FC236}">
                <a16:creationId xmlns:a16="http://schemas.microsoft.com/office/drawing/2014/main" xmlns="" id="{EF2FBF40-10CF-4814-B7E7-305AD57DB43B}"/>
              </a:ext>
            </a:extLst>
          </p:cNvPr>
          <p:cNvGrpSpPr/>
          <p:nvPr/>
        </p:nvGrpSpPr>
        <p:grpSpPr>
          <a:xfrm>
            <a:off x="1125796" y="4361073"/>
            <a:ext cx="3377834" cy="1580767"/>
            <a:chOff x="1367406" y="2872972"/>
            <a:chExt cx="3377834" cy="1580767"/>
          </a:xfrm>
        </p:grpSpPr>
        <p:sp>
          <p:nvSpPr>
            <p:cNvPr id="30" name="文本框 29">
              <a:extLst>
                <a:ext uri="{FF2B5EF4-FFF2-40B4-BE49-F238E27FC236}">
                  <a16:creationId xmlns:a16="http://schemas.microsoft.com/office/drawing/2014/main" xmlns="" id="{A9E23529-465E-4018-BD04-B43D4E352935}"/>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31" name="矩形 30">
              <a:extLst>
                <a:ext uri="{FF2B5EF4-FFF2-40B4-BE49-F238E27FC236}">
                  <a16:creationId xmlns:a16="http://schemas.microsoft.com/office/drawing/2014/main" xmlns="" id="{02E01C29-E34C-4E7A-A658-687E83F13E26}"/>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32" name="组合 31">
            <a:extLst>
              <a:ext uri="{FF2B5EF4-FFF2-40B4-BE49-F238E27FC236}">
                <a16:creationId xmlns:a16="http://schemas.microsoft.com/office/drawing/2014/main" xmlns="" id="{7A343020-B83C-4B74-B9CA-EC3AFC460419}"/>
              </a:ext>
            </a:extLst>
          </p:cNvPr>
          <p:cNvGrpSpPr/>
          <p:nvPr/>
        </p:nvGrpSpPr>
        <p:grpSpPr>
          <a:xfrm>
            <a:off x="1294682" y="1823031"/>
            <a:ext cx="3377834" cy="1580767"/>
            <a:chOff x="1367406" y="2872972"/>
            <a:chExt cx="3377834" cy="1580767"/>
          </a:xfrm>
        </p:grpSpPr>
        <p:sp>
          <p:nvSpPr>
            <p:cNvPr id="33" name="文本框 32">
              <a:extLst>
                <a:ext uri="{FF2B5EF4-FFF2-40B4-BE49-F238E27FC236}">
                  <a16:creationId xmlns:a16="http://schemas.microsoft.com/office/drawing/2014/main" xmlns="" id="{BEF66772-F941-4756-9B67-04C46F58CC3E}"/>
                </a:ext>
              </a:extLst>
            </p:cNvPr>
            <p:cNvSpPr txBox="1"/>
            <p:nvPr/>
          </p:nvSpPr>
          <p:spPr>
            <a:xfrm>
              <a:off x="1389051" y="3253410"/>
              <a:ext cx="3356189" cy="1200329"/>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34" name="矩形 33">
              <a:extLst>
                <a:ext uri="{FF2B5EF4-FFF2-40B4-BE49-F238E27FC236}">
                  <a16:creationId xmlns:a16="http://schemas.microsoft.com/office/drawing/2014/main" xmlns="" id="{9E6112DE-DCD3-4E1F-B12F-DAA0AC67C0A8}"/>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spTree>
    <p:extLst>
      <p:ext uri="{BB962C8B-B14F-4D97-AF65-F5344CB8AC3E}">
        <p14:creationId xmlns:p14="http://schemas.microsoft.com/office/powerpoint/2010/main" val="1463688702"/>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grpSp>
        <p:nvGrpSpPr>
          <p:cNvPr id="25" name="组合 24">
            <a:extLst>
              <a:ext uri="{FF2B5EF4-FFF2-40B4-BE49-F238E27FC236}">
                <a16:creationId xmlns:a16="http://schemas.microsoft.com/office/drawing/2014/main" xmlns="" id="{1BF3D92A-C88B-495E-B775-4B03492A1400}"/>
              </a:ext>
            </a:extLst>
          </p:cNvPr>
          <p:cNvGrpSpPr/>
          <p:nvPr/>
        </p:nvGrpSpPr>
        <p:grpSpPr>
          <a:xfrm>
            <a:off x="4161629" y="1541366"/>
            <a:ext cx="3868742" cy="3775267"/>
            <a:chOff x="3870529" y="1943279"/>
            <a:chExt cx="4450944" cy="4343402"/>
          </a:xfrm>
        </p:grpSpPr>
        <p:grpSp>
          <p:nvGrpSpPr>
            <p:cNvPr id="5" name="Group 20">
              <a:extLst>
                <a:ext uri="{FF2B5EF4-FFF2-40B4-BE49-F238E27FC236}">
                  <a16:creationId xmlns:a16="http://schemas.microsoft.com/office/drawing/2014/main" xmlns="" id="{CC6F7FC2-C8C4-4BFE-B028-F0B6FF66361A}"/>
                </a:ext>
              </a:extLst>
            </p:cNvPr>
            <p:cNvGrpSpPr/>
            <p:nvPr/>
          </p:nvGrpSpPr>
          <p:grpSpPr>
            <a:xfrm>
              <a:off x="3870529" y="1943279"/>
              <a:ext cx="1970299" cy="1970297"/>
              <a:chOff x="1905000" y="2108996"/>
              <a:chExt cx="1716088" cy="1716088"/>
            </a:xfrm>
          </p:grpSpPr>
          <p:sp>
            <p:nvSpPr>
              <p:cNvPr id="6" name="Teardrop 32">
                <a:extLst>
                  <a:ext uri="{FF2B5EF4-FFF2-40B4-BE49-F238E27FC236}">
                    <a16:creationId xmlns:a16="http://schemas.microsoft.com/office/drawing/2014/main" xmlns="" id="{CE6DD675-7640-4241-B227-BEAD04DDE229}"/>
                  </a:ext>
                </a:extLst>
              </p:cNvPr>
              <p:cNvSpPr/>
              <p:nvPr/>
            </p:nvSpPr>
            <p:spPr>
              <a:xfrm rot="5400000">
                <a:off x="1905000" y="2108996"/>
                <a:ext cx="1716088" cy="1716088"/>
              </a:xfrm>
              <a:prstGeom prst="teardrop">
                <a:avLst/>
              </a:prstGeom>
              <a:solidFill>
                <a:srgbClr val="FFA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7" name="Teardrop 19">
                <a:extLst>
                  <a:ext uri="{FF2B5EF4-FFF2-40B4-BE49-F238E27FC236}">
                    <a16:creationId xmlns:a16="http://schemas.microsoft.com/office/drawing/2014/main" xmlns="" id="{039011CC-AF59-44D7-A99D-310CD678A5D9}"/>
                  </a:ext>
                </a:extLst>
              </p:cNvPr>
              <p:cNvSpPr/>
              <p:nvPr/>
            </p:nvSpPr>
            <p:spPr>
              <a:xfrm rot="5400000">
                <a:off x="2078038" y="2282033"/>
                <a:ext cx="1543050" cy="1543050"/>
              </a:xfrm>
              <a:prstGeom prst="teardrop">
                <a:avLst/>
              </a:prstGeom>
              <a:solidFill>
                <a:srgbClr val="FF9409"/>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8" name="Group 34">
              <a:extLst>
                <a:ext uri="{FF2B5EF4-FFF2-40B4-BE49-F238E27FC236}">
                  <a16:creationId xmlns:a16="http://schemas.microsoft.com/office/drawing/2014/main" xmlns="" id="{76FD71BF-C4FF-4773-94D0-D0FE6E288DF2}"/>
                </a:ext>
              </a:extLst>
            </p:cNvPr>
            <p:cNvGrpSpPr/>
            <p:nvPr/>
          </p:nvGrpSpPr>
          <p:grpSpPr>
            <a:xfrm flipH="1">
              <a:off x="6351174" y="1943279"/>
              <a:ext cx="1970299" cy="1970297"/>
              <a:chOff x="1905000" y="2108996"/>
              <a:chExt cx="1716088" cy="1716088"/>
            </a:xfrm>
          </p:grpSpPr>
          <p:sp>
            <p:nvSpPr>
              <p:cNvPr id="9" name="Teardrop 35">
                <a:extLst>
                  <a:ext uri="{FF2B5EF4-FFF2-40B4-BE49-F238E27FC236}">
                    <a16:creationId xmlns:a16="http://schemas.microsoft.com/office/drawing/2014/main" xmlns="" id="{E23CAAB9-25C4-4840-B45B-F5E294EEE742}"/>
                  </a:ext>
                </a:extLst>
              </p:cNvPr>
              <p:cNvSpPr/>
              <p:nvPr/>
            </p:nvSpPr>
            <p:spPr>
              <a:xfrm rot="5400000">
                <a:off x="1905000" y="2108996"/>
                <a:ext cx="1716088" cy="1716088"/>
              </a:xfrm>
              <a:prstGeom prst="teardrop">
                <a:avLst/>
              </a:prstGeom>
              <a:solidFill>
                <a:srgbClr val="FFA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 name="Teardrop 36">
                <a:extLst>
                  <a:ext uri="{FF2B5EF4-FFF2-40B4-BE49-F238E27FC236}">
                    <a16:creationId xmlns:a16="http://schemas.microsoft.com/office/drawing/2014/main" xmlns="" id="{F9BF1A6E-751D-4B84-A21C-802EAE56AB69}"/>
                  </a:ext>
                </a:extLst>
              </p:cNvPr>
              <p:cNvSpPr/>
              <p:nvPr/>
            </p:nvSpPr>
            <p:spPr>
              <a:xfrm rot="5400000">
                <a:off x="2078038" y="2282033"/>
                <a:ext cx="1543050" cy="1543050"/>
              </a:xfrm>
              <a:prstGeom prst="teardrop">
                <a:avLst/>
              </a:prstGeom>
              <a:solidFill>
                <a:srgbClr val="FF94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11" name="Group 37">
              <a:extLst>
                <a:ext uri="{FF2B5EF4-FFF2-40B4-BE49-F238E27FC236}">
                  <a16:creationId xmlns:a16="http://schemas.microsoft.com/office/drawing/2014/main" xmlns="" id="{DF6B7E5F-3A6B-49DD-B0F9-9EEFE55A0DDA}"/>
                </a:ext>
              </a:extLst>
            </p:cNvPr>
            <p:cNvGrpSpPr/>
            <p:nvPr/>
          </p:nvGrpSpPr>
          <p:grpSpPr>
            <a:xfrm flipV="1">
              <a:off x="3870529" y="4316384"/>
              <a:ext cx="1970299" cy="1970297"/>
              <a:chOff x="1905000" y="2108996"/>
              <a:chExt cx="1716088" cy="1716088"/>
            </a:xfrm>
          </p:grpSpPr>
          <p:sp>
            <p:nvSpPr>
              <p:cNvPr id="12" name="Teardrop 38">
                <a:extLst>
                  <a:ext uri="{FF2B5EF4-FFF2-40B4-BE49-F238E27FC236}">
                    <a16:creationId xmlns:a16="http://schemas.microsoft.com/office/drawing/2014/main" xmlns="" id="{35B8C822-3710-4326-8D43-CCA4A7A1CFA6}"/>
                  </a:ext>
                </a:extLst>
              </p:cNvPr>
              <p:cNvSpPr/>
              <p:nvPr/>
            </p:nvSpPr>
            <p:spPr>
              <a:xfrm rot="5400000">
                <a:off x="1905000" y="2108996"/>
                <a:ext cx="1716088" cy="1716088"/>
              </a:xfrm>
              <a:prstGeom prst="teardrop">
                <a:avLst/>
              </a:prstGeom>
              <a:solidFill>
                <a:srgbClr val="FFA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3" name="Teardrop 39">
                <a:extLst>
                  <a:ext uri="{FF2B5EF4-FFF2-40B4-BE49-F238E27FC236}">
                    <a16:creationId xmlns:a16="http://schemas.microsoft.com/office/drawing/2014/main" xmlns="" id="{8E0AEC55-A8BC-4E29-A124-F78436AF869C}"/>
                  </a:ext>
                </a:extLst>
              </p:cNvPr>
              <p:cNvSpPr/>
              <p:nvPr/>
            </p:nvSpPr>
            <p:spPr>
              <a:xfrm rot="5400000">
                <a:off x="2078038" y="2282033"/>
                <a:ext cx="1543050" cy="1543050"/>
              </a:xfrm>
              <a:prstGeom prst="teardrop">
                <a:avLst/>
              </a:prstGeom>
              <a:solidFill>
                <a:srgbClr val="FF94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14" name="Group 40">
              <a:extLst>
                <a:ext uri="{FF2B5EF4-FFF2-40B4-BE49-F238E27FC236}">
                  <a16:creationId xmlns:a16="http://schemas.microsoft.com/office/drawing/2014/main" xmlns="" id="{027D6524-95B2-4387-998E-FB5A6A1484FE}"/>
                </a:ext>
              </a:extLst>
            </p:cNvPr>
            <p:cNvGrpSpPr/>
            <p:nvPr/>
          </p:nvGrpSpPr>
          <p:grpSpPr>
            <a:xfrm flipH="1" flipV="1">
              <a:off x="6351174" y="4316384"/>
              <a:ext cx="1970299" cy="1970297"/>
              <a:chOff x="1905000" y="2108996"/>
              <a:chExt cx="1716088" cy="1716088"/>
            </a:xfrm>
          </p:grpSpPr>
          <p:sp>
            <p:nvSpPr>
              <p:cNvPr id="15" name="Teardrop 41">
                <a:extLst>
                  <a:ext uri="{FF2B5EF4-FFF2-40B4-BE49-F238E27FC236}">
                    <a16:creationId xmlns:a16="http://schemas.microsoft.com/office/drawing/2014/main" xmlns="" id="{8DAE0C67-75E4-47F8-B122-AD5FB13F50AF}"/>
                  </a:ext>
                </a:extLst>
              </p:cNvPr>
              <p:cNvSpPr/>
              <p:nvPr/>
            </p:nvSpPr>
            <p:spPr>
              <a:xfrm rot="5400000">
                <a:off x="1905000" y="2108996"/>
                <a:ext cx="1716088" cy="1716088"/>
              </a:xfrm>
              <a:prstGeom prst="teardrop">
                <a:avLst/>
              </a:prstGeom>
              <a:solidFill>
                <a:srgbClr val="FFA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6" name="Teardrop 42">
                <a:extLst>
                  <a:ext uri="{FF2B5EF4-FFF2-40B4-BE49-F238E27FC236}">
                    <a16:creationId xmlns:a16="http://schemas.microsoft.com/office/drawing/2014/main" xmlns="" id="{FDCF59B8-5F2F-4673-8558-7461DAB28161}"/>
                  </a:ext>
                </a:extLst>
              </p:cNvPr>
              <p:cNvSpPr/>
              <p:nvPr/>
            </p:nvSpPr>
            <p:spPr>
              <a:xfrm rot="5400000">
                <a:off x="2078038" y="2282033"/>
                <a:ext cx="1543050" cy="1543050"/>
              </a:xfrm>
              <a:prstGeom prst="teardrop">
                <a:avLst/>
              </a:prstGeom>
              <a:solidFill>
                <a:srgbClr val="FF940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17" name="Group 27">
              <a:extLst>
                <a:ext uri="{FF2B5EF4-FFF2-40B4-BE49-F238E27FC236}">
                  <a16:creationId xmlns:a16="http://schemas.microsoft.com/office/drawing/2014/main" xmlns="" id="{AFCE3EB6-B666-4B1B-9728-0D22DB98C8E0}"/>
                </a:ext>
              </a:extLst>
            </p:cNvPr>
            <p:cNvGrpSpPr/>
            <p:nvPr/>
          </p:nvGrpSpPr>
          <p:grpSpPr>
            <a:xfrm>
              <a:off x="4534812" y="2575433"/>
              <a:ext cx="758262" cy="758262"/>
              <a:chOff x="10996613" y="1925638"/>
              <a:chExt cx="534987" cy="534988"/>
            </a:xfrm>
            <a:solidFill>
              <a:schemeClr val="bg1"/>
            </a:solidFill>
          </p:grpSpPr>
          <p:sp>
            <p:nvSpPr>
              <p:cNvPr id="18" name="Freeform 6">
                <a:extLst>
                  <a:ext uri="{FF2B5EF4-FFF2-40B4-BE49-F238E27FC236}">
                    <a16:creationId xmlns:a16="http://schemas.microsoft.com/office/drawing/2014/main" xmlns="" id="{68DDFF3B-5C02-4C4E-A6D5-A556ADFEA55F}"/>
                  </a:ext>
                </a:extLst>
              </p:cNvPr>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9" name="Freeform 7">
                <a:extLst>
                  <a:ext uri="{FF2B5EF4-FFF2-40B4-BE49-F238E27FC236}">
                    <a16:creationId xmlns:a16="http://schemas.microsoft.com/office/drawing/2014/main" xmlns="" id="{9A4F4B83-59C6-4BF7-AE9D-56C45D499137}"/>
                  </a:ext>
                </a:extLst>
              </p:cNvPr>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sp>
          <p:nvSpPr>
            <p:cNvPr id="20" name="Freeform 19">
              <a:extLst>
                <a:ext uri="{FF2B5EF4-FFF2-40B4-BE49-F238E27FC236}">
                  <a16:creationId xmlns:a16="http://schemas.microsoft.com/office/drawing/2014/main" xmlns="" id="{91564368-8CA7-4521-9FCE-3EAFE13226B0}"/>
                </a:ext>
              </a:extLst>
            </p:cNvPr>
            <p:cNvSpPr>
              <a:spLocks noEditPoints="1"/>
            </p:cNvSpPr>
            <p:nvPr/>
          </p:nvSpPr>
          <p:spPr bwMode="auto">
            <a:xfrm>
              <a:off x="6879232" y="4921277"/>
              <a:ext cx="715512" cy="760510"/>
            </a:xfrm>
            <a:custGeom>
              <a:avLst/>
              <a:gdLst>
                <a:gd name="T0" fmla="*/ 2343 w 3184"/>
                <a:gd name="T1" fmla="*/ 2439 h 3385"/>
                <a:gd name="T2" fmla="*/ 2177 w 3184"/>
                <a:gd name="T3" fmla="*/ 2677 h 3385"/>
                <a:gd name="T4" fmla="*/ 2213 w 3184"/>
                <a:gd name="T5" fmla="*/ 2975 h 3385"/>
                <a:gd name="T6" fmla="*/ 2429 w 3184"/>
                <a:gd name="T7" fmla="*/ 3166 h 3385"/>
                <a:gd name="T8" fmla="*/ 2729 w 3184"/>
                <a:gd name="T9" fmla="*/ 3166 h 3385"/>
                <a:gd name="T10" fmla="*/ 2945 w 3184"/>
                <a:gd name="T11" fmla="*/ 2975 h 3385"/>
                <a:gd name="T12" fmla="*/ 2981 w 3184"/>
                <a:gd name="T13" fmla="*/ 2677 h 3385"/>
                <a:gd name="T14" fmla="*/ 2816 w 3184"/>
                <a:gd name="T15" fmla="*/ 2439 h 3385"/>
                <a:gd name="T16" fmla="*/ 604 w 3184"/>
                <a:gd name="T17" fmla="*/ 1277 h 3385"/>
                <a:gd name="T18" fmla="*/ 329 w 3184"/>
                <a:gd name="T19" fmla="*/ 1382 h 3385"/>
                <a:gd name="T20" fmla="*/ 193 w 3184"/>
                <a:gd name="T21" fmla="*/ 1640 h 3385"/>
                <a:gd name="T22" fmla="*/ 264 w 3184"/>
                <a:gd name="T23" fmla="*/ 1929 h 3385"/>
                <a:gd name="T24" fmla="*/ 503 w 3184"/>
                <a:gd name="T25" fmla="*/ 2095 h 3385"/>
                <a:gd name="T26" fmla="*/ 799 w 3184"/>
                <a:gd name="T27" fmla="*/ 2059 h 3385"/>
                <a:gd name="T28" fmla="*/ 991 w 3184"/>
                <a:gd name="T29" fmla="*/ 1842 h 3385"/>
                <a:gd name="T30" fmla="*/ 991 w 3184"/>
                <a:gd name="T31" fmla="*/ 1543 h 3385"/>
                <a:gd name="T32" fmla="*/ 799 w 3184"/>
                <a:gd name="T33" fmla="*/ 1325 h 3385"/>
                <a:gd name="T34" fmla="*/ 2528 w 3184"/>
                <a:gd name="T35" fmla="*/ 194 h 3385"/>
                <a:gd name="T36" fmla="*/ 2270 w 3184"/>
                <a:gd name="T37" fmla="*/ 331 h 3385"/>
                <a:gd name="T38" fmla="*/ 2165 w 3184"/>
                <a:gd name="T39" fmla="*/ 606 h 3385"/>
                <a:gd name="T40" fmla="*/ 2270 w 3184"/>
                <a:gd name="T41" fmla="*/ 882 h 3385"/>
                <a:gd name="T42" fmla="*/ 2528 w 3184"/>
                <a:gd name="T43" fmla="*/ 1018 h 3385"/>
                <a:gd name="T44" fmla="*/ 2816 w 3184"/>
                <a:gd name="T45" fmla="*/ 947 h 3385"/>
                <a:gd name="T46" fmla="*/ 2981 w 3184"/>
                <a:gd name="T47" fmla="*/ 708 h 3385"/>
                <a:gd name="T48" fmla="*/ 2945 w 3184"/>
                <a:gd name="T49" fmla="*/ 411 h 3385"/>
                <a:gd name="T50" fmla="*/ 2729 w 3184"/>
                <a:gd name="T51" fmla="*/ 219 h 3385"/>
                <a:gd name="T52" fmla="*/ 2701 w 3184"/>
                <a:gd name="T53" fmla="*/ 13 h 3385"/>
                <a:gd name="T54" fmla="*/ 3006 w 3184"/>
                <a:gd name="T55" fmla="*/ 177 h 3385"/>
                <a:gd name="T56" fmla="*/ 3170 w 3184"/>
                <a:gd name="T57" fmla="*/ 483 h 3385"/>
                <a:gd name="T58" fmla="*/ 3134 w 3184"/>
                <a:gd name="T59" fmla="*/ 841 h 3385"/>
                <a:gd name="T60" fmla="*/ 2915 w 3184"/>
                <a:gd name="T61" fmla="*/ 1107 h 3385"/>
                <a:gd name="T62" fmla="*/ 2578 w 3184"/>
                <a:gd name="T63" fmla="*/ 1211 h 3385"/>
                <a:gd name="T64" fmla="*/ 2260 w 3184"/>
                <a:gd name="T65" fmla="*/ 1119 h 3385"/>
                <a:gd name="T66" fmla="*/ 1187 w 3184"/>
                <a:gd name="T67" fmla="*/ 1539 h 3385"/>
                <a:gd name="T68" fmla="*/ 1187 w 3184"/>
                <a:gd name="T69" fmla="*/ 1843 h 3385"/>
                <a:gd name="T70" fmla="*/ 2262 w 3184"/>
                <a:gd name="T71" fmla="*/ 2266 h 3385"/>
                <a:gd name="T72" fmla="*/ 2579 w 3184"/>
                <a:gd name="T73" fmla="*/ 2175 h 3385"/>
                <a:gd name="T74" fmla="*/ 2918 w 3184"/>
                <a:gd name="T75" fmla="*/ 2278 h 3385"/>
                <a:gd name="T76" fmla="*/ 3137 w 3184"/>
                <a:gd name="T77" fmla="*/ 2545 h 3385"/>
                <a:gd name="T78" fmla="*/ 3171 w 3184"/>
                <a:gd name="T79" fmla="*/ 2902 h 3385"/>
                <a:gd name="T80" fmla="*/ 3007 w 3184"/>
                <a:gd name="T81" fmla="*/ 3208 h 3385"/>
                <a:gd name="T82" fmla="*/ 2702 w 3184"/>
                <a:gd name="T83" fmla="*/ 3373 h 3385"/>
                <a:gd name="T84" fmla="*/ 2345 w 3184"/>
                <a:gd name="T85" fmla="*/ 3337 h 3385"/>
                <a:gd name="T86" fmla="*/ 2080 w 3184"/>
                <a:gd name="T87" fmla="*/ 3118 h 3385"/>
                <a:gd name="T88" fmla="*/ 1976 w 3184"/>
                <a:gd name="T89" fmla="*/ 2780 h 3385"/>
                <a:gd name="T90" fmla="*/ 1050 w 3184"/>
                <a:gd name="T91" fmla="*/ 2101 h 3385"/>
                <a:gd name="T92" fmla="*/ 773 w 3184"/>
                <a:gd name="T93" fmla="*/ 2273 h 3385"/>
                <a:gd name="T94" fmla="*/ 426 w 3184"/>
                <a:gd name="T95" fmla="*/ 2270 h 3385"/>
                <a:gd name="T96" fmla="*/ 139 w 3184"/>
                <a:gd name="T97" fmla="*/ 2077 h 3385"/>
                <a:gd name="T98" fmla="*/ 3 w 3184"/>
                <a:gd name="T99" fmla="*/ 1754 h 3385"/>
                <a:gd name="T100" fmla="*/ 73 w 3184"/>
                <a:gd name="T101" fmla="*/ 1403 h 3385"/>
                <a:gd name="T102" fmla="*/ 317 w 3184"/>
                <a:gd name="T103" fmla="*/ 1160 h 3385"/>
                <a:gd name="T104" fmla="*/ 662 w 3184"/>
                <a:gd name="T105" fmla="*/ 1089 h 3385"/>
                <a:gd name="T106" fmla="*/ 967 w 3184"/>
                <a:gd name="T107" fmla="*/ 1210 h 3385"/>
                <a:gd name="T108" fmla="*/ 1984 w 3184"/>
                <a:gd name="T109" fmla="*/ 709 h 3385"/>
                <a:gd name="T110" fmla="*/ 2022 w 3184"/>
                <a:gd name="T111" fmla="*/ 370 h 3385"/>
                <a:gd name="T112" fmla="*/ 2241 w 3184"/>
                <a:gd name="T113" fmla="*/ 104 h 3385"/>
                <a:gd name="T114" fmla="*/ 2578 w 3184"/>
                <a:gd name="T115" fmla="*/ 0 h 3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84" h="3385">
                  <a:moveTo>
                    <a:pt x="2579" y="2364"/>
                  </a:moveTo>
                  <a:lnTo>
                    <a:pt x="2528" y="2367"/>
                  </a:lnTo>
                  <a:lnTo>
                    <a:pt x="2478" y="2377"/>
                  </a:lnTo>
                  <a:lnTo>
                    <a:pt x="2429" y="2392"/>
                  </a:lnTo>
                  <a:lnTo>
                    <a:pt x="2385" y="2413"/>
                  </a:lnTo>
                  <a:lnTo>
                    <a:pt x="2343" y="2439"/>
                  </a:lnTo>
                  <a:lnTo>
                    <a:pt x="2304" y="2469"/>
                  </a:lnTo>
                  <a:lnTo>
                    <a:pt x="2270" y="2504"/>
                  </a:lnTo>
                  <a:lnTo>
                    <a:pt x="2239" y="2542"/>
                  </a:lnTo>
                  <a:lnTo>
                    <a:pt x="2213" y="2584"/>
                  </a:lnTo>
                  <a:lnTo>
                    <a:pt x="2193" y="2630"/>
                  </a:lnTo>
                  <a:lnTo>
                    <a:pt x="2177" y="2677"/>
                  </a:lnTo>
                  <a:lnTo>
                    <a:pt x="2168" y="2727"/>
                  </a:lnTo>
                  <a:lnTo>
                    <a:pt x="2165" y="2779"/>
                  </a:lnTo>
                  <a:lnTo>
                    <a:pt x="2168" y="2831"/>
                  </a:lnTo>
                  <a:lnTo>
                    <a:pt x="2177" y="2882"/>
                  </a:lnTo>
                  <a:lnTo>
                    <a:pt x="2193" y="2929"/>
                  </a:lnTo>
                  <a:lnTo>
                    <a:pt x="2213" y="2975"/>
                  </a:lnTo>
                  <a:lnTo>
                    <a:pt x="2239" y="3017"/>
                  </a:lnTo>
                  <a:lnTo>
                    <a:pt x="2270" y="3055"/>
                  </a:lnTo>
                  <a:lnTo>
                    <a:pt x="2304" y="3090"/>
                  </a:lnTo>
                  <a:lnTo>
                    <a:pt x="2343" y="3120"/>
                  </a:lnTo>
                  <a:lnTo>
                    <a:pt x="2385" y="3146"/>
                  </a:lnTo>
                  <a:lnTo>
                    <a:pt x="2429" y="3166"/>
                  </a:lnTo>
                  <a:lnTo>
                    <a:pt x="2478" y="3182"/>
                  </a:lnTo>
                  <a:lnTo>
                    <a:pt x="2528" y="3191"/>
                  </a:lnTo>
                  <a:lnTo>
                    <a:pt x="2579" y="3195"/>
                  </a:lnTo>
                  <a:lnTo>
                    <a:pt x="2632" y="3191"/>
                  </a:lnTo>
                  <a:lnTo>
                    <a:pt x="2681" y="3182"/>
                  </a:lnTo>
                  <a:lnTo>
                    <a:pt x="2729" y="3166"/>
                  </a:lnTo>
                  <a:lnTo>
                    <a:pt x="2774" y="3146"/>
                  </a:lnTo>
                  <a:lnTo>
                    <a:pt x="2816" y="3120"/>
                  </a:lnTo>
                  <a:lnTo>
                    <a:pt x="2855" y="3090"/>
                  </a:lnTo>
                  <a:lnTo>
                    <a:pt x="2889" y="3055"/>
                  </a:lnTo>
                  <a:lnTo>
                    <a:pt x="2920" y="3017"/>
                  </a:lnTo>
                  <a:lnTo>
                    <a:pt x="2945" y="2975"/>
                  </a:lnTo>
                  <a:lnTo>
                    <a:pt x="2966" y="2929"/>
                  </a:lnTo>
                  <a:lnTo>
                    <a:pt x="2981" y="2882"/>
                  </a:lnTo>
                  <a:lnTo>
                    <a:pt x="2991" y="2831"/>
                  </a:lnTo>
                  <a:lnTo>
                    <a:pt x="2994" y="2779"/>
                  </a:lnTo>
                  <a:lnTo>
                    <a:pt x="2991" y="2727"/>
                  </a:lnTo>
                  <a:lnTo>
                    <a:pt x="2981" y="2677"/>
                  </a:lnTo>
                  <a:lnTo>
                    <a:pt x="2966" y="2630"/>
                  </a:lnTo>
                  <a:lnTo>
                    <a:pt x="2945" y="2584"/>
                  </a:lnTo>
                  <a:lnTo>
                    <a:pt x="2920" y="2542"/>
                  </a:lnTo>
                  <a:lnTo>
                    <a:pt x="2889" y="2504"/>
                  </a:lnTo>
                  <a:lnTo>
                    <a:pt x="2855" y="2469"/>
                  </a:lnTo>
                  <a:lnTo>
                    <a:pt x="2816" y="2439"/>
                  </a:lnTo>
                  <a:lnTo>
                    <a:pt x="2774" y="2413"/>
                  </a:lnTo>
                  <a:lnTo>
                    <a:pt x="2729" y="2392"/>
                  </a:lnTo>
                  <a:lnTo>
                    <a:pt x="2681" y="2377"/>
                  </a:lnTo>
                  <a:lnTo>
                    <a:pt x="2632" y="2367"/>
                  </a:lnTo>
                  <a:lnTo>
                    <a:pt x="2579" y="2364"/>
                  </a:lnTo>
                  <a:close/>
                  <a:moveTo>
                    <a:pt x="604" y="1277"/>
                  </a:moveTo>
                  <a:lnTo>
                    <a:pt x="553" y="1280"/>
                  </a:lnTo>
                  <a:lnTo>
                    <a:pt x="503" y="1289"/>
                  </a:lnTo>
                  <a:lnTo>
                    <a:pt x="454" y="1305"/>
                  </a:lnTo>
                  <a:lnTo>
                    <a:pt x="410" y="1325"/>
                  </a:lnTo>
                  <a:lnTo>
                    <a:pt x="368" y="1351"/>
                  </a:lnTo>
                  <a:lnTo>
                    <a:pt x="329" y="1382"/>
                  </a:lnTo>
                  <a:lnTo>
                    <a:pt x="295" y="1416"/>
                  </a:lnTo>
                  <a:lnTo>
                    <a:pt x="264" y="1455"/>
                  </a:lnTo>
                  <a:lnTo>
                    <a:pt x="238" y="1497"/>
                  </a:lnTo>
                  <a:lnTo>
                    <a:pt x="218" y="1543"/>
                  </a:lnTo>
                  <a:lnTo>
                    <a:pt x="202" y="1590"/>
                  </a:lnTo>
                  <a:lnTo>
                    <a:pt x="193" y="1640"/>
                  </a:lnTo>
                  <a:lnTo>
                    <a:pt x="190" y="1692"/>
                  </a:lnTo>
                  <a:lnTo>
                    <a:pt x="193" y="1744"/>
                  </a:lnTo>
                  <a:lnTo>
                    <a:pt x="202" y="1794"/>
                  </a:lnTo>
                  <a:lnTo>
                    <a:pt x="218" y="1842"/>
                  </a:lnTo>
                  <a:lnTo>
                    <a:pt x="238" y="1888"/>
                  </a:lnTo>
                  <a:lnTo>
                    <a:pt x="264" y="1929"/>
                  </a:lnTo>
                  <a:lnTo>
                    <a:pt x="295" y="1968"/>
                  </a:lnTo>
                  <a:lnTo>
                    <a:pt x="329" y="2002"/>
                  </a:lnTo>
                  <a:lnTo>
                    <a:pt x="368" y="2033"/>
                  </a:lnTo>
                  <a:lnTo>
                    <a:pt x="410" y="2059"/>
                  </a:lnTo>
                  <a:lnTo>
                    <a:pt x="454" y="2079"/>
                  </a:lnTo>
                  <a:lnTo>
                    <a:pt x="503" y="2095"/>
                  </a:lnTo>
                  <a:lnTo>
                    <a:pt x="553" y="2104"/>
                  </a:lnTo>
                  <a:lnTo>
                    <a:pt x="604" y="2107"/>
                  </a:lnTo>
                  <a:lnTo>
                    <a:pt x="656" y="2104"/>
                  </a:lnTo>
                  <a:lnTo>
                    <a:pt x="706" y="2095"/>
                  </a:lnTo>
                  <a:lnTo>
                    <a:pt x="754" y="2079"/>
                  </a:lnTo>
                  <a:lnTo>
                    <a:pt x="799" y="2059"/>
                  </a:lnTo>
                  <a:lnTo>
                    <a:pt x="841" y="2033"/>
                  </a:lnTo>
                  <a:lnTo>
                    <a:pt x="879" y="2002"/>
                  </a:lnTo>
                  <a:lnTo>
                    <a:pt x="914" y="1968"/>
                  </a:lnTo>
                  <a:lnTo>
                    <a:pt x="945" y="1929"/>
                  </a:lnTo>
                  <a:lnTo>
                    <a:pt x="970" y="1888"/>
                  </a:lnTo>
                  <a:lnTo>
                    <a:pt x="991" y="1842"/>
                  </a:lnTo>
                  <a:lnTo>
                    <a:pt x="1006" y="1794"/>
                  </a:lnTo>
                  <a:lnTo>
                    <a:pt x="1016" y="1744"/>
                  </a:lnTo>
                  <a:lnTo>
                    <a:pt x="1019" y="1692"/>
                  </a:lnTo>
                  <a:lnTo>
                    <a:pt x="1016" y="1640"/>
                  </a:lnTo>
                  <a:lnTo>
                    <a:pt x="1006" y="1590"/>
                  </a:lnTo>
                  <a:lnTo>
                    <a:pt x="991" y="1543"/>
                  </a:lnTo>
                  <a:lnTo>
                    <a:pt x="970" y="1497"/>
                  </a:lnTo>
                  <a:lnTo>
                    <a:pt x="945" y="1455"/>
                  </a:lnTo>
                  <a:lnTo>
                    <a:pt x="914" y="1416"/>
                  </a:lnTo>
                  <a:lnTo>
                    <a:pt x="880" y="1382"/>
                  </a:lnTo>
                  <a:lnTo>
                    <a:pt x="841" y="1351"/>
                  </a:lnTo>
                  <a:lnTo>
                    <a:pt x="799" y="1325"/>
                  </a:lnTo>
                  <a:lnTo>
                    <a:pt x="755" y="1305"/>
                  </a:lnTo>
                  <a:lnTo>
                    <a:pt x="706" y="1289"/>
                  </a:lnTo>
                  <a:lnTo>
                    <a:pt x="657" y="1280"/>
                  </a:lnTo>
                  <a:lnTo>
                    <a:pt x="604" y="1277"/>
                  </a:lnTo>
                  <a:close/>
                  <a:moveTo>
                    <a:pt x="2579" y="191"/>
                  </a:moveTo>
                  <a:lnTo>
                    <a:pt x="2528" y="194"/>
                  </a:lnTo>
                  <a:lnTo>
                    <a:pt x="2478" y="203"/>
                  </a:lnTo>
                  <a:lnTo>
                    <a:pt x="2430" y="219"/>
                  </a:lnTo>
                  <a:lnTo>
                    <a:pt x="2385" y="239"/>
                  </a:lnTo>
                  <a:lnTo>
                    <a:pt x="2343" y="265"/>
                  </a:lnTo>
                  <a:lnTo>
                    <a:pt x="2305" y="296"/>
                  </a:lnTo>
                  <a:lnTo>
                    <a:pt x="2270" y="331"/>
                  </a:lnTo>
                  <a:lnTo>
                    <a:pt x="2239" y="369"/>
                  </a:lnTo>
                  <a:lnTo>
                    <a:pt x="2213" y="411"/>
                  </a:lnTo>
                  <a:lnTo>
                    <a:pt x="2193" y="457"/>
                  </a:lnTo>
                  <a:lnTo>
                    <a:pt x="2177" y="504"/>
                  </a:lnTo>
                  <a:lnTo>
                    <a:pt x="2168" y="554"/>
                  </a:lnTo>
                  <a:lnTo>
                    <a:pt x="2165" y="606"/>
                  </a:lnTo>
                  <a:lnTo>
                    <a:pt x="2168" y="659"/>
                  </a:lnTo>
                  <a:lnTo>
                    <a:pt x="2177" y="708"/>
                  </a:lnTo>
                  <a:lnTo>
                    <a:pt x="2193" y="756"/>
                  </a:lnTo>
                  <a:lnTo>
                    <a:pt x="2213" y="802"/>
                  </a:lnTo>
                  <a:lnTo>
                    <a:pt x="2239" y="843"/>
                  </a:lnTo>
                  <a:lnTo>
                    <a:pt x="2270" y="882"/>
                  </a:lnTo>
                  <a:lnTo>
                    <a:pt x="2304" y="916"/>
                  </a:lnTo>
                  <a:lnTo>
                    <a:pt x="2343" y="947"/>
                  </a:lnTo>
                  <a:lnTo>
                    <a:pt x="2385" y="973"/>
                  </a:lnTo>
                  <a:lnTo>
                    <a:pt x="2429" y="993"/>
                  </a:lnTo>
                  <a:lnTo>
                    <a:pt x="2478" y="1009"/>
                  </a:lnTo>
                  <a:lnTo>
                    <a:pt x="2528" y="1018"/>
                  </a:lnTo>
                  <a:lnTo>
                    <a:pt x="2579" y="1021"/>
                  </a:lnTo>
                  <a:lnTo>
                    <a:pt x="2632" y="1018"/>
                  </a:lnTo>
                  <a:lnTo>
                    <a:pt x="2681" y="1009"/>
                  </a:lnTo>
                  <a:lnTo>
                    <a:pt x="2729" y="993"/>
                  </a:lnTo>
                  <a:lnTo>
                    <a:pt x="2774" y="973"/>
                  </a:lnTo>
                  <a:lnTo>
                    <a:pt x="2816" y="947"/>
                  </a:lnTo>
                  <a:lnTo>
                    <a:pt x="2855" y="916"/>
                  </a:lnTo>
                  <a:lnTo>
                    <a:pt x="2889" y="882"/>
                  </a:lnTo>
                  <a:lnTo>
                    <a:pt x="2920" y="843"/>
                  </a:lnTo>
                  <a:lnTo>
                    <a:pt x="2945" y="802"/>
                  </a:lnTo>
                  <a:lnTo>
                    <a:pt x="2966" y="756"/>
                  </a:lnTo>
                  <a:lnTo>
                    <a:pt x="2981" y="708"/>
                  </a:lnTo>
                  <a:lnTo>
                    <a:pt x="2991" y="659"/>
                  </a:lnTo>
                  <a:lnTo>
                    <a:pt x="2994" y="606"/>
                  </a:lnTo>
                  <a:lnTo>
                    <a:pt x="2991" y="554"/>
                  </a:lnTo>
                  <a:lnTo>
                    <a:pt x="2981" y="504"/>
                  </a:lnTo>
                  <a:lnTo>
                    <a:pt x="2966" y="457"/>
                  </a:lnTo>
                  <a:lnTo>
                    <a:pt x="2945" y="411"/>
                  </a:lnTo>
                  <a:lnTo>
                    <a:pt x="2920" y="369"/>
                  </a:lnTo>
                  <a:lnTo>
                    <a:pt x="2889" y="331"/>
                  </a:lnTo>
                  <a:lnTo>
                    <a:pt x="2855" y="296"/>
                  </a:lnTo>
                  <a:lnTo>
                    <a:pt x="2816" y="265"/>
                  </a:lnTo>
                  <a:lnTo>
                    <a:pt x="2774" y="239"/>
                  </a:lnTo>
                  <a:lnTo>
                    <a:pt x="2729" y="219"/>
                  </a:lnTo>
                  <a:lnTo>
                    <a:pt x="2681" y="203"/>
                  </a:lnTo>
                  <a:lnTo>
                    <a:pt x="2632" y="194"/>
                  </a:lnTo>
                  <a:lnTo>
                    <a:pt x="2579" y="191"/>
                  </a:lnTo>
                  <a:close/>
                  <a:moveTo>
                    <a:pt x="2578" y="0"/>
                  </a:moveTo>
                  <a:lnTo>
                    <a:pt x="2640" y="3"/>
                  </a:lnTo>
                  <a:lnTo>
                    <a:pt x="2701" y="13"/>
                  </a:lnTo>
                  <a:lnTo>
                    <a:pt x="2758" y="28"/>
                  </a:lnTo>
                  <a:lnTo>
                    <a:pt x="2814" y="48"/>
                  </a:lnTo>
                  <a:lnTo>
                    <a:pt x="2866" y="73"/>
                  </a:lnTo>
                  <a:lnTo>
                    <a:pt x="2917" y="104"/>
                  </a:lnTo>
                  <a:lnTo>
                    <a:pt x="2963" y="138"/>
                  </a:lnTo>
                  <a:lnTo>
                    <a:pt x="3006" y="177"/>
                  </a:lnTo>
                  <a:lnTo>
                    <a:pt x="3045" y="221"/>
                  </a:lnTo>
                  <a:lnTo>
                    <a:pt x="3079" y="267"/>
                  </a:lnTo>
                  <a:lnTo>
                    <a:pt x="3110" y="318"/>
                  </a:lnTo>
                  <a:lnTo>
                    <a:pt x="3135" y="370"/>
                  </a:lnTo>
                  <a:lnTo>
                    <a:pt x="3155" y="426"/>
                  </a:lnTo>
                  <a:lnTo>
                    <a:pt x="3170" y="483"/>
                  </a:lnTo>
                  <a:lnTo>
                    <a:pt x="3180" y="543"/>
                  </a:lnTo>
                  <a:lnTo>
                    <a:pt x="3183" y="605"/>
                  </a:lnTo>
                  <a:lnTo>
                    <a:pt x="3180" y="667"/>
                  </a:lnTo>
                  <a:lnTo>
                    <a:pt x="3170" y="728"/>
                  </a:lnTo>
                  <a:lnTo>
                    <a:pt x="3155" y="785"/>
                  </a:lnTo>
                  <a:lnTo>
                    <a:pt x="3134" y="841"/>
                  </a:lnTo>
                  <a:lnTo>
                    <a:pt x="3110" y="893"/>
                  </a:lnTo>
                  <a:lnTo>
                    <a:pt x="3079" y="944"/>
                  </a:lnTo>
                  <a:lnTo>
                    <a:pt x="3044" y="990"/>
                  </a:lnTo>
                  <a:lnTo>
                    <a:pt x="3005" y="1034"/>
                  </a:lnTo>
                  <a:lnTo>
                    <a:pt x="2963" y="1073"/>
                  </a:lnTo>
                  <a:lnTo>
                    <a:pt x="2915" y="1107"/>
                  </a:lnTo>
                  <a:lnTo>
                    <a:pt x="2866" y="1138"/>
                  </a:lnTo>
                  <a:lnTo>
                    <a:pt x="2814" y="1163"/>
                  </a:lnTo>
                  <a:lnTo>
                    <a:pt x="2758" y="1183"/>
                  </a:lnTo>
                  <a:lnTo>
                    <a:pt x="2700" y="1198"/>
                  </a:lnTo>
                  <a:lnTo>
                    <a:pt x="2640" y="1208"/>
                  </a:lnTo>
                  <a:lnTo>
                    <a:pt x="2578" y="1211"/>
                  </a:lnTo>
                  <a:lnTo>
                    <a:pt x="2521" y="1208"/>
                  </a:lnTo>
                  <a:lnTo>
                    <a:pt x="2464" y="1199"/>
                  </a:lnTo>
                  <a:lnTo>
                    <a:pt x="2410" y="1186"/>
                  </a:lnTo>
                  <a:lnTo>
                    <a:pt x="2357" y="1169"/>
                  </a:lnTo>
                  <a:lnTo>
                    <a:pt x="2307" y="1146"/>
                  </a:lnTo>
                  <a:lnTo>
                    <a:pt x="2260" y="1119"/>
                  </a:lnTo>
                  <a:lnTo>
                    <a:pt x="2215" y="1088"/>
                  </a:lnTo>
                  <a:lnTo>
                    <a:pt x="2173" y="1053"/>
                  </a:lnTo>
                  <a:lnTo>
                    <a:pt x="2134" y="1015"/>
                  </a:lnTo>
                  <a:lnTo>
                    <a:pt x="2099" y="973"/>
                  </a:lnTo>
                  <a:lnTo>
                    <a:pt x="1173" y="1492"/>
                  </a:lnTo>
                  <a:lnTo>
                    <a:pt x="1187" y="1539"/>
                  </a:lnTo>
                  <a:lnTo>
                    <a:pt x="1199" y="1589"/>
                  </a:lnTo>
                  <a:lnTo>
                    <a:pt x="1205" y="1640"/>
                  </a:lnTo>
                  <a:lnTo>
                    <a:pt x="1207" y="1692"/>
                  </a:lnTo>
                  <a:lnTo>
                    <a:pt x="1205" y="1743"/>
                  </a:lnTo>
                  <a:lnTo>
                    <a:pt x="1199" y="1795"/>
                  </a:lnTo>
                  <a:lnTo>
                    <a:pt x="1187" y="1843"/>
                  </a:lnTo>
                  <a:lnTo>
                    <a:pt x="1173" y="1892"/>
                  </a:lnTo>
                  <a:lnTo>
                    <a:pt x="2101" y="2411"/>
                  </a:lnTo>
                  <a:lnTo>
                    <a:pt x="2136" y="2370"/>
                  </a:lnTo>
                  <a:lnTo>
                    <a:pt x="2174" y="2332"/>
                  </a:lnTo>
                  <a:lnTo>
                    <a:pt x="2216" y="2297"/>
                  </a:lnTo>
                  <a:lnTo>
                    <a:pt x="2262" y="2266"/>
                  </a:lnTo>
                  <a:lnTo>
                    <a:pt x="2309" y="2239"/>
                  </a:lnTo>
                  <a:lnTo>
                    <a:pt x="2359" y="2216"/>
                  </a:lnTo>
                  <a:lnTo>
                    <a:pt x="2412" y="2199"/>
                  </a:lnTo>
                  <a:lnTo>
                    <a:pt x="2465" y="2185"/>
                  </a:lnTo>
                  <a:lnTo>
                    <a:pt x="2522" y="2177"/>
                  </a:lnTo>
                  <a:lnTo>
                    <a:pt x="2579" y="2175"/>
                  </a:lnTo>
                  <a:lnTo>
                    <a:pt x="2641" y="2178"/>
                  </a:lnTo>
                  <a:lnTo>
                    <a:pt x="2701" y="2188"/>
                  </a:lnTo>
                  <a:lnTo>
                    <a:pt x="2759" y="2202"/>
                  </a:lnTo>
                  <a:lnTo>
                    <a:pt x="2815" y="2223"/>
                  </a:lnTo>
                  <a:lnTo>
                    <a:pt x="2867" y="2248"/>
                  </a:lnTo>
                  <a:lnTo>
                    <a:pt x="2918" y="2278"/>
                  </a:lnTo>
                  <a:lnTo>
                    <a:pt x="2964" y="2313"/>
                  </a:lnTo>
                  <a:lnTo>
                    <a:pt x="3007" y="2352"/>
                  </a:lnTo>
                  <a:lnTo>
                    <a:pt x="3046" y="2396"/>
                  </a:lnTo>
                  <a:lnTo>
                    <a:pt x="3080" y="2442"/>
                  </a:lnTo>
                  <a:lnTo>
                    <a:pt x="3111" y="2491"/>
                  </a:lnTo>
                  <a:lnTo>
                    <a:pt x="3137" y="2545"/>
                  </a:lnTo>
                  <a:lnTo>
                    <a:pt x="3157" y="2601"/>
                  </a:lnTo>
                  <a:lnTo>
                    <a:pt x="3171" y="2658"/>
                  </a:lnTo>
                  <a:lnTo>
                    <a:pt x="3181" y="2718"/>
                  </a:lnTo>
                  <a:lnTo>
                    <a:pt x="3184" y="2780"/>
                  </a:lnTo>
                  <a:lnTo>
                    <a:pt x="3181" y="2842"/>
                  </a:lnTo>
                  <a:lnTo>
                    <a:pt x="3171" y="2902"/>
                  </a:lnTo>
                  <a:lnTo>
                    <a:pt x="3157" y="2960"/>
                  </a:lnTo>
                  <a:lnTo>
                    <a:pt x="3137" y="3016"/>
                  </a:lnTo>
                  <a:lnTo>
                    <a:pt x="3111" y="3068"/>
                  </a:lnTo>
                  <a:lnTo>
                    <a:pt x="3081" y="3118"/>
                  </a:lnTo>
                  <a:lnTo>
                    <a:pt x="3046" y="3165"/>
                  </a:lnTo>
                  <a:lnTo>
                    <a:pt x="3007" y="3208"/>
                  </a:lnTo>
                  <a:lnTo>
                    <a:pt x="2964" y="3247"/>
                  </a:lnTo>
                  <a:lnTo>
                    <a:pt x="2918" y="3282"/>
                  </a:lnTo>
                  <a:lnTo>
                    <a:pt x="2868" y="3313"/>
                  </a:lnTo>
                  <a:lnTo>
                    <a:pt x="2815" y="3337"/>
                  </a:lnTo>
                  <a:lnTo>
                    <a:pt x="2759" y="3358"/>
                  </a:lnTo>
                  <a:lnTo>
                    <a:pt x="2702" y="3373"/>
                  </a:lnTo>
                  <a:lnTo>
                    <a:pt x="2642" y="3382"/>
                  </a:lnTo>
                  <a:lnTo>
                    <a:pt x="2580" y="3385"/>
                  </a:lnTo>
                  <a:lnTo>
                    <a:pt x="2519" y="3382"/>
                  </a:lnTo>
                  <a:lnTo>
                    <a:pt x="2458" y="3373"/>
                  </a:lnTo>
                  <a:lnTo>
                    <a:pt x="2400" y="3358"/>
                  </a:lnTo>
                  <a:lnTo>
                    <a:pt x="2345" y="3337"/>
                  </a:lnTo>
                  <a:lnTo>
                    <a:pt x="2292" y="3312"/>
                  </a:lnTo>
                  <a:lnTo>
                    <a:pt x="2243" y="3282"/>
                  </a:lnTo>
                  <a:lnTo>
                    <a:pt x="2196" y="3247"/>
                  </a:lnTo>
                  <a:lnTo>
                    <a:pt x="2154" y="3208"/>
                  </a:lnTo>
                  <a:lnTo>
                    <a:pt x="2115" y="3164"/>
                  </a:lnTo>
                  <a:lnTo>
                    <a:pt x="2080" y="3118"/>
                  </a:lnTo>
                  <a:lnTo>
                    <a:pt x="2049" y="3068"/>
                  </a:lnTo>
                  <a:lnTo>
                    <a:pt x="2024" y="3015"/>
                  </a:lnTo>
                  <a:lnTo>
                    <a:pt x="2004" y="2959"/>
                  </a:lnTo>
                  <a:lnTo>
                    <a:pt x="1988" y="2902"/>
                  </a:lnTo>
                  <a:lnTo>
                    <a:pt x="1979" y="2842"/>
                  </a:lnTo>
                  <a:lnTo>
                    <a:pt x="1976" y="2780"/>
                  </a:lnTo>
                  <a:lnTo>
                    <a:pt x="1979" y="2727"/>
                  </a:lnTo>
                  <a:lnTo>
                    <a:pt x="1985" y="2677"/>
                  </a:lnTo>
                  <a:lnTo>
                    <a:pt x="1996" y="2626"/>
                  </a:lnTo>
                  <a:lnTo>
                    <a:pt x="2012" y="2578"/>
                  </a:lnTo>
                  <a:lnTo>
                    <a:pt x="1085" y="2059"/>
                  </a:lnTo>
                  <a:lnTo>
                    <a:pt x="1050" y="2101"/>
                  </a:lnTo>
                  <a:lnTo>
                    <a:pt x="1011" y="2139"/>
                  </a:lnTo>
                  <a:lnTo>
                    <a:pt x="968" y="2174"/>
                  </a:lnTo>
                  <a:lnTo>
                    <a:pt x="924" y="2205"/>
                  </a:lnTo>
                  <a:lnTo>
                    <a:pt x="876" y="2233"/>
                  </a:lnTo>
                  <a:lnTo>
                    <a:pt x="825" y="2256"/>
                  </a:lnTo>
                  <a:lnTo>
                    <a:pt x="773" y="2273"/>
                  </a:lnTo>
                  <a:lnTo>
                    <a:pt x="719" y="2286"/>
                  </a:lnTo>
                  <a:lnTo>
                    <a:pt x="662" y="2295"/>
                  </a:lnTo>
                  <a:lnTo>
                    <a:pt x="604" y="2297"/>
                  </a:lnTo>
                  <a:lnTo>
                    <a:pt x="543" y="2294"/>
                  </a:lnTo>
                  <a:lnTo>
                    <a:pt x="483" y="2285"/>
                  </a:lnTo>
                  <a:lnTo>
                    <a:pt x="426" y="2270"/>
                  </a:lnTo>
                  <a:lnTo>
                    <a:pt x="370" y="2249"/>
                  </a:lnTo>
                  <a:lnTo>
                    <a:pt x="317" y="2225"/>
                  </a:lnTo>
                  <a:lnTo>
                    <a:pt x="267" y="2194"/>
                  </a:lnTo>
                  <a:lnTo>
                    <a:pt x="220" y="2159"/>
                  </a:lnTo>
                  <a:lnTo>
                    <a:pt x="178" y="2120"/>
                  </a:lnTo>
                  <a:lnTo>
                    <a:pt x="139" y="2077"/>
                  </a:lnTo>
                  <a:lnTo>
                    <a:pt x="104" y="2030"/>
                  </a:lnTo>
                  <a:lnTo>
                    <a:pt x="73" y="1980"/>
                  </a:lnTo>
                  <a:lnTo>
                    <a:pt x="47" y="1928"/>
                  </a:lnTo>
                  <a:lnTo>
                    <a:pt x="28" y="1872"/>
                  </a:lnTo>
                  <a:lnTo>
                    <a:pt x="12" y="1814"/>
                  </a:lnTo>
                  <a:lnTo>
                    <a:pt x="3" y="1754"/>
                  </a:lnTo>
                  <a:lnTo>
                    <a:pt x="0" y="1692"/>
                  </a:lnTo>
                  <a:lnTo>
                    <a:pt x="3" y="1630"/>
                  </a:lnTo>
                  <a:lnTo>
                    <a:pt x="12" y="1570"/>
                  </a:lnTo>
                  <a:lnTo>
                    <a:pt x="28" y="1513"/>
                  </a:lnTo>
                  <a:lnTo>
                    <a:pt x="47" y="1457"/>
                  </a:lnTo>
                  <a:lnTo>
                    <a:pt x="73" y="1403"/>
                  </a:lnTo>
                  <a:lnTo>
                    <a:pt x="104" y="1354"/>
                  </a:lnTo>
                  <a:lnTo>
                    <a:pt x="139" y="1308"/>
                  </a:lnTo>
                  <a:lnTo>
                    <a:pt x="177" y="1264"/>
                  </a:lnTo>
                  <a:lnTo>
                    <a:pt x="220" y="1225"/>
                  </a:lnTo>
                  <a:lnTo>
                    <a:pt x="266" y="1190"/>
                  </a:lnTo>
                  <a:lnTo>
                    <a:pt x="317" y="1160"/>
                  </a:lnTo>
                  <a:lnTo>
                    <a:pt x="369" y="1135"/>
                  </a:lnTo>
                  <a:lnTo>
                    <a:pt x="425" y="1114"/>
                  </a:lnTo>
                  <a:lnTo>
                    <a:pt x="482" y="1100"/>
                  </a:lnTo>
                  <a:lnTo>
                    <a:pt x="543" y="1090"/>
                  </a:lnTo>
                  <a:lnTo>
                    <a:pt x="603" y="1087"/>
                  </a:lnTo>
                  <a:lnTo>
                    <a:pt x="662" y="1089"/>
                  </a:lnTo>
                  <a:lnTo>
                    <a:pt x="718" y="1097"/>
                  </a:lnTo>
                  <a:lnTo>
                    <a:pt x="772" y="1111"/>
                  </a:lnTo>
                  <a:lnTo>
                    <a:pt x="825" y="1128"/>
                  </a:lnTo>
                  <a:lnTo>
                    <a:pt x="875" y="1151"/>
                  </a:lnTo>
                  <a:lnTo>
                    <a:pt x="923" y="1178"/>
                  </a:lnTo>
                  <a:lnTo>
                    <a:pt x="967" y="1210"/>
                  </a:lnTo>
                  <a:lnTo>
                    <a:pt x="1010" y="1244"/>
                  </a:lnTo>
                  <a:lnTo>
                    <a:pt x="1048" y="1283"/>
                  </a:lnTo>
                  <a:lnTo>
                    <a:pt x="1082" y="1324"/>
                  </a:lnTo>
                  <a:lnTo>
                    <a:pt x="2009" y="806"/>
                  </a:lnTo>
                  <a:lnTo>
                    <a:pt x="1994" y="758"/>
                  </a:lnTo>
                  <a:lnTo>
                    <a:pt x="1984" y="709"/>
                  </a:lnTo>
                  <a:lnTo>
                    <a:pt x="1977" y="658"/>
                  </a:lnTo>
                  <a:lnTo>
                    <a:pt x="1975" y="605"/>
                  </a:lnTo>
                  <a:lnTo>
                    <a:pt x="1978" y="543"/>
                  </a:lnTo>
                  <a:lnTo>
                    <a:pt x="1987" y="483"/>
                  </a:lnTo>
                  <a:lnTo>
                    <a:pt x="2002" y="426"/>
                  </a:lnTo>
                  <a:lnTo>
                    <a:pt x="2022" y="370"/>
                  </a:lnTo>
                  <a:lnTo>
                    <a:pt x="2048" y="318"/>
                  </a:lnTo>
                  <a:lnTo>
                    <a:pt x="2078" y="267"/>
                  </a:lnTo>
                  <a:lnTo>
                    <a:pt x="2113" y="221"/>
                  </a:lnTo>
                  <a:lnTo>
                    <a:pt x="2152" y="177"/>
                  </a:lnTo>
                  <a:lnTo>
                    <a:pt x="2195" y="138"/>
                  </a:lnTo>
                  <a:lnTo>
                    <a:pt x="2241" y="104"/>
                  </a:lnTo>
                  <a:lnTo>
                    <a:pt x="2291" y="73"/>
                  </a:lnTo>
                  <a:lnTo>
                    <a:pt x="2344" y="48"/>
                  </a:lnTo>
                  <a:lnTo>
                    <a:pt x="2399" y="28"/>
                  </a:lnTo>
                  <a:lnTo>
                    <a:pt x="2457" y="13"/>
                  </a:lnTo>
                  <a:lnTo>
                    <a:pt x="2517" y="3"/>
                  </a:lnTo>
                  <a:lnTo>
                    <a:pt x="257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1" name="Freeform 29">
              <a:extLst>
                <a:ext uri="{FF2B5EF4-FFF2-40B4-BE49-F238E27FC236}">
                  <a16:creationId xmlns:a16="http://schemas.microsoft.com/office/drawing/2014/main" xmlns="" id="{B33F28A9-24B8-4747-8D91-AF675E8C202C}"/>
                </a:ext>
              </a:extLst>
            </p:cNvPr>
            <p:cNvSpPr>
              <a:spLocks noEditPoints="1"/>
            </p:cNvSpPr>
            <p:nvPr/>
          </p:nvSpPr>
          <p:spPr bwMode="auto">
            <a:xfrm>
              <a:off x="6977443" y="2537970"/>
              <a:ext cx="717760" cy="769510"/>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nvGrpSpPr>
            <p:cNvPr id="22" name="Group 33">
              <a:extLst>
                <a:ext uri="{FF2B5EF4-FFF2-40B4-BE49-F238E27FC236}">
                  <a16:creationId xmlns:a16="http://schemas.microsoft.com/office/drawing/2014/main" xmlns="" id="{9ACBF155-A913-4F4B-BC53-07EC7C162EF6}"/>
                </a:ext>
              </a:extLst>
            </p:cNvPr>
            <p:cNvGrpSpPr/>
            <p:nvPr/>
          </p:nvGrpSpPr>
          <p:grpSpPr>
            <a:xfrm>
              <a:off x="4543297" y="4820817"/>
              <a:ext cx="650260" cy="762760"/>
              <a:chOff x="1671638" y="5013325"/>
              <a:chExt cx="458787" cy="538162"/>
            </a:xfrm>
            <a:solidFill>
              <a:schemeClr val="bg1"/>
            </a:solidFill>
          </p:grpSpPr>
          <p:sp>
            <p:nvSpPr>
              <p:cNvPr id="23" name="Freeform 211">
                <a:extLst>
                  <a:ext uri="{FF2B5EF4-FFF2-40B4-BE49-F238E27FC236}">
                    <a16:creationId xmlns:a16="http://schemas.microsoft.com/office/drawing/2014/main" xmlns="" id="{C216DD9A-65BF-447D-B4C5-116A516F25E5}"/>
                  </a:ext>
                </a:extLst>
              </p:cNvPr>
              <p:cNvSpPr>
                <a:spLocks noEditPoints="1"/>
              </p:cNvSpPr>
              <p:nvPr/>
            </p:nvSpPr>
            <p:spPr bwMode="auto">
              <a:xfrm>
                <a:off x="1784350" y="5013325"/>
                <a:ext cx="233362" cy="290512"/>
              </a:xfrm>
              <a:custGeom>
                <a:avLst/>
                <a:gdLst>
                  <a:gd name="T0" fmla="*/ 662 w 1465"/>
                  <a:gd name="T1" fmla="*/ 193 h 1829"/>
                  <a:gd name="T2" fmla="*/ 555 w 1465"/>
                  <a:gd name="T3" fmla="*/ 214 h 1829"/>
                  <a:gd name="T4" fmla="*/ 441 w 1465"/>
                  <a:gd name="T5" fmla="*/ 263 h 1829"/>
                  <a:gd name="T6" fmla="*/ 332 w 1465"/>
                  <a:gd name="T7" fmla="*/ 351 h 1829"/>
                  <a:gd name="T8" fmla="*/ 247 w 1465"/>
                  <a:gd name="T9" fmla="*/ 489 h 1829"/>
                  <a:gd name="T10" fmla="*/ 199 w 1465"/>
                  <a:gd name="T11" fmla="*/ 688 h 1829"/>
                  <a:gd name="T12" fmla="*/ 193 w 1465"/>
                  <a:gd name="T13" fmla="*/ 755 h 1829"/>
                  <a:gd name="T14" fmla="*/ 190 w 1465"/>
                  <a:gd name="T15" fmla="*/ 808 h 1829"/>
                  <a:gd name="T16" fmla="*/ 190 w 1465"/>
                  <a:gd name="T17" fmla="*/ 943 h 1829"/>
                  <a:gd name="T18" fmla="*/ 209 w 1465"/>
                  <a:gd name="T19" fmla="*/ 1123 h 1829"/>
                  <a:gd name="T20" fmla="*/ 264 w 1465"/>
                  <a:gd name="T21" fmla="*/ 1317 h 1829"/>
                  <a:gd name="T22" fmla="*/ 367 w 1465"/>
                  <a:gd name="T23" fmla="*/ 1489 h 1829"/>
                  <a:gd name="T24" fmla="*/ 523 w 1465"/>
                  <a:gd name="T25" fmla="*/ 1601 h 1829"/>
                  <a:gd name="T26" fmla="*/ 729 w 1465"/>
                  <a:gd name="T27" fmla="*/ 1639 h 1829"/>
                  <a:gd name="T28" fmla="*/ 895 w 1465"/>
                  <a:gd name="T29" fmla="*/ 1617 h 1829"/>
                  <a:gd name="T30" fmla="*/ 1063 w 1465"/>
                  <a:gd name="T31" fmla="*/ 1524 h 1829"/>
                  <a:gd name="T32" fmla="*/ 1181 w 1465"/>
                  <a:gd name="T33" fmla="*/ 1363 h 1829"/>
                  <a:gd name="T34" fmla="*/ 1246 w 1465"/>
                  <a:gd name="T35" fmla="*/ 1172 h 1829"/>
                  <a:gd name="T36" fmla="*/ 1272 w 1465"/>
                  <a:gd name="T37" fmla="*/ 985 h 1829"/>
                  <a:gd name="T38" fmla="*/ 1276 w 1465"/>
                  <a:gd name="T39" fmla="*/ 836 h 1829"/>
                  <a:gd name="T40" fmla="*/ 1272 w 1465"/>
                  <a:gd name="T41" fmla="*/ 759 h 1829"/>
                  <a:gd name="T42" fmla="*/ 1270 w 1465"/>
                  <a:gd name="T43" fmla="*/ 748 h 1829"/>
                  <a:gd name="T44" fmla="*/ 1234 w 1465"/>
                  <a:gd name="T45" fmla="*/ 534 h 1829"/>
                  <a:gd name="T46" fmla="*/ 1156 w 1465"/>
                  <a:gd name="T47" fmla="*/ 383 h 1829"/>
                  <a:gd name="T48" fmla="*/ 1052 w 1465"/>
                  <a:gd name="T49" fmla="*/ 282 h 1829"/>
                  <a:gd name="T50" fmla="*/ 934 w 1465"/>
                  <a:gd name="T51" fmla="*/ 223 h 1829"/>
                  <a:gd name="T52" fmla="*/ 817 w 1465"/>
                  <a:gd name="T53" fmla="*/ 197 h 1829"/>
                  <a:gd name="T54" fmla="*/ 728 w 1465"/>
                  <a:gd name="T55" fmla="*/ 190 h 1829"/>
                  <a:gd name="T56" fmla="*/ 878 w 1465"/>
                  <a:gd name="T57" fmla="*/ 13 h 1829"/>
                  <a:gd name="T58" fmla="*/ 1119 w 1465"/>
                  <a:gd name="T59" fmla="*/ 99 h 1829"/>
                  <a:gd name="T60" fmla="*/ 1225 w 1465"/>
                  <a:gd name="T61" fmla="*/ 176 h 1829"/>
                  <a:gd name="T62" fmla="*/ 1326 w 1465"/>
                  <a:gd name="T63" fmla="*/ 292 h 1829"/>
                  <a:gd name="T64" fmla="*/ 1407 w 1465"/>
                  <a:gd name="T65" fmla="*/ 454 h 1829"/>
                  <a:gd name="T66" fmla="*/ 1455 w 1465"/>
                  <a:gd name="T67" fmla="*/ 673 h 1829"/>
                  <a:gd name="T68" fmla="*/ 1463 w 1465"/>
                  <a:gd name="T69" fmla="*/ 789 h 1829"/>
                  <a:gd name="T70" fmla="*/ 1464 w 1465"/>
                  <a:gd name="T71" fmla="*/ 933 h 1829"/>
                  <a:gd name="T72" fmla="*/ 1445 w 1465"/>
                  <a:gd name="T73" fmla="*/ 1134 h 1829"/>
                  <a:gd name="T74" fmla="*/ 1388 w 1465"/>
                  <a:gd name="T75" fmla="*/ 1356 h 1829"/>
                  <a:gd name="T76" fmla="*/ 1277 w 1465"/>
                  <a:gd name="T77" fmla="*/ 1568 h 1829"/>
                  <a:gd name="T78" fmla="*/ 1102 w 1465"/>
                  <a:gd name="T79" fmla="*/ 1731 h 1829"/>
                  <a:gd name="T80" fmla="*/ 874 w 1465"/>
                  <a:gd name="T81" fmla="*/ 1817 h 1829"/>
                  <a:gd name="T82" fmla="*/ 653 w 1465"/>
                  <a:gd name="T83" fmla="*/ 1826 h 1829"/>
                  <a:gd name="T84" fmla="*/ 415 w 1465"/>
                  <a:gd name="T85" fmla="*/ 1760 h 1829"/>
                  <a:gd name="T86" fmla="*/ 226 w 1465"/>
                  <a:gd name="T87" fmla="*/ 1615 h 1829"/>
                  <a:gd name="T88" fmla="*/ 99 w 1465"/>
                  <a:gd name="T89" fmla="*/ 1412 h 1829"/>
                  <a:gd name="T90" fmla="*/ 31 w 1465"/>
                  <a:gd name="T91" fmla="*/ 1189 h 1829"/>
                  <a:gd name="T92" fmla="*/ 3 w 1465"/>
                  <a:gd name="T93" fmla="*/ 980 h 1829"/>
                  <a:gd name="T94" fmla="*/ 1 w 1465"/>
                  <a:gd name="T95" fmla="*/ 818 h 1829"/>
                  <a:gd name="T96" fmla="*/ 6 w 1465"/>
                  <a:gd name="T97" fmla="*/ 737 h 1829"/>
                  <a:gd name="T98" fmla="*/ 42 w 1465"/>
                  <a:gd name="T99" fmla="*/ 502 h 1829"/>
                  <a:gd name="T100" fmla="*/ 118 w 1465"/>
                  <a:gd name="T101" fmla="*/ 325 h 1829"/>
                  <a:gd name="T102" fmla="*/ 216 w 1465"/>
                  <a:gd name="T103" fmla="*/ 198 h 1829"/>
                  <a:gd name="T104" fmla="*/ 324 w 1465"/>
                  <a:gd name="T105" fmla="*/ 112 h 1829"/>
                  <a:gd name="T106" fmla="*/ 514 w 1465"/>
                  <a:gd name="T107" fmla="*/ 29 h 1829"/>
                  <a:gd name="T108" fmla="*/ 696 w 1465"/>
                  <a:gd name="T109" fmla="*/ 0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5" h="1829">
                    <a:moveTo>
                      <a:pt x="728" y="190"/>
                    </a:moveTo>
                    <a:lnTo>
                      <a:pt x="708" y="190"/>
                    </a:lnTo>
                    <a:lnTo>
                      <a:pt x="685" y="191"/>
                    </a:lnTo>
                    <a:lnTo>
                      <a:pt x="662" y="193"/>
                    </a:lnTo>
                    <a:lnTo>
                      <a:pt x="637" y="197"/>
                    </a:lnTo>
                    <a:lnTo>
                      <a:pt x="610" y="201"/>
                    </a:lnTo>
                    <a:lnTo>
                      <a:pt x="583" y="207"/>
                    </a:lnTo>
                    <a:lnTo>
                      <a:pt x="555" y="214"/>
                    </a:lnTo>
                    <a:lnTo>
                      <a:pt x="526" y="223"/>
                    </a:lnTo>
                    <a:lnTo>
                      <a:pt x="497" y="234"/>
                    </a:lnTo>
                    <a:lnTo>
                      <a:pt x="469" y="247"/>
                    </a:lnTo>
                    <a:lnTo>
                      <a:pt x="441" y="263"/>
                    </a:lnTo>
                    <a:lnTo>
                      <a:pt x="412" y="280"/>
                    </a:lnTo>
                    <a:lnTo>
                      <a:pt x="385" y="301"/>
                    </a:lnTo>
                    <a:lnTo>
                      <a:pt x="358" y="325"/>
                    </a:lnTo>
                    <a:lnTo>
                      <a:pt x="332" y="351"/>
                    </a:lnTo>
                    <a:lnTo>
                      <a:pt x="308" y="380"/>
                    </a:lnTo>
                    <a:lnTo>
                      <a:pt x="286" y="413"/>
                    </a:lnTo>
                    <a:lnTo>
                      <a:pt x="266" y="449"/>
                    </a:lnTo>
                    <a:lnTo>
                      <a:pt x="247" y="489"/>
                    </a:lnTo>
                    <a:lnTo>
                      <a:pt x="231" y="532"/>
                    </a:lnTo>
                    <a:lnTo>
                      <a:pt x="218" y="580"/>
                    </a:lnTo>
                    <a:lnTo>
                      <a:pt x="206" y="632"/>
                    </a:lnTo>
                    <a:lnTo>
                      <a:pt x="199" y="688"/>
                    </a:lnTo>
                    <a:lnTo>
                      <a:pt x="194" y="748"/>
                    </a:lnTo>
                    <a:lnTo>
                      <a:pt x="194" y="750"/>
                    </a:lnTo>
                    <a:lnTo>
                      <a:pt x="194" y="752"/>
                    </a:lnTo>
                    <a:lnTo>
                      <a:pt x="193" y="755"/>
                    </a:lnTo>
                    <a:lnTo>
                      <a:pt x="193" y="759"/>
                    </a:lnTo>
                    <a:lnTo>
                      <a:pt x="192" y="769"/>
                    </a:lnTo>
                    <a:lnTo>
                      <a:pt x="191" y="786"/>
                    </a:lnTo>
                    <a:lnTo>
                      <a:pt x="190" y="808"/>
                    </a:lnTo>
                    <a:lnTo>
                      <a:pt x="189" y="836"/>
                    </a:lnTo>
                    <a:lnTo>
                      <a:pt x="189" y="867"/>
                    </a:lnTo>
                    <a:lnTo>
                      <a:pt x="189" y="903"/>
                    </a:lnTo>
                    <a:lnTo>
                      <a:pt x="190" y="943"/>
                    </a:lnTo>
                    <a:lnTo>
                      <a:pt x="193" y="985"/>
                    </a:lnTo>
                    <a:lnTo>
                      <a:pt x="197" y="1029"/>
                    </a:lnTo>
                    <a:lnTo>
                      <a:pt x="202" y="1076"/>
                    </a:lnTo>
                    <a:lnTo>
                      <a:pt x="209" y="1123"/>
                    </a:lnTo>
                    <a:lnTo>
                      <a:pt x="220" y="1172"/>
                    </a:lnTo>
                    <a:lnTo>
                      <a:pt x="231" y="1221"/>
                    </a:lnTo>
                    <a:lnTo>
                      <a:pt x="246" y="1269"/>
                    </a:lnTo>
                    <a:lnTo>
                      <a:pt x="264" y="1317"/>
                    </a:lnTo>
                    <a:lnTo>
                      <a:pt x="285" y="1363"/>
                    </a:lnTo>
                    <a:lnTo>
                      <a:pt x="308" y="1408"/>
                    </a:lnTo>
                    <a:lnTo>
                      <a:pt x="336" y="1450"/>
                    </a:lnTo>
                    <a:lnTo>
                      <a:pt x="367" y="1489"/>
                    </a:lnTo>
                    <a:lnTo>
                      <a:pt x="401" y="1524"/>
                    </a:lnTo>
                    <a:lnTo>
                      <a:pt x="440" y="1554"/>
                    </a:lnTo>
                    <a:lnTo>
                      <a:pt x="480" y="1580"/>
                    </a:lnTo>
                    <a:lnTo>
                      <a:pt x="523" y="1601"/>
                    </a:lnTo>
                    <a:lnTo>
                      <a:pt x="570" y="1617"/>
                    </a:lnTo>
                    <a:lnTo>
                      <a:pt x="619" y="1630"/>
                    </a:lnTo>
                    <a:lnTo>
                      <a:pt x="672" y="1637"/>
                    </a:lnTo>
                    <a:lnTo>
                      <a:pt x="729" y="1639"/>
                    </a:lnTo>
                    <a:lnTo>
                      <a:pt x="736" y="1639"/>
                    </a:lnTo>
                    <a:lnTo>
                      <a:pt x="792" y="1637"/>
                    </a:lnTo>
                    <a:lnTo>
                      <a:pt x="846" y="1630"/>
                    </a:lnTo>
                    <a:lnTo>
                      <a:pt x="895" y="1617"/>
                    </a:lnTo>
                    <a:lnTo>
                      <a:pt x="942" y="1601"/>
                    </a:lnTo>
                    <a:lnTo>
                      <a:pt x="985" y="1580"/>
                    </a:lnTo>
                    <a:lnTo>
                      <a:pt x="1025" y="1554"/>
                    </a:lnTo>
                    <a:lnTo>
                      <a:pt x="1063" y="1524"/>
                    </a:lnTo>
                    <a:lnTo>
                      <a:pt x="1098" y="1489"/>
                    </a:lnTo>
                    <a:lnTo>
                      <a:pt x="1130" y="1450"/>
                    </a:lnTo>
                    <a:lnTo>
                      <a:pt x="1156" y="1408"/>
                    </a:lnTo>
                    <a:lnTo>
                      <a:pt x="1181" y="1363"/>
                    </a:lnTo>
                    <a:lnTo>
                      <a:pt x="1202" y="1317"/>
                    </a:lnTo>
                    <a:lnTo>
                      <a:pt x="1219" y="1269"/>
                    </a:lnTo>
                    <a:lnTo>
                      <a:pt x="1234" y="1221"/>
                    </a:lnTo>
                    <a:lnTo>
                      <a:pt x="1246" y="1172"/>
                    </a:lnTo>
                    <a:lnTo>
                      <a:pt x="1256" y="1123"/>
                    </a:lnTo>
                    <a:lnTo>
                      <a:pt x="1263" y="1076"/>
                    </a:lnTo>
                    <a:lnTo>
                      <a:pt x="1269" y="1029"/>
                    </a:lnTo>
                    <a:lnTo>
                      <a:pt x="1272" y="985"/>
                    </a:lnTo>
                    <a:lnTo>
                      <a:pt x="1275" y="943"/>
                    </a:lnTo>
                    <a:lnTo>
                      <a:pt x="1276" y="903"/>
                    </a:lnTo>
                    <a:lnTo>
                      <a:pt x="1276" y="868"/>
                    </a:lnTo>
                    <a:lnTo>
                      <a:pt x="1276" y="836"/>
                    </a:lnTo>
                    <a:lnTo>
                      <a:pt x="1275" y="808"/>
                    </a:lnTo>
                    <a:lnTo>
                      <a:pt x="1274" y="787"/>
                    </a:lnTo>
                    <a:lnTo>
                      <a:pt x="1272" y="769"/>
                    </a:lnTo>
                    <a:lnTo>
                      <a:pt x="1272" y="759"/>
                    </a:lnTo>
                    <a:lnTo>
                      <a:pt x="1271" y="755"/>
                    </a:lnTo>
                    <a:lnTo>
                      <a:pt x="1271" y="752"/>
                    </a:lnTo>
                    <a:lnTo>
                      <a:pt x="1271" y="750"/>
                    </a:lnTo>
                    <a:lnTo>
                      <a:pt x="1270" y="748"/>
                    </a:lnTo>
                    <a:lnTo>
                      <a:pt x="1266" y="688"/>
                    </a:lnTo>
                    <a:lnTo>
                      <a:pt x="1259" y="634"/>
                    </a:lnTo>
                    <a:lnTo>
                      <a:pt x="1247" y="582"/>
                    </a:lnTo>
                    <a:lnTo>
                      <a:pt x="1234" y="534"/>
                    </a:lnTo>
                    <a:lnTo>
                      <a:pt x="1218" y="491"/>
                    </a:lnTo>
                    <a:lnTo>
                      <a:pt x="1200" y="452"/>
                    </a:lnTo>
                    <a:lnTo>
                      <a:pt x="1179" y="416"/>
                    </a:lnTo>
                    <a:lnTo>
                      <a:pt x="1156" y="383"/>
                    </a:lnTo>
                    <a:lnTo>
                      <a:pt x="1133" y="353"/>
                    </a:lnTo>
                    <a:lnTo>
                      <a:pt x="1107" y="327"/>
                    </a:lnTo>
                    <a:lnTo>
                      <a:pt x="1080" y="303"/>
                    </a:lnTo>
                    <a:lnTo>
                      <a:pt x="1052" y="282"/>
                    </a:lnTo>
                    <a:lnTo>
                      <a:pt x="1023" y="265"/>
                    </a:lnTo>
                    <a:lnTo>
                      <a:pt x="994" y="248"/>
                    </a:lnTo>
                    <a:lnTo>
                      <a:pt x="964" y="235"/>
                    </a:lnTo>
                    <a:lnTo>
                      <a:pt x="934" y="223"/>
                    </a:lnTo>
                    <a:lnTo>
                      <a:pt x="904" y="214"/>
                    </a:lnTo>
                    <a:lnTo>
                      <a:pt x="874" y="207"/>
                    </a:lnTo>
                    <a:lnTo>
                      <a:pt x="846" y="201"/>
                    </a:lnTo>
                    <a:lnTo>
                      <a:pt x="817" y="197"/>
                    </a:lnTo>
                    <a:lnTo>
                      <a:pt x="789" y="193"/>
                    </a:lnTo>
                    <a:lnTo>
                      <a:pt x="762" y="191"/>
                    </a:lnTo>
                    <a:lnTo>
                      <a:pt x="736" y="190"/>
                    </a:lnTo>
                    <a:lnTo>
                      <a:pt x="728" y="190"/>
                    </a:lnTo>
                    <a:close/>
                    <a:moveTo>
                      <a:pt x="729" y="0"/>
                    </a:moveTo>
                    <a:lnTo>
                      <a:pt x="740" y="0"/>
                    </a:lnTo>
                    <a:lnTo>
                      <a:pt x="810" y="4"/>
                    </a:lnTo>
                    <a:lnTo>
                      <a:pt x="878" y="13"/>
                    </a:lnTo>
                    <a:lnTo>
                      <a:pt x="942" y="27"/>
                    </a:lnTo>
                    <a:lnTo>
                      <a:pt x="1004" y="47"/>
                    </a:lnTo>
                    <a:lnTo>
                      <a:pt x="1062" y="70"/>
                    </a:lnTo>
                    <a:lnTo>
                      <a:pt x="1119" y="99"/>
                    </a:lnTo>
                    <a:lnTo>
                      <a:pt x="1145" y="115"/>
                    </a:lnTo>
                    <a:lnTo>
                      <a:pt x="1171" y="132"/>
                    </a:lnTo>
                    <a:lnTo>
                      <a:pt x="1198" y="153"/>
                    </a:lnTo>
                    <a:lnTo>
                      <a:pt x="1225" y="176"/>
                    </a:lnTo>
                    <a:lnTo>
                      <a:pt x="1250" y="201"/>
                    </a:lnTo>
                    <a:lnTo>
                      <a:pt x="1276" y="228"/>
                    </a:lnTo>
                    <a:lnTo>
                      <a:pt x="1302" y="259"/>
                    </a:lnTo>
                    <a:lnTo>
                      <a:pt x="1326" y="292"/>
                    </a:lnTo>
                    <a:lnTo>
                      <a:pt x="1349" y="327"/>
                    </a:lnTo>
                    <a:lnTo>
                      <a:pt x="1370" y="366"/>
                    </a:lnTo>
                    <a:lnTo>
                      <a:pt x="1390" y="408"/>
                    </a:lnTo>
                    <a:lnTo>
                      <a:pt x="1407" y="454"/>
                    </a:lnTo>
                    <a:lnTo>
                      <a:pt x="1423" y="503"/>
                    </a:lnTo>
                    <a:lnTo>
                      <a:pt x="1436" y="556"/>
                    </a:lnTo>
                    <a:lnTo>
                      <a:pt x="1447" y="613"/>
                    </a:lnTo>
                    <a:lnTo>
                      <a:pt x="1455" y="673"/>
                    </a:lnTo>
                    <a:lnTo>
                      <a:pt x="1460" y="737"/>
                    </a:lnTo>
                    <a:lnTo>
                      <a:pt x="1460" y="747"/>
                    </a:lnTo>
                    <a:lnTo>
                      <a:pt x="1462" y="765"/>
                    </a:lnTo>
                    <a:lnTo>
                      <a:pt x="1463" y="789"/>
                    </a:lnTo>
                    <a:lnTo>
                      <a:pt x="1464" y="818"/>
                    </a:lnTo>
                    <a:lnTo>
                      <a:pt x="1465" y="852"/>
                    </a:lnTo>
                    <a:lnTo>
                      <a:pt x="1465" y="891"/>
                    </a:lnTo>
                    <a:lnTo>
                      <a:pt x="1464" y="933"/>
                    </a:lnTo>
                    <a:lnTo>
                      <a:pt x="1462" y="980"/>
                    </a:lnTo>
                    <a:lnTo>
                      <a:pt x="1458" y="1028"/>
                    </a:lnTo>
                    <a:lnTo>
                      <a:pt x="1453" y="1080"/>
                    </a:lnTo>
                    <a:lnTo>
                      <a:pt x="1445" y="1134"/>
                    </a:lnTo>
                    <a:lnTo>
                      <a:pt x="1435" y="1189"/>
                    </a:lnTo>
                    <a:lnTo>
                      <a:pt x="1422" y="1244"/>
                    </a:lnTo>
                    <a:lnTo>
                      <a:pt x="1406" y="1300"/>
                    </a:lnTo>
                    <a:lnTo>
                      <a:pt x="1388" y="1356"/>
                    </a:lnTo>
                    <a:lnTo>
                      <a:pt x="1366" y="1412"/>
                    </a:lnTo>
                    <a:lnTo>
                      <a:pt x="1340" y="1465"/>
                    </a:lnTo>
                    <a:lnTo>
                      <a:pt x="1311" y="1517"/>
                    </a:lnTo>
                    <a:lnTo>
                      <a:pt x="1277" y="1568"/>
                    </a:lnTo>
                    <a:lnTo>
                      <a:pt x="1239" y="1615"/>
                    </a:lnTo>
                    <a:lnTo>
                      <a:pt x="1197" y="1659"/>
                    </a:lnTo>
                    <a:lnTo>
                      <a:pt x="1150" y="1698"/>
                    </a:lnTo>
                    <a:lnTo>
                      <a:pt x="1102" y="1731"/>
                    </a:lnTo>
                    <a:lnTo>
                      <a:pt x="1049" y="1760"/>
                    </a:lnTo>
                    <a:lnTo>
                      <a:pt x="994" y="1784"/>
                    </a:lnTo>
                    <a:lnTo>
                      <a:pt x="936" y="1803"/>
                    </a:lnTo>
                    <a:lnTo>
                      <a:pt x="874" y="1817"/>
                    </a:lnTo>
                    <a:lnTo>
                      <a:pt x="810" y="1826"/>
                    </a:lnTo>
                    <a:lnTo>
                      <a:pt x="743" y="1829"/>
                    </a:lnTo>
                    <a:lnTo>
                      <a:pt x="721" y="1829"/>
                    </a:lnTo>
                    <a:lnTo>
                      <a:pt x="653" y="1826"/>
                    </a:lnTo>
                    <a:lnTo>
                      <a:pt x="589" y="1817"/>
                    </a:lnTo>
                    <a:lnTo>
                      <a:pt x="528" y="1803"/>
                    </a:lnTo>
                    <a:lnTo>
                      <a:pt x="471" y="1784"/>
                    </a:lnTo>
                    <a:lnTo>
                      <a:pt x="415" y="1760"/>
                    </a:lnTo>
                    <a:lnTo>
                      <a:pt x="363" y="1731"/>
                    </a:lnTo>
                    <a:lnTo>
                      <a:pt x="315" y="1698"/>
                    </a:lnTo>
                    <a:lnTo>
                      <a:pt x="268" y="1659"/>
                    </a:lnTo>
                    <a:lnTo>
                      <a:pt x="226" y="1615"/>
                    </a:lnTo>
                    <a:lnTo>
                      <a:pt x="188" y="1568"/>
                    </a:lnTo>
                    <a:lnTo>
                      <a:pt x="155" y="1517"/>
                    </a:lnTo>
                    <a:lnTo>
                      <a:pt x="125" y="1465"/>
                    </a:lnTo>
                    <a:lnTo>
                      <a:pt x="99" y="1412"/>
                    </a:lnTo>
                    <a:lnTo>
                      <a:pt x="77" y="1356"/>
                    </a:lnTo>
                    <a:lnTo>
                      <a:pt x="58" y="1300"/>
                    </a:lnTo>
                    <a:lnTo>
                      <a:pt x="43" y="1244"/>
                    </a:lnTo>
                    <a:lnTo>
                      <a:pt x="31" y="1189"/>
                    </a:lnTo>
                    <a:lnTo>
                      <a:pt x="20" y="1134"/>
                    </a:lnTo>
                    <a:lnTo>
                      <a:pt x="13" y="1080"/>
                    </a:lnTo>
                    <a:lnTo>
                      <a:pt x="7" y="1028"/>
                    </a:lnTo>
                    <a:lnTo>
                      <a:pt x="3" y="980"/>
                    </a:lnTo>
                    <a:lnTo>
                      <a:pt x="1" y="933"/>
                    </a:lnTo>
                    <a:lnTo>
                      <a:pt x="0" y="891"/>
                    </a:lnTo>
                    <a:lnTo>
                      <a:pt x="0" y="852"/>
                    </a:lnTo>
                    <a:lnTo>
                      <a:pt x="1" y="818"/>
                    </a:lnTo>
                    <a:lnTo>
                      <a:pt x="2" y="789"/>
                    </a:lnTo>
                    <a:lnTo>
                      <a:pt x="3" y="765"/>
                    </a:lnTo>
                    <a:lnTo>
                      <a:pt x="5" y="747"/>
                    </a:lnTo>
                    <a:lnTo>
                      <a:pt x="6" y="737"/>
                    </a:lnTo>
                    <a:lnTo>
                      <a:pt x="10" y="672"/>
                    </a:lnTo>
                    <a:lnTo>
                      <a:pt x="18" y="612"/>
                    </a:lnTo>
                    <a:lnTo>
                      <a:pt x="29" y="555"/>
                    </a:lnTo>
                    <a:lnTo>
                      <a:pt x="42" y="502"/>
                    </a:lnTo>
                    <a:lnTo>
                      <a:pt x="58" y="453"/>
                    </a:lnTo>
                    <a:lnTo>
                      <a:pt x="76" y="406"/>
                    </a:lnTo>
                    <a:lnTo>
                      <a:pt x="97" y="364"/>
                    </a:lnTo>
                    <a:lnTo>
                      <a:pt x="118" y="325"/>
                    </a:lnTo>
                    <a:lnTo>
                      <a:pt x="141" y="289"/>
                    </a:lnTo>
                    <a:lnTo>
                      <a:pt x="166" y="255"/>
                    </a:lnTo>
                    <a:lnTo>
                      <a:pt x="191" y="225"/>
                    </a:lnTo>
                    <a:lnTo>
                      <a:pt x="216" y="198"/>
                    </a:lnTo>
                    <a:lnTo>
                      <a:pt x="243" y="173"/>
                    </a:lnTo>
                    <a:lnTo>
                      <a:pt x="270" y="150"/>
                    </a:lnTo>
                    <a:lnTo>
                      <a:pt x="297" y="130"/>
                    </a:lnTo>
                    <a:lnTo>
                      <a:pt x="324" y="112"/>
                    </a:lnTo>
                    <a:lnTo>
                      <a:pt x="351" y="96"/>
                    </a:lnTo>
                    <a:lnTo>
                      <a:pt x="406" y="68"/>
                    </a:lnTo>
                    <a:lnTo>
                      <a:pt x="460" y="46"/>
                    </a:lnTo>
                    <a:lnTo>
                      <a:pt x="514" y="29"/>
                    </a:lnTo>
                    <a:lnTo>
                      <a:pt x="566" y="17"/>
                    </a:lnTo>
                    <a:lnTo>
                      <a:pt x="613" y="8"/>
                    </a:lnTo>
                    <a:lnTo>
                      <a:pt x="658" y="3"/>
                    </a:lnTo>
                    <a:lnTo>
                      <a:pt x="696" y="0"/>
                    </a:lnTo>
                    <a:lnTo>
                      <a:pt x="72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4" name="Freeform 212">
                <a:extLst>
                  <a:ext uri="{FF2B5EF4-FFF2-40B4-BE49-F238E27FC236}">
                    <a16:creationId xmlns:a16="http://schemas.microsoft.com/office/drawing/2014/main" xmlns="" id="{1B7D54A0-2CFD-41A7-AAB4-CDEEFA828762}"/>
                  </a:ext>
                </a:extLst>
              </p:cNvPr>
              <p:cNvSpPr>
                <a:spLocks/>
              </p:cNvSpPr>
              <p:nvPr/>
            </p:nvSpPr>
            <p:spPr bwMode="auto">
              <a:xfrm>
                <a:off x="1671638" y="5302250"/>
                <a:ext cx="458787" cy="249237"/>
              </a:xfrm>
              <a:custGeom>
                <a:avLst/>
                <a:gdLst>
                  <a:gd name="T0" fmla="*/ 1041 w 2887"/>
                  <a:gd name="T1" fmla="*/ 40 h 1572"/>
                  <a:gd name="T2" fmla="*/ 1047 w 2887"/>
                  <a:gd name="T3" fmla="*/ 141 h 1572"/>
                  <a:gd name="T4" fmla="*/ 994 w 2887"/>
                  <a:gd name="T5" fmla="*/ 189 h 1572"/>
                  <a:gd name="T6" fmla="*/ 876 w 2887"/>
                  <a:gd name="T7" fmla="*/ 260 h 1572"/>
                  <a:gd name="T8" fmla="*/ 681 w 2887"/>
                  <a:gd name="T9" fmla="*/ 358 h 1572"/>
                  <a:gd name="T10" fmla="*/ 432 w 2887"/>
                  <a:gd name="T11" fmla="*/ 451 h 1572"/>
                  <a:gd name="T12" fmla="*/ 269 w 2887"/>
                  <a:gd name="T13" fmla="*/ 541 h 1572"/>
                  <a:gd name="T14" fmla="*/ 207 w 2887"/>
                  <a:gd name="T15" fmla="*/ 688 h 1572"/>
                  <a:gd name="T16" fmla="*/ 190 w 2887"/>
                  <a:gd name="T17" fmla="*/ 860 h 1572"/>
                  <a:gd name="T18" fmla="*/ 192 w 2887"/>
                  <a:gd name="T19" fmla="*/ 988 h 1572"/>
                  <a:gd name="T20" fmla="*/ 251 w 2887"/>
                  <a:gd name="T21" fmla="*/ 1119 h 1572"/>
                  <a:gd name="T22" fmla="*/ 462 w 2887"/>
                  <a:gd name="T23" fmla="*/ 1211 h 1572"/>
                  <a:gd name="T24" fmla="*/ 794 w 2887"/>
                  <a:gd name="T25" fmla="*/ 1311 h 1572"/>
                  <a:gd name="T26" fmla="*/ 1237 w 2887"/>
                  <a:gd name="T27" fmla="*/ 1376 h 1572"/>
                  <a:gd name="T28" fmla="*/ 1748 w 2887"/>
                  <a:gd name="T29" fmla="*/ 1368 h 1572"/>
                  <a:gd name="T30" fmla="*/ 2170 w 2887"/>
                  <a:gd name="T31" fmla="*/ 1293 h 1572"/>
                  <a:gd name="T32" fmla="*/ 2479 w 2887"/>
                  <a:gd name="T33" fmla="*/ 1191 h 1572"/>
                  <a:gd name="T34" fmla="*/ 2662 w 2887"/>
                  <a:gd name="T35" fmla="*/ 1107 h 1572"/>
                  <a:gd name="T36" fmla="*/ 2697 w 2887"/>
                  <a:gd name="T37" fmla="*/ 950 h 1572"/>
                  <a:gd name="T38" fmla="*/ 2694 w 2887"/>
                  <a:gd name="T39" fmla="*/ 791 h 1572"/>
                  <a:gd name="T40" fmla="*/ 2663 w 2887"/>
                  <a:gd name="T41" fmla="*/ 625 h 1572"/>
                  <a:gd name="T42" fmla="*/ 2572 w 2887"/>
                  <a:gd name="T43" fmla="*/ 498 h 1572"/>
                  <a:gd name="T44" fmla="*/ 2350 w 2887"/>
                  <a:gd name="T45" fmla="*/ 416 h 1572"/>
                  <a:gd name="T46" fmla="*/ 2119 w 2887"/>
                  <a:gd name="T47" fmla="*/ 318 h 1572"/>
                  <a:gd name="T48" fmla="*/ 1953 w 2887"/>
                  <a:gd name="T49" fmla="*/ 227 h 1572"/>
                  <a:gd name="T50" fmla="*/ 1873 w 2887"/>
                  <a:gd name="T51" fmla="*/ 176 h 1572"/>
                  <a:gd name="T52" fmla="*/ 1828 w 2887"/>
                  <a:gd name="T53" fmla="*/ 101 h 1572"/>
                  <a:gd name="T54" fmla="*/ 1877 w 2887"/>
                  <a:gd name="T55" fmla="*/ 12 h 1572"/>
                  <a:gd name="T56" fmla="*/ 1977 w 2887"/>
                  <a:gd name="T57" fmla="*/ 18 h 1572"/>
                  <a:gd name="T58" fmla="*/ 2035 w 2887"/>
                  <a:gd name="T59" fmla="*/ 55 h 1572"/>
                  <a:gd name="T60" fmla="*/ 2188 w 2887"/>
                  <a:gd name="T61" fmla="*/ 141 h 1572"/>
                  <a:gd name="T62" fmla="*/ 2408 w 2887"/>
                  <a:gd name="T63" fmla="*/ 236 h 1572"/>
                  <a:gd name="T64" fmla="*/ 2568 w 2887"/>
                  <a:gd name="T65" fmla="*/ 285 h 1572"/>
                  <a:gd name="T66" fmla="*/ 2745 w 2887"/>
                  <a:gd name="T67" fmla="*/ 399 h 1572"/>
                  <a:gd name="T68" fmla="*/ 2839 w 2887"/>
                  <a:gd name="T69" fmla="*/ 557 h 1572"/>
                  <a:gd name="T70" fmla="*/ 2878 w 2887"/>
                  <a:gd name="T71" fmla="*/ 721 h 1572"/>
                  <a:gd name="T72" fmla="*/ 2886 w 2887"/>
                  <a:gd name="T73" fmla="*/ 855 h 1572"/>
                  <a:gd name="T74" fmla="*/ 2887 w 2887"/>
                  <a:gd name="T75" fmla="*/ 907 h 1572"/>
                  <a:gd name="T76" fmla="*/ 2879 w 2887"/>
                  <a:gd name="T77" fmla="*/ 1064 h 1572"/>
                  <a:gd name="T78" fmla="*/ 2844 w 2887"/>
                  <a:gd name="T79" fmla="*/ 1209 h 1572"/>
                  <a:gd name="T80" fmla="*/ 2788 w 2887"/>
                  <a:gd name="T81" fmla="*/ 1253 h 1572"/>
                  <a:gd name="T82" fmla="*/ 2651 w 2887"/>
                  <a:gd name="T83" fmla="*/ 1324 h 1572"/>
                  <a:gd name="T84" fmla="*/ 2411 w 2887"/>
                  <a:gd name="T85" fmla="*/ 1419 h 1572"/>
                  <a:gd name="T86" fmla="*/ 2071 w 2887"/>
                  <a:gd name="T87" fmla="*/ 1510 h 1572"/>
                  <a:gd name="T88" fmla="*/ 1640 w 2887"/>
                  <a:gd name="T89" fmla="*/ 1567 h 1572"/>
                  <a:gd name="T90" fmla="*/ 1143 w 2887"/>
                  <a:gd name="T91" fmla="*/ 1558 h 1572"/>
                  <a:gd name="T92" fmla="*/ 718 w 2887"/>
                  <a:gd name="T93" fmla="*/ 1488 h 1572"/>
                  <a:gd name="T94" fmla="*/ 392 w 2887"/>
                  <a:gd name="T95" fmla="*/ 1389 h 1572"/>
                  <a:gd name="T96" fmla="*/ 177 w 2887"/>
                  <a:gd name="T97" fmla="*/ 1295 h 1572"/>
                  <a:gd name="T98" fmla="*/ 77 w 2887"/>
                  <a:gd name="T99" fmla="*/ 1239 h 1572"/>
                  <a:gd name="T100" fmla="*/ 27 w 2887"/>
                  <a:gd name="T101" fmla="*/ 1164 h 1572"/>
                  <a:gd name="T102" fmla="*/ 3 w 2887"/>
                  <a:gd name="T103" fmla="*/ 994 h 1572"/>
                  <a:gd name="T104" fmla="*/ 0 w 2887"/>
                  <a:gd name="T105" fmla="*/ 873 h 1572"/>
                  <a:gd name="T106" fmla="*/ 4 w 2887"/>
                  <a:gd name="T107" fmla="*/ 780 h 1572"/>
                  <a:gd name="T108" fmla="*/ 27 w 2887"/>
                  <a:gd name="T109" fmla="*/ 624 h 1572"/>
                  <a:gd name="T110" fmla="*/ 95 w 2887"/>
                  <a:gd name="T111" fmla="*/ 459 h 1572"/>
                  <a:gd name="T112" fmla="*/ 237 w 2887"/>
                  <a:gd name="T113" fmla="*/ 322 h 1572"/>
                  <a:gd name="T114" fmla="*/ 379 w 2887"/>
                  <a:gd name="T115" fmla="*/ 269 h 1572"/>
                  <a:gd name="T116" fmla="*/ 619 w 2887"/>
                  <a:gd name="T117" fmla="*/ 179 h 1572"/>
                  <a:gd name="T118" fmla="*/ 800 w 2887"/>
                  <a:gd name="T119" fmla="*/ 85 h 1572"/>
                  <a:gd name="T120" fmla="*/ 900 w 2887"/>
                  <a:gd name="T121" fmla="*/ 24 h 1572"/>
                  <a:gd name="T122" fmla="*/ 970 w 2887"/>
                  <a:gd name="T123" fmla="*/ 0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7" h="1572">
                    <a:moveTo>
                      <a:pt x="970" y="0"/>
                    </a:moveTo>
                    <a:lnTo>
                      <a:pt x="991" y="3"/>
                    </a:lnTo>
                    <a:lnTo>
                      <a:pt x="1010" y="11"/>
                    </a:lnTo>
                    <a:lnTo>
                      <a:pt x="1027" y="24"/>
                    </a:lnTo>
                    <a:lnTo>
                      <a:pt x="1041" y="40"/>
                    </a:lnTo>
                    <a:lnTo>
                      <a:pt x="1053" y="59"/>
                    </a:lnTo>
                    <a:lnTo>
                      <a:pt x="1058" y="80"/>
                    </a:lnTo>
                    <a:lnTo>
                      <a:pt x="1059" y="100"/>
                    </a:lnTo>
                    <a:lnTo>
                      <a:pt x="1055" y="121"/>
                    </a:lnTo>
                    <a:lnTo>
                      <a:pt x="1047" y="141"/>
                    </a:lnTo>
                    <a:lnTo>
                      <a:pt x="1035" y="158"/>
                    </a:lnTo>
                    <a:lnTo>
                      <a:pt x="1018" y="173"/>
                    </a:lnTo>
                    <a:lnTo>
                      <a:pt x="1014" y="175"/>
                    </a:lnTo>
                    <a:lnTo>
                      <a:pt x="1006" y="181"/>
                    </a:lnTo>
                    <a:lnTo>
                      <a:pt x="994" y="189"/>
                    </a:lnTo>
                    <a:lnTo>
                      <a:pt x="977" y="199"/>
                    </a:lnTo>
                    <a:lnTo>
                      <a:pt x="956" y="212"/>
                    </a:lnTo>
                    <a:lnTo>
                      <a:pt x="934" y="226"/>
                    </a:lnTo>
                    <a:lnTo>
                      <a:pt x="906" y="243"/>
                    </a:lnTo>
                    <a:lnTo>
                      <a:pt x="876" y="260"/>
                    </a:lnTo>
                    <a:lnTo>
                      <a:pt x="842" y="279"/>
                    </a:lnTo>
                    <a:lnTo>
                      <a:pt x="806" y="298"/>
                    </a:lnTo>
                    <a:lnTo>
                      <a:pt x="766" y="317"/>
                    </a:lnTo>
                    <a:lnTo>
                      <a:pt x="725" y="338"/>
                    </a:lnTo>
                    <a:lnTo>
                      <a:pt x="681" y="358"/>
                    </a:lnTo>
                    <a:lnTo>
                      <a:pt x="635" y="378"/>
                    </a:lnTo>
                    <a:lnTo>
                      <a:pt x="587" y="398"/>
                    </a:lnTo>
                    <a:lnTo>
                      <a:pt x="536" y="416"/>
                    </a:lnTo>
                    <a:lnTo>
                      <a:pt x="484" y="434"/>
                    </a:lnTo>
                    <a:lnTo>
                      <a:pt x="432" y="451"/>
                    </a:lnTo>
                    <a:lnTo>
                      <a:pt x="377" y="466"/>
                    </a:lnTo>
                    <a:lnTo>
                      <a:pt x="344" y="479"/>
                    </a:lnTo>
                    <a:lnTo>
                      <a:pt x="315" y="497"/>
                    </a:lnTo>
                    <a:lnTo>
                      <a:pt x="290" y="518"/>
                    </a:lnTo>
                    <a:lnTo>
                      <a:pt x="269" y="541"/>
                    </a:lnTo>
                    <a:lnTo>
                      <a:pt x="251" y="566"/>
                    </a:lnTo>
                    <a:lnTo>
                      <a:pt x="237" y="594"/>
                    </a:lnTo>
                    <a:lnTo>
                      <a:pt x="224" y="624"/>
                    </a:lnTo>
                    <a:lnTo>
                      <a:pt x="214" y="655"/>
                    </a:lnTo>
                    <a:lnTo>
                      <a:pt x="207" y="688"/>
                    </a:lnTo>
                    <a:lnTo>
                      <a:pt x="200" y="721"/>
                    </a:lnTo>
                    <a:lnTo>
                      <a:pt x="196" y="755"/>
                    </a:lnTo>
                    <a:lnTo>
                      <a:pt x="193" y="791"/>
                    </a:lnTo>
                    <a:lnTo>
                      <a:pt x="191" y="825"/>
                    </a:lnTo>
                    <a:lnTo>
                      <a:pt x="190" y="860"/>
                    </a:lnTo>
                    <a:lnTo>
                      <a:pt x="189" y="868"/>
                    </a:lnTo>
                    <a:lnTo>
                      <a:pt x="189" y="877"/>
                    </a:lnTo>
                    <a:lnTo>
                      <a:pt x="189" y="911"/>
                    </a:lnTo>
                    <a:lnTo>
                      <a:pt x="190" y="949"/>
                    </a:lnTo>
                    <a:lnTo>
                      <a:pt x="192" y="988"/>
                    </a:lnTo>
                    <a:lnTo>
                      <a:pt x="195" y="1027"/>
                    </a:lnTo>
                    <a:lnTo>
                      <a:pt x="198" y="1063"/>
                    </a:lnTo>
                    <a:lnTo>
                      <a:pt x="203" y="1094"/>
                    </a:lnTo>
                    <a:lnTo>
                      <a:pt x="225" y="1106"/>
                    </a:lnTo>
                    <a:lnTo>
                      <a:pt x="251" y="1119"/>
                    </a:lnTo>
                    <a:lnTo>
                      <a:pt x="283" y="1136"/>
                    </a:lnTo>
                    <a:lnTo>
                      <a:pt x="320" y="1152"/>
                    </a:lnTo>
                    <a:lnTo>
                      <a:pt x="362" y="1172"/>
                    </a:lnTo>
                    <a:lnTo>
                      <a:pt x="409" y="1191"/>
                    </a:lnTo>
                    <a:lnTo>
                      <a:pt x="462" y="1211"/>
                    </a:lnTo>
                    <a:lnTo>
                      <a:pt x="519" y="1232"/>
                    </a:lnTo>
                    <a:lnTo>
                      <a:pt x="580" y="1252"/>
                    </a:lnTo>
                    <a:lnTo>
                      <a:pt x="647" y="1273"/>
                    </a:lnTo>
                    <a:lnTo>
                      <a:pt x="719" y="1293"/>
                    </a:lnTo>
                    <a:lnTo>
                      <a:pt x="794" y="1311"/>
                    </a:lnTo>
                    <a:lnTo>
                      <a:pt x="875" y="1328"/>
                    </a:lnTo>
                    <a:lnTo>
                      <a:pt x="959" y="1343"/>
                    </a:lnTo>
                    <a:lnTo>
                      <a:pt x="1047" y="1357"/>
                    </a:lnTo>
                    <a:lnTo>
                      <a:pt x="1140" y="1368"/>
                    </a:lnTo>
                    <a:lnTo>
                      <a:pt x="1237" y="1376"/>
                    </a:lnTo>
                    <a:lnTo>
                      <a:pt x="1339" y="1382"/>
                    </a:lnTo>
                    <a:lnTo>
                      <a:pt x="1444" y="1383"/>
                    </a:lnTo>
                    <a:lnTo>
                      <a:pt x="1549" y="1382"/>
                    </a:lnTo>
                    <a:lnTo>
                      <a:pt x="1651" y="1376"/>
                    </a:lnTo>
                    <a:lnTo>
                      <a:pt x="1748" y="1368"/>
                    </a:lnTo>
                    <a:lnTo>
                      <a:pt x="1841" y="1357"/>
                    </a:lnTo>
                    <a:lnTo>
                      <a:pt x="1929" y="1343"/>
                    </a:lnTo>
                    <a:lnTo>
                      <a:pt x="2014" y="1328"/>
                    </a:lnTo>
                    <a:lnTo>
                      <a:pt x="2095" y="1311"/>
                    </a:lnTo>
                    <a:lnTo>
                      <a:pt x="2170" y="1293"/>
                    </a:lnTo>
                    <a:lnTo>
                      <a:pt x="2241" y="1273"/>
                    </a:lnTo>
                    <a:lnTo>
                      <a:pt x="2307" y="1253"/>
                    </a:lnTo>
                    <a:lnTo>
                      <a:pt x="2369" y="1233"/>
                    </a:lnTo>
                    <a:lnTo>
                      <a:pt x="2426" y="1212"/>
                    </a:lnTo>
                    <a:lnTo>
                      <a:pt x="2479" y="1191"/>
                    </a:lnTo>
                    <a:lnTo>
                      <a:pt x="2525" y="1172"/>
                    </a:lnTo>
                    <a:lnTo>
                      <a:pt x="2568" y="1153"/>
                    </a:lnTo>
                    <a:lnTo>
                      <a:pt x="2604" y="1136"/>
                    </a:lnTo>
                    <a:lnTo>
                      <a:pt x="2636" y="1120"/>
                    </a:lnTo>
                    <a:lnTo>
                      <a:pt x="2662" y="1107"/>
                    </a:lnTo>
                    <a:lnTo>
                      <a:pt x="2682" y="1094"/>
                    </a:lnTo>
                    <a:lnTo>
                      <a:pt x="2688" y="1063"/>
                    </a:lnTo>
                    <a:lnTo>
                      <a:pt x="2692" y="1027"/>
                    </a:lnTo>
                    <a:lnTo>
                      <a:pt x="2695" y="989"/>
                    </a:lnTo>
                    <a:lnTo>
                      <a:pt x="2697" y="950"/>
                    </a:lnTo>
                    <a:lnTo>
                      <a:pt x="2697" y="911"/>
                    </a:lnTo>
                    <a:lnTo>
                      <a:pt x="2698" y="877"/>
                    </a:lnTo>
                    <a:lnTo>
                      <a:pt x="2697" y="860"/>
                    </a:lnTo>
                    <a:lnTo>
                      <a:pt x="2696" y="826"/>
                    </a:lnTo>
                    <a:lnTo>
                      <a:pt x="2694" y="791"/>
                    </a:lnTo>
                    <a:lnTo>
                      <a:pt x="2691" y="756"/>
                    </a:lnTo>
                    <a:lnTo>
                      <a:pt x="2687" y="722"/>
                    </a:lnTo>
                    <a:lnTo>
                      <a:pt x="2680" y="688"/>
                    </a:lnTo>
                    <a:lnTo>
                      <a:pt x="2673" y="656"/>
                    </a:lnTo>
                    <a:lnTo>
                      <a:pt x="2663" y="625"/>
                    </a:lnTo>
                    <a:lnTo>
                      <a:pt x="2650" y="595"/>
                    </a:lnTo>
                    <a:lnTo>
                      <a:pt x="2636" y="567"/>
                    </a:lnTo>
                    <a:lnTo>
                      <a:pt x="2617" y="541"/>
                    </a:lnTo>
                    <a:lnTo>
                      <a:pt x="2597" y="519"/>
                    </a:lnTo>
                    <a:lnTo>
                      <a:pt x="2572" y="498"/>
                    </a:lnTo>
                    <a:lnTo>
                      <a:pt x="2543" y="481"/>
                    </a:lnTo>
                    <a:lnTo>
                      <a:pt x="2510" y="466"/>
                    </a:lnTo>
                    <a:lnTo>
                      <a:pt x="2455" y="452"/>
                    </a:lnTo>
                    <a:lnTo>
                      <a:pt x="2401" y="435"/>
                    </a:lnTo>
                    <a:lnTo>
                      <a:pt x="2350" y="416"/>
                    </a:lnTo>
                    <a:lnTo>
                      <a:pt x="2300" y="398"/>
                    </a:lnTo>
                    <a:lnTo>
                      <a:pt x="2252" y="379"/>
                    </a:lnTo>
                    <a:lnTo>
                      <a:pt x="2205" y="359"/>
                    </a:lnTo>
                    <a:lnTo>
                      <a:pt x="2162" y="339"/>
                    </a:lnTo>
                    <a:lnTo>
                      <a:pt x="2119" y="318"/>
                    </a:lnTo>
                    <a:lnTo>
                      <a:pt x="2080" y="299"/>
                    </a:lnTo>
                    <a:lnTo>
                      <a:pt x="2044" y="279"/>
                    </a:lnTo>
                    <a:lnTo>
                      <a:pt x="2011" y="261"/>
                    </a:lnTo>
                    <a:lnTo>
                      <a:pt x="1980" y="244"/>
                    </a:lnTo>
                    <a:lnTo>
                      <a:pt x="1953" y="227"/>
                    </a:lnTo>
                    <a:lnTo>
                      <a:pt x="1929" y="213"/>
                    </a:lnTo>
                    <a:lnTo>
                      <a:pt x="1910" y="200"/>
                    </a:lnTo>
                    <a:lnTo>
                      <a:pt x="1893" y="190"/>
                    </a:lnTo>
                    <a:lnTo>
                      <a:pt x="1881" y="182"/>
                    </a:lnTo>
                    <a:lnTo>
                      <a:pt x="1873" y="176"/>
                    </a:lnTo>
                    <a:lnTo>
                      <a:pt x="1868" y="173"/>
                    </a:lnTo>
                    <a:lnTo>
                      <a:pt x="1852" y="158"/>
                    </a:lnTo>
                    <a:lnTo>
                      <a:pt x="1840" y="142"/>
                    </a:lnTo>
                    <a:lnTo>
                      <a:pt x="1831" y="122"/>
                    </a:lnTo>
                    <a:lnTo>
                      <a:pt x="1828" y="101"/>
                    </a:lnTo>
                    <a:lnTo>
                      <a:pt x="1829" y="81"/>
                    </a:lnTo>
                    <a:lnTo>
                      <a:pt x="1834" y="60"/>
                    </a:lnTo>
                    <a:lnTo>
                      <a:pt x="1845" y="41"/>
                    </a:lnTo>
                    <a:lnTo>
                      <a:pt x="1859" y="25"/>
                    </a:lnTo>
                    <a:lnTo>
                      <a:pt x="1877" y="12"/>
                    </a:lnTo>
                    <a:lnTo>
                      <a:pt x="1896" y="4"/>
                    </a:lnTo>
                    <a:lnTo>
                      <a:pt x="1917" y="1"/>
                    </a:lnTo>
                    <a:lnTo>
                      <a:pt x="1938" y="2"/>
                    </a:lnTo>
                    <a:lnTo>
                      <a:pt x="1957" y="7"/>
                    </a:lnTo>
                    <a:lnTo>
                      <a:pt x="1977" y="18"/>
                    </a:lnTo>
                    <a:lnTo>
                      <a:pt x="1980" y="20"/>
                    </a:lnTo>
                    <a:lnTo>
                      <a:pt x="1987" y="25"/>
                    </a:lnTo>
                    <a:lnTo>
                      <a:pt x="2000" y="32"/>
                    </a:lnTo>
                    <a:lnTo>
                      <a:pt x="2015" y="42"/>
                    </a:lnTo>
                    <a:lnTo>
                      <a:pt x="2035" y="55"/>
                    </a:lnTo>
                    <a:lnTo>
                      <a:pt x="2060" y="69"/>
                    </a:lnTo>
                    <a:lnTo>
                      <a:pt x="2086" y="86"/>
                    </a:lnTo>
                    <a:lnTo>
                      <a:pt x="2117" y="102"/>
                    </a:lnTo>
                    <a:lnTo>
                      <a:pt x="2150" y="121"/>
                    </a:lnTo>
                    <a:lnTo>
                      <a:pt x="2188" y="141"/>
                    </a:lnTo>
                    <a:lnTo>
                      <a:pt x="2227" y="159"/>
                    </a:lnTo>
                    <a:lnTo>
                      <a:pt x="2269" y="179"/>
                    </a:lnTo>
                    <a:lnTo>
                      <a:pt x="2313" y="198"/>
                    </a:lnTo>
                    <a:lnTo>
                      <a:pt x="2359" y="218"/>
                    </a:lnTo>
                    <a:lnTo>
                      <a:pt x="2408" y="236"/>
                    </a:lnTo>
                    <a:lnTo>
                      <a:pt x="2457" y="253"/>
                    </a:lnTo>
                    <a:lnTo>
                      <a:pt x="2508" y="269"/>
                    </a:lnTo>
                    <a:lnTo>
                      <a:pt x="2561" y="283"/>
                    </a:lnTo>
                    <a:lnTo>
                      <a:pt x="2564" y="284"/>
                    </a:lnTo>
                    <a:lnTo>
                      <a:pt x="2568" y="285"/>
                    </a:lnTo>
                    <a:lnTo>
                      <a:pt x="2611" y="303"/>
                    </a:lnTo>
                    <a:lnTo>
                      <a:pt x="2650" y="323"/>
                    </a:lnTo>
                    <a:lnTo>
                      <a:pt x="2685" y="346"/>
                    </a:lnTo>
                    <a:lnTo>
                      <a:pt x="2718" y="371"/>
                    </a:lnTo>
                    <a:lnTo>
                      <a:pt x="2745" y="399"/>
                    </a:lnTo>
                    <a:lnTo>
                      <a:pt x="2770" y="428"/>
                    </a:lnTo>
                    <a:lnTo>
                      <a:pt x="2791" y="459"/>
                    </a:lnTo>
                    <a:lnTo>
                      <a:pt x="2810" y="491"/>
                    </a:lnTo>
                    <a:lnTo>
                      <a:pt x="2826" y="524"/>
                    </a:lnTo>
                    <a:lnTo>
                      <a:pt x="2839" y="557"/>
                    </a:lnTo>
                    <a:lnTo>
                      <a:pt x="2851" y="590"/>
                    </a:lnTo>
                    <a:lnTo>
                      <a:pt x="2860" y="624"/>
                    </a:lnTo>
                    <a:lnTo>
                      <a:pt x="2867" y="657"/>
                    </a:lnTo>
                    <a:lnTo>
                      <a:pt x="2872" y="690"/>
                    </a:lnTo>
                    <a:lnTo>
                      <a:pt x="2878" y="721"/>
                    </a:lnTo>
                    <a:lnTo>
                      <a:pt x="2881" y="751"/>
                    </a:lnTo>
                    <a:lnTo>
                      <a:pt x="2883" y="780"/>
                    </a:lnTo>
                    <a:lnTo>
                      <a:pt x="2884" y="807"/>
                    </a:lnTo>
                    <a:lnTo>
                      <a:pt x="2885" y="832"/>
                    </a:lnTo>
                    <a:lnTo>
                      <a:pt x="2886" y="855"/>
                    </a:lnTo>
                    <a:lnTo>
                      <a:pt x="2886" y="864"/>
                    </a:lnTo>
                    <a:lnTo>
                      <a:pt x="2887" y="872"/>
                    </a:lnTo>
                    <a:lnTo>
                      <a:pt x="2887" y="874"/>
                    </a:lnTo>
                    <a:lnTo>
                      <a:pt x="2887" y="888"/>
                    </a:lnTo>
                    <a:lnTo>
                      <a:pt x="2887" y="907"/>
                    </a:lnTo>
                    <a:lnTo>
                      <a:pt x="2886" y="933"/>
                    </a:lnTo>
                    <a:lnTo>
                      <a:pt x="2886" y="962"/>
                    </a:lnTo>
                    <a:lnTo>
                      <a:pt x="2884" y="994"/>
                    </a:lnTo>
                    <a:lnTo>
                      <a:pt x="2882" y="1029"/>
                    </a:lnTo>
                    <a:lnTo>
                      <a:pt x="2879" y="1064"/>
                    </a:lnTo>
                    <a:lnTo>
                      <a:pt x="2875" y="1099"/>
                    </a:lnTo>
                    <a:lnTo>
                      <a:pt x="2868" y="1133"/>
                    </a:lnTo>
                    <a:lnTo>
                      <a:pt x="2861" y="1165"/>
                    </a:lnTo>
                    <a:lnTo>
                      <a:pt x="2853" y="1191"/>
                    </a:lnTo>
                    <a:lnTo>
                      <a:pt x="2844" y="1209"/>
                    </a:lnTo>
                    <a:lnTo>
                      <a:pt x="2831" y="1225"/>
                    </a:lnTo>
                    <a:lnTo>
                      <a:pt x="2817" y="1236"/>
                    </a:lnTo>
                    <a:lnTo>
                      <a:pt x="2812" y="1239"/>
                    </a:lnTo>
                    <a:lnTo>
                      <a:pt x="2802" y="1245"/>
                    </a:lnTo>
                    <a:lnTo>
                      <a:pt x="2788" y="1253"/>
                    </a:lnTo>
                    <a:lnTo>
                      <a:pt x="2769" y="1264"/>
                    </a:lnTo>
                    <a:lnTo>
                      <a:pt x="2746" y="1276"/>
                    </a:lnTo>
                    <a:lnTo>
                      <a:pt x="2720" y="1291"/>
                    </a:lnTo>
                    <a:lnTo>
                      <a:pt x="2688" y="1306"/>
                    </a:lnTo>
                    <a:lnTo>
                      <a:pt x="2651" y="1324"/>
                    </a:lnTo>
                    <a:lnTo>
                      <a:pt x="2612" y="1341"/>
                    </a:lnTo>
                    <a:lnTo>
                      <a:pt x="2568" y="1360"/>
                    </a:lnTo>
                    <a:lnTo>
                      <a:pt x="2519" y="1380"/>
                    </a:lnTo>
                    <a:lnTo>
                      <a:pt x="2467" y="1399"/>
                    </a:lnTo>
                    <a:lnTo>
                      <a:pt x="2411" y="1419"/>
                    </a:lnTo>
                    <a:lnTo>
                      <a:pt x="2351" y="1438"/>
                    </a:lnTo>
                    <a:lnTo>
                      <a:pt x="2287" y="1458"/>
                    </a:lnTo>
                    <a:lnTo>
                      <a:pt x="2219" y="1477"/>
                    </a:lnTo>
                    <a:lnTo>
                      <a:pt x="2146" y="1494"/>
                    </a:lnTo>
                    <a:lnTo>
                      <a:pt x="2071" y="1510"/>
                    </a:lnTo>
                    <a:lnTo>
                      <a:pt x="1992" y="1525"/>
                    </a:lnTo>
                    <a:lnTo>
                      <a:pt x="1910" y="1539"/>
                    </a:lnTo>
                    <a:lnTo>
                      <a:pt x="1823" y="1550"/>
                    </a:lnTo>
                    <a:lnTo>
                      <a:pt x="1734" y="1559"/>
                    </a:lnTo>
                    <a:lnTo>
                      <a:pt x="1640" y="1567"/>
                    </a:lnTo>
                    <a:lnTo>
                      <a:pt x="1544" y="1571"/>
                    </a:lnTo>
                    <a:lnTo>
                      <a:pt x="1444" y="1572"/>
                    </a:lnTo>
                    <a:lnTo>
                      <a:pt x="1341" y="1571"/>
                    </a:lnTo>
                    <a:lnTo>
                      <a:pt x="1240" y="1566"/>
                    </a:lnTo>
                    <a:lnTo>
                      <a:pt x="1143" y="1558"/>
                    </a:lnTo>
                    <a:lnTo>
                      <a:pt x="1050" y="1548"/>
                    </a:lnTo>
                    <a:lnTo>
                      <a:pt x="962" y="1536"/>
                    </a:lnTo>
                    <a:lnTo>
                      <a:pt x="876" y="1522"/>
                    </a:lnTo>
                    <a:lnTo>
                      <a:pt x="795" y="1506"/>
                    </a:lnTo>
                    <a:lnTo>
                      <a:pt x="718" y="1488"/>
                    </a:lnTo>
                    <a:lnTo>
                      <a:pt x="645" y="1469"/>
                    </a:lnTo>
                    <a:lnTo>
                      <a:pt x="575" y="1450"/>
                    </a:lnTo>
                    <a:lnTo>
                      <a:pt x="510" y="1430"/>
                    </a:lnTo>
                    <a:lnTo>
                      <a:pt x="449" y="1409"/>
                    </a:lnTo>
                    <a:lnTo>
                      <a:pt x="392" y="1389"/>
                    </a:lnTo>
                    <a:lnTo>
                      <a:pt x="341" y="1368"/>
                    </a:lnTo>
                    <a:lnTo>
                      <a:pt x="293" y="1349"/>
                    </a:lnTo>
                    <a:lnTo>
                      <a:pt x="250" y="1330"/>
                    </a:lnTo>
                    <a:lnTo>
                      <a:pt x="211" y="1311"/>
                    </a:lnTo>
                    <a:lnTo>
                      <a:pt x="177" y="1295"/>
                    </a:lnTo>
                    <a:lnTo>
                      <a:pt x="148" y="1279"/>
                    </a:lnTo>
                    <a:lnTo>
                      <a:pt x="123" y="1266"/>
                    </a:lnTo>
                    <a:lnTo>
                      <a:pt x="103" y="1254"/>
                    </a:lnTo>
                    <a:lnTo>
                      <a:pt x="88" y="1246"/>
                    </a:lnTo>
                    <a:lnTo>
                      <a:pt x="77" y="1239"/>
                    </a:lnTo>
                    <a:lnTo>
                      <a:pt x="72" y="1236"/>
                    </a:lnTo>
                    <a:lnTo>
                      <a:pt x="57" y="1225"/>
                    </a:lnTo>
                    <a:lnTo>
                      <a:pt x="44" y="1209"/>
                    </a:lnTo>
                    <a:lnTo>
                      <a:pt x="36" y="1191"/>
                    </a:lnTo>
                    <a:lnTo>
                      <a:pt x="27" y="1164"/>
                    </a:lnTo>
                    <a:lnTo>
                      <a:pt x="20" y="1133"/>
                    </a:lnTo>
                    <a:lnTo>
                      <a:pt x="13" y="1098"/>
                    </a:lnTo>
                    <a:lnTo>
                      <a:pt x="8" y="1063"/>
                    </a:lnTo>
                    <a:lnTo>
                      <a:pt x="5" y="1028"/>
                    </a:lnTo>
                    <a:lnTo>
                      <a:pt x="3" y="994"/>
                    </a:lnTo>
                    <a:lnTo>
                      <a:pt x="1" y="961"/>
                    </a:lnTo>
                    <a:lnTo>
                      <a:pt x="0" y="932"/>
                    </a:lnTo>
                    <a:lnTo>
                      <a:pt x="0" y="907"/>
                    </a:lnTo>
                    <a:lnTo>
                      <a:pt x="0" y="887"/>
                    </a:lnTo>
                    <a:lnTo>
                      <a:pt x="0" y="873"/>
                    </a:lnTo>
                    <a:lnTo>
                      <a:pt x="0" y="871"/>
                    </a:lnTo>
                    <a:lnTo>
                      <a:pt x="1" y="854"/>
                    </a:lnTo>
                    <a:lnTo>
                      <a:pt x="1" y="832"/>
                    </a:lnTo>
                    <a:lnTo>
                      <a:pt x="2" y="807"/>
                    </a:lnTo>
                    <a:lnTo>
                      <a:pt x="4" y="780"/>
                    </a:lnTo>
                    <a:lnTo>
                      <a:pt x="6" y="751"/>
                    </a:lnTo>
                    <a:lnTo>
                      <a:pt x="9" y="721"/>
                    </a:lnTo>
                    <a:lnTo>
                      <a:pt x="13" y="689"/>
                    </a:lnTo>
                    <a:lnTo>
                      <a:pt x="20" y="657"/>
                    </a:lnTo>
                    <a:lnTo>
                      <a:pt x="27" y="624"/>
                    </a:lnTo>
                    <a:lnTo>
                      <a:pt x="36" y="590"/>
                    </a:lnTo>
                    <a:lnTo>
                      <a:pt x="48" y="557"/>
                    </a:lnTo>
                    <a:lnTo>
                      <a:pt x="61" y="523"/>
                    </a:lnTo>
                    <a:lnTo>
                      <a:pt x="76" y="491"/>
                    </a:lnTo>
                    <a:lnTo>
                      <a:pt x="95" y="459"/>
                    </a:lnTo>
                    <a:lnTo>
                      <a:pt x="117" y="428"/>
                    </a:lnTo>
                    <a:lnTo>
                      <a:pt x="142" y="399"/>
                    </a:lnTo>
                    <a:lnTo>
                      <a:pt x="169" y="371"/>
                    </a:lnTo>
                    <a:lnTo>
                      <a:pt x="200" y="345"/>
                    </a:lnTo>
                    <a:lnTo>
                      <a:pt x="237" y="322"/>
                    </a:lnTo>
                    <a:lnTo>
                      <a:pt x="276" y="302"/>
                    </a:lnTo>
                    <a:lnTo>
                      <a:pt x="319" y="285"/>
                    </a:lnTo>
                    <a:lnTo>
                      <a:pt x="322" y="284"/>
                    </a:lnTo>
                    <a:lnTo>
                      <a:pt x="326" y="283"/>
                    </a:lnTo>
                    <a:lnTo>
                      <a:pt x="379" y="269"/>
                    </a:lnTo>
                    <a:lnTo>
                      <a:pt x="430" y="252"/>
                    </a:lnTo>
                    <a:lnTo>
                      <a:pt x="479" y="236"/>
                    </a:lnTo>
                    <a:lnTo>
                      <a:pt x="528" y="217"/>
                    </a:lnTo>
                    <a:lnTo>
                      <a:pt x="574" y="197"/>
                    </a:lnTo>
                    <a:lnTo>
                      <a:pt x="619" y="179"/>
                    </a:lnTo>
                    <a:lnTo>
                      <a:pt x="660" y="159"/>
                    </a:lnTo>
                    <a:lnTo>
                      <a:pt x="699" y="140"/>
                    </a:lnTo>
                    <a:lnTo>
                      <a:pt x="736" y="120"/>
                    </a:lnTo>
                    <a:lnTo>
                      <a:pt x="769" y="102"/>
                    </a:lnTo>
                    <a:lnTo>
                      <a:pt x="800" y="85"/>
                    </a:lnTo>
                    <a:lnTo>
                      <a:pt x="827" y="69"/>
                    </a:lnTo>
                    <a:lnTo>
                      <a:pt x="851" y="55"/>
                    </a:lnTo>
                    <a:lnTo>
                      <a:pt x="872" y="42"/>
                    </a:lnTo>
                    <a:lnTo>
                      <a:pt x="887" y="32"/>
                    </a:lnTo>
                    <a:lnTo>
                      <a:pt x="900" y="24"/>
                    </a:lnTo>
                    <a:lnTo>
                      <a:pt x="907" y="19"/>
                    </a:lnTo>
                    <a:lnTo>
                      <a:pt x="910" y="17"/>
                    </a:lnTo>
                    <a:lnTo>
                      <a:pt x="929" y="6"/>
                    </a:lnTo>
                    <a:lnTo>
                      <a:pt x="949" y="1"/>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grpSp>
        <p:nvGrpSpPr>
          <p:cNvPr id="30" name="组合 29">
            <a:extLst>
              <a:ext uri="{FF2B5EF4-FFF2-40B4-BE49-F238E27FC236}">
                <a16:creationId xmlns:a16="http://schemas.microsoft.com/office/drawing/2014/main" xmlns="" id="{28D16BB0-A331-40FA-A657-09E269EA4B5D}"/>
              </a:ext>
            </a:extLst>
          </p:cNvPr>
          <p:cNvGrpSpPr/>
          <p:nvPr/>
        </p:nvGrpSpPr>
        <p:grpSpPr>
          <a:xfrm>
            <a:off x="8301278" y="1832109"/>
            <a:ext cx="3348214" cy="1303768"/>
            <a:chOff x="1367406" y="2872972"/>
            <a:chExt cx="3348214" cy="1303768"/>
          </a:xfrm>
        </p:grpSpPr>
        <p:sp>
          <p:nvSpPr>
            <p:cNvPr id="31" name="文本框 30">
              <a:extLst>
                <a:ext uri="{FF2B5EF4-FFF2-40B4-BE49-F238E27FC236}">
                  <a16:creationId xmlns:a16="http://schemas.microsoft.com/office/drawing/2014/main" xmlns="" id="{5DFF5041-3CCE-489A-A8C7-E58C09C4BEAD}"/>
                </a:ext>
              </a:extLst>
            </p:cNvPr>
            <p:cNvSpPr txBox="1"/>
            <p:nvPr/>
          </p:nvSpPr>
          <p:spPr>
            <a:xfrm>
              <a:off x="1389051" y="3253410"/>
              <a:ext cx="3326569" cy="923330"/>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32" name="矩形 31">
              <a:extLst>
                <a:ext uri="{FF2B5EF4-FFF2-40B4-BE49-F238E27FC236}">
                  <a16:creationId xmlns:a16="http://schemas.microsoft.com/office/drawing/2014/main" xmlns="" id="{D3BBA053-6C94-4ECB-BD2D-C4B08C4AEC60}"/>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33" name="组合 32">
            <a:extLst>
              <a:ext uri="{FF2B5EF4-FFF2-40B4-BE49-F238E27FC236}">
                <a16:creationId xmlns:a16="http://schemas.microsoft.com/office/drawing/2014/main" xmlns="" id="{5F011580-6346-4350-808D-746CB489D3F2}"/>
              </a:ext>
            </a:extLst>
          </p:cNvPr>
          <p:cNvGrpSpPr/>
          <p:nvPr/>
        </p:nvGrpSpPr>
        <p:grpSpPr>
          <a:xfrm>
            <a:off x="8301277" y="3900090"/>
            <a:ext cx="3348214" cy="1303768"/>
            <a:chOff x="1367406" y="2872972"/>
            <a:chExt cx="3348214" cy="1303768"/>
          </a:xfrm>
        </p:grpSpPr>
        <p:sp>
          <p:nvSpPr>
            <p:cNvPr id="34" name="文本框 33">
              <a:extLst>
                <a:ext uri="{FF2B5EF4-FFF2-40B4-BE49-F238E27FC236}">
                  <a16:creationId xmlns:a16="http://schemas.microsoft.com/office/drawing/2014/main" xmlns="" id="{D7292454-E6CF-442D-A886-BA9DB472B5CD}"/>
                </a:ext>
              </a:extLst>
            </p:cNvPr>
            <p:cNvSpPr txBox="1"/>
            <p:nvPr/>
          </p:nvSpPr>
          <p:spPr>
            <a:xfrm>
              <a:off x="1389051" y="3253410"/>
              <a:ext cx="3326569" cy="923330"/>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35" name="矩形 34">
              <a:extLst>
                <a:ext uri="{FF2B5EF4-FFF2-40B4-BE49-F238E27FC236}">
                  <a16:creationId xmlns:a16="http://schemas.microsoft.com/office/drawing/2014/main" xmlns="" id="{FB49E152-7E58-4CC3-A641-68DDC0CE01C2}"/>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36" name="组合 35">
            <a:extLst>
              <a:ext uri="{FF2B5EF4-FFF2-40B4-BE49-F238E27FC236}">
                <a16:creationId xmlns:a16="http://schemas.microsoft.com/office/drawing/2014/main" xmlns="" id="{CC855EAC-C6B2-405C-87A6-FDCCA4887CA8}"/>
              </a:ext>
            </a:extLst>
          </p:cNvPr>
          <p:cNvGrpSpPr/>
          <p:nvPr/>
        </p:nvGrpSpPr>
        <p:grpSpPr>
          <a:xfrm>
            <a:off x="813415" y="1910277"/>
            <a:ext cx="3348214" cy="1303768"/>
            <a:chOff x="1367406" y="2872972"/>
            <a:chExt cx="3348214" cy="1303768"/>
          </a:xfrm>
        </p:grpSpPr>
        <p:sp>
          <p:nvSpPr>
            <p:cNvPr id="37" name="文本框 36">
              <a:extLst>
                <a:ext uri="{FF2B5EF4-FFF2-40B4-BE49-F238E27FC236}">
                  <a16:creationId xmlns:a16="http://schemas.microsoft.com/office/drawing/2014/main" xmlns="" id="{F7583487-AB07-4EE5-9E56-FF613D48C591}"/>
                </a:ext>
              </a:extLst>
            </p:cNvPr>
            <p:cNvSpPr txBox="1"/>
            <p:nvPr/>
          </p:nvSpPr>
          <p:spPr>
            <a:xfrm>
              <a:off x="1389051" y="3253410"/>
              <a:ext cx="3326569" cy="923330"/>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38" name="矩形 37">
              <a:extLst>
                <a:ext uri="{FF2B5EF4-FFF2-40B4-BE49-F238E27FC236}">
                  <a16:creationId xmlns:a16="http://schemas.microsoft.com/office/drawing/2014/main" xmlns="" id="{0FCE9FC1-D403-411C-A21D-592E727467E4}"/>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39" name="组合 38">
            <a:extLst>
              <a:ext uri="{FF2B5EF4-FFF2-40B4-BE49-F238E27FC236}">
                <a16:creationId xmlns:a16="http://schemas.microsoft.com/office/drawing/2014/main" xmlns="" id="{DED4D8DC-0BB2-4AE0-B67B-0B9DF8693028}"/>
              </a:ext>
            </a:extLst>
          </p:cNvPr>
          <p:cNvGrpSpPr/>
          <p:nvPr/>
        </p:nvGrpSpPr>
        <p:grpSpPr>
          <a:xfrm>
            <a:off x="850646" y="3875549"/>
            <a:ext cx="3348214" cy="1303768"/>
            <a:chOff x="1367406" y="2872972"/>
            <a:chExt cx="3348214" cy="1303768"/>
          </a:xfrm>
        </p:grpSpPr>
        <p:sp>
          <p:nvSpPr>
            <p:cNvPr id="40" name="文本框 39">
              <a:extLst>
                <a:ext uri="{FF2B5EF4-FFF2-40B4-BE49-F238E27FC236}">
                  <a16:creationId xmlns:a16="http://schemas.microsoft.com/office/drawing/2014/main" xmlns="" id="{4FF084D4-8A8D-47CA-BD56-71C6C9F401B2}"/>
                </a:ext>
              </a:extLst>
            </p:cNvPr>
            <p:cNvSpPr txBox="1"/>
            <p:nvPr/>
          </p:nvSpPr>
          <p:spPr>
            <a:xfrm>
              <a:off x="1389051" y="3253410"/>
              <a:ext cx="3326569" cy="923330"/>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a:t>
              </a:r>
            </a:p>
          </p:txBody>
        </p:sp>
        <p:sp>
          <p:nvSpPr>
            <p:cNvPr id="41" name="矩形 40">
              <a:extLst>
                <a:ext uri="{FF2B5EF4-FFF2-40B4-BE49-F238E27FC236}">
                  <a16:creationId xmlns:a16="http://schemas.microsoft.com/office/drawing/2014/main" xmlns="" id="{E1642B74-F51D-43DA-85E9-62B41F2DD016}"/>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spTree>
    <p:extLst>
      <p:ext uri="{BB962C8B-B14F-4D97-AF65-F5344CB8AC3E}">
        <p14:creationId xmlns:p14="http://schemas.microsoft.com/office/powerpoint/2010/main" val="171499530"/>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pic>
        <p:nvPicPr>
          <p:cNvPr id="5" name="图片 4">
            <a:extLst>
              <a:ext uri="{FF2B5EF4-FFF2-40B4-BE49-F238E27FC236}">
                <a16:creationId xmlns:a16="http://schemas.microsoft.com/office/drawing/2014/main" xmlns="" id="{57AF0CF3-72AE-4233-A21D-EFE4D3E50DE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945896" y="370654"/>
            <a:ext cx="3484701" cy="6116691"/>
          </a:xfrm>
          <a:prstGeom prst="rect">
            <a:avLst/>
          </a:prstGeom>
        </p:spPr>
      </p:pic>
      <p:grpSp>
        <p:nvGrpSpPr>
          <p:cNvPr id="6" name="组合 5">
            <a:extLst>
              <a:ext uri="{FF2B5EF4-FFF2-40B4-BE49-F238E27FC236}">
                <a16:creationId xmlns:a16="http://schemas.microsoft.com/office/drawing/2014/main" xmlns="" id="{963E60F9-28C9-4D2D-B548-83B924A4A49D}"/>
              </a:ext>
            </a:extLst>
          </p:cNvPr>
          <p:cNvGrpSpPr/>
          <p:nvPr/>
        </p:nvGrpSpPr>
        <p:grpSpPr>
          <a:xfrm>
            <a:off x="1410121" y="1703755"/>
            <a:ext cx="6425836" cy="1857766"/>
            <a:chOff x="1367406" y="2872972"/>
            <a:chExt cx="6425836" cy="1857766"/>
          </a:xfrm>
        </p:grpSpPr>
        <p:sp>
          <p:nvSpPr>
            <p:cNvPr id="7" name="文本框 6">
              <a:extLst>
                <a:ext uri="{FF2B5EF4-FFF2-40B4-BE49-F238E27FC236}">
                  <a16:creationId xmlns:a16="http://schemas.microsoft.com/office/drawing/2014/main" xmlns="" id="{A3039C1F-1E12-441E-BDD4-1DD3BB46DED9}"/>
                </a:ext>
              </a:extLst>
            </p:cNvPr>
            <p:cNvSpPr txBox="1"/>
            <p:nvPr/>
          </p:nvSpPr>
          <p:spPr>
            <a:xfrm>
              <a:off x="1389052" y="3253410"/>
              <a:ext cx="6404190" cy="1477328"/>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p>
            <a:p>
              <a:endParaRPr kumimoji="1" lang="zh-CN" altLang="en-US" dirty="0">
                <a:cs typeface="+mn-ea"/>
                <a:sym typeface="+mn-lt"/>
              </a:endParaRPr>
            </a:p>
          </p:txBody>
        </p:sp>
        <p:sp>
          <p:nvSpPr>
            <p:cNvPr id="8" name="矩形 7">
              <a:extLst>
                <a:ext uri="{FF2B5EF4-FFF2-40B4-BE49-F238E27FC236}">
                  <a16:creationId xmlns:a16="http://schemas.microsoft.com/office/drawing/2014/main" xmlns="" id="{E24BEF95-3EEF-44D2-B61E-16D95C9B46EE}"/>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9" name="组合 8">
            <a:extLst>
              <a:ext uri="{FF2B5EF4-FFF2-40B4-BE49-F238E27FC236}">
                <a16:creationId xmlns:a16="http://schemas.microsoft.com/office/drawing/2014/main" xmlns="" id="{212018FC-0ED0-4623-A62D-5394AB178202}"/>
              </a:ext>
            </a:extLst>
          </p:cNvPr>
          <p:cNvGrpSpPr/>
          <p:nvPr/>
        </p:nvGrpSpPr>
        <p:grpSpPr>
          <a:xfrm>
            <a:off x="1410121" y="3582250"/>
            <a:ext cx="6425836" cy="1857766"/>
            <a:chOff x="1367406" y="2872972"/>
            <a:chExt cx="6425836" cy="1857766"/>
          </a:xfrm>
        </p:grpSpPr>
        <p:sp>
          <p:nvSpPr>
            <p:cNvPr id="10" name="文本框 9">
              <a:extLst>
                <a:ext uri="{FF2B5EF4-FFF2-40B4-BE49-F238E27FC236}">
                  <a16:creationId xmlns:a16="http://schemas.microsoft.com/office/drawing/2014/main" xmlns="" id="{CE4AD0B6-3485-456C-AD43-7B56288DCFC4}"/>
                </a:ext>
              </a:extLst>
            </p:cNvPr>
            <p:cNvSpPr txBox="1"/>
            <p:nvPr/>
          </p:nvSpPr>
          <p:spPr>
            <a:xfrm>
              <a:off x="1389052" y="3253410"/>
              <a:ext cx="6404190" cy="1477328"/>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p>
            <a:p>
              <a:endParaRPr kumimoji="1" lang="zh-CN" altLang="en-US" dirty="0">
                <a:cs typeface="+mn-ea"/>
                <a:sym typeface="+mn-lt"/>
              </a:endParaRPr>
            </a:p>
          </p:txBody>
        </p:sp>
        <p:sp>
          <p:nvSpPr>
            <p:cNvPr id="11" name="矩形 10">
              <a:extLst>
                <a:ext uri="{FF2B5EF4-FFF2-40B4-BE49-F238E27FC236}">
                  <a16:creationId xmlns:a16="http://schemas.microsoft.com/office/drawing/2014/main" xmlns="" id="{265C57D8-AF18-40D4-BFD7-A7CBD68BF653}"/>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spTree>
    <p:extLst>
      <p:ext uri="{BB962C8B-B14F-4D97-AF65-F5344CB8AC3E}">
        <p14:creationId xmlns:p14="http://schemas.microsoft.com/office/powerpoint/2010/main" val="2243455466"/>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08522DF-F1BF-44DB-8B2D-08825344118F}"/>
              </a:ext>
            </a:extLst>
          </p:cNvPr>
          <p:cNvGrpSpPr/>
          <p:nvPr/>
        </p:nvGrpSpPr>
        <p:grpSpPr>
          <a:xfrm>
            <a:off x="761403" y="554911"/>
            <a:ext cx="3108233" cy="584776"/>
            <a:chOff x="761403" y="554911"/>
            <a:chExt cx="3108233" cy="584776"/>
          </a:xfrm>
        </p:grpSpPr>
        <p:pic>
          <p:nvPicPr>
            <p:cNvPr id="2" name="图片 1">
              <a:extLst>
                <a:ext uri="{FF2B5EF4-FFF2-40B4-BE49-F238E27FC236}">
                  <a16:creationId xmlns:a16="http://schemas.microsoft.com/office/drawing/2014/main" xmlns="" id="{B388675C-010A-43AE-8557-EC0307F85EEE}"/>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403" y="554911"/>
              <a:ext cx="538779" cy="584775"/>
            </a:xfrm>
            <a:prstGeom prst="rect">
              <a:avLst/>
            </a:prstGeom>
          </p:spPr>
        </p:pic>
        <p:sp>
          <p:nvSpPr>
            <p:cNvPr id="3" name="文本框 2">
              <a:extLst>
                <a:ext uri="{FF2B5EF4-FFF2-40B4-BE49-F238E27FC236}">
                  <a16:creationId xmlns:a16="http://schemas.microsoft.com/office/drawing/2014/main" xmlns="" id="{36B689D1-0D66-46CA-A180-A4C5AC1A8D35}"/>
                </a:ext>
              </a:extLst>
            </p:cNvPr>
            <p:cNvSpPr txBox="1"/>
            <p:nvPr/>
          </p:nvSpPr>
          <p:spPr>
            <a:xfrm>
              <a:off x="1300182" y="554912"/>
              <a:ext cx="2569454" cy="584775"/>
            </a:xfrm>
            <a:prstGeom prst="rect">
              <a:avLst/>
            </a:prstGeom>
            <a:noFill/>
          </p:spPr>
          <p:txBody>
            <a:bodyPr wrap="square" rtlCol="0">
              <a:spAutoFit/>
            </a:bodyPr>
            <a:lstStyle/>
            <a:p>
              <a:r>
                <a:rPr lang="zh-CN" altLang="en-US" sz="3200" dirty="0">
                  <a:ln w="12700">
                    <a:solidFill>
                      <a:schemeClr val="tx1">
                        <a:lumMod val="95000"/>
                        <a:lumOff val="5000"/>
                      </a:schemeClr>
                    </a:solidFill>
                  </a:ln>
                  <a:solidFill>
                    <a:srgbClr val="FFA300"/>
                  </a:solidFill>
                  <a:cs typeface="+mn-ea"/>
                  <a:sym typeface="+mn-lt"/>
                </a:rPr>
                <a:t>请输入标题</a:t>
              </a:r>
            </a:p>
          </p:txBody>
        </p:sp>
      </p:grpSp>
      <p:grpSp>
        <p:nvGrpSpPr>
          <p:cNvPr id="17" name="组合 16">
            <a:extLst>
              <a:ext uri="{FF2B5EF4-FFF2-40B4-BE49-F238E27FC236}">
                <a16:creationId xmlns:a16="http://schemas.microsoft.com/office/drawing/2014/main" xmlns="" id="{43513AC7-2885-41F1-AF50-BD953243B1AB}"/>
              </a:ext>
            </a:extLst>
          </p:cNvPr>
          <p:cNvGrpSpPr/>
          <p:nvPr/>
        </p:nvGrpSpPr>
        <p:grpSpPr>
          <a:xfrm>
            <a:off x="3909606" y="1241918"/>
            <a:ext cx="4372788" cy="4374164"/>
            <a:chOff x="3909606" y="1930399"/>
            <a:chExt cx="4372788" cy="4374164"/>
          </a:xfrm>
          <a:solidFill>
            <a:srgbClr val="FFA300"/>
          </a:solidFill>
        </p:grpSpPr>
        <p:sp>
          <p:nvSpPr>
            <p:cNvPr id="9" name="Freeform 5">
              <a:extLst>
                <a:ext uri="{FF2B5EF4-FFF2-40B4-BE49-F238E27FC236}">
                  <a16:creationId xmlns:a16="http://schemas.microsoft.com/office/drawing/2014/main" xmlns="" id="{87336053-E56C-44FE-9A42-CE8D3872415C}"/>
                </a:ext>
              </a:extLst>
            </p:cNvPr>
            <p:cNvSpPr>
              <a:spLocks/>
            </p:cNvSpPr>
            <p:nvPr/>
          </p:nvSpPr>
          <p:spPr bwMode="auto">
            <a:xfrm>
              <a:off x="4076359" y="4229109"/>
              <a:ext cx="1201724" cy="1442896"/>
            </a:xfrm>
            <a:custGeom>
              <a:avLst/>
              <a:gdLst>
                <a:gd name="T0" fmla="*/ 721 w 721"/>
                <a:gd name="T1" fmla="*/ 504 h 866"/>
                <a:gd name="T2" fmla="*/ 511 w 721"/>
                <a:gd name="T3" fmla="*/ 0 h 866"/>
                <a:gd name="T4" fmla="*/ 0 w 721"/>
                <a:gd name="T5" fmla="*/ 0 h 866"/>
                <a:gd name="T6" fmla="*/ 359 w 721"/>
                <a:gd name="T7" fmla="*/ 866 h 866"/>
                <a:gd name="T8" fmla="*/ 721 w 721"/>
                <a:gd name="T9" fmla="*/ 504 h 866"/>
              </a:gdLst>
              <a:ahLst/>
              <a:cxnLst>
                <a:cxn ang="0">
                  <a:pos x="T0" y="T1"/>
                </a:cxn>
                <a:cxn ang="0">
                  <a:pos x="T2" y="T3"/>
                </a:cxn>
                <a:cxn ang="0">
                  <a:pos x="T4" y="T5"/>
                </a:cxn>
                <a:cxn ang="0">
                  <a:pos x="T6" y="T7"/>
                </a:cxn>
                <a:cxn ang="0">
                  <a:pos x="T8" y="T9"/>
                </a:cxn>
              </a:cxnLst>
              <a:rect l="0" t="0" r="r" b="b"/>
              <a:pathLst>
                <a:path w="721" h="866">
                  <a:moveTo>
                    <a:pt x="721" y="504"/>
                  </a:moveTo>
                  <a:cubicBezTo>
                    <a:pt x="594" y="373"/>
                    <a:pt x="515" y="196"/>
                    <a:pt x="511" y="0"/>
                  </a:cubicBezTo>
                  <a:cubicBezTo>
                    <a:pt x="0" y="0"/>
                    <a:pt x="0" y="0"/>
                    <a:pt x="0" y="0"/>
                  </a:cubicBezTo>
                  <a:cubicBezTo>
                    <a:pt x="4" y="336"/>
                    <a:pt x="140" y="642"/>
                    <a:pt x="359" y="866"/>
                  </a:cubicBezTo>
                  <a:lnTo>
                    <a:pt x="721" y="504"/>
                  </a:ln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0" name="Freeform 6">
              <a:extLst>
                <a:ext uri="{FF2B5EF4-FFF2-40B4-BE49-F238E27FC236}">
                  <a16:creationId xmlns:a16="http://schemas.microsoft.com/office/drawing/2014/main" xmlns="" id="{0155DD0A-0B26-4BD3-A287-76B32987EF08}"/>
                </a:ext>
              </a:extLst>
            </p:cNvPr>
            <p:cNvSpPr>
              <a:spLocks/>
            </p:cNvSpPr>
            <p:nvPr/>
          </p:nvSpPr>
          <p:spPr bwMode="auto">
            <a:xfrm>
              <a:off x="6211073" y="2099908"/>
              <a:ext cx="1436005" cy="1201724"/>
            </a:xfrm>
            <a:custGeom>
              <a:avLst/>
              <a:gdLst>
                <a:gd name="T0" fmla="*/ 0 w 862"/>
                <a:gd name="T1" fmla="*/ 0 h 721"/>
                <a:gd name="T2" fmla="*/ 0 w 862"/>
                <a:gd name="T3" fmla="*/ 512 h 721"/>
                <a:gd name="T4" fmla="*/ 501 w 862"/>
                <a:gd name="T5" fmla="*/ 721 h 721"/>
                <a:gd name="T6" fmla="*/ 862 w 862"/>
                <a:gd name="T7" fmla="*/ 359 h 721"/>
                <a:gd name="T8" fmla="*/ 0 w 862"/>
                <a:gd name="T9" fmla="*/ 0 h 721"/>
              </a:gdLst>
              <a:ahLst/>
              <a:cxnLst>
                <a:cxn ang="0">
                  <a:pos x="T0" y="T1"/>
                </a:cxn>
                <a:cxn ang="0">
                  <a:pos x="T2" y="T3"/>
                </a:cxn>
                <a:cxn ang="0">
                  <a:pos x="T4" y="T5"/>
                </a:cxn>
                <a:cxn ang="0">
                  <a:pos x="T6" y="T7"/>
                </a:cxn>
                <a:cxn ang="0">
                  <a:pos x="T8" y="T9"/>
                </a:cxn>
              </a:cxnLst>
              <a:rect l="0" t="0" r="r" b="b"/>
              <a:pathLst>
                <a:path w="862" h="721">
                  <a:moveTo>
                    <a:pt x="0" y="0"/>
                  </a:moveTo>
                  <a:cubicBezTo>
                    <a:pt x="0" y="512"/>
                    <a:pt x="0" y="512"/>
                    <a:pt x="0" y="512"/>
                  </a:cubicBezTo>
                  <a:cubicBezTo>
                    <a:pt x="196" y="517"/>
                    <a:pt x="370" y="596"/>
                    <a:pt x="501" y="721"/>
                  </a:cubicBezTo>
                  <a:cubicBezTo>
                    <a:pt x="862" y="359"/>
                    <a:pt x="862" y="359"/>
                    <a:pt x="862" y="359"/>
                  </a:cubicBezTo>
                  <a:cubicBezTo>
                    <a:pt x="639" y="141"/>
                    <a:pt x="336" y="6"/>
                    <a:pt x="0" y="0"/>
                  </a:cubicBez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1" name="Freeform 7">
              <a:extLst>
                <a:ext uri="{FF2B5EF4-FFF2-40B4-BE49-F238E27FC236}">
                  <a16:creationId xmlns:a16="http://schemas.microsoft.com/office/drawing/2014/main" xmlns="" id="{D2E1398C-BF01-4F6B-B8F5-DC8439865CF7}"/>
                </a:ext>
              </a:extLst>
            </p:cNvPr>
            <p:cNvSpPr>
              <a:spLocks/>
            </p:cNvSpPr>
            <p:nvPr/>
          </p:nvSpPr>
          <p:spPr bwMode="auto">
            <a:xfrm>
              <a:off x="6211073" y="5102839"/>
              <a:ext cx="1436005" cy="1201724"/>
            </a:xfrm>
            <a:custGeom>
              <a:avLst/>
              <a:gdLst>
                <a:gd name="T0" fmla="*/ 501 w 862"/>
                <a:gd name="T1" fmla="*/ 0 h 721"/>
                <a:gd name="T2" fmla="*/ 0 w 862"/>
                <a:gd name="T3" fmla="*/ 210 h 721"/>
                <a:gd name="T4" fmla="*/ 0 w 862"/>
                <a:gd name="T5" fmla="*/ 721 h 721"/>
                <a:gd name="T6" fmla="*/ 862 w 862"/>
                <a:gd name="T7" fmla="*/ 362 h 721"/>
                <a:gd name="T8" fmla="*/ 501 w 862"/>
                <a:gd name="T9" fmla="*/ 0 h 721"/>
              </a:gdLst>
              <a:ahLst/>
              <a:cxnLst>
                <a:cxn ang="0">
                  <a:pos x="T0" y="T1"/>
                </a:cxn>
                <a:cxn ang="0">
                  <a:pos x="T2" y="T3"/>
                </a:cxn>
                <a:cxn ang="0">
                  <a:pos x="T4" y="T5"/>
                </a:cxn>
                <a:cxn ang="0">
                  <a:pos x="T6" y="T7"/>
                </a:cxn>
                <a:cxn ang="0">
                  <a:pos x="T8" y="T9"/>
                </a:cxn>
              </a:cxnLst>
              <a:rect l="0" t="0" r="r" b="b"/>
              <a:pathLst>
                <a:path w="862" h="721">
                  <a:moveTo>
                    <a:pt x="501" y="0"/>
                  </a:moveTo>
                  <a:cubicBezTo>
                    <a:pt x="370" y="126"/>
                    <a:pt x="196" y="205"/>
                    <a:pt x="0" y="210"/>
                  </a:cubicBezTo>
                  <a:cubicBezTo>
                    <a:pt x="0" y="721"/>
                    <a:pt x="0" y="721"/>
                    <a:pt x="0" y="721"/>
                  </a:cubicBezTo>
                  <a:cubicBezTo>
                    <a:pt x="336" y="716"/>
                    <a:pt x="639" y="580"/>
                    <a:pt x="862" y="362"/>
                  </a:cubicBezTo>
                  <a:lnTo>
                    <a:pt x="501" y="0"/>
                  </a:ln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2" name="Freeform 8">
              <a:extLst>
                <a:ext uri="{FF2B5EF4-FFF2-40B4-BE49-F238E27FC236}">
                  <a16:creationId xmlns:a16="http://schemas.microsoft.com/office/drawing/2014/main" xmlns="" id="{A1FDCCCA-50C8-4612-9F86-DFF6AE2F2125}"/>
                </a:ext>
              </a:extLst>
            </p:cNvPr>
            <p:cNvSpPr>
              <a:spLocks/>
            </p:cNvSpPr>
            <p:nvPr/>
          </p:nvSpPr>
          <p:spPr bwMode="auto">
            <a:xfrm>
              <a:off x="4711674" y="5105596"/>
              <a:ext cx="1445653" cy="1198967"/>
            </a:xfrm>
            <a:custGeom>
              <a:avLst/>
              <a:gdLst>
                <a:gd name="T0" fmla="*/ 867 w 867"/>
                <a:gd name="T1" fmla="*/ 208 h 719"/>
                <a:gd name="T2" fmla="*/ 362 w 867"/>
                <a:gd name="T3" fmla="*/ 0 h 719"/>
                <a:gd name="T4" fmla="*/ 0 w 867"/>
                <a:gd name="T5" fmla="*/ 362 h 719"/>
                <a:gd name="T6" fmla="*/ 867 w 867"/>
                <a:gd name="T7" fmla="*/ 719 h 719"/>
                <a:gd name="T8" fmla="*/ 867 w 867"/>
                <a:gd name="T9" fmla="*/ 208 h 719"/>
              </a:gdLst>
              <a:ahLst/>
              <a:cxnLst>
                <a:cxn ang="0">
                  <a:pos x="T0" y="T1"/>
                </a:cxn>
                <a:cxn ang="0">
                  <a:pos x="T2" y="T3"/>
                </a:cxn>
                <a:cxn ang="0">
                  <a:pos x="T4" y="T5"/>
                </a:cxn>
                <a:cxn ang="0">
                  <a:pos x="T6" y="T7"/>
                </a:cxn>
                <a:cxn ang="0">
                  <a:pos x="T8" y="T9"/>
                </a:cxn>
              </a:cxnLst>
              <a:rect l="0" t="0" r="r" b="b"/>
              <a:pathLst>
                <a:path w="867" h="719">
                  <a:moveTo>
                    <a:pt x="867" y="208"/>
                  </a:moveTo>
                  <a:cubicBezTo>
                    <a:pt x="671" y="205"/>
                    <a:pt x="494" y="126"/>
                    <a:pt x="362" y="0"/>
                  </a:cubicBezTo>
                  <a:cubicBezTo>
                    <a:pt x="0" y="362"/>
                    <a:pt x="0" y="362"/>
                    <a:pt x="0" y="362"/>
                  </a:cubicBezTo>
                  <a:cubicBezTo>
                    <a:pt x="224" y="581"/>
                    <a:pt x="531" y="716"/>
                    <a:pt x="867" y="719"/>
                  </a:cubicBezTo>
                  <a:lnTo>
                    <a:pt x="867" y="208"/>
                  </a:ln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3" name="Freeform 9">
              <a:extLst>
                <a:ext uri="{FF2B5EF4-FFF2-40B4-BE49-F238E27FC236}">
                  <a16:creationId xmlns:a16="http://schemas.microsoft.com/office/drawing/2014/main" xmlns="" id="{00CA01EC-C918-44E6-8E98-F621F91555E5}"/>
                </a:ext>
              </a:extLst>
            </p:cNvPr>
            <p:cNvSpPr>
              <a:spLocks/>
            </p:cNvSpPr>
            <p:nvPr/>
          </p:nvSpPr>
          <p:spPr bwMode="auto">
            <a:xfrm>
              <a:off x="7083426" y="2737979"/>
              <a:ext cx="1198968" cy="1438761"/>
            </a:xfrm>
            <a:custGeom>
              <a:avLst/>
              <a:gdLst>
                <a:gd name="T0" fmla="*/ 0 w 719"/>
                <a:gd name="T1" fmla="*/ 361 h 863"/>
                <a:gd name="T2" fmla="*/ 207 w 719"/>
                <a:gd name="T3" fmla="*/ 863 h 863"/>
                <a:gd name="T4" fmla="*/ 719 w 719"/>
                <a:gd name="T5" fmla="*/ 863 h 863"/>
                <a:gd name="T6" fmla="*/ 361 w 719"/>
                <a:gd name="T7" fmla="*/ 0 h 863"/>
                <a:gd name="T8" fmla="*/ 0 w 719"/>
                <a:gd name="T9" fmla="*/ 361 h 863"/>
              </a:gdLst>
              <a:ahLst/>
              <a:cxnLst>
                <a:cxn ang="0">
                  <a:pos x="T0" y="T1"/>
                </a:cxn>
                <a:cxn ang="0">
                  <a:pos x="T2" y="T3"/>
                </a:cxn>
                <a:cxn ang="0">
                  <a:pos x="T4" y="T5"/>
                </a:cxn>
                <a:cxn ang="0">
                  <a:pos x="T6" y="T7"/>
                </a:cxn>
                <a:cxn ang="0">
                  <a:pos x="T8" y="T9"/>
                </a:cxn>
              </a:cxnLst>
              <a:rect l="0" t="0" r="r" b="b"/>
              <a:pathLst>
                <a:path w="719" h="863">
                  <a:moveTo>
                    <a:pt x="0" y="361"/>
                  </a:moveTo>
                  <a:cubicBezTo>
                    <a:pt x="125" y="492"/>
                    <a:pt x="203" y="667"/>
                    <a:pt x="207" y="863"/>
                  </a:cubicBezTo>
                  <a:cubicBezTo>
                    <a:pt x="719" y="863"/>
                    <a:pt x="719" y="863"/>
                    <a:pt x="719" y="863"/>
                  </a:cubicBezTo>
                  <a:cubicBezTo>
                    <a:pt x="714" y="527"/>
                    <a:pt x="579" y="223"/>
                    <a:pt x="361" y="0"/>
                  </a:cubicBezTo>
                  <a:lnTo>
                    <a:pt x="0" y="361"/>
                  </a:ln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4" name="Freeform 10">
              <a:extLst>
                <a:ext uri="{FF2B5EF4-FFF2-40B4-BE49-F238E27FC236}">
                  <a16:creationId xmlns:a16="http://schemas.microsoft.com/office/drawing/2014/main" xmlns="" id="{8A102A6E-81CB-422F-B08B-15B4A26B76D0}"/>
                </a:ext>
              </a:extLst>
            </p:cNvPr>
            <p:cNvSpPr>
              <a:spLocks/>
            </p:cNvSpPr>
            <p:nvPr/>
          </p:nvSpPr>
          <p:spPr bwMode="auto">
            <a:xfrm>
              <a:off x="7083426" y="4229109"/>
              <a:ext cx="1198968" cy="1440139"/>
            </a:xfrm>
            <a:custGeom>
              <a:avLst/>
              <a:gdLst>
                <a:gd name="T0" fmla="*/ 207 w 719"/>
                <a:gd name="T1" fmla="*/ 0 h 864"/>
                <a:gd name="T2" fmla="*/ 0 w 719"/>
                <a:gd name="T3" fmla="*/ 502 h 864"/>
                <a:gd name="T4" fmla="*/ 362 w 719"/>
                <a:gd name="T5" fmla="*/ 864 h 864"/>
                <a:gd name="T6" fmla="*/ 719 w 719"/>
                <a:gd name="T7" fmla="*/ 0 h 864"/>
                <a:gd name="T8" fmla="*/ 207 w 719"/>
                <a:gd name="T9" fmla="*/ 0 h 864"/>
              </a:gdLst>
              <a:ahLst/>
              <a:cxnLst>
                <a:cxn ang="0">
                  <a:pos x="T0" y="T1"/>
                </a:cxn>
                <a:cxn ang="0">
                  <a:pos x="T2" y="T3"/>
                </a:cxn>
                <a:cxn ang="0">
                  <a:pos x="T4" y="T5"/>
                </a:cxn>
                <a:cxn ang="0">
                  <a:pos x="T6" y="T7"/>
                </a:cxn>
                <a:cxn ang="0">
                  <a:pos x="T8" y="T9"/>
                </a:cxn>
              </a:cxnLst>
              <a:rect l="0" t="0" r="r" b="b"/>
              <a:pathLst>
                <a:path w="719" h="864">
                  <a:moveTo>
                    <a:pt x="207" y="0"/>
                  </a:moveTo>
                  <a:cubicBezTo>
                    <a:pt x="203" y="192"/>
                    <a:pt x="125" y="371"/>
                    <a:pt x="0" y="502"/>
                  </a:cubicBezTo>
                  <a:cubicBezTo>
                    <a:pt x="362" y="864"/>
                    <a:pt x="362" y="864"/>
                    <a:pt x="362" y="864"/>
                  </a:cubicBezTo>
                  <a:cubicBezTo>
                    <a:pt x="579" y="640"/>
                    <a:pt x="715" y="336"/>
                    <a:pt x="719" y="0"/>
                  </a:cubicBezTo>
                  <a:lnTo>
                    <a:pt x="207" y="0"/>
                  </a:lnTo>
                  <a:close/>
                </a:path>
              </a:pathLst>
            </a:cu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5" name="Rectangle 11">
              <a:extLst>
                <a:ext uri="{FF2B5EF4-FFF2-40B4-BE49-F238E27FC236}">
                  <a16:creationId xmlns:a16="http://schemas.microsoft.com/office/drawing/2014/main" xmlns="" id="{FA90621E-8610-4D80-8E87-3D3A209E9B62}"/>
                </a:ext>
              </a:extLst>
            </p:cNvPr>
            <p:cNvSpPr>
              <a:spLocks noChangeArrowheads="1"/>
            </p:cNvSpPr>
            <p:nvPr/>
          </p:nvSpPr>
          <p:spPr bwMode="auto">
            <a:xfrm>
              <a:off x="6103579" y="1930399"/>
              <a:ext cx="159862" cy="1179674"/>
            </a:xfrm>
            <a:prstGeom prst="rect">
              <a:avLst/>
            </a:pr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16" name="Rectangle 12">
              <a:extLst>
                <a:ext uri="{FF2B5EF4-FFF2-40B4-BE49-F238E27FC236}">
                  <a16:creationId xmlns:a16="http://schemas.microsoft.com/office/drawing/2014/main" xmlns="" id="{0B79EF86-D013-48D3-B60F-AAB7645AD452}"/>
                </a:ext>
              </a:extLst>
            </p:cNvPr>
            <p:cNvSpPr>
              <a:spLocks noChangeArrowheads="1"/>
            </p:cNvSpPr>
            <p:nvPr/>
          </p:nvSpPr>
          <p:spPr bwMode="auto">
            <a:xfrm>
              <a:off x="3909606" y="4083028"/>
              <a:ext cx="1181053" cy="159862"/>
            </a:xfrm>
            <a:prstGeom prst="rect">
              <a:avLst/>
            </a:prstGeom>
            <a:grpFill/>
            <a:ln w="76200">
              <a:solidFill>
                <a:schemeClr val="tx1">
                  <a:lumMod val="95000"/>
                  <a:lumOff val="5000"/>
                </a:schemeClr>
              </a:solidFill>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pic>
        <p:nvPicPr>
          <p:cNvPr id="19" name="图片 18">
            <a:extLst>
              <a:ext uri="{FF2B5EF4-FFF2-40B4-BE49-F238E27FC236}">
                <a16:creationId xmlns:a16="http://schemas.microsoft.com/office/drawing/2014/main" xmlns="" id="{42739816-E675-4A3B-B3E2-F87772C50FF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5268052" y="2443043"/>
            <a:ext cx="1822265" cy="1977833"/>
          </a:xfrm>
          <a:prstGeom prst="rect">
            <a:avLst/>
          </a:prstGeom>
        </p:spPr>
      </p:pic>
      <p:grpSp>
        <p:nvGrpSpPr>
          <p:cNvPr id="20" name="组合 19">
            <a:extLst>
              <a:ext uri="{FF2B5EF4-FFF2-40B4-BE49-F238E27FC236}">
                <a16:creationId xmlns:a16="http://schemas.microsoft.com/office/drawing/2014/main" xmlns="" id="{CA340F08-ED48-4327-A0C6-051EECD902FC}"/>
              </a:ext>
            </a:extLst>
          </p:cNvPr>
          <p:cNvGrpSpPr/>
          <p:nvPr/>
        </p:nvGrpSpPr>
        <p:grpSpPr>
          <a:xfrm>
            <a:off x="1329007" y="1585388"/>
            <a:ext cx="4139256" cy="1303768"/>
            <a:chOff x="1367406" y="2872972"/>
            <a:chExt cx="4139256" cy="1303768"/>
          </a:xfrm>
        </p:grpSpPr>
        <p:sp>
          <p:nvSpPr>
            <p:cNvPr id="21" name="文本框 20">
              <a:extLst>
                <a:ext uri="{FF2B5EF4-FFF2-40B4-BE49-F238E27FC236}">
                  <a16:creationId xmlns:a16="http://schemas.microsoft.com/office/drawing/2014/main" xmlns="" id="{A58975F6-B572-4E54-8DE2-FD382E6C5B52}"/>
                </a:ext>
              </a:extLst>
            </p:cNvPr>
            <p:cNvSpPr txBox="1"/>
            <p:nvPr/>
          </p:nvSpPr>
          <p:spPr>
            <a:xfrm>
              <a:off x="1389051" y="3253410"/>
              <a:ext cx="4117611" cy="923330"/>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a:t>
              </a:r>
            </a:p>
          </p:txBody>
        </p:sp>
        <p:sp>
          <p:nvSpPr>
            <p:cNvPr id="22" name="矩形 21">
              <a:extLst>
                <a:ext uri="{FF2B5EF4-FFF2-40B4-BE49-F238E27FC236}">
                  <a16:creationId xmlns:a16="http://schemas.microsoft.com/office/drawing/2014/main" xmlns="" id="{E4DED4A4-7101-429C-BE63-02C027F38F70}"/>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grpSp>
        <p:nvGrpSpPr>
          <p:cNvPr id="23" name="组合 22">
            <a:extLst>
              <a:ext uri="{FF2B5EF4-FFF2-40B4-BE49-F238E27FC236}">
                <a16:creationId xmlns:a16="http://schemas.microsoft.com/office/drawing/2014/main" xmlns="" id="{64921200-A7F5-4F68-9B68-A4AC6D0AA2B1}"/>
              </a:ext>
            </a:extLst>
          </p:cNvPr>
          <p:cNvGrpSpPr/>
          <p:nvPr/>
        </p:nvGrpSpPr>
        <p:grpSpPr>
          <a:xfrm>
            <a:off x="8705480" y="2373322"/>
            <a:ext cx="2664886" cy="3242760"/>
            <a:chOff x="1367406" y="2872972"/>
            <a:chExt cx="2664886" cy="3242760"/>
          </a:xfrm>
        </p:grpSpPr>
        <p:sp>
          <p:nvSpPr>
            <p:cNvPr id="24" name="文本框 23">
              <a:extLst>
                <a:ext uri="{FF2B5EF4-FFF2-40B4-BE49-F238E27FC236}">
                  <a16:creationId xmlns:a16="http://schemas.microsoft.com/office/drawing/2014/main" xmlns="" id="{A2FD61AD-2416-4F49-B0C0-BD6241D34FA9}"/>
                </a:ext>
              </a:extLst>
            </p:cNvPr>
            <p:cNvSpPr txBox="1"/>
            <p:nvPr/>
          </p:nvSpPr>
          <p:spPr>
            <a:xfrm>
              <a:off x="1389052" y="3253410"/>
              <a:ext cx="2643240" cy="2862322"/>
            </a:xfrm>
            <a:prstGeom prst="rect">
              <a:avLst/>
            </a:prstGeom>
            <a:noFill/>
          </p:spPr>
          <p:txBody>
            <a:bodyPr wrap="square" rtlCol="0">
              <a:spAutoFit/>
            </a:bodyPr>
            <a:lstStyle/>
            <a:p>
              <a:r>
                <a:rPr kumimoji="1" lang="zh-CN" altLang="en-US" dirty="0">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a:t>
              </a:r>
            </a:p>
            <a:p>
              <a:endParaRPr kumimoji="1" lang="zh-CN" altLang="en-US" dirty="0">
                <a:cs typeface="+mn-ea"/>
                <a:sym typeface="+mn-lt"/>
              </a:endParaRPr>
            </a:p>
          </p:txBody>
        </p:sp>
        <p:sp>
          <p:nvSpPr>
            <p:cNvPr id="25" name="矩形 24">
              <a:extLst>
                <a:ext uri="{FF2B5EF4-FFF2-40B4-BE49-F238E27FC236}">
                  <a16:creationId xmlns:a16="http://schemas.microsoft.com/office/drawing/2014/main" xmlns="" id="{16DB3B9B-88DC-4267-B64D-745FBB2C2E21}"/>
                </a:ext>
              </a:extLst>
            </p:cNvPr>
            <p:cNvSpPr/>
            <p:nvPr/>
          </p:nvSpPr>
          <p:spPr>
            <a:xfrm>
              <a:off x="1367406" y="2872972"/>
              <a:ext cx="2031325" cy="461665"/>
            </a:xfrm>
            <a:prstGeom prst="rect">
              <a:avLst/>
            </a:prstGeom>
          </p:spPr>
          <p:txBody>
            <a:bodyPr wrap="none">
              <a:spAutoFit/>
            </a:bodyPr>
            <a:lstStyle/>
            <a:p>
              <a:r>
                <a:rPr kumimoji="1" lang="zh-CN" altLang="en-US" sz="2400" dirty="0">
                  <a:cs typeface="+mn-ea"/>
                  <a:sym typeface="+mn-lt"/>
                </a:rPr>
                <a:t>请在输入标题</a:t>
              </a:r>
              <a:endParaRPr lang="zh-CN" altLang="en-US" sz="2400" dirty="0">
                <a:cs typeface="+mn-ea"/>
                <a:sym typeface="+mn-lt"/>
              </a:endParaRPr>
            </a:p>
          </p:txBody>
        </p:sp>
      </p:grpSp>
      <p:pic>
        <p:nvPicPr>
          <p:cNvPr id="26" name="图片 25">
            <a:extLst>
              <a:ext uri="{FF2B5EF4-FFF2-40B4-BE49-F238E27FC236}">
                <a16:creationId xmlns:a16="http://schemas.microsoft.com/office/drawing/2014/main" xmlns="" id="{A810B944-6EAE-4F71-BCFF-9AE9E7D9413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1403" y="4260697"/>
            <a:ext cx="1201041" cy="2204896"/>
          </a:xfrm>
          <a:prstGeom prst="rect">
            <a:avLst/>
          </a:prstGeom>
        </p:spPr>
      </p:pic>
      <p:pic>
        <p:nvPicPr>
          <p:cNvPr id="27" name="图片 26">
            <a:extLst>
              <a:ext uri="{FF2B5EF4-FFF2-40B4-BE49-F238E27FC236}">
                <a16:creationId xmlns:a16="http://schemas.microsoft.com/office/drawing/2014/main" xmlns="" id="{1F84A8F8-F1CC-4C36-A8F9-E341D97C078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72092" y="3825354"/>
            <a:ext cx="1559151" cy="2862322"/>
          </a:xfrm>
          <a:prstGeom prst="rect">
            <a:avLst/>
          </a:prstGeom>
        </p:spPr>
      </p:pic>
    </p:spTree>
    <p:extLst>
      <p:ext uri="{BB962C8B-B14F-4D97-AF65-F5344CB8AC3E}">
        <p14:creationId xmlns:p14="http://schemas.microsoft.com/office/powerpoint/2010/main" val="4270693200"/>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30615DE-61F1-4BD2-A7E2-B456F3D19BDA}"/>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440556" y="2860293"/>
            <a:ext cx="5561025" cy="3646525"/>
          </a:xfrm>
          <a:prstGeom prst="rect">
            <a:avLst/>
          </a:prstGeom>
        </p:spPr>
      </p:pic>
      <p:grpSp>
        <p:nvGrpSpPr>
          <p:cNvPr id="3" name="组合 2">
            <a:extLst>
              <a:ext uri="{FF2B5EF4-FFF2-40B4-BE49-F238E27FC236}">
                <a16:creationId xmlns:a16="http://schemas.microsoft.com/office/drawing/2014/main" xmlns="" id="{593B917F-27B5-4C71-916B-CA00DD7D5A3B}"/>
              </a:ext>
            </a:extLst>
          </p:cNvPr>
          <p:cNvGrpSpPr/>
          <p:nvPr/>
        </p:nvGrpSpPr>
        <p:grpSpPr>
          <a:xfrm>
            <a:off x="1563314" y="2321004"/>
            <a:ext cx="4982635" cy="2215992"/>
            <a:chOff x="2179540" y="2358622"/>
            <a:chExt cx="4982635" cy="2215992"/>
          </a:xfrm>
        </p:grpSpPr>
        <p:sp>
          <p:nvSpPr>
            <p:cNvPr id="4" name="文本框 3">
              <a:extLst>
                <a:ext uri="{FF2B5EF4-FFF2-40B4-BE49-F238E27FC236}">
                  <a16:creationId xmlns:a16="http://schemas.microsoft.com/office/drawing/2014/main" xmlns="" id="{8AE27091-2CD8-4152-A287-DB04891C64BF}"/>
                </a:ext>
              </a:extLst>
            </p:cNvPr>
            <p:cNvSpPr txBox="1"/>
            <p:nvPr/>
          </p:nvSpPr>
          <p:spPr>
            <a:xfrm>
              <a:off x="2179540" y="3466618"/>
              <a:ext cx="4877242" cy="1107996"/>
            </a:xfrm>
            <a:prstGeom prst="rect">
              <a:avLst/>
            </a:prstGeom>
            <a:noFill/>
          </p:spPr>
          <p:txBody>
            <a:bodyPr wrap="square" rtlCol="0">
              <a:spAutoFit/>
            </a:bodyPr>
            <a:lstStyle/>
            <a:p>
              <a:r>
                <a:rPr lang="zh-CN" altLang="en-US" sz="6600" dirty="0">
                  <a:ln w="31750">
                    <a:solidFill>
                      <a:schemeClr val="tx1">
                        <a:lumMod val="95000"/>
                        <a:lumOff val="5000"/>
                      </a:schemeClr>
                    </a:solidFill>
                  </a:ln>
                  <a:solidFill>
                    <a:srgbClr val="FFA300"/>
                  </a:solidFill>
                  <a:cs typeface="+mn-ea"/>
                  <a:sym typeface="+mn-lt"/>
                </a:rPr>
                <a:t>请输入标题</a:t>
              </a:r>
            </a:p>
          </p:txBody>
        </p:sp>
        <p:sp>
          <p:nvSpPr>
            <p:cNvPr id="5" name="文本框 4">
              <a:extLst>
                <a:ext uri="{FF2B5EF4-FFF2-40B4-BE49-F238E27FC236}">
                  <a16:creationId xmlns:a16="http://schemas.microsoft.com/office/drawing/2014/main" xmlns="" id="{0F3255D4-F471-4B36-9EEA-A3DD7CA11B1F}"/>
                </a:ext>
              </a:extLst>
            </p:cNvPr>
            <p:cNvSpPr txBox="1"/>
            <p:nvPr/>
          </p:nvSpPr>
          <p:spPr>
            <a:xfrm>
              <a:off x="2357189" y="2358622"/>
              <a:ext cx="4804986" cy="1107996"/>
            </a:xfrm>
            <a:prstGeom prst="rect">
              <a:avLst/>
            </a:prstGeom>
            <a:noFill/>
          </p:spPr>
          <p:txBody>
            <a:bodyPr wrap="square" rtlCol="0">
              <a:spAutoFit/>
            </a:bodyPr>
            <a:lstStyle/>
            <a:p>
              <a:r>
                <a:rPr lang="en-US" altLang="zh-CN" sz="6600" dirty="0">
                  <a:ln w="31750">
                    <a:solidFill>
                      <a:schemeClr val="tx1">
                        <a:lumMod val="95000"/>
                        <a:lumOff val="5000"/>
                      </a:schemeClr>
                    </a:solidFill>
                  </a:ln>
                  <a:solidFill>
                    <a:srgbClr val="FFA300"/>
                  </a:solidFill>
                  <a:cs typeface="+mn-ea"/>
                  <a:sym typeface="+mn-lt"/>
                </a:rPr>
                <a:t>PART TWO</a:t>
              </a:r>
              <a:endParaRPr lang="zh-CN" altLang="en-US" sz="6600" dirty="0">
                <a:ln w="31750">
                  <a:solidFill>
                    <a:schemeClr val="tx1">
                      <a:lumMod val="95000"/>
                      <a:lumOff val="5000"/>
                    </a:schemeClr>
                  </a:solidFill>
                </a:ln>
                <a:solidFill>
                  <a:srgbClr val="FFA300"/>
                </a:solidFill>
                <a:cs typeface="+mn-ea"/>
                <a:sym typeface="+mn-lt"/>
              </a:endParaRPr>
            </a:p>
          </p:txBody>
        </p:sp>
      </p:grpSp>
      <p:pic>
        <p:nvPicPr>
          <p:cNvPr id="6" name="图片 5">
            <a:extLst>
              <a:ext uri="{FF2B5EF4-FFF2-40B4-BE49-F238E27FC236}">
                <a16:creationId xmlns:a16="http://schemas.microsoft.com/office/drawing/2014/main" xmlns="" id="{9C58382C-86D2-44C9-B62C-13F8B33ADBAA}"/>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94518" y="782345"/>
            <a:ext cx="1054770" cy="1144816"/>
          </a:xfrm>
          <a:prstGeom prst="rect">
            <a:avLst/>
          </a:prstGeom>
        </p:spPr>
      </p:pic>
      <p:pic>
        <p:nvPicPr>
          <p:cNvPr id="7" name="图片 6">
            <a:extLst>
              <a:ext uri="{FF2B5EF4-FFF2-40B4-BE49-F238E27FC236}">
                <a16:creationId xmlns:a16="http://schemas.microsoft.com/office/drawing/2014/main" xmlns="" id="{9CA432AF-1808-469E-8966-3E676768FFD7}"/>
              </a:ext>
            </a:extLst>
          </p:cNvPr>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822571" y="5263166"/>
            <a:ext cx="703586" cy="763651"/>
          </a:xfrm>
          <a:prstGeom prst="rect">
            <a:avLst/>
          </a:prstGeom>
        </p:spPr>
      </p:pic>
      <p:pic>
        <p:nvPicPr>
          <p:cNvPr id="8" name="图片 7">
            <a:extLst>
              <a:ext uri="{FF2B5EF4-FFF2-40B4-BE49-F238E27FC236}">
                <a16:creationId xmlns:a16="http://schemas.microsoft.com/office/drawing/2014/main" xmlns="" id="{F5F3618B-A5A2-46B9-9DD8-021495B996DF}"/>
              </a:ext>
            </a:extLst>
          </p:cNvPr>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849615" y="1003355"/>
            <a:ext cx="711680" cy="772436"/>
          </a:xfrm>
          <a:prstGeom prst="rect">
            <a:avLst/>
          </a:prstGeom>
        </p:spPr>
      </p:pic>
      <p:pic>
        <p:nvPicPr>
          <p:cNvPr id="9" name="图片 8">
            <a:extLst>
              <a:ext uri="{FF2B5EF4-FFF2-40B4-BE49-F238E27FC236}">
                <a16:creationId xmlns:a16="http://schemas.microsoft.com/office/drawing/2014/main" xmlns="" id="{4A0F8CCF-0ABA-475B-B5FF-6A2C0E2B895A}"/>
              </a:ext>
            </a:extLst>
          </p:cNvPr>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907892" y="1244629"/>
            <a:ext cx="1507459" cy="531162"/>
          </a:xfrm>
          <a:prstGeom prst="rect">
            <a:avLst/>
          </a:prstGeom>
        </p:spPr>
      </p:pic>
      <p:pic>
        <p:nvPicPr>
          <p:cNvPr id="10" name="图片 9">
            <a:extLst>
              <a:ext uri="{FF2B5EF4-FFF2-40B4-BE49-F238E27FC236}">
                <a16:creationId xmlns:a16="http://schemas.microsoft.com/office/drawing/2014/main" xmlns="" id="{6BAC0B6A-17C2-4B70-97B0-9A6C7F1B9F65}"/>
              </a:ext>
            </a:extLst>
          </p:cNvPr>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8240496">
            <a:off x="8106034" y="2174773"/>
            <a:ext cx="813205" cy="286538"/>
          </a:xfrm>
          <a:prstGeom prst="rect">
            <a:avLst/>
          </a:prstGeom>
        </p:spPr>
      </p:pic>
    </p:spTree>
    <p:extLst>
      <p:ext uri="{BB962C8B-B14F-4D97-AF65-F5344CB8AC3E}">
        <p14:creationId xmlns:p14="http://schemas.microsoft.com/office/powerpoint/2010/main" val="2536589136"/>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bumu43ca">
      <a:majorFont>
        <a:latin typeface="阿里巴巴普惠体 2.0 55 Regular"/>
        <a:ea typeface="站酷快乐体2016修订版"/>
        <a:cs typeface=""/>
      </a:majorFont>
      <a:minorFont>
        <a:latin typeface="阿里巴巴普惠体 2.0 55 Regular"/>
        <a:ea typeface="站酷快乐体2016修订版"/>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mu43ca">
      <a:majorFont>
        <a:latin typeface="阿里巴巴普惠体 2.0 55 Regular"/>
        <a:ea typeface="站酷快乐体2016修订版"/>
        <a:cs typeface=""/>
      </a:majorFont>
      <a:minorFont>
        <a:latin typeface="阿里巴巴普惠体 2.0 55 Regular"/>
        <a:ea typeface="站酷快乐体2016修订版"/>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126</TotalTime>
  <Words>2979</Words>
  <Application>Microsoft Office PowerPoint</Application>
  <PresentationFormat>宽屏</PresentationFormat>
  <Paragraphs>189</Paragraphs>
  <Slides>26</Slides>
  <Notes>25</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26</vt:i4>
      </vt:variant>
    </vt:vector>
  </HeadingPairs>
  <TitlesOfParts>
    <vt:vector size="32" baseType="lpstr">
      <vt:lpstr>inpin heiti</vt:lpstr>
      <vt:lpstr>阿里巴巴普惠体 2.0 55 Regular</vt:lpstr>
      <vt:lpstr>站酷快乐体2016修订版</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51PPT模板网  www.51pptmoban.com  整理发布</vt:lpstr>
    </vt:vector>
  </TitlesOfParts>
  <Manager>——</Manager>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儿童教育</dc:title>
  <dc:subject>儿童教育</dc:subject>
  <dc:creator>user</dc:creator>
  <cp:keywords>——</cp:keywords>
  <dc:description>——</dc:description>
  <cp:lastModifiedBy>YANGs</cp:lastModifiedBy>
  <cp:revision>36</cp:revision>
  <dcterms:created xsi:type="dcterms:W3CDTF">2017-08-18T03:02:00Z</dcterms:created>
  <dcterms:modified xsi:type="dcterms:W3CDTF">2021-07-04T14:26:01Z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