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1009" r:id="rId2"/>
    <p:sldId id="1104" r:id="rId3"/>
    <p:sldId id="1105" r:id="rId4"/>
    <p:sldId id="1077" r:id="rId5"/>
    <p:sldId id="1071" r:id="rId6"/>
    <p:sldId id="1073" r:id="rId7"/>
    <p:sldId id="1074" r:id="rId8"/>
    <p:sldId id="1092" r:id="rId9"/>
    <p:sldId id="1106" r:id="rId10"/>
    <p:sldId id="1080" r:id="rId11"/>
    <p:sldId id="1082" r:id="rId12"/>
    <p:sldId id="1084" r:id="rId13"/>
    <p:sldId id="1093" r:id="rId14"/>
    <p:sldId id="1094" r:id="rId15"/>
    <p:sldId id="1107" r:id="rId16"/>
    <p:sldId id="1098" r:id="rId17"/>
    <p:sldId id="1095" r:id="rId18"/>
    <p:sldId id="1108" r:id="rId19"/>
    <p:sldId id="1101" r:id="rId20"/>
    <p:sldId id="1109" r:id="rId21"/>
    <p:sldId id="1112" r:id="rId22"/>
    <p:sldId id="1110" r:id="rId23"/>
    <p:sldId id="1099" r:id="rId24"/>
    <p:sldId id="1111" r:id="rId25"/>
    <p:sldId id="1113" r:id="rId26"/>
    <p:sldId id="1114" r:id="rId27"/>
    <p:sldId id="1115" r:id="rId2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148">
          <p15:clr>
            <a:srgbClr val="A4A3A4"/>
          </p15:clr>
        </p15:guide>
        <p15:guide id="2" orient="horz" pos="1620">
          <p15:clr>
            <a:srgbClr val="A4A3A4"/>
          </p15:clr>
        </p15:guide>
        <p15:guide id="3" pos="612">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3DAB"/>
    <a:srgbClr val="1983B7"/>
    <a:srgbClr val="DA57A3"/>
    <a:srgbClr val="2280C3"/>
    <a:srgbClr val="394754"/>
    <a:srgbClr val="ED7D31"/>
    <a:srgbClr val="A6A6A6"/>
    <a:srgbClr val="B01319"/>
    <a:srgbClr val="ACC32B"/>
    <a:srgbClr val="FEB6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27" autoAdjust="0"/>
    <p:restoredTop sz="90542" autoAdjust="0"/>
  </p:normalViewPr>
  <p:slideViewPr>
    <p:cSldViewPr>
      <p:cViewPr varScale="1">
        <p:scale>
          <a:sx n="152" d="100"/>
          <a:sy n="152" d="100"/>
        </p:scale>
        <p:origin x="252" y="144"/>
      </p:cViewPr>
      <p:guideLst>
        <p:guide pos="5148"/>
        <p:guide orient="horz" pos="1620"/>
        <p:guide pos="612"/>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accent2"/>
              </a:solidFill>
              <a:ln w="19050">
                <a:noFill/>
              </a:ln>
              <a:effectLst/>
            </c:spPr>
            <c:extLst>
              <c:ext xmlns:c16="http://schemas.microsoft.com/office/drawing/2014/chart" uri="{C3380CC4-5D6E-409C-BE32-E72D297353CC}">
                <c16:uniqueId val="{00000001-6955-48D4-B0C1-71B4C0DBAA40}"/>
              </c:ext>
            </c:extLst>
          </c:dPt>
          <c:dPt>
            <c:idx val="1"/>
            <c:bubble3D val="0"/>
            <c:spPr>
              <a:noFill/>
              <a:ln w="19050">
                <a:noFill/>
              </a:ln>
              <a:effectLst/>
            </c:spPr>
            <c:extLst>
              <c:ext xmlns:c16="http://schemas.microsoft.com/office/drawing/2014/chart" uri="{C3380CC4-5D6E-409C-BE32-E72D297353CC}">
                <c16:uniqueId val="{00000003-6955-48D4-B0C1-71B4C0DBAA40}"/>
              </c:ext>
            </c:extLst>
          </c:dPt>
          <c:cat>
            <c:strRef>
              <c:f>Sheet1!$A$2:$A$5</c:f>
              <c:strCache>
                <c:ptCount val="2"/>
                <c:pt idx="0">
                  <c:v>第一季度</c:v>
                </c:pt>
                <c:pt idx="1">
                  <c:v>第二季度</c:v>
                </c:pt>
              </c:strCache>
            </c:strRef>
          </c:cat>
          <c:val>
            <c:numRef>
              <c:f>Sheet1!$B$2:$B$5</c:f>
              <c:numCache>
                <c:formatCode>General</c:formatCode>
                <c:ptCount val="2"/>
                <c:pt idx="0">
                  <c:v>4.5999999999999996</c:v>
                </c:pt>
                <c:pt idx="1">
                  <c:v>3.2</c:v>
                </c:pt>
              </c:numCache>
            </c:numRef>
          </c:val>
          <c:extLst>
            <c:ext xmlns:c16="http://schemas.microsoft.com/office/drawing/2014/chart" uri="{C3380CC4-5D6E-409C-BE32-E72D297353CC}">
              <c16:uniqueId val="{00000004-6955-48D4-B0C1-71B4C0DBAA4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accent2"/>
              </a:solidFill>
              <a:ln w="19050">
                <a:noFill/>
              </a:ln>
              <a:effectLst/>
            </c:spPr>
            <c:extLst>
              <c:ext xmlns:c16="http://schemas.microsoft.com/office/drawing/2014/chart" uri="{C3380CC4-5D6E-409C-BE32-E72D297353CC}">
                <c16:uniqueId val="{00000001-F8BA-46CC-9F83-7824E66B730E}"/>
              </c:ext>
            </c:extLst>
          </c:dPt>
          <c:dPt>
            <c:idx val="1"/>
            <c:bubble3D val="0"/>
            <c:spPr>
              <a:noFill/>
              <a:ln w="19050">
                <a:noFill/>
              </a:ln>
              <a:effectLst/>
            </c:spPr>
            <c:extLst>
              <c:ext xmlns:c16="http://schemas.microsoft.com/office/drawing/2014/chart" uri="{C3380CC4-5D6E-409C-BE32-E72D297353CC}">
                <c16:uniqueId val="{00000003-F8BA-46CC-9F83-7824E66B730E}"/>
              </c:ext>
            </c:extLst>
          </c:dPt>
          <c:cat>
            <c:strRef>
              <c:f>Sheet1!$A$2:$A$5</c:f>
              <c:strCache>
                <c:ptCount val="2"/>
                <c:pt idx="0">
                  <c:v>第一季度</c:v>
                </c:pt>
                <c:pt idx="1">
                  <c:v>第二季度</c:v>
                </c:pt>
              </c:strCache>
            </c:strRef>
          </c:cat>
          <c:val>
            <c:numRef>
              <c:f>Sheet1!$B$2:$B$5</c:f>
              <c:numCache>
                <c:formatCode>General</c:formatCode>
                <c:ptCount val="2"/>
                <c:pt idx="0">
                  <c:v>8.1999999999999993</c:v>
                </c:pt>
                <c:pt idx="1">
                  <c:v>3.2</c:v>
                </c:pt>
              </c:numCache>
            </c:numRef>
          </c:val>
          <c:extLst>
            <c:ext xmlns:c16="http://schemas.microsoft.com/office/drawing/2014/chart" uri="{C3380CC4-5D6E-409C-BE32-E72D297353CC}">
              <c16:uniqueId val="{00000004-F8BA-46CC-9F83-7824E66B730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accent3"/>
              </a:solidFill>
              <a:ln w="19050">
                <a:noFill/>
              </a:ln>
              <a:effectLst/>
            </c:spPr>
            <c:extLst>
              <c:ext xmlns:c16="http://schemas.microsoft.com/office/drawing/2014/chart" uri="{C3380CC4-5D6E-409C-BE32-E72D297353CC}">
                <c16:uniqueId val="{00000001-CA0E-43BC-88ED-037B60953DCD}"/>
              </c:ext>
            </c:extLst>
          </c:dPt>
          <c:dPt>
            <c:idx val="1"/>
            <c:bubble3D val="0"/>
            <c:spPr>
              <a:noFill/>
              <a:ln w="19050">
                <a:noFill/>
              </a:ln>
              <a:effectLst/>
            </c:spPr>
            <c:extLst>
              <c:ext xmlns:c16="http://schemas.microsoft.com/office/drawing/2014/chart" uri="{C3380CC4-5D6E-409C-BE32-E72D297353CC}">
                <c16:uniqueId val="{00000003-CA0E-43BC-88ED-037B60953DCD}"/>
              </c:ext>
            </c:extLst>
          </c:dPt>
          <c:cat>
            <c:strRef>
              <c:f>Sheet1!$A$2:$A$5</c:f>
              <c:strCache>
                <c:ptCount val="2"/>
                <c:pt idx="0">
                  <c:v>第一季度</c:v>
                </c:pt>
                <c:pt idx="1">
                  <c:v>第二季度</c:v>
                </c:pt>
              </c:strCache>
            </c:strRef>
          </c:cat>
          <c:val>
            <c:numRef>
              <c:f>Sheet1!$B$2:$B$5</c:f>
              <c:numCache>
                <c:formatCode>General</c:formatCode>
                <c:ptCount val="2"/>
                <c:pt idx="0">
                  <c:v>4</c:v>
                </c:pt>
                <c:pt idx="1">
                  <c:v>12</c:v>
                </c:pt>
              </c:numCache>
            </c:numRef>
          </c:val>
          <c:extLst>
            <c:ext xmlns:c16="http://schemas.microsoft.com/office/drawing/2014/chart" uri="{C3380CC4-5D6E-409C-BE32-E72D297353CC}">
              <c16:uniqueId val="{00000004-CA0E-43BC-88ED-037B60953DC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accent5"/>
              </a:solidFill>
              <a:ln w="19050">
                <a:noFill/>
              </a:ln>
              <a:effectLst/>
            </c:spPr>
            <c:extLst>
              <c:ext xmlns:c16="http://schemas.microsoft.com/office/drawing/2014/chart" uri="{C3380CC4-5D6E-409C-BE32-E72D297353CC}">
                <c16:uniqueId val="{00000001-53F8-4FD1-A921-552E881A7F54}"/>
              </c:ext>
            </c:extLst>
          </c:dPt>
          <c:dPt>
            <c:idx val="1"/>
            <c:bubble3D val="0"/>
            <c:spPr>
              <a:noFill/>
              <a:ln w="19050">
                <a:noFill/>
              </a:ln>
              <a:effectLst/>
            </c:spPr>
            <c:extLst>
              <c:ext xmlns:c16="http://schemas.microsoft.com/office/drawing/2014/chart" uri="{C3380CC4-5D6E-409C-BE32-E72D297353CC}">
                <c16:uniqueId val="{00000003-53F8-4FD1-A921-552E881A7F54}"/>
              </c:ext>
            </c:extLst>
          </c:dPt>
          <c:cat>
            <c:strRef>
              <c:f>Sheet1!$A$2:$A$5</c:f>
              <c:strCache>
                <c:ptCount val="2"/>
                <c:pt idx="0">
                  <c:v>第一季度</c:v>
                </c:pt>
                <c:pt idx="1">
                  <c:v>第二季度</c:v>
                </c:pt>
              </c:strCache>
            </c:strRef>
          </c:cat>
          <c:val>
            <c:numRef>
              <c:f>Sheet1!$B$2:$B$5</c:f>
              <c:numCache>
                <c:formatCode>General</c:formatCode>
                <c:ptCount val="2"/>
                <c:pt idx="0">
                  <c:v>20</c:v>
                </c:pt>
                <c:pt idx="1">
                  <c:v>4</c:v>
                </c:pt>
              </c:numCache>
            </c:numRef>
          </c:val>
          <c:extLst>
            <c:ext xmlns:c16="http://schemas.microsoft.com/office/drawing/2014/chart" uri="{C3380CC4-5D6E-409C-BE32-E72D297353CC}">
              <c16:uniqueId val="{00000004-53F8-4FD1-A921-552E881A7F5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t>2017/9/30 Saturday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E5A364-0848-451A-AF97-343E7B48623C}"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B5D3D7-CC87-4950-8197-26F7E3C63EEF}"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88549D-7A97-41D5-A2D8-1A3A62209C6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BFBD1A1-86D7-4E99-A29D-02587E070120}" type="datetimeFigureOut">
              <a:rPr lang="zh-CN" altLang="en-US" smtClean="0"/>
              <a:t>2017/9/30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3BA313-5E16-4A73-ABCB-ACD04CAE3C4F}"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521495" y="1276350"/>
            <a:ext cx="2565797" cy="1666875"/>
          </a:xfrm>
          <a:custGeom>
            <a:avLst/>
            <a:gdLst>
              <a:gd name="connsiteX0" fmla="*/ 0 w 3421063"/>
              <a:gd name="connsiteY0" fmla="*/ 0 h 2222500"/>
              <a:gd name="connsiteX1" fmla="*/ 3421063 w 3421063"/>
              <a:gd name="connsiteY1" fmla="*/ 0 h 2222500"/>
              <a:gd name="connsiteX2" fmla="*/ 3421063 w 3421063"/>
              <a:gd name="connsiteY2" fmla="*/ 2222500 h 2222500"/>
              <a:gd name="connsiteX3" fmla="*/ 0 w 3421063"/>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3421063" h="2222500">
                <a:moveTo>
                  <a:pt x="0" y="0"/>
                </a:moveTo>
                <a:lnTo>
                  <a:pt x="3421063" y="0"/>
                </a:lnTo>
                <a:lnTo>
                  <a:pt x="3421063" y="2222500"/>
                </a:lnTo>
                <a:lnTo>
                  <a:pt x="0" y="2222500"/>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3289103" y="1276350"/>
            <a:ext cx="2565797" cy="1666875"/>
          </a:xfrm>
          <a:custGeom>
            <a:avLst/>
            <a:gdLst>
              <a:gd name="connsiteX0" fmla="*/ 0 w 3421063"/>
              <a:gd name="connsiteY0" fmla="*/ 0 h 2222500"/>
              <a:gd name="connsiteX1" fmla="*/ 3421063 w 3421063"/>
              <a:gd name="connsiteY1" fmla="*/ 0 h 2222500"/>
              <a:gd name="connsiteX2" fmla="*/ 3421063 w 3421063"/>
              <a:gd name="connsiteY2" fmla="*/ 2222500 h 2222500"/>
              <a:gd name="connsiteX3" fmla="*/ 0 w 3421063"/>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3421063" h="2222500">
                <a:moveTo>
                  <a:pt x="0" y="0"/>
                </a:moveTo>
                <a:lnTo>
                  <a:pt x="3421063" y="0"/>
                </a:lnTo>
                <a:lnTo>
                  <a:pt x="3421063" y="2222500"/>
                </a:lnTo>
                <a:lnTo>
                  <a:pt x="0" y="2222500"/>
                </a:ln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056710" y="1276350"/>
            <a:ext cx="2565797" cy="1666875"/>
          </a:xfrm>
          <a:custGeom>
            <a:avLst/>
            <a:gdLst>
              <a:gd name="connsiteX0" fmla="*/ 0 w 3421063"/>
              <a:gd name="connsiteY0" fmla="*/ 0 h 2222500"/>
              <a:gd name="connsiteX1" fmla="*/ 3421063 w 3421063"/>
              <a:gd name="connsiteY1" fmla="*/ 0 h 2222500"/>
              <a:gd name="connsiteX2" fmla="*/ 3421063 w 3421063"/>
              <a:gd name="connsiteY2" fmla="*/ 2222500 h 2222500"/>
              <a:gd name="connsiteX3" fmla="*/ 0 w 3421063"/>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3421063" h="2222500">
                <a:moveTo>
                  <a:pt x="0" y="0"/>
                </a:moveTo>
                <a:lnTo>
                  <a:pt x="3421063" y="0"/>
                </a:lnTo>
                <a:lnTo>
                  <a:pt x="3421063" y="2222500"/>
                </a:lnTo>
                <a:lnTo>
                  <a:pt x="0" y="2222500"/>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896645" y="1666466"/>
            <a:ext cx="2100263" cy="1810569"/>
          </a:xfrm>
          <a:custGeom>
            <a:avLst/>
            <a:gdLst>
              <a:gd name="connsiteX0" fmla="*/ 603524 w 2800350"/>
              <a:gd name="connsiteY0" fmla="*/ 0 h 2414092"/>
              <a:gd name="connsiteX1" fmla="*/ 2196827 w 2800350"/>
              <a:gd name="connsiteY1" fmla="*/ 0 h 2414092"/>
              <a:gd name="connsiteX2" fmla="*/ 2800350 w 2800350"/>
              <a:gd name="connsiteY2" fmla="*/ 1207046 h 2414092"/>
              <a:gd name="connsiteX3" fmla="*/ 2196827 w 2800350"/>
              <a:gd name="connsiteY3" fmla="*/ 2414092 h 2414092"/>
              <a:gd name="connsiteX4" fmla="*/ 603524 w 2800350"/>
              <a:gd name="connsiteY4" fmla="*/ 2414092 h 2414092"/>
              <a:gd name="connsiteX5" fmla="*/ 0 w 2800350"/>
              <a:gd name="connsiteY5" fmla="*/ 1207046 h 241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350" h="2414092">
                <a:moveTo>
                  <a:pt x="603524" y="0"/>
                </a:moveTo>
                <a:lnTo>
                  <a:pt x="2196827" y="0"/>
                </a:lnTo>
                <a:lnTo>
                  <a:pt x="2800350" y="1207046"/>
                </a:lnTo>
                <a:lnTo>
                  <a:pt x="2196827" y="2414092"/>
                </a:lnTo>
                <a:lnTo>
                  <a:pt x="603524" y="2414092"/>
                </a:lnTo>
                <a:lnTo>
                  <a:pt x="0" y="1207046"/>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3521869" y="1666466"/>
            <a:ext cx="2100263" cy="1810569"/>
          </a:xfrm>
          <a:custGeom>
            <a:avLst/>
            <a:gdLst>
              <a:gd name="connsiteX0" fmla="*/ 603524 w 2800350"/>
              <a:gd name="connsiteY0" fmla="*/ 0 h 2414092"/>
              <a:gd name="connsiteX1" fmla="*/ 2196827 w 2800350"/>
              <a:gd name="connsiteY1" fmla="*/ 0 h 2414092"/>
              <a:gd name="connsiteX2" fmla="*/ 2800350 w 2800350"/>
              <a:gd name="connsiteY2" fmla="*/ 1207046 h 2414092"/>
              <a:gd name="connsiteX3" fmla="*/ 2196827 w 2800350"/>
              <a:gd name="connsiteY3" fmla="*/ 2414092 h 2414092"/>
              <a:gd name="connsiteX4" fmla="*/ 603524 w 2800350"/>
              <a:gd name="connsiteY4" fmla="*/ 2414092 h 2414092"/>
              <a:gd name="connsiteX5" fmla="*/ 0 w 2800350"/>
              <a:gd name="connsiteY5" fmla="*/ 1207046 h 241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350" h="2414092">
                <a:moveTo>
                  <a:pt x="603524" y="0"/>
                </a:moveTo>
                <a:lnTo>
                  <a:pt x="2196827" y="0"/>
                </a:lnTo>
                <a:lnTo>
                  <a:pt x="2800350" y="1207046"/>
                </a:lnTo>
                <a:lnTo>
                  <a:pt x="2196827" y="2414092"/>
                </a:lnTo>
                <a:lnTo>
                  <a:pt x="603524" y="2414092"/>
                </a:lnTo>
                <a:lnTo>
                  <a:pt x="0" y="1207046"/>
                </a:ln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147092" y="1666466"/>
            <a:ext cx="2100263" cy="1810569"/>
          </a:xfrm>
          <a:custGeom>
            <a:avLst/>
            <a:gdLst>
              <a:gd name="connsiteX0" fmla="*/ 603524 w 2800350"/>
              <a:gd name="connsiteY0" fmla="*/ 0 h 2414092"/>
              <a:gd name="connsiteX1" fmla="*/ 2196827 w 2800350"/>
              <a:gd name="connsiteY1" fmla="*/ 0 h 2414092"/>
              <a:gd name="connsiteX2" fmla="*/ 2800350 w 2800350"/>
              <a:gd name="connsiteY2" fmla="*/ 1207046 h 2414092"/>
              <a:gd name="connsiteX3" fmla="*/ 2196827 w 2800350"/>
              <a:gd name="connsiteY3" fmla="*/ 2414092 h 2414092"/>
              <a:gd name="connsiteX4" fmla="*/ 603524 w 2800350"/>
              <a:gd name="connsiteY4" fmla="*/ 2414092 h 2414092"/>
              <a:gd name="connsiteX5" fmla="*/ 0 w 2800350"/>
              <a:gd name="connsiteY5" fmla="*/ 1207046 h 241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350" h="2414092">
                <a:moveTo>
                  <a:pt x="603524" y="0"/>
                </a:moveTo>
                <a:lnTo>
                  <a:pt x="2196827" y="0"/>
                </a:lnTo>
                <a:lnTo>
                  <a:pt x="2800350" y="1207046"/>
                </a:lnTo>
                <a:lnTo>
                  <a:pt x="2196827" y="2414092"/>
                </a:lnTo>
                <a:lnTo>
                  <a:pt x="603524" y="2414092"/>
                </a:lnTo>
                <a:lnTo>
                  <a:pt x="0" y="120704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521493" y="1328058"/>
            <a:ext cx="8101013" cy="3298371"/>
          </a:xfrm>
          <a:custGeom>
            <a:avLst/>
            <a:gdLst>
              <a:gd name="connsiteX0" fmla="*/ 8217163 w 10801350"/>
              <a:gd name="connsiteY0" fmla="*/ 0 h 4397828"/>
              <a:gd name="connsiteX1" fmla="*/ 10801350 w 10801350"/>
              <a:gd name="connsiteY1" fmla="*/ 0 h 4397828"/>
              <a:gd name="connsiteX2" fmla="*/ 10801350 w 10801350"/>
              <a:gd name="connsiteY2" fmla="*/ 4397828 h 4397828"/>
              <a:gd name="connsiteX3" fmla="*/ 8217163 w 10801350"/>
              <a:gd name="connsiteY3" fmla="*/ 4397828 h 4397828"/>
              <a:gd name="connsiteX4" fmla="*/ 5478109 w 10801350"/>
              <a:gd name="connsiteY4" fmla="*/ 0 h 4397828"/>
              <a:gd name="connsiteX5" fmla="*/ 8062296 w 10801350"/>
              <a:gd name="connsiteY5" fmla="*/ 0 h 4397828"/>
              <a:gd name="connsiteX6" fmla="*/ 8062296 w 10801350"/>
              <a:gd name="connsiteY6" fmla="*/ 4397828 h 4397828"/>
              <a:gd name="connsiteX7" fmla="*/ 5478109 w 10801350"/>
              <a:gd name="connsiteY7" fmla="*/ 4397828 h 4397828"/>
              <a:gd name="connsiteX8" fmla="*/ 2739054 w 10801350"/>
              <a:gd name="connsiteY8" fmla="*/ 0 h 4397828"/>
              <a:gd name="connsiteX9" fmla="*/ 5323241 w 10801350"/>
              <a:gd name="connsiteY9" fmla="*/ 0 h 4397828"/>
              <a:gd name="connsiteX10" fmla="*/ 5323241 w 10801350"/>
              <a:gd name="connsiteY10" fmla="*/ 4397828 h 4397828"/>
              <a:gd name="connsiteX11" fmla="*/ 2739054 w 10801350"/>
              <a:gd name="connsiteY11" fmla="*/ 4397828 h 4397828"/>
              <a:gd name="connsiteX12" fmla="*/ 0 w 10801350"/>
              <a:gd name="connsiteY12" fmla="*/ 0 h 4397828"/>
              <a:gd name="connsiteX13" fmla="*/ 2584187 w 10801350"/>
              <a:gd name="connsiteY13" fmla="*/ 0 h 4397828"/>
              <a:gd name="connsiteX14" fmla="*/ 2584187 w 10801350"/>
              <a:gd name="connsiteY14" fmla="*/ 4397828 h 4397828"/>
              <a:gd name="connsiteX15" fmla="*/ 0 w 10801350"/>
              <a:gd name="connsiteY15" fmla="*/ 4397828 h 439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01350" h="4397828">
                <a:moveTo>
                  <a:pt x="8217163" y="0"/>
                </a:moveTo>
                <a:lnTo>
                  <a:pt x="10801350" y="0"/>
                </a:lnTo>
                <a:lnTo>
                  <a:pt x="10801350" y="4397828"/>
                </a:lnTo>
                <a:lnTo>
                  <a:pt x="8217163" y="4397828"/>
                </a:lnTo>
                <a:close/>
                <a:moveTo>
                  <a:pt x="5478109" y="0"/>
                </a:moveTo>
                <a:lnTo>
                  <a:pt x="8062296" y="0"/>
                </a:lnTo>
                <a:lnTo>
                  <a:pt x="8062296" y="4397828"/>
                </a:lnTo>
                <a:lnTo>
                  <a:pt x="5478109" y="4397828"/>
                </a:lnTo>
                <a:close/>
                <a:moveTo>
                  <a:pt x="2739054" y="0"/>
                </a:moveTo>
                <a:lnTo>
                  <a:pt x="5323241" y="0"/>
                </a:lnTo>
                <a:lnTo>
                  <a:pt x="5323241" y="4397828"/>
                </a:lnTo>
                <a:lnTo>
                  <a:pt x="2739054" y="4397828"/>
                </a:lnTo>
                <a:close/>
                <a:moveTo>
                  <a:pt x="0" y="0"/>
                </a:moveTo>
                <a:lnTo>
                  <a:pt x="2584187" y="0"/>
                </a:lnTo>
                <a:lnTo>
                  <a:pt x="2584187" y="4397828"/>
                </a:lnTo>
                <a:lnTo>
                  <a:pt x="0" y="4397828"/>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521495" y="1402070"/>
            <a:ext cx="2134774" cy="3176370"/>
          </a:xfrm>
          <a:custGeom>
            <a:avLst/>
            <a:gdLst>
              <a:gd name="connsiteX0" fmla="*/ 0 w 2846365"/>
              <a:gd name="connsiteY0" fmla="*/ 0 h 4235160"/>
              <a:gd name="connsiteX1" fmla="*/ 2846365 w 2846365"/>
              <a:gd name="connsiteY1" fmla="*/ 0 h 4235160"/>
              <a:gd name="connsiteX2" fmla="*/ 2846365 w 2846365"/>
              <a:gd name="connsiteY2" fmla="*/ 4235160 h 4235160"/>
              <a:gd name="connsiteX3" fmla="*/ 0 w 2846365"/>
              <a:gd name="connsiteY3" fmla="*/ 4235160 h 4235160"/>
            </a:gdLst>
            <a:ahLst/>
            <a:cxnLst>
              <a:cxn ang="0">
                <a:pos x="connsiteX0" y="connsiteY0"/>
              </a:cxn>
              <a:cxn ang="0">
                <a:pos x="connsiteX1" y="connsiteY1"/>
              </a:cxn>
              <a:cxn ang="0">
                <a:pos x="connsiteX2" y="connsiteY2"/>
              </a:cxn>
              <a:cxn ang="0">
                <a:pos x="connsiteX3" y="connsiteY3"/>
              </a:cxn>
            </a:cxnLst>
            <a:rect l="l" t="t" r="r" b="b"/>
            <a:pathLst>
              <a:path w="2846365" h="4235160">
                <a:moveTo>
                  <a:pt x="0" y="0"/>
                </a:moveTo>
                <a:lnTo>
                  <a:pt x="2846365" y="0"/>
                </a:lnTo>
                <a:lnTo>
                  <a:pt x="2846365" y="4235160"/>
                </a:lnTo>
                <a:lnTo>
                  <a:pt x="0" y="4235160"/>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999" cy="514349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3" name="组合 2"/>
          <p:cNvGrpSpPr/>
          <p:nvPr userDrawn="1"/>
        </p:nvGrpSpPr>
        <p:grpSpPr>
          <a:xfrm>
            <a:off x="258848" y="-2"/>
            <a:ext cx="533096" cy="604761"/>
            <a:chOff x="8250970" y="-18254"/>
            <a:chExt cx="671703" cy="762000"/>
          </a:xfrm>
        </p:grpSpPr>
        <p:sp>
          <p:nvSpPr>
            <p:cNvPr id="4" name="AutoShape 7"/>
            <p:cNvSpPr>
              <a:spLocks noChangeArrowheads="1"/>
            </p:cNvSpPr>
            <p:nvPr/>
          </p:nvSpPr>
          <p:spPr bwMode="auto">
            <a:xfrm rot="5400000">
              <a:off x="820582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685800" rtl="0" eaLnBrk="1" fontAlgn="base" latinLnBrk="0" hangingPunct="1">
                <a:lnSpc>
                  <a:spcPct val="100000"/>
                </a:lnSpc>
                <a:spcBef>
                  <a:spcPct val="0"/>
                </a:spcBef>
                <a:spcAft>
                  <a:spcPct val="0"/>
                </a:spcAft>
                <a:buClrTx/>
                <a:buSzTx/>
                <a:buFontTx/>
                <a:buNone/>
              </a:pPr>
              <a:endParaRPr kumimoji="0" lang="zh-CN" altLang="zh-CN" sz="135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5" name="组合 4"/>
            <p:cNvGrpSpPr/>
            <p:nvPr/>
          </p:nvGrpSpPr>
          <p:grpSpPr>
            <a:xfrm>
              <a:off x="8250970" y="134144"/>
              <a:ext cx="671703" cy="493639"/>
              <a:chOff x="219147" y="185120"/>
              <a:chExt cx="671703" cy="493639"/>
            </a:xfrm>
          </p:grpSpPr>
          <p:sp>
            <p:nvSpPr>
              <p:cNvPr id="6" name="矩形 5"/>
              <p:cNvSpPr/>
              <p:nvPr/>
            </p:nvSpPr>
            <p:spPr>
              <a:xfrm>
                <a:off x="219147" y="185120"/>
                <a:ext cx="671703" cy="378103"/>
              </a:xfrm>
              <a:prstGeom prst="rect">
                <a:avLst/>
              </a:prstGeom>
            </p:spPr>
            <p:txBody>
              <a:bodyPr wrap="none">
                <a:spAutoFit/>
              </a:bodyPr>
              <a:lstStyle/>
              <a:p>
                <a:pPr algn="ctr"/>
                <a:r>
                  <a:rPr lang="en-US" altLang="zh-CN" sz="1350" b="0" dirty="0">
                    <a:solidFill>
                      <a:schemeClr val="tx2"/>
                    </a:solidFill>
                    <a:latin typeface="Impact" panose="020B0806030902050204" pitchFamily="34" charset="0"/>
                  </a:rPr>
                  <a:t>LOGO</a:t>
                </a:r>
                <a:endParaRPr lang="zh-CN" altLang="en-US" sz="1350" b="0" dirty="0">
                  <a:solidFill>
                    <a:schemeClr val="tx2"/>
                  </a:solidFill>
                  <a:latin typeface="Impact" panose="020B0806030902050204" pitchFamily="34" charset="0"/>
                </a:endParaRPr>
              </a:p>
            </p:txBody>
          </p:sp>
          <p:sp>
            <p:nvSpPr>
              <p:cNvPr id="7" name="矩形 6"/>
              <p:cNvSpPr/>
              <p:nvPr/>
            </p:nvSpPr>
            <p:spPr>
              <a:xfrm>
                <a:off x="275056" y="460623"/>
                <a:ext cx="559885" cy="218136"/>
              </a:xfrm>
              <a:prstGeom prst="rect">
                <a:avLst/>
              </a:prstGeom>
            </p:spPr>
            <p:txBody>
              <a:bodyPr wrap="none">
                <a:spAutoFit/>
              </a:bodyPr>
              <a:lstStyle/>
              <a:p>
                <a:pPr algn="ctr"/>
                <a:r>
                  <a:rPr lang="en-US" altLang="zh-CN" sz="525" b="0" dirty="0" smtClean="0">
                    <a:solidFill>
                      <a:schemeClr val="accent1"/>
                    </a:solidFill>
                    <a:latin typeface="Impact" panose="020B0806030902050204" pitchFamily="34" charset="0"/>
                    <a:ea typeface="微软雅黑" panose="020B0503020204020204" pitchFamily="34" charset="-122"/>
                  </a:rPr>
                  <a:t>TEXT HERE</a:t>
                </a:r>
                <a:endParaRPr lang="zh-CN" altLang="en-US" sz="525" b="0" dirty="0">
                  <a:solidFill>
                    <a:schemeClr val="accent1"/>
                  </a:solidFill>
                  <a:latin typeface="Impact" panose="020B0806030902050204" pitchFamily="34" charset="0"/>
                  <a:ea typeface="微软雅黑" panose="020B0503020204020204" pitchFamily="34" charset="-122"/>
                </a:endParaRPr>
              </a:p>
            </p:txBody>
          </p:sp>
        </p:grpSp>
      </p:grpSp>
      <p:cxnSp>
        <p:nvCxnSpPr>
          <p:cNvPr id="9" name="直接连接符 8"/>
          <p:cNvCxnSpPr/>
          <p:nvPr userDrawn="1"/>
        </p:nvCxnSpPr>
        <p:spPr>
          <a:xfrm flipH="1">
            <a:off x="809020" y="485816"/>
            <a:ext cx="8001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userDrawn="1"/>
        </p:nvSpPr>
        <p:spPr>
          <a:xfrm>
            <a:off x="856269" y="162651"/>
            <a:ext cx="1665841" cy="346249"/>
          </a:xfrm>
          <a:prstGeom prst="rect">
            <a:avLst/>
          </a:prstGeom>
          <a:noFill/>
        </p:spPr>
        <p:txBody>
          <a:bodyPr wrap="none" rtlCol="0">
            <a:spAutoFit/>
          </a:bodyPr>
          <a:lstStyle/>
          <a:p>
            <a:pPr algn="ctr"/>
            <a:r>
              <a:rPr lang="zh-CN" altLang="en-US" sz="1650" b="1" dirty="0" smtClean="0">
                <a:solidFill>
                  <a:schemeClr val="tx2"/>
                </a:solidFill>
                <a:latin typeface="微软雅黑" panose="020B0503020204020204" pitchFamily="34" charset="-122"/>
                <a:ea typeface="微软雅黑" panose="020B0503020204020204" pitchFamily="34" charset="-122"/>
              </a:rPr>
              <a:t>添加标题暨内容</a:t>
            </a:r>
            <a:endParaRPr lang="zh-CN" altLang="en-US" sz="1650" b="1"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eg"/><Relationship Id="rId5" Type="http://schemas.openxmlformats.org/officeDocument/2006/relationships/image" Target="../media/image6.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3.xml"/><Relationship Id="rId7" Type="http://schemas.openxmlformats.org/officeDocument/2006/relationships/image" Target="../media/image9.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5"/>
          <a:tile tx="0" ty="0" sx="100000" sy="100000" flip="none" algn="tl"/>
        </a:blip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流程图: 终止 4"/>
          <p:cNvSpPr/>
          <p:nvPr/>
        </p:nvSpPr>
        <p:spPr bwMode="auto">
          <a:xfrm>
            <a:off x="7301841" y="2941662"/>
            <a:ext cx="864146" cy="288032"/>
          </a:xfrm>
          <a:prstGeom prst="flowChartTerminator">
            <a:avLst/>
          </a:prstGeom>
          <a:solidFill>
            <a:schemeClr val="accent2"/>
          </a:solidFill>
          <a:ln w="15875">
            <a:noFill/>
          </a:ln>
          <a:effectLst/>
        </p:spPr>
        <p:txBody>
          <a:bodyPr vert="horz" wrap="square" lIns="91440" tIns="45720" rIns="91440" bIns="45720" numCol="1" rtlCol="0" anchor="t" anchorCtr="0" compatLnSpc="1"/>
          <a:lstStyle/>
          <a:p>
            <a:pPr algn="ctr"/>
            <a:endParaRPr lang="zh-CN" altLang="en-US" dirty="0"/>
          </a:p>
        </p:txBody>
      </p:sp>
      <p:sp>
        <p:nvSpPr>
          <p:cNvPr id="6" name="矩形 5"/>
          <p:cNvSpPr/>
          <p:nvPr/>
        </p:nvSpPr>
        <p:spPr>
          <a:xfrm>
            <a:off x="7295429" y="2931790"/>
            <a:ext cx="876971" cy="307777"/>
          </a:xfrm>
          <a:prstGeom prst="rect">
            <a:avLst/>
          </a:prstGeom>
        </p:spPr>
        <p:txBody>
          <a:bodyPr wrap="none">
            <a:spAutoFit/>
          </a:bodyPr>
          <a:lstStyle/>
          <a:p>
            <a:pPr algn="ctr"/>
            <a:r>
              <a:rPr lang="en-US" altLang="zh-CN" sz="1400" dirty="0" smtClean="0">
                <a:solidFill>
                  <a:schemeClr val="bg2"/>
                </a:solidFill>
              </a:rPr>
              <a:t>SATAT&lt;&lt;&lt;</a:t>
            </a:r>
            <a:endParaRPr lang="zh-CN" altLang="en-US" sz="1400" dirty="0">
              <a:solidFill>
                <a:schemeClr val="bg2"/>
              </a:solidFill>
            </a:endParaRPr>
          </a:p>
        </p:txBody>
      </p:sp>
      <p:sp>
        <p:nvSpPr>
          <p:cNvPr id="10" name="文本框 9"/>
          <p:cNvSpPr txBox="1"/>
          <p:nvPr/>
        </p:nvSpPr>
        <p:spPr>
          <a:xfrm>
            <a:off x="6048001" y="1635646"/>
            <a:ext cx="2428814" cy="723275"/>
          </a:xfrm>
          <a:prstGeom prst="rect">
            <a:avLst/>
          </a:prstGeom>
          <a:noFill/>
        </p:spPr>
        <p:txBody>
          <a:bodyPr wrap="square" rtlCol="0">
            <a:spAutoFit/>
          </a:bodyPr>
          <a:lstStyle/>
          <a:p>
            <a:r>
              <a:rPr lang="zh-CN" altLang="en-US" sz="4100" dirty="0" smtClean="0">
                <a:solidFill>
                  <a:schemeClr val="accent1"/>
                </a:solidFill>
                <a:latin typeface="华文隶书" panose="02010800040101010101" pitchFamily="2" charset="-122"/>
                <a:ea typeface="华文隶书" panose="02010800040101010101" pitchFamily="2" charset="-122"/>
              </a:rPr>
              <a:t>艺术音乐</a:t>
            </a:r>
            <a:endParaRPr lang="zh-CN" altLang="en-US" sz="4100" dirty="0">
              <a:solidFill>
                <a:schemeClr val="accent2"/>
              </a:solidFill>
              <a:latin typeface="华文隶书" panose="02010800040101010101" pitchFamily="2" charset="-122"/>
              <a:ea typeface="华文隶书" panose="02010800040101010101" pitchFamily="2" charset="-122"/>
            </a:endParaRPr>
          </a:p>
        </p:txBody>
      </p:sp>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59632" y="0"/>
            <a:ext cx="2729484" cy="5143500"/>
          </a:xfrm>
          <a:prstGeom prst="rect">
            <a:avLst/>
          </a:prstGeom>
        </p:spPr>
      </p:pic>
      <p:sp>
        <p:nvSpPr>
          <p:cNvPr id="4" name="矩形 3"/>
          <p:cNvSpPr/>
          <p:nvPr/>
        </p:nvSpPr>
        <p:spPr>
          <a:xfrm>
            <a:off x="6228184" y="2211710"/>
            <a:ext cx="2042547" cy="261610"/>
          </a:xfrm>
          <a:prstGeom prst="rect">
            <a:avLst/>
          </a:prstGeom>
        </p:spPr>
        <p:txBody>
          <a:bodyPr wrap="none">
            <a:spAutoFit/>
          </a:bodyPr>
          <a:lstStyle/>
          <a:p>
            <a:r>
              <a:rPr lang="zh-CN" altLang="en-US" sz="1100" dirty="0">
                <a:solidFill>
                  <a:schemeClr val="tx2"/>
                </a:solidFill>
                <a:latin typeface="Engravers MT" panose="02090707080505020304" pitchFamily="18" charset="0"/>
              </a:rPr>
              <a:t>WORK MUSIC CLASS</a:t>
            </a:r>
          </a:p>
        </p:txBody>
      </p:sp>
      <p:sp>
        <p:nvSpPr>
          <p:cNvPr id="22" name="矩形 37"/>
          <p:cNvSpPr>
            <a:spLocks noChangeArrowheads="1"/>
          </p:cNvSpPr>
          <p:nvPr/>
        </p:nvSpPr>
        <p:spPr bwMode="auto">
          <a:xfrm>
            <a:off x="4355976" y="2499742"/>
            <a:ext cx="3887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en-US" altLang="zh-CN" sz="600" dirty="0">
                <a:solidFill>
                  <a:schemeClr val="tx2"/>
                </a:solidFill>
                <a:latin typeface="Arial" panose="020B0604020202020204" pitchFamily="34" charset="0"/>
                <a:cs typeface="Arial" panose="020B0604020202020204" pitchFamily="34" charset="0"/>
              </a:rPr>
              <a:t>Your content to play here, or through your copy, paste in this box, and select only the text. Your content to play here, or through your copy, paste in this box, and select only the text.</a:t>
            </a:r>
          </a:p>
        </p:txBody>
      </p:sp>
      <p:pic>
        <p:nvPicPr>
          <p:cNvPr id="13" name="Beyond - 光辉岁月 - 吉他版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7504" y="-884634"/>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0"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0"/>
                            </p:stCondLst>
                            <p:childTnLst>
                              <p:par>
                                <p:cTn id="11" presetID="26" presetClass="emph" presetSubtype="0" fill="hold" nodeType="afterEffect">
                                  <p:stCondLst>
                                    <p:cond delay="0"/>
                                  </p:stCondLst>
                                  <p:childTnLst>
                                    <p:animEffect transition="out" filter="fade">
                                      <p:cBhvr>
                                        <p:cTn id="12" dur="500" tmFilter="0, 0; .2, .5; .8, .5; 1, 0"/>
                                        <p:tgtEl>
                                          <p:spTgt spid="3"/>
                                        </p:tgtEl>
                                      </p:cBhvr>
                                    </p:animEffect>
                                    <p:animScale>
                                      <p:cBhvr>
                                        <p:cTn id="13" dur="250" autoRev="1" fill="hold"/>
                                        <p:tgtEl>
                                          <p:spTgt spid="3"/>
                                        </p:tgtEl>
                                      </p:cBhvr>
                                      <p:by x="105000" y="105000"/>
                                    </p:animScale>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childTnLst>
                          </p:cTn>
                        </p:par>
                        <p:par>
                          <p:cTn id="22" fill="hold">
                            <p:stCondLst>
                              <p:cond delay="1649"/>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149"/>
                            </p:stCondLst>
                            <p:childTnLst>
                              <p:par>
                                <p:cTn id="27" presetID="50" presetClass="entr" presetSubtype="0" decel="100000" fill="hold" grpId="0" nodeType="afterEffect">
                                  <p:stCondLst>
                                    <p:cond delay="0"/>
                                  </p:stCondLst>
                                  <p:iterate type="lt">
                                    <p:tmPct val="10000"/>
                                  </p:iterate>
                                  <p:childTnLst>
                                    <p:set>
                                      <p:cBhvr>
                                        <p:cTn id="28" dur="1" fill="hold">
                                          <p:stCondLst>
                                            <p:cond delay="0"/>
                                          </p:stCondLst>
                                        </p:cTn>
                                        <p:tgtEl>
                                          <p:spTgt spid="22"/>
                                        </p:tgtEl>
                                        <p:attrNameLst>
                                          <p:attrName>style.visibility</p:attrName>
                                        </p:attrNameLst>
                                      </p:cBhvr>
                                      <p:to>
                                        <p:strVal val="visible"/>
                                      </p:to>
                                    </p:set>
                                    <p:anim calcmode="lin" valueType="num">
                                      <p:cBhvr>
                                        <p:cTn id="29" dur="300" fill="hold"/>
                                        <p:tgtEl>
                                          <p:spTgt spid="22"/>
                                        </p:tgtEl>
                                        <p:attrNameLst>
                                          <p:attrName>ppt_w</p:attrName>
                                        </p:attrNameLst>
                                      </p:cBhvr>
                                      <p:tavLst>
                                        <p:tav tm="0">
                                          <p:val>
                                            <p:strVal val="#ppt_w+.3"/>
                                          </p:val>
                                        </p:tav>
                                        <p:tav tm="100000">
                                          <p:val>
                                            <p:strVal val="#ppt_w"/>
                                          </p:val>
                                        </p:tav>
                                      </p:tavLst>
                                    </p:anim>
                                    <p:anim calcmode="lin" valueType="num">
                                      <p:cBhvr>
                                        <p:cTn id="30" dur="300" fill="hold"/>
                                        <p:tgtEl>
                                          <p:spTgt spid="22"/>
                                        </p:tgtEl>
                                        <p:attrNameLst>
                                          <p:attrName>ppt_h</p:attrName>
                                        </p:attrNameLst>
                                      </p:cBhvr>
                                      <p:tavLst>
                                        <p:tav tm="0">
                                          <p:val>
                                            <p:strVal val="#ppt_h"/>
                                          </p:val>
                                        </p:tav>
                                        <p:tav tm="100000">
                                          <p:val>
                                            <p:strVal val="#ppt_h"/>
                                          </p:val>
                                        </p:tav>
                                      </p:tavLst>
                                    </p:anim>
                                    <p:animEffect transition="in" filter="fade">
                                      <p:cBhvr>
                                        <p:cTn id="31" dur="300"/>
                                        <p:tgtEl>
                                          <p:spTgt spid="22"/>
                                        </p:tgtEl>
                                      </p:cBhvr>
                                    </p:animEffect>
                                  </p:childTnLst>
                                </p:cTn>
                              </p:par>
                            </p:childTnLst>
                          </p:cTn>
                        </p:par>
                        <p:par>
                          <p:cTn id="32" fill="hold">
                            <p:stCondLst>
                              <p:cond delay="8030"/>
                            </p:stCondLst>
                            <p:childTnLst>
                              <p:par>
                                <p:cTn id="33" presetID="37"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900" decel="100000" fill="hold"/>
                                        <p:tgtEl>
                                          <p:spTgt spid="5"/>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9" fill="hold">
                            <p:stCondLst>
                              <p:cond delay="903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remove" display="0">
                  <p:stCondLst>
                    <p:cond delay="indefinite"/>
                  </p:stCondLst>
                  <p:endCondLst>
                    <p:cond evt="onStopAudio" delay="0">
                      <p:tgtEl>
                        <p:sldTgt/>
                      </p:tgtEl>
                    </p:cond>
                  </p:endCondLst>
                </p:cTn>
                <p:tgtEl>
                  <p:spTgt spid="13"/>
                </p:tgtEl>
              </p:cMediaNode>
            </p:audio>
          </p:childTnLst>
        </p:cTn>
      </p:par>
    </p:tnLst>
    <p:bldLst>
      <p:bldP spid="5" grpId="0" animBg="1"/>
      <p:bldP spid="6" grpId="0"/>
      <p:bldP spid="10" grpId="0"/>
      <p:bldP spid="4"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a:off x="2679153" y="3060551"/>
            <a:ext cx="390474"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799386" y="3049836"/>
            <a:ext cx="390474"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2539868" y="2230686"/>
            <a:ext cx="404760" cy="284559"/>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2366061" y="3776118"/>
            <a:ext cx="401188" cy="310753"/>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35"/>
          <p:cNvSpPr txBox="1">
            <a:spLocks noChangeArrowheads="1"/>
          </p:cNvSpPr>
          <p:nvPr/>
        </p:nvSpPr>
        <p:spPr bwMode="auto">
          <a:xfrm>
            <a:off x="4754143" y="1454398"/>
            <a:ext cx="267379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900" dirty="0">
                <a:latin typeface="微软雅黑" panose="020B0503020204020204" pitchFamily="34" charset="-122"/>
                <a:ea typeface="微软雅黑" panose="020B0503020204020204" pitchFamily="34" charset="-122"/>
              </a:rPr>
              <a:t>文字内容需概括精炼，建议与标题相关并符合整体语言风格，语言描述尽量简洁生动</a:t>
            </a:r>
            <a:r>
              <a:rPr lang="zh-CN" altLang="en-US" sz="900" dirty="0" smtClean="0">
                <a:latin typeface="微软雅黑" panose="020B0503020204020204" pitchFamily="34" charset="-122"/>
                <a:ea typeface="微软雅黑" panose="020B0503020204020204" pitchFamily="34" charset="-122"/>
              </a:rPr>
              <a:t>。</a:t>
            </a:r>
            <a:endParaRPr lang="zh-CN" altLang="zh-CN" sz="900" dirty="0">
              <a:latin typeface="微软雅黑" panose="020B0503020204020204" pitchFamily="34" charset="-122"/>
              <a:ea typeface="微软雅黑" panose="020B0503020204020204" pitchFamily="34" charset="-122"/>
            </a:endParaRPr>
          </a:p>
        </p:txBody>
      </p:sp>
      <p:sp>
        <p:nvSpPr>
          <p:cNvPr id="9" name="TextBox 35"/>
          <p:cNvSpPr txBox="1">
            <a:spLocks noChangeArrowheads="1"/>
          </p:cNvSpPr>
          <p:nvPr/>
        </p:nvSpPr>
        <p:spPr bwMode="auto">
          <a:xfrm>
            <a:off x="5096998" y="2817664"/>
            <a:ext cx="341307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900" dirty="0">
                <a:latin typeface="微软雅黑" panose="020B0503020204020204" pitchFamily="34" charset="-122"/>
                <a:ea typeface="微软雅黑" panose="020B0503020204020204" pitchFamily="34" charset="-122"/>
              </a:rPr>
              <a:t>文字内容需概括精炼，建议与标题相关并符合整体语言风格，语言描述尽量简洁生动</a:t>
            </a:r>
            <a:r>
              <a:rPr lang="zh-CN" altLang="en-US" sz="900" dirty="0" smtClean="0">
                <a:latin typeface="微软雅黑" panose="020B0503020204020204" pitchFamily="34" charset="-122"/>
                <a:ea typeface="微软雅黑" panose="020B0503020204020204" pitchFamily="34" charset="-122"/>
              </a:rPr>
              <a:t>。</a:t>
            </a:r>
            <a:endParaRPr lang="zh-CN" altLang="zh-CN" sz="900" dirty="0">
              <a:latin typeface="微软雅黑" panose="020B0503020204020204" pitchFamily="34" charset="-122"/>
              <a:ea typeface="微软雅黑" panose="020B0503020204020204" pitchFamily="34" charset="-122"/>
            </a:endParaRPr>
          </a:p>
        </p:txBody>
      </p:sp>
      <p:sp>
        <p:nvSpPr>
          <p:cNvPr id="10" name="TextBox 35"/>
          <p:cNvSpPr txBox="1">
            <a:spLocks noChangeArrowheads="1"/>
          </p:cNvSpPr>
          <p:nvPr/>
        </p:nvSpPr>
        <p:spPr bwMode="auto">
          <a:xfrm>
            <a:off x="4262479" y="4155926"/>
            <a:ext cx="275779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900" dirty="0">
                <a:latin typeface="微软雅黑" panose="020B0503020204020204" pitchFamily="34" charset="-122"/>
                <a:ea typeface="微软雅黑" panose="020B0503020204020204" pitchFamily="34" charset="-122"/>
              </a:rPr>
              <a:t>文字内容需概括精炼，建议与标题相关并符合整体语言风格，语言描述尽量简洁生动</a:t>
            </a:r>
            <a:r>
              <a:rPr lang="zh-CN" altLang="en-US" sz="900" dirty="0" smtClean="0">
                <a:latin typeface="微软雅黑" panose="020B0503020204020204" pitchFamily="34" charset="-122"/>
                <a:ea typeface="微软雅黑" panose="020B0503020204020204" pitchFamily="34" charset="-122"/>
              </a:rPr>
              <a:t>。</a:t>
            </a:r>
            <a:endParaRPr lang="zh-CN" altLang="zh-CN" sz="900" dirty="0">
              <a:latin typeface="微软雅黑" panose="020B0503020204020204" pitchFamily="34" charset="-122"/>
              <a:ea typeface="微软雅黑" panose="020B0503020204020204" pitchFamily="34" charset="-122"/>
            </a:endParaRPr>
          </a:p>
        </p:txBody>
      </p:sp>
      <p:grpSp>
        <p:nvGrpSpPr>
          <p:cNvPr id="11" name="组合 10"/>
          <p:cNvGrpSpPr/>
          <p:nvPr/>
        </p:nvGrpSpPr>
        <p:grpSpPr bwMode="auto">
          <a:xfrm>
            <a:off x="4189860" y="2685505"/>
            <a:ext cx="730949" cy="729853"/>
            <a:chOff x="5450577" y="2812773"/>
            <a:chExt cx="974035" cy="974035"/>
          </a:xfrm>
        </p:grpSpPr>
        <p:sp>
          <p:nvSpPr>
            <p:cNvPr id="12" name="椭圆 11"/>
            <p:cNvSpPr/>
            <p:nvPr/>
          </p:nvSpPr>
          <p:spPr>
            <a:xfrm>
              <a:off x="5450577" y="2812773"/>
              <a:ext cx="974035" cy="9740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latin typeface="微软雅黑" panose="020B0503020204020204" pitchFamily="34" charset="-122"/>
                <a:ea typeface="微软雅黑" panose="020B0503020204020204" pitchFamily="34" charset="-122"/>
                <a:cs typeface="+mn-ea"/>
              </a:endParaRPr>
            </a:p>
          </p:txBody>
        </p:sp>
        <p:pic>
          <p:nvPicPr>
            <p:cNvPr id="13"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92456" y="3048817"/>
              <a:ext cx="555912" cy="55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13"/>
          <p:cNvGrpSpPr/>
          <p:nvPr/>
        </p:nvGrpSpPr>
        <p:grpSpPr bwMode="auto">
          <a:xfrm>
            <a:off x="3069628" y="2685505"/>
            <a:ext cx="729758" cy="729853"/>
            <a:chOff x="3955773" y="2812773"/>
            <a:chExt cx="974035" cy="974035"/>
          </a:xfrm>
        </p:grpSpPr>
        <p:sp>
          <p:nvSpPr>
            <p:cNvPr id="15" name="椭圆 14"/>
            <p:cNvSpPr/>
            <p:nvPr/>
          </p:nvSpPr>
          <p:spPr>
            <a:xfrm>
              <a:off x="3955773" y="2812773"/>
              <a:ext cx="974035" cy="9740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latin typeface="微软雅黑" panose="020B0503020204020204" pitchFamily="34" charset="-122"/>
                <a:ea typeface="微软雅黑" panose="020B0503020204020204" pitchFamily="34" charset="-122"/>
                <a:cs typeface="+mn-ea"/>
              </a:endParaRPr>
            </a:p>
          </p:txBody>
        </p:sp>
        <p:pic>
          <p:nvPicPr>
            <p:cNvPr id="16"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7388" y="3012276"/>
              <a:ext cx="632594" cy="62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组合 16"/>
          <p:cNvGrpSpPr/>
          <p:nvPr/>
        </p:nvGrpSpPr>
        <p:grpSpPr bwMode="auto">
          <a:xfrm>
            <a:off x="1000591" y="2210446"/>
            <a:ext cx="1678563" cy="1679972"/>
            <a:chOff x="1196321" y="2179981"/>
            <a:chExt cx="2239617" cy="2239617"/>
          </a:xfrm>
        </p:grpSpPr>
        <p:sp>
          <p:nvSpPr>
            <p:cNvPr id="18" name="椭圆 17"/>
            <p:cNvSpPr/>
            <p:nvPr/>
          </p:nvSpPr>
          <p:spPr>
            <a:xfrm>
              <a:off x="1196321" y="2179981"/>
              <a:ext cx="2239617" cy="22396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latin typeface="微软雅黑" panose="020B0503020204020204" pitchFamily="34" charset="-122"/>
                <a:ea typeface="微软雅黑" panose="020B0503020204020204" pitchFamily="34" charset="-122"/>
                <a:cs typeface="+mn-ea"/>
              </a:endParaRPr>
            </a:p>
          </p:txBody>
        </p:sp>
        <p:pic>
          <p:nvPicPr>
            <p:cNvPr id="19" name="图片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10716" y="2369609"/>
              <a:ext cx="930180" cy="93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8"/>
            <p:cNvSpPr txBox="1">
              <a:spLocks noChangeArrowheads="1"/>
            </p:cNvSpPr>
            <p:nvPr/>
          </p:nvSpPr>
          <p:spPr bwMode="auto">
            <a:xfrm>
              <a:off x="1650776" y="3324211"/>
              <a:ext cx="1749399" cy="80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dirty="0">
                  <a:solidFill>
                    <a:schemeClr val="bg1"/>
                  </a:solidFill>
                  <a:latin typeface="微软雅黑" panose="020B0503020204020204" pitchFamily="34" charset="-122"/>
                  <a:ea typeface="微软雅黑" panose="020B0503020204020204" pitchFamily="34" charset="-122"/>
                  <a:cs typeface="+mn-ea"/>
                </a:rPr>
                <a:t>添加你的文字</a:t>
              </a:r>
              <a:endParaRPr lang="en-US" altLang="zh-CN" sz="1100" dirty="0">
                <a:solidFill>
                  <a:schemeClr val="bg1"/>
                </a:solidFill>
                <a:latin typeface="微软雅黑" panose="020B0503020204020204" pitchFamily="34" charset="-122"/>
                <a:ea typeface="微软雅黑" panose="020B0503020204020204" pitchFamily="34" charset="-122"/>
                <a:cs typeface="+mn-ea"/>
              </a:endParaRPr>
            </a:p>
            <a:p>
              <a:pPr eaLnBrk="1" hangingPunct="1"/>
              <a:r>
                <a:rPr lang="zh-CN" altLang="en-US" sz="1100" dirty="0">
                  <a:solidFill>
                    <a:schemeClr val="bg1"/>
                  </a:solidFill>
                  <a:latin typeface="微软雅黑" panose="020B0503020204020204" pitchFamily="34" charset="-122"/>
                  <a:ea typeface="微软雅黑" panose="020B0503020204020204" pitchFamily="34" charset="-122"/>
                  <a:cs typeface="+mn-ea"/>
                </a:rPr>
                <a:t>添加你的文字</a:t>
              </a:r>
              <a:endParaRPr lang="en-US" altLang="zh-CN" sz="1100" dirty="0">
                <a:solidFill>
                  <a:schemeClr val="bg1"/>
                </a:solidFill>
                <a:latin typeface="微软雅黑" panose="020B0503020204020204" pitchFamily="34" charset="-122"/>
                <a:ea typeface="微软雅黑" panose="020B0503020204020204" pitchFamily="34" charset="-122"/>
                <a:cs typeface="+mn-ea"/>
              </a:endParaRPr>
            </a:p>
            <a:p>
              <a:pPr eaLnBrk="1" hangingPunct="1"/>
              <a:r>
                <a:rPr lang="zh-CN" altLang="en-US" sz="1100" dirty="0">
                  <a:solidFill>
                    <a:schemeClr val="bg1"/>
                  </a:solidFill>
                  <a:latin typeface="微软雅黑" panose="020B0503020204020204" pitchFamily="34" charset="-122"/>
                  <a:ea typeface="微软雅黑" panose="020B0503020204020204" pitchFamily="34" charset="-122"/>
                  <a:cs typeface="+mn-ea"/>
                </a:rPr>
                <a:t>添加你的文字</a:t>
              </a:r>
              <a:endParaRPr lang="en-US" altLang="zh-CN" sz="1100"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21" name="组合 20"/>
          <p:cNvGrpSpPr/>
          <p:nvPr/>
        </p:nvGrpSpPr>
        <p:grpSpPr bwMode="auto">
          <a:xfrm>
            <a:off x="2855343" y="1186507"/>
            <a:ext cx="1158328" cy="1158479"/>
            <a:chOff x="3670852" y="815009"/>
            <a:chExt cx="1543878" cy="1543878"/>
          </a:xfrm>
        </p:grpSpPr>
        <p:sp>
          <p:nvSpPr>
            <p:cNvPr id="22" name="椭圆 21"/>
            <p:cNvSpPr/>
            <p:nvPr/>
          </p:nvSpPr>
          <p:spPr>
            <a:xfrm>
              <a:off x="3670852" y="815009"/>
              <a:ext cx="1543878" cy="15438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latin typeface="微软雅黑" panose="020B0503020204020204" pitchFamily="34" charset="-122"/>
                <a:ea typeface="微软雅黑" panose="020B0503020204020204" pitchFamily="34" charset="-122"/>
                <a:cs typeface="+mn-ea"/>
              </a:endParaRPr>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47526" y="1038077"/>
              <a:ext cx="593208" cy="59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a:spLocks noChangeArrowheads="1"/>
            </p:cNvSpPr>
            <p:nvPr/>
          </p:nvSpPr>
          <p:spPr bwMode="auto">
            <a:xfrm>
              <a:off x="3984480" y="1586947"/>
              <a:ext cx="938379" cy="53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15" b="1" dirty="0">
                  <a:solidFill>
                    <a:schemeClr val="bg1"/>
                  </a:solidFill>
                  <a:latin typeface="微软雅黑" panose="020B0503020204020204" pitchFamily="34" charset="-122"/>
                  <a:ea typeface="微软雅黑" panose="020B0503020204020204" pitchFamily="34" charset="-122"/>
                  <a:cs typeface="+mn-ea"/>
                </a:rPr>
                <a:t>添加文字</a:t>
              </a:r>
              <a:endParaRPr lang="en-US" altLang="zh-CN" sz="1015" b="1" dirty="0">
                <a:solidFill>
                  <a:schemeClr val="bg1"/>
                </a:solidFill>
                <a:latin typeface="微软雅黑" panose="020B0503020204020204" pitchFamily="34" charset="-122"/>
                <a:ea typeface="微软雅黑" panose="020B0503020204020204" pitchFamily="34" charset="-122"/>
                <a:cs typeface="+mn-ea"/>
              </a:endParaRPr>
            </a:p>
            <a:p>
              <a:pPr eaLnBrk="1" hangingPunct="1"/>
              <a:r>
                <a:rPr lang="zh-CN" altLang="en-US" sz="1015" b="1" dirty="0">
                  <a:solidFill>
                    <a:schemeClr val="bg1"/>
                  </a:solidFill>
                  <a:latin typeface="微软雅黑" panose="020B0503020204020204" pitchFamily="34" charset="-122"/>
                  <a:ea typeface="微软雅黑" panose="020B0503020204020204" pitchFamily="34" charset="-122"/>
                  <a:cs typeface="+mn-ea"/>
                </a:rPr>
                <a:t>添加文字</a:t>
              </a:r>
              <a:endParaRPr lang="en-US" altLang="zh-CN" sz="1015" b="1"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25" name="组合 24"/>
          <p:cNvGrpSpPr/>
          <p:nvPr/>
        </p:nvGrpSpPr>
        <p:grpSpPr bwMode="auto">
          <a:xfrm>
            <a:off x="2855343" y="3755876"/>
            <a:ext cx="1158328" cy="1158479"/>
            <a:chOff x="3670852" y="4240696"/>
            <a:chExt cx="1543878" cy="1543878"/>
          </a:xfrm>
        </p:grpSpPr>
        <p:sp>
          <p:nvSpPr>
            <p:cNvPr id="26" name="椭圆 25"/>
            <p:cNvSpPr/>
            <p:nvPr/>
          </p:nvSpPr>
          <p:spPr>
            <a:xfrm>
              <a:off x="3670852" y="4240696"/>
              <a:ext cx="1543878" cy="15438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latin typeface="微软雅黑" panose="020B0503020204020204" pitchFamily="34" charset="-122"/>
                <a:ea typeface="微软雅黑" panose="020B0503020204020204" pitchFamily="34" charset="-122"/>
                <a:cs typeface="+mn-ea"/>
              </a:endParaRPr>
            </a:p>
          </p:txBody>
        </p:sp>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47526" y="4443967"/>
              <a:ext cx="511529" cy="511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矩形 27"/>
            <p:cNvSpPr>
              <a:spLocks noChangeArrowheads="1"/>
            </p:cNvSpPr>
            <p:nvPr/>
          </p:nvSpPr>
          <p:spPr bwMode="auto">
            <a:xfrm>
              <a:off x="3934101" y="4925056"/>
              <a:ext cx="938379" cy="53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15" b="1" dirty="0">
                  <a:solidFill>
                    <a:schemeClr val="bg1"/>
                  </a:solidFill>
                  <a:latin typeface="微软雅黑" panose="020B0503020204020204" pitchFamily="34" charset="-122"/>
                  <a:ea typeface="微软雅黑" panose="020B0503020204020204" pitchFamily="34" charset="-122"/>
                  <a:cs typeface="+mn-ea"/>
                </a:rPr>
                <a:t>添加文字</a:t>
              </a:r>
              <a:endParaRPr lang="en-US" altLang="zh-CN" sz="1015" b="1" dirty="0">
                <a:solidFill>
                  <a:schemeClr val="bg1"/>
                </a:solidFill>
                <a:latin typeface="微软雅黑" panose="020B0503020204020204" pitchFamily="34" charset="-122"/>
                <a:ea typeface="微软雅黑" panose="020B0503020204020204" pitchFamily="34" charset="-122"/>
                <a:cs typeface="+mn-ea"/>
              </a:endParaRPr>
            </a:p>
            <a:p>
              <a:pPr eaLnBrk="1" hangingPunct="1"/>
              <a:r>
                <a:rPr lang="zh-CN" altLang="en-US" sz="1015" b="1" dirty="0">
                  <a:solidFill>
                    <a:schemeClr val="bg1"/>
                  </a:solidFill>
                  <a:latin typeface="微软雅黑" panose="020B0503020204020204" pitchFamily="34" charset="-122"/>
                  <a:ea typeface="微软雅黑" panose="020B0503020204020204" pitchFamily="34" charset="-122"/>
                  <a:cs typeface="+mn-ea"/>
                </a:rPr>
                <a:t>添加文字</a:t>
              </a:r>
              <a:endParaRPr lang="en-US" altLang="zh-CN" sz="1015" b="1" dirty="0">
                <a:solidFill>
                  <a:schemeClr val="bg1"/>
                </a:solidFill>
                <a:latin typeface="微软雅黑" panose="020B0503020204020204" pitchFamily="34" charset="-122"/>
                <a:ea typeface="微软雅黑" panose="020B0503020204020204" pitchFamily="34" charset="-122"/>
                <a:cs typeface="+mn-ea"/>
              </a:endParaRPr>
            </a:p>
          </p:txBody>
        </p:sp>
      </p:grpSp>
      <p:sp>
        <p:nvSpPr>
          <p:cNvPr id="32" name="矩形 31"/>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33" name="矩形 32"/>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1000"/>
                                        <p:tgtEl>
                                          <p:spTgt spid="1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heel(1)">
                                      <p:cBhvr>
                                        <p:cTn id="21" dur="1000"/>
                                        <p:tgtEl>
                                          <p:spTgt spid="21"/>
                                        </p:tgtEl>
                                      </p:cBhvr>
                                    </p:animEffect>
                                  </p:childTnLst>
                                </p:cTn>
                              </p:par>
                              <p:par>
                                <p:cTn id="22" presetID="21" presetClass="entr" presetSubtype="1"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heel(1)">
                                      <p:cBhvr>
                                        <p:cTn id="27" dur="1000"/>
                                        <p:tgtEl>
                                          <p:spTgt spid="25"/>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3000"/>
                            </p:stCondLst>
                            <p:childTnLst>
                              <p:par>
                                <p:cTn id="33" presetID="21" presetClass="entr" presetSubtype="1"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heel(1)">
                                      <p:cBhvr>
                                        <p:cTn id="35" dur="1000"/>
                                        <p:tgtEl>
                                          <p:spTgt spid="11"/>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1+#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1+#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387018" y="3092448"/>
            <a:ext cx="1672898" cy="1222862"/>
            <a:chOff x="1458841" y="2943034"/>
            <a:chExt cx="1887144" cy="1379472"/>
          </a:xfrm>
          <a:solidFill>
            <a:schemeClr val="bg2"/>
          </a:solidFill>
          <a:effectLst/>
        </p:grpSpPr>
        <p:sp>
          <p:nvSpPr>
            <p:cNvPr id="17"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4"/>
            </a:solidFill>
            <a:ln w="28575" cap="flat" cmpd="sng" algn="ctr">
              <a:noFill/>
              <a:prstDash val="solid"/>
            </a:ln>
            <a:effectLst/>
          </p:spPr>
          <p:txBody>
            <a:bodyPr rtlCol="0" anchor="ctr"/>
            <a:lstStyle/>
            <a:p>
              <a:pPr algn="ctr">
                <a:defRPr/>
              </a:pPr>
              <a:endParaRPr lang="en-US" sz="1800" kern="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flipH="1">
              <a:off x="1639942" y="4060156"/>
              <a:ext cx="1706043" cy="0"/>
            </a:xfrm>
            <a:prstGeom prst="line">
              <a:avLst/>
            </a:prstGeom>
            <a:grpFill/>
            <a:ln w="19050" cap="flat" cmpd="sng" algn="ctr">
              <a:noFill/>
              <a:prstDash val="sysDash"/>
            </a:ln>
            <a:effectLst/>
          </p:spPr>
        </p:cxnSp>
        <p:sp>
          <p:nvSpPr>
            <p:cNvPr id="19" name="TextBox 102"/>
            <p:cNvSpPr txBox="1"/>
            <p:nvPr/>
          </p:nvSpPr>
          <p:spPr>
            <a:xfrm>
              <a:off x="1780574" y="3240784"/>
              <a:ext cx="1198749" cy="326217"/>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zh-CN" altLang="en-US" sz="1600" b="0" dirty="0">
                  <a:solidFill>
                    <a:schemeClr val="bg1"/>
                  </a:solidFill>
                  <a:latin typeface="微软雅黑" panose="020B0503020204020204" pitchFamily="34" charset="-122"/>
                  <a:cs typeface="Times New Roman" panose="02020603050405020304" pitchFamily="18" charset="0"/>
                </a:rPr>
                <a:t>标题文字</a:t>
              </a:r>
            </a:p>
          </p:txBody>
        </p:sp>
        <p:sp>
          <p:nvSpPr>
            <p:cNvPr id="20" name="TextBox 103"/>
            <p:cNvSpPr txBox="1"/>
            <p:nvPr/>
          </p:nvSpPr>
          <p:spPr>
            <a:xfrm>
              <a:off x="1671500" y="3486992"/>
              <a:ext cx="1462734" cy="451351"/>
            </a:xfrm>
            <a:prstGeom prst="rect">
              <a:avLst/>
            </a:prstGeom>
            <a:noFill/>
            <a:ln>
              <a:noFill/>
            </a:ln>
          </p:spPr>
          <p:txBody>
            <a:bodyPr wrap="square" rtlCol="0">
              <a:spAutoFit/>
            </a:bodyPr>
            <a:lstStyle/>
            <a:p>
              <a:pPr>
                <a:defRPr/>
              </a:pPr>
              <a:r>
                <a:rPr lang="zh-CN" altLang="en-US" sz="1000" kern="0" dirty="0">
                  <a:solidFill>
                    <a:schemeClr val="bg1"/>
                  </a:solidFill>
                  <a:latin typeface="微软雅黑" panose="020B0503020204020204" pitchFamily="34" charset="-122"/>
                  <a:ea typeface="微软雅黑" panose="020B0503020204020204" pitchFamily="34" charset="-122"/>
                </a:rPr>
                <a:t>单击此处添加段落文本单击字单击</a:t>
              </a:r>
            </a:p>
          </p:txBody>
        </p:sp>
      </p:grpSp>
      <p:grpSp>
        <p:nvGrpSpPr>
          <p:cNvPr id="21" name="组合 20"/>
          <p:cNvGrpSpPr/>
          <p:nvPr/>
        </p:nvGrpSpPr>
        <p:grpSpPr>
          <a:xfrm>
            <a:off x="784069" y="1360085"/>
            <a:ext cx="2255570" cy="1627566"/>
            <a:chOff x="685067" y="915566"/>
            <a:chExt cx="2728160" cy="1968576"/>
          </a:xfrm>
          <a:solidFill>
            <a:schemeClr val="bg1"/>
          </a:solidFill>
          <a:effectLst/>
        </p:grpSpPr>
        <p:sp>
          <p:nvSpPr>
            <p:cNvPr id="22"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sz="1800" kern="0">
                <a:solidFill>
                  <a:schemeClr val="bg1"/>
                </a:solidFill>
                <a:latin typeface="微软雅黑" panose="020B0503020204020204" pitchFamily="34" charset="-122"/>
                <a:ea typeface="微软雅黑" panose="020B0503020204020204" pitchFamily="34" charset="-122"/>
              </a:endParaRPr>
            </a:p>
          </p:txBody>
        </p:sp>
        <p:sp>
          <p:nvSpPr>
            <p:cNvPr id="23" name="TextBox 106"/>
            <p:cNvSpPr txBox="1"/>
            <p:nvPr/>
          </p:nvSpPr>
          <p:spPr>
            <a:xfrm>
              <a:off x="755576" y="1351018"/>
              <a:ext cx="1825587" cy="34977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zh-CN" altLang="en-US" sz="1600" b="0" dirty="0">
                  <a:solidFill>
                    <a:schemeClr val="bg1"/>
                  </a:solidFill>
                  <a:latin typeface="微软雅黑" panose="020B0503020204020204" pitchFamily="34" charset="-122"/>
                  <a:cs typeface="Times New Roman" panose="02020603050405020304" pitchFamily="18" charset="0"/>
                </a:rPr>
                <a:t>标题文字</a:t>
              </a:r>
            </a:p>
          </p:txBody>
        </p:sp>
        <p:sp>
          <p:nvSpPr>
            <p:cNvPr id="24" name="TextBox 107"/>
            <p:cNvSpPr txBox="1"/>
            <p:nvPr/>
          </p:nvSpPr>
          <p:spPr>
            <a:xfrm>
              <a:off x="915027" y="1635645"/>
              <a:ext cx="2062775" cy="856203"/>
            </a:xfrm>
            <a:prstGeom prst="rect">
              <a:avLst/>
            </a:prstGeom>
            <a:noFill/>
            <a:ln>
              <a:noFill/>
            </a:ln>
          </p:spPr>
          <p:txBody>
            <a:bodyPr wrap="square" rtlCol="0">
              <a:spAutoFit/>
            </a:bodyPr>
            <a:lstStyle/>
            <a:p>
              <a:pPr>
                <a:defRPr/>
              </a:pPr>
              <a:r>
                <a:rPr lang="zh-CN" altLang="en-US" sz="1000" kern="0" dirty="0">
                  <a:solidFill>
                    <a:schemeClr val="bg1"/>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单击此处添加段落文本单击字单击此处添加段落文本单击字单击此处此处添加单击此处添加</a:t>
              </a:r>
            </a:p>
          </p:txBody>
        </p:sp>
      </p:grpSp>
      <p:grpSp>
        <p:nvGrpSpPr>
          <p:cNvPr id="25" name="组合 24"/>
          <p:cNvGrpSpPr/>
          <p:nvPr/>
        </p:nvGrpSpPr>
        <p:grpSpPr>
          <a:xfrm>
            <a:off x="3131924" y="3075779"/>
            <a:ext cx="1977102" cy="1479415"/>
            <a:chOff x="3390310" y="2983512"/>
            <a:chExt cx="2333818" cy="1746336"/>
          </a:xfrm>
          <a:effectLst/>
        </p:grpSpPr>
        <p:sp>
          <p:nvSpPr>
            <p:cNvPr id="26"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3"/>
            </a:solidFill>
            <a:ln w="28575" cap="flat" cmpd="sng" algn="ctr">
              <a:noFill/>
              <a:prstDash val="solid"/>
            </a:ln>
            <a:effectLst/>
          </p:spPr>
          <p:txBody>
            <a:bodyPr rtlCol="0" anchor="ctr"/>
            <a:lstStyle/>
            <a:p>
              <a:pPr algn="ctr">
                <a:defRPr/>
              </a:pPr>
              <a:endParaRPr lang="en-US" sz="1800" kern="0">
                <a:solidFill>
                  <a:schemeClr val="bg1"/>
                </a:solidFill>
                <a:latin typeface="微软雅黑" panose="020B0503020204020204" pitchFamily="34" charset="-122"/>
                <a:ea typeface="微软雅黑" panose="020B0503020204020204" pitchFamily="34" charset="-122"/>
              </a:endParaRPr>
            </a:p>
          </p:txBody>
        </p:sp>
        <p:sp>
          <p:nvSpPr>
            <p:cNvPr id="27" name="TextBox 110"/>
            <p:cNvSpPr txBox="1"/>
            <p:nvPr/>
          </p:nvSpPr>
          <p:spPr>
            <a:xfrm>
              <a:off x="3640701" y="3281209"/>
              <a:ext cx="1352007" cy="34135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zh-CN" altLang="en-US" sz="1600" b="0" dirty="0">
                  <a:solidFill>
                    <a:schemeClr val="bg1"/>
                  </a:solidFill>
                  <a:latin typeface="微软雅黑" panose="020B0503020204020204" pitchFamily="34" charset="-122"/>
                  <a:cs typeface="Times New Roman" panose="02020603050405020304" pitchFamily="18" charset="0"/>
                </a:rPr>
                <a:t>标题文字</a:t>
              </a:r>
            </a:p>
          </p:txBody>
        </p:sp>
        <p:sp>
          <p:nvSpPr>
            <p:cNvPr id="28" name="TextBox 111"/>
            <p:cNvSpPr txBox="1"/>
            <p:nvPr/>
          </p:nvSpPr>
          <p:spPr>
            <a:xfrm>
              <a:off x="3540613" y="3598912"/>
              <a:ext cx="2062773" cy="653952"/>
            </a:xfrm>
            <a:prstGeom prst="rect">
              <a:avLst/>
            </a:prstGeom>
            <a:noFill/>
          </p:spPr>
          <p:txBody>
            <a:bodyPr wrap="square" rtlCol="0">
              <a:spAutoFit/>
            </a:bodyPr>
            <a:lstStyle/>
            <a:p>
              <a:pPr>
                <a:defRPr/>
              </a:pPr>
              <a:r>
                <a:rPr lang="zh-CN" altLang="en-US" sz="1000" kern="0" dirty="0">
                  <a:solidFill>
                    <a:schemeClr val="bg1"/>
                  </a:solidFill>
                  <a:latin typeface="微软雅黑" panose="020B0503020204020204" pitchFamily="34" charset="-122"/>
                  <a:ea typeface="微软雅黑" panose="020B0503020204020204" pitchFamily="34" charset="-122"/>
                </a:rPr>
                <a:t>单击此处添加段落文本单击字单击此处添加段落文本单击字单击此处</a:t>
              </a:r>
            </a:p>
          </p:txBody>
        </p:sp>
      </p:grpSp>
      <p:grpSp>
        <p:nvGrpSpPr>
          <p:cNvPr id="29" name="组合 28"/>
          <p:cNvGrpSpPr/>
          <p:nvPr/>
        </p:nvGrpSpPr>
        <p:grpSpPr>
          <a:xfrm>
            <a:off x="3131924" y="1765253"/>
            <a:ext cx="1650864" cy="1222862"/>
            <a:chOff x="3467029" y="1542643"/>
            <a:chExt cx="1862287" cy="1379472"/>
          </a:xfrm>
          <a:effectLst/>
        </p:grpSpPr>
        <p:sp>
          <p:nvSpPr>
            <p:cNvPr id="30"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sz="1800" kern="0">
                <a:solidFill>
                  <a:schemeClr val="bg1"/>
                </a:solidFill>
                <a:latin typeface="微软雅黑" panose="020B0503020204020204" pitchFamily="34" charset="-122"/>
                <a:ea typeface="微软雅黑" panose="020B0503020204020204" pitchFamily="34" charset="-122"/>
              </a:endParaRPr>
            </a:p>
          </p:txBody>
        </p:sp>
        <p:sp>
          <p:nvSpPr>
            <p:cNvPr id="31" name="TextBox 114"/>
            <p:cNvSpPr txBox="1"/>
            <p:nvPr/>
          </p:nvSpPr>
          <p:spPr>
            <a:xfrm>
              <a:off x="3681730" y="1885058"/>
              <a:ext cx="1395882" cy="3262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zh-CN" altLang="en-US" sz="1600" b="0" dirty="0">
                  <a:solidFill>
                    <a:schemeClr val="bg1"/>
                  </a:solidFill>
                  <a:latin typeface="微软雅黑" panose="020B0503020204020204" pitchFamily="34" charset="-122"/>
                  <a:cs typeface="Times New Roman" panose="02020603050405020304" pitchFamily="18" charset="0"/>
                </a:rPr>
                <a:t>标题文字</a:t>
              </a:r>
            </a:p>
          </p:txBody>
        </p:sp>
        <p:sp>
          <p:nvSpPr>
            <p:cNvPr id="32" name="TextBox 115"/>
            <p:cNvSpPr txBox="1"/>
            <p:nvPr/>
          </p:nvSpPr>
          <p:spPr>
            <a:xfrm>
              <a:off x="3735564" y="2148963"/>
              <a:ext cx="1496959" cy="451351"/>
            </a:xfrm>
            <a:prstGeom prst="rect">
              <a:avLst/>
            </a:prstGeom>
            <a:noFill/>
          </p:spPr>
          <p:txBody>
            <a:bodyPr wrap="square" rtlCol="0">
              <a:spAutoFit/>
            </a:bodyPr>
            <a:lstStyle/>
            <a:p>
              <a:pPr>
                <a:defRPr/>
              </a:pPr>
              <a:r>
                <a:rPr lang="zh-CN" altLang="en-US" sz="1000" kern="0" dirty="0">
                  <a:solidFill>
                    <a:schemeClr val="bg1"/>
                  </a:solidFill>
                  <a:latin typeface="微软雅黑" panose="020B0503020204020204" pitchFamily="34" charset="-122"/>
                  <a:ea typeface="微软雅黑" panose="020B0503020204020204" pitchFamily="34" charset="-122"/>
                </a:rPr>
                <a:t>单击此处添加段落文本单击字单击</a:t>
              </a:r>
            </a:p>
          </p:txBody>
        </p:sp>
      </p:grpSp>
      <p:grpSp>
        <p:nvGrpSpPr>
          <p:cNvPr id="33" name="组合 32"/>
          <p:cNvGrpSpPr/>
          <p:nvPr/>
        </p:nvGrpSpPr>
        <p:grpSpPr>
          <a:xfrm>
            <a:off x="5503615" y="1582618"/>
            <a:ext cx="2872201" cy="1333868"/>
            <a:chOff x="755576" y="1770370"/>
            <a:chExt cx="2872358" cy="1333941"/>
          </a:xfrm>
        </p:grpSpPr>
        <p:sp>
          <p:nvSpPr>
            <p:cNvPr id="34" name="TextBox 117"/>
            <p:cNvSpPr txBox="1"/>
            <p:nvPr/>
          </p:nvSpPr>
          <p:spPr>
            <a:xfrm>
              <a:off x="755576" y="1770370"/>
              <a:ext cx="2800350" cy="417381"/>
            </a:xfrm>
            <a:prstGeom prst="rect">
              <a:avLst/>
            </a:prstGeom>
            <a:noFill/>
          </p:spPr>
          <p:txBody>
            <a:bodyPr wrap="square" rtlCol="0">
              <a:spAutoFit/>
            </a:bodyPr>
            <a:lstStyle/>
            <a:p>
              <a:pPr algn="ctr">
                <a:lnSpc>
                  <a:spcPct val="130000"/>
                </a:lnSpc>
              </a:pPr>
              <a:r>
                <a:rPr lang="zh-CN" altLang="en-US" sz="1800" b="1" dirty="0">
                  <a:solidFill>
                    <a:schemeClr val="tx2"/>
                  </a:solidFill>
                  <a:latin typeface="微软雅黑" panose="020B0503020204020204" pitchFamily="34" charset="-122"/>
                  <a:ea typeface="微软雅黑" panose="020B0503020204020204" pitchFamily="34" charset="-122"/>
                </a:rPr>
                <a:t>标题文字</a:t>
              </a:r>
            </a:p>
          </p:txBody>
        </p:sp>
        <p:sp>
          <p:nvSpPr>
            <p:cNvPr id="35" name="TextBox 118"/>
            <p:cNvSpPr txBox="1"/>
            <p:nvPr/>
          </p:nvSpPr>
          <p:spPr>
            <a:xfrm>
              <a:off x="830317" y="2211710"/>
              <a:ext cx="2797617" cy="892601"/>
            </a:xfrm>
            <a:prstGeom prst="rect">
              <a:avLst/>
            </a:prstGeom>
            <a:noFill/>
          </p:spPr>
          <p:txBody>
            <a:bodyPr wrap="square" rtlCol="0">
              <a:spAutoFit/>
            </a:bodyPr>
            <a:lstStyle/>
            <a:p>
              <a:pPr>
                <a:lnSpc>
                  <a:spcPct val="130000"/>
                </a:lnSpc>
              </a:pPr>
              <a:r>
                <a:rPr lang="zh-CN" altLang="en-US" sz="1000" spc="-10" dirty="0">
                  <a:solidFill>
                    <a:schemeClr val="tx2"/>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a:t>
              </a:r>
              <a:r>
                <a:rPr lang="zh-CN" altLang="en-US" sz="1000" spc="-10" dirty="0" smtClean="0">
                  <a:solidFill>
                    <a:schemeClr val="tx2"/>
                  </a:solidFill>
                  <a:latin typeface="微软雅黑" panose="020B0503020204020204" pitchFamily="34" charset="-122"/>
                  <a:ea typeface="微软雅黑" panose="020B0503020204020204" pitchFamily="34" charset="-122"/>
                </a:rPr>
                <a:t>内容</a:t>
              </a:r>
              <a:r>
                <a:rPr lang="zh-CN" altLang="en-US" sz="1000" kern="3000" spc="23" dirty="0" smtClean="0">
                  <a:solidFill>
                    <a:schemeClr val="tx2"/>
                  </a:solidFill>
                  <a:latin typeface="微软雅黑" panose="020B0503020204020204" pitchFamily="34" charset="-122"/>
                  <a:ea typeface="微软雅黑" panose="020B0503020204020204" pitchFamily="34" charset="-122"/>
                </a:rPr>
                <a:t>。</a:t>
              </a:r>
              <a:endParaRPr lang="zh-CN" altLang="zh-CN" sz="1000" kern="3000" spc="23" dirty="0">
                <a:solidFill>
                  <a:schemeClr val="tx2"/>
                </a:solidFill>
                <a:latin typeface="微软雅黑" panose="020B0503020204020204" pitchFamily="34" charset="-122"/>
                <a:ea typeface="微软雅黑" panose="020B0503020204020204" pitchFamily="34" charset="-122"/>
              </a:endParaRPr>
            </a:p>
          </p:txBody>
        </p:sp>
      </p:grpSp>
      <p:sp>
        <p:nvSpPr>
          <p:cNvPr id="36" name="TextBox 119"/>
          <p:cNvSpPr txBox="1"/>
          <p:nvPr/>
        </p:nvSpPr>
        <p:spPr>
          <a:xfrm>
            <a:off x="5578354" y="2935625"/>
            <a:ext cx="2797463" cy="892542"/>
          </a:xfrm>
          <a:prstGeom prst="rect">
            <a:avLst/>
          </a:prstGeom>
          <a:noFill/>
        </p:spPr>
        <p:txBody>
          <a:bodyPr wrap="square" lIns="91431" tIns="45715" rIns="91431" bIns="45715" rtlCol="0">
            <a:spAutoFit/>
          </a:bodyPr>
          <a:lstStyle/>
          <a:p>
            <a:pPr>
              <a:lnSpc>
                <a:spcPct val="130000"/>
              </a:lnSpc>
            </a:pPr>
            <a:r>
              <a:rPr lang="zh-CN" altLang="en-US" sz="1000" spc="-10" dirty="0">
                <a:solidFill>
                  <a:schemeClr val="tx2"/>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a:t>
            </a:r>
            <a:r>
              <a:rPr lang="zh-CN" altLang="en-US" sz="1000" spc="-10" dirty="0" smtClean="0">
                <a:solidFill>
                  <a:schemeClr val="tx2"/>
                </a:solidFill>
                <a:latin typeface="微软雅黑" panose="020B0503020204020204" pitchFamily="34" charset="-122"/>
                <a:ea typeface="微软雅黑" panose="020B0503020204020204" pitchFamily="34" charset="-122"/>
              </a:rPr>
              <a:t>内容</a:t>
            </a:r>
            <a:r>
              <a:rPr lang="zh-CN" altLang="en-US" sz="1000" kern="3000" spc="23" dirty="0" smtClean="0">
                <a:solidFill>
                  <a:schemeClr val="tx2"/>
                </a:solidFill>
                <a:latin typeface="微软雅黑" panose="020B0503020204020204" pitchFamily="34" charset="-122"/>
                <a:ea typeface="微软雅黑" panose="020B0503020204020204" pitchFamily="34" charset="-122"/>
              </a:rPr>
              <a:t>。</a:t>
            </a:r>
            <a:endParaRPr lang="zh-CN" altLang="zh-CN" sz="1000" kern="3000" spc="23" dirty="0">
              <a:solidFill>
                <a:schemeClr val="tx2"/>
              </a:solidFill>
              <a:latin typeface="微软雅黑" panose="020B0503020204020204" pitchFamily="34" charset="-122"/>
              <a:ea typeface="微软雅黑" panose="020B0503020204020204" pitchFamily="34" charset="-122"/>
            </a:endParaRPr>
          </a:p>
        </p:txBody>
      </p:sp>
      <p:sp>
        <p:nvSpPr>
          <p:cNvPr id="40" name="矩形 39"/>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41" name="矩形 40"/>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1+#ppt_w/2"/>
                                          </p:val>
                                        </p:tav>
                                        <p:tav tm="100000">
                                          <p:val>
                                            <p:strVal val="#ppt_x"/>
                                          </p:val>
                                        </p:tav>
                                      </p:tavLst>
                                    </p:anim>
                                    <p:anim calcmode="lin" valueType="num">
                                      <p:cBhvr additive="base">
                                        <p:cTn id="18" dur="500" fill="hold"/>
                                        <p:tgtEl>
                                          <p:spTgt spid="2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anim calcmode="lin" valueType="num">
                                      <p:cBhvr>
                                        <p:cTn id="28" dur="500" fill="hold"/>
                                        <p:tgtEl>
                                          <p:spTgt spid="33"/>
                                        </p:tgtEl>
                                        <p:attrNameLst>
                                          <p:attrName>ppt_x</p:attrName>
                                        </p:attrNameLst>
                                      </p:cBhvr>
                                      <p:tavLst>
                                        <p:tav tm="0">
                                          <p:val>
                                            <p:strVal val="#ppt_x"/>
                                          </p:val>
                                        </p:tav>
                                        <p:tav tm="100000">
                                          <p:val>
                                            <p:strVal val="#ppt_x"/>
                                          </p:val>
                                        </p:tav>
                                      </p:tavLst>
                                    </p:anim>
                                    <p:anim calcmode="lin" valueType="num">
                                      <p:cBhvr>
                                        <p:cTn id="29" dur="500" fill="hold"/>
                                        <p:tgtEl>
                                          <p:spTgt spid="3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anim calcmode="lin" valueType="num">
                                      <p:cBhvr>
                                        <p:cTn id="34" dur="500" fill="hold"/>
                                        <p:tgtEl>
                                          <p:spTgt spid="36"/>
                                        </p:tgtEl>
                                        <p:attrNameLst>
                                          <p:attrName>ppt_x</p:attrName>
                                        </p:attrNameLst>
                                      </p:cBhvr>
                                      <p:tavLst>
                                        <p:tav tm="0">
                                          <p:val>
                                            <p:strVal val="#ppt_x"/>
                                          </p:val>
                                        </p:tav>
                                        <p:tav tm="100000">
                                          <p:val>
                                            <p:strVal val="#ppt_x"/>
                                          </p:val>
                                        </p:tav>
                                      </p:tavLst>
                                    </p:anim>
                                    <p:anim calcmode="lin" valueType="num">
                                      <p:cBhvr>
                                        <p:cTn id="35"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2766714" y="1696580"/>
            <a:ext cx="3450824" cy="2852679"/>
            <a:chOff x="1595438" y="968375"/>
            <a:chExt cx="5953125" cy="4921250"/>
          </a:xfrm>
          <a:solidFill>
            <a:schemeClr val="accent2"/>
          </a:solidFill>
        </p:grpSpPr>
        <p:sp>
          <p:nvSpPr>
            <p:cNvPr id="5" name="内蒙古"/>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6" name="甘肃"/>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7" name="宁夏"/>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8" name="新疆"/>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9" name="青海"/>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0" name="四川"/>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1" name="西藏"/>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2" name="云南"/>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3" name="贵州"/>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4" name="广西"/>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5" name="重庆"/>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6" name="陕西"/>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7" name="山西"/>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8" name="湖南"/>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9" name="湖北"/>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0" name="广东"/>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1" name="江西"/>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2" name="福建"/>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3" name="浙江"/>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4" name="安徽"/>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5" name="天津"/>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6" name="北京"/>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7" name="辽宁"/>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8" name="吉林"/>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9" name="黑龙江"/>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0" name="山东"/>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1" name="上海"/>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2" name="江苏"/>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3" name="河北"/>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4" name="河南"/>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5" name="台湾"/>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6" name="海南"/>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sp>
        <p:nvSpPr>
          <p:cNvPr id="37" name="placeholder_155651"/>
          <p:cNvSpPr>
            <a:spLocks noChangeAspect="1"/>
          </p:cNvSpPr>
          <p:nvPr/>
        </p:nvSpPr>
        <p:spPr bwMode="auto">
          <a:xfrm>
            <a:off x="3903999" y="2843747"/>
            <a:ext cx="182903" cy="283033"/>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a:effectLst>
            <a:outerShdw blurRad="342900" sx="102000" sy="102000" algn="ctr" rotWithShape="0">
              <a:prstClr val="black">
                <a:alpha val="79000"/>
              </a:prstClr>
            </a:outerShdw>
          </a:effectLst>
        </p:spPr>
      </p:sp>
      <p:sp>
        <p:nvSpPr>
          <p:cNvPr id="38" name="placeholder_155651"/>
          <p:cNvSpPr>
            <a:spLocks noChangeAspect="1"/>
          </p:cNvSpPr>
          <p:nvPr/>
        </p:nvSpPr>
        <p:spPr bwMode="auto">
          <a:xfrm>
            <a:off x="4830179" y="2982536"/>
            <a:ext cx="152461" cy="235925"/>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a:effectLst>
            <a:outerShdw blurRad="342900" sx="102000" sy="102000" algn="ctr" rotWithShape="0">
              <a:prstClr val="black">
                <a:alpha val="79000"/>
              </a:prstClr>
            </a:outerShdw>
          </a:effectLst>
        </p:spPr>
      </p:sp>
      <p:sp>
        <p:nvSpPr>
          <p:cNvPr id="39" name="placeholder_155651"/>
          <p:cNvSpPr>
            <a:spLocks noChangeAspect="1"/>
          </p:cNvSpPr>
          <p:nvPr/>
        </p:nvSpPr>
        <p:spPr bwMode="auto">
          <a:xfrm>
            <a:off x="4315426" y="3289609"/>
            <a:ext cx="152461" cy="235925"/>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a:effectLst>
            <a:outerShdw blurRad="342900" sx="102000" sy="102000" algn="ctr" rotWithShape="0">
              <a:prstClr val="black">
                <a:alpha val="79000"/>
              </a:prstClr>
            </a:outerShdw>
          </a:effectLst>
        </p:spPr>
      </p:sp>
      <p:sp>
        <p:nvSpPr>
          <p:cNvPr id="40" name="placeholder_155651"/>
          <p:cNvSpPr>
            <a:spLocks noChangeAspect="1"/>
          </p:cNvSpPr>
          <p:nvPr/>
        </p:nvSpPr>
        <p:spPr bwMode="auto">
          <a:xfrm>
            <a:off x="4859387" y="3626793"/>
            <a:ext cx="118237" cy="182965"/>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a:effectLst>
            <a:outerShdw blurRad="342900" sx="102000" sy="102000" algn="ctr" rotWithShape="0">
              <a:prstClr val="black">
                <a:alpha val="79000"/>
              </a:prstClr>
            </a:outerShdw>
          </a:effectLst>
        </p:spPr>
      </p:sp>
      <p:grpSp>
        <p:nvGrpSpPr>
          <p:cNvPr id="45" name="组合 44"/>
          <p:cNvGrpSpPr/>
          <p:nvPr/>
        </p:nvGrpSpPr>
        <p:grpSpPr>
          <a:xfrm>
            <a:off x="6228184" y="1635646"/>
            <a:ext cx="2497301" cy="910799"/>
            <a:chOff x="8585706" y="2196812"/>
            <a:chExt cx="2910969" cy="1214399"/>
          </a:xfrm>
        </p:grpSpPr>
        <p:sp>
          <p:nvSpPr>
            <p:cNvPr id="43" name="矩形 42"/>
            <p:cNvSpPr/>
            <p:nvPr/>
          </p:nvSpPr>
          <p:spPr>
            <a:xfrm>
              <a:off x="8585707" y="2549436"/>
              <a:ext cx="2910968" cy="861775"/>
            </a:xfrm>
            <a:prstGeom prst="rect">
              <a:avLst/>
            </a:prstGeom>
          </p:spPr>
          <p:txBody>
            <a:bodyPr wrap="square">
              <a:spAutoFit/>
            </a:bodyPr>
            <a:lstStyle/>
            <a:p>
              <a:pPr algn="just">
                <a:lnSpc>
                  <a:spcPct val="120000"/>
                </a:lnSpc>
              </a:pPr>
              <a:r>
                <a:rPr lang="zh-CN" altLang="en-US" sz="1000" spc="-10" dirty="0" smtClean="0">
                  <a:solidFill>
                    <a:schemeClr val="tx2"/>
                  </a:solidFill>
                  <a:latin typeface="微软雅黑" panose="020B0503020204020204" pitchFamily="34" charset="-122"/>
                  <a:ea typeface="微软雅黑" panose="020B0503020204020204" pitchFamily="34" charset="-122"/>
                </a:rPr>
                <a:t>请</a:t>
              </a:r>
              <a:r>
                <a:rPr lang="zh-CN" altLang="en-US" sz="1000" spc="-10" dirty="0">
                  <a:solidFill>
                    <a:schemeClr val="tx2"/>
                  </a:solidFill>
                  <a:latin typeface="微软雅黑" panose="020B0503020204020204" pitchFamily="34" charset="-122"/>
                  <a:ea typeface="微软雅黑" panose="020B0503020204020204" pitchFamily="34" charset="-122"/>
                </a:rPr>
                <a:t>输入文字内容请输入内容请输入文字内容请输入内容请输入文字内容请输入内容</a:t>
              </a:r>
              <a:r>
                <a:rPr lang="zh-CN" altLang="en-US" sz="1000" kern="3000" spc="23" dirty="0">
                  <a:solidFill>
                    <a:schemeClr val="tx2"/>
                  </a:solidFill>
                  <a:latin typeface="微软雅黑" panose="020B0503020204020204" pitchFamily="34" charset="-122"/>
                  <a:ea typeface="微软雅黑" panose="020B0503020204020204" pitchFamily="34" charset="-122"/>
                </a:rPr>
                <a:t>。</a:t>
              </a: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44" name="矩形 43"/>
            <p:cNvSpPr/>
            <p:nvPr/>
          </p:nvSpPr>
          <p:spPr>
            <a:xfrm>
              <a:off x="8585706" y="2196812"/>
              <a:ext cx="2241974" cy="517064"/>
            </a:xfrm>
            <a:prstGeom prst="rect">
              <a:avLst/>
            </a:prstGeom>
          </p:spPr>
          <p:txBody>
            <a:bodyPr wrap="square">
              <a:spAutoFit/>
            </a:bodyPr>
            <a:lstStyle/>
            <a:p>
              <a:pPr algn="just">
                <a:lnSpc>
                  <a:spcPct val="120000"/>
                </a:lnSpc>
              </a:pPr>
              <a:r>
                <a:rPr lang="zh-CN" altLang="en-US" sz="1600" b="1" dirty="0">
                  <a:solidFill>
                    <a:schemeClr val="tx2"/>
                  </a:solidFill>
                  <a:latin typeface="微软雅黑" panose="020B0503020204020204" pitchFamily="34" charset="-122"/>
                  <a:ea typeface="微软雅黑" panose="020B0503020204020204" pitchFamily="34" charset="-122"/>
                </a:rPr>
                <a:t>标题文字添加</a:t>
              </a:r>
            </a:p>
          </p:txBody>
        </p:sp>
      </p:grpSp>
      <p:grpSp>
        <p:nvGrpSpPr>
          <p:cNvPr id="46" name="组合 45"/>
          <p:cNvGrpSpPr/>
          <p:nvPr/>
        </p:nvGrpSpPr>
        <p:grpSpPr>
          <a:xfrm>
            <a:off x="6228184" y="3277645"/>
            <a:ext cx="2497301" cy="910799"/>
            <a:chOff x="8585706" y="2196812"/>
            <a:chExt cx="2910969" cy="1214399"/>
          </a:xfrm>
        </p:grpSpPr>
        <p:sp>
          <p:nvSpPr>
            <p:cNvPr id="47" name="矩形 46"/>
            <p:cNvSpPr/>
            <p:nvPr/>
          </p:nvSpPr>
          <p:spPr>
            <a:xfrm>
              <a:off x="8585707" y="2549436"/>
              <a:ext cx="2910968" cy="861775"/>
            </a:xfrm>
            <a:prstGeom prst="rect">
              <a:avLst/>
            </a:prstGeom>
          </p:spPr>
          <p:txBody>
            <a:bodyPr wrap="square">
              <a:spAutoFit/>
            </a:bodyPr>
            <a:lstStyle/>
            <a:p>
              <a:pPr algn="just">
                <a:lnSpc>
                  <a:spcPct val="120000"/>
                </a:lnSpc>
              </a:pPr>
              <a:r>
                <a:rPr lang="zh-CN" altLang="en-US" sz="1000" spc="-10" dirty="0" smtClean="0">
                  <a:solidFill>
                    <a:schemeClr val="tx2"/>
                  </a:solidFill>
                  <a:latin typeface="微软雅黑" panose="020B0503020204020204" pitchFamily="34" charset="-122"/>
                  <a:ea typeface="微软雅黑" panose="020B0503020204020204" pitchFamily="34" charset="-122"/>
                </a:rPr>
                <a:t>请</a:t>
              </a:r>
              <a:r>
                <a:rPr lang="zh-CN" altLang="en-US" sz="1000" spc="-10" dirty="0">
                  <a:solidFill>
                    <a:schemeClr val="tx2"/>
                  </a:solidFill>
                  <a:latin typeface="微软雅黑" panose="020B0503020204020204" pitchFamily="34" charset="-122"/>
                  <a:ea typeface="微软雅黑" panose="020B0503020204020204" pitchFamily="34" charset="-122"/>
                </a:rPr>
                <a:t>输入文字内容请输入内容请输入文字内容请输入内容请输入文字内容请输入内容</a:t>
              </a:r>
              <a:r>
                <a:rPr lang="zh-CN" altLang="en-US" sz="1000" kern="3000" spc="23" dirty="0">
                  <a:solidFill>
                    <a:schemeClr val="tx2"/>
                  </a:solidFill>
                  <a:latin typeface="微软雅黑" panose="020B0503020204020204" pitchFamily="34" charset="-122"/>
                  <a:ea typeface="微软雅黑" panose="020B0503020204020204" pitchFamily="34" charset="-122"/>
                </a:rPr>
                <a:t>。</a:t>
              </a: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48" name="矩形 47"/>
            <p:cNvSpPr/>
            <p:nvPr/>
          </p:nvSpPr>
          <p:spPr>
            <a:xfrm>
              <a:off x="8585706" y="2196812"/>
              <a:ext cx="2241974" cy="517064"/>
            </a:xfrm>
            <a:prstGeom prst="rect">
              <a:avLst/>
            </a:prstGeom>
          </p:spPr>
          <p:txBody>
            <a:bodyPr wrap="square">
              <a:spAutoFit/>
            </a:bodyPr>
            <a:lstStyle/>
            <a:p>
              <a:pPr algn="just">
                <a:lnSpc>
                  <a:spcPct val="120000"/>
                </a:lnSpc>
              </a:pPr>
              <a:r>
                <a:rPr lang="zh-CN" altLang="en-US" sz="1600" b="1" dirty="0">
                  <a:solidFill>
                    <a:schemeClr val="tx2"/>
                  </a:solidFill>
                  <a:latin typeface="微软雅黑" panose="020B0503020204020204" pitchFamily="34" charset="-122"/>
                  <a:ea typeface="微软雅黑" panose="020B0503020204020204" pitchFamily="34" charset="-122"/>
                </a:rPr>
                <a:t>标题文字添加</a:t>
              </a:r>
            </a:p>
          </p:txBody>
        </p:sp>
      </p:grpSp>
      <p:grpSp>
        <p:nvGrpSpPr>
          <p:cNvPr id="60" name="组合 59"/>
          <p:cNvGrpSpPr/>
          <p:nvPr/>
        </p:nvGrpSpPr>
        <p:grpSpPr>
          <a:xfrm>
            <a:off x="395536" y="1635647"/>
            <a:ext cx="2520280" cy="726133"/>
            <a:chOff x="667043" y="2196812"/>
            <a:chExt cx="2830110" cy="968177"/>
          </a:xfrm>
        </p:grpSpPr>
        <p:sp>
          <p:nvSpPr>
            <p:cNvPr id="50" name="矩形 49"/>
            <p:cNvSpPr/>
            <p:nvPr/>
          </p:nvSpPr>
          <p:spPr>
            <a:xfrm>
              <a:off x="667043" y="2549436"/>
              <a:ext cx="2830106" cy="615553"/>
            </a:xfrm>
            <a:prstGeom prst="rect">
              <a:avLst/>
            </a:prstGeom>
          </p:spPr>
          <p:txBody>
            <a:bodyPr wrap="square">
              <a:spAutoFit/>
            </a:bodyPr>
            <a:lstStyle/>
            <a:p>
              <a:pPr algn="just">
                <a:lnSpc>
                  <a:spcPct val="120000"/>
                </a:lnSpc>
              </a:pPr>
              <a:r>
                <a:rPr lang="zh-CN" altLang="en-US" sz="1000" spc="-10" dirty="0" smtClean="0">
                  <a:solidFill>
                    <a:schemeClr val="tx2"/>
                  </a:solidFill>
                  <a:latin typeface="微软雅黑" panose="020B0503020204020204" pitchFamily="34" charset="-122"/>
                  <a:ea typeface="微软雅黑" panose="020B0503020204020204" pitchFamily="34" charset="-122"/>
                </a:rPr>
                <a:t>请</a:t>
              </a:r>
              <a:r>
                <a:rPr lang="zh-CN" altLang="en-US" sz="1000" spc="-10" dirty="0">
                  <a:solidFill>
                    <a:schemeClr val="tx2"/>
                  </a:solidFill>
                  <a:latin typeface="微软雅黑" panose="020B0503020204020204" pitchFamily="34" charset="-122"/>
                  <a:ea typeface="微软雅黑" panose="020B0503020204020204" pitchFamily="34" charset="-122"/>
                </a:rPr>
                <a:t>输入文字内容请输入内容请输入文字内容请输入内容请输入文字内容请输入内容</a:t>
              </a:r>
              <a:r>
                <a:rPr lang="zh-CN" altLang="en-US" sz="1000" kern="3000" spc="23" dirty="0">
                  <a:solidFill>
                    <a:schemeClr val="tx2"/>
                  </a:solidFill>
                  <a:latin typeface="微软雅黑" panose="020B0503020204020204" pitchFamily="34" charset="-122"/>
                  <a:ea typeface="微软雅黑" panose="020B0503020204020204" pitchFamily="34" charset="-122"/>
                </a:rPr>
                <a:t>。</a:t>
              </a: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51" name="矩形 50"/>
            <p:cNvSpPr/>
            <p:nvPr/>
          </p:nvSpPr>
          <p:spPr>
            <a:xfrm>
              <a:off x="1255178" y="2196812"/>
              <a:ext cx="2241975" cy="517064"/>
            </a:xfrm>
            <a:prstGeom prst="rect">
              <a:avLst/>
            </a:prstGeom>
          </p:spPr>
          <p:txBody>
            <a:bodyPr wrap="square">
              <a:spAutoFit/>
            </a:bodyPr>
            <a:lstStyle/>
            <a:p>
              <a:pPr algn="r">
                <a:lnSpc>
                  <a:spcPct val="120000"/>
                </a:lnSpc>
              </a:pPr>
              <a:r>
                <a:rPr lang="zh-CN" altLang="en-US" sz="1600" b="1" dirty="0">
                  <a:solidFill>
                    <a:schemeClr val="tx2"/>
                  </a:solidFill>
                  <a:latin typeface="微软雅黑" panose="020B0503020204020204" pitchFamily="34" charset="-122"/>
                  <a:ea typeface="微软雅黑" panose="020B0503020204020204" pitchFamily="34" charset="-122"/>
                </a:rPr>
                <a:t>标题文字添加</a:t>
              </a:r>
            </a:p>
          </p:txBody>
        </p:sp>
      </p:grpSp>
      <p:grpSp>
        <p:nvGrpSpPr>
          <p:cNvPr id="61" name="组合 60"/>
          <p:cNvGrpSpPr/>
          <p:nvPr/>
        </p:nvGrpSpPr>
        <p:grpSpPr>
          <a:xfrm>
            <a:off x="395536" y="3277647"/>
            <a:ext cx="2520280" cy="726133"/>
            <a:chOff x="667043" y="4386145"/>
            <a:chExt cx="2830110" cy="968177"/>
          </a:xfrm>
        </p:grpSpPr>
        <p:sp>
          <p:nvSpPr>
            <p:cNvPr id="53" name="矩形 52"/>
            <p:cNvSpPr/>
            <p:nvPr/>
          </p:nvSpPr>
          <p:spPr>
            <a:xfrm>
              <a:off x="667043" y="4738769"/>
              <a:ext cx="2830106" cy="615553"/>
            </a:xfrm>
            <a:prstGeom prst="rect">
              <a:avLst/>
            </a:prstGeom>
          </p:spPr>
          <p:txBody>
            <a:bodyPr wrap="square">
              <a:spAutoFit/>
            </a:bodyPr>
            <a:lstStyle/>
            <a:p>
              <a:pPr algn="just">
                <a:lnSpc>
                  <a:spcPct val="120000"/>
                </a:lnSpc>
              </a:pPr>
              <a:r>
                <a:rPr lang="zh-CN" altLang="en-US" sz="1000" spc="-10" dirty="0" smtClean="0">
                  <a:solidFill>
                    <a:schemeClr val="tx2"/>
                  </a:solidFill>
                  <a:latin typeface="微软雅黑" panose="020B0503020204020204" pitchFamily="34" charset="-122"/>
                  <a:ea typeface="微软雅黑" panose="020B0503020204020204" pitchFamily="34" charset="-122"/>
                </a:rPr>
                <a:t>请</a:t>
              </a:r>
              <a:r>
                <a:rPr lang="zh-CN" altLang="en-US" sz="1000" spc="-10" dirty="0">
                  <a:solidFill>
                    <a:schemeClr val="tx2"/>
                  </a:solidFill>
                  <a:latin typeface="微软雅黑" panose="020B0503020204020204" pitchFamily="34" charset="-122"/>
                  <a:ea typeface="微软雅黑" panose="020B0503020204020204" pitchFamily="34" charset="-122"/>
                </a:rPr>
                <a:t>输入文字内容请输入内容请输入文字内容请输入内容请输入文字内容请输入内容</a:t>
              </a:r>
              <a:r>
                <a:rPr lang="zh-CN" altLang="en-US" sz="1000" kern="3000" spc="23" dirty="0">
                  <a:solidFill>
                    <a:schemeClr val="tx2"/>
                  </a:solidFill>
                  <a:latin typeface="微软雅黑" panose="020B0503020204020204" pitchFamily="34" charset="-122"/>
                  <a:ea typeface="微软雅黑" panose="020B0503020204020204" pitchFamily="34" charset="-122"/>
                </a:rPr>
                <a:t>。</a:t>
              </a: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54" name="矩形 53"/>
            <p:cNvSpPr/>
            <p:nvPr/>
          </p:nvSpPr>
          <p:spPr>
            <a:xfrm>
              <a:off x="1255178" y="4386145"/>
              <a:ext cx="2241975" cy="483723"/>
            </a:xfrm>
            <a:prstGeom prst="rect">
              <a:avLst/>
            </a:prstGeom>
          </p:spPr>
          <p:txBody>
            <a:bodyPr wrap="square">
              <a:spAutoFit/>
            </a:bodyPr>
            <a:lstStyle/>
            <a:p>
              <a:pPr algn="r">
                <a:lnSpc>
                  <a:spcPct val="120000"/>
                </a:lnSpc>
              </a:pPr>
              <a:r>
                <a:rPr lang="zh-CN" altLang="en-US" sz="1600" b="1" dirty="0">
                  <a:solidFill>
                    <a:schemeClr val="tx2"/>
                  </a:solidFill>
                  <a:latin typeface="微软雅黑" panose="020B0503020204020204" pitchFamily="34" charset="-122"/>
                  <a:ea typeface="微软雅黑" panose="020B0503020204020204" pitchFamily="34" charset="-122"/>
                </a:rPr>
                <a:t>标题文字添加</a:t>
              </a:r>
            </a:p>
          </p:txBody>
        </p:sp>
      </p:grpSp>
      <p:sp>
        <p:nvSpPr>
          <p:cNvPr id="58" name="矩形 57"/>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59" name="矩形 58"/>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anim calcmode="lin" valueType="num">
                                      <p:cBhvr>
                                        <p:cTn id="19" dur="1000" fill="hold"/>
                                        <p:tgtEl>
                                          <p:spTgt spid="38"/>
                                        </p:tgtEl>
                                        <p:attrNameLst>
                                          <p:attrName>ppt_x</p:attrName>
                                        </p:attrNameLst>
                                      </p:cBhvr>
                                      <p:tavLst>
                                        <p:tav tm="0">
                                          <p:val>
                                            <p:strVal val="#ppt_x"/>
                                          </p:val>
                                        </p:tav>
                                        <p:tav tm="100000">
                                          <p:val>
                                            <p:strVal val="#ppt_x"/>
                                          </p:val>
                                        </p:tav>
                                      </p:tavLst>
                                    </p:anim>
                                    <p:anim calcmode="lin" valueType="num">
                                      <p:cBhvr>
                                        <p:cTn id="20" dur="1000" fill="hold"/>
                                        <p:tgtEl>
                                          <p:spTgt spid="3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anim calcmode="lin" valueType="num">
                                      <p:cBhvr>
                                        <p:cTn id="29" dur="1000" fill="hold"/>
                                        <p:tgtEl>
                                          <p:spTgt spid="40"/>
                                        </p:tgtEl>
                                        <p:attrNameLst>
                                          <p:attrName>ppt_x</p:attrName>
                                        </p:attrNameLst>
                                      </p:cBhvr>
                                      <p:tavLst>
                                        <p:tav tm="0">
                                          <p:val>
                                            <p:strVal val="#ppt_x"/>
                                          </p:val>
                                        </p:tav>
                                        <p:tav tm="100000">
                                          <p:val>
                                            <p:strVal val="#ppt_x"/>
                                          </p:val>
                                        </p:tav>
                                      </p:tavLst>
                                    </p:anim>
                                    <p:anim calcmode="lin" valueType="num">
                                      <p:cBhvr>
                                        <p:cTn id="30" dur="1000" fill="hold"/>
                                        <p:tgtEl>
                                          <p:spTgt spid="40"/>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 calcmode="lin" valueType="num">
                                      <p:cBhvr additive="base">
                                        <p:cTn id="34" dur="500" fill="hold"/>
                                        <p:tgtEl>
                                          <p:spTgt spid="60"/>
                                        </p:tgtEl>
                                        <p:attrNameLst>
                                          <p:attrName>ppt_x</p:attrName>
                                        </p:attrNameLst>
                                      </p:cBhvr>
                                      <p:tavLst>
                                        <p:tav tm="0">
                                          <p:val>
                                            <p:strVal val="0-#ppt_w/2"/>
                                          </p:val>
                                        </p:tav>
                                        <p:tav tm="100000">
                                          <p:val>
                                            <p:strVal val="#ppt_x"/>
                                          </p:val>
                                        </p:tav>
                                      </p:tavLst>
                                    </p:anim>
                                    <p:anim calcmode="lin" valueType="num">
                                      <p:cBhvr additive="base">
                                        <p:cTn id="35" dur="500" fill="hold"/>
                                        <p:tgtEl>
                                          <p:spTgt spid="60"/>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0-#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1+#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1+#ppt_w/2"/>
                                          </p:val>
                                        </p:tav>
                                        <p:tav tm="100000">
                                          <p:val>
                                            <p:strVal val="#ppt_x"/>
                                          </p:val>
                                        </p:tav>
                                      </p:tavLst>
                                    </p:anim>
                                    <p:anim calcmode="lin" valueType="num">
                                      <p:cBhvr additive="base">
                                        <p:cTn id="48"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3468018" y="1672083"/>
            <a:ext cx="1135253" cy="1135253"/>
            <a:chOff x="4549466" y="2592797"/>
            <a:chExt cx="1513670" cy="1513670"/>
          </a:xfrm>
          <a:effectLst/>
        </p:grpSpPr>
        <p:sp>
          <p:nvSpPr>
            <p:cNvPr id="22" name="任意多边形 21"/>
            <p:cNvSpPr/>
            <p:nvPr/>
          </p:nvSpPr>
          <p:spPr>
            <a:xfrm rot="16200000" flipH="1">
              <a:off x="4549466" y="2592797"/>
              <a:ext cx="1513670"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矩形 22"/>
            <p:cNvSpPr/>
            <p:nvPr/>
          </p:nvSpPr>
          <p:spPr>
            <a:xfrm rot="16200000" flipH="1">
              <a:off x="4896063" y="2939392"/>
              <a:ext cx="1154655" cy="1154655"/>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Freeform 16"/>
            <p:cNvSpPr>
              <a:spLocks noEditPoints="1"/>
            </p:cNvSpPr>
            <p:nvPr/>
          </p:nvSpPr>
          <p:spPr bwMode="auto">
            <a:xfrm>
              <a:off x="5274256" y="3296884"/>
              <a:ext cx="398268" cy="453152"/>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chemeClr val="accent2"/>
            </a:solidFill>
            <a:ln>
              <a:noFill/>
            </a:ln>
          </p:spPr>
          <p:txBody>
            <a:bodyPr vert="horz" wrap="square" lIns="68580" tIns="34290" rIns="68580" bIns="34290" numCol="1" anchor="t" anchorCtr="0" compatLnSpc="1"/>
            <a:lstStyle/>
            <a:p>
              <a:endParaRPr lang="zh-CN" altLang="en-US" sz="1350"/>
            </a:p>
          </p:txBody>
        </p:sp>
      </p:grpSp>
      <p:grpSp>
        <p:nvGrpSpPr>
          <p:cNvPr id="25" name="组合 24"/>
          <p:cNvGrpSpPr/>
          <p:nvPr/>
        </p:nvGrpSpPr>
        <p:grpSpPr>
          <a:xfrm>
            <a:off x="4671192" y="2875255"/>
            <a:ext cx="1136654" cy="1136655"/>
            <a:chOff x="6153697" y="4197027"/>
            <a:chExt cx="1515539" cy="1515540"/>
          </a:xfrm>
          <a:effectLst/>
        </p:grpSpPr>
        <p:sp>
          <p:nvSpPr>
            <p:cNvPr id="26" name="任意多边形 25"/>
            <p:cNvSpPr/>
            <p:nvPr/>
          </p:nvSpPr>
          <p:spPr>
            <a:xfrm rot="10800000">
              <a:off x="6155566" y="4198897"/>
              <a:ext cx="1513670"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rot="10800000">
              <a:off x="6153697" y="4197027"/>
              <a:ext cx="1154655" cy="115465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Freeform 36"/>
            <p:cNvSpPr>
              <a:spLocks noEditPoints="1"/>
            </p:cNvSpPr>
            <p:nvPr/>
          </p:nvSpPr>
          <p:spPr bwMode="auto">
            <a:xfrm>
              <a:off x="6508223" y="4575639"/>
              <a:ext cx="411335" cy="406420"/>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accent2"/>
                </a:solidFill>
              </a:endParaRPr>
            </a:p>
          </p:txBody>
        </p:sp>
      </p:grpSp>
      <p:grpSp>
        <p:nvGrpSpPr>
          <p:cNvPr id="29" name="组合 28"/>
          <p:cNvGrpSpPr/>
          <p:nvPr/>
        </p:nvGrpSpPr>
        <p:grpSpPr>
          <a:xfrm>
            <a:off x="4669091" y="1666421"/>
            <a:ext cx="1136656" cy="1136655"/>
            <a:chOff x="6150896" y="2585248"/>
            <a:chExt cx="1515541" cy="1515540"/>
          </a:xfrm>
          <a:effectLst/>
        </p:grpSpPr>
        <p:sp>
          <p:nvSpPr>
            <p:cNvPr id="30" name="任意多边形 29"/>
            <p:cNvSpPr/>
            <p:nvPr/>
          </p:nvSpPr>
          <p:spPr>
            <a:xfrm rot="5400000">
              <a:off x="6152767" y="2585248"/>
              <a:ext cx="1513669"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rot="5400000">
              <a:off x="6150897" y="2946133"/>
              <a:ext cx="1154654" cy="115465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Freeform 12"/>
            <p:cNvSpPr>
              <a:spLocks noEditPoints="1"/>
            </p:cNvSpPr>
            <p:nvPr/>
          </p:nvSpPr>
          <p:spPr bwMode="auto">
            <a:xfrm>
              <a:off x="6508223" y="3347422"/>
              <a:ext cx="475419" cy="35435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accent2"/>
                </a:solidFill>
              </a:endParaRPr>
            </a:p>
          </p:txBody>
        </p:sp>
      </p:grpSp>
      <p:grpSp>
        <p:nvGrpSpPr>
          <p:cNvPr id="33" name="组合 32"/>
          <p:cNvGrpSpPr/>
          <p:nvPr/>
        </p:nvGrpSpPr>
        <p:grpSpPr>
          <a:xfrm>
            <a:off x="3478484" y="2866969"/>
            <a:ext cx="1135252" cy="1136655"/>
            <a:chOff x="4563419" y="4185978"/>
            <a:chExt cx="1513669" cy="1515540"/>
          </a:xfrm>
          <a:effectLst/>
        </p:grpSpPr>
        <p:sp>
          <p:nvSpPr>
            <p:cNvPr id="34" name="任意多边形 33"/>
            <p:cNvSpPr/>
            <p:nvPr/>
          </p:nvSpPr>
          <p:spPr>
            <a:xfrm flipV="1">
              <a:off x="4563419" y="4187848"/>
              <a:ext cx="1513669"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矩形 34"/>
            <p:cNvSpPr/>
            <p:nvPr/>
          </p:nvSpPr>
          <p:spPr>
            <a:xfrm flipV="1">
              <a:off x="4911050" y="4185978"/>
              <a:ext cx="1154654" cy="1154655"/>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6" name="Freeform 16"/>
            <p:cNvSpPr>
              <a:spLocks noEditPoints="1"/>
            </p:cNvSpPr>
            <p:nvPr/>
          </p:nvSpPr>
          <p:spPr bwMode="auto">
            <a:xfrm>
              <a:off x="5274256" y="4575639"/>
              <a:ext cx="498367" cy="39743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a:noFill/>
            </a:ln>
          </p:spPr>
          <p:txBody>
            <a:bodyPr vert="horz" wrap="square" lIns="68580" tIns="34290" rIns="68580" bIns="34290" numCol="1" anchor="t" anchorCtr="0" compatLnSpc="1"/>
            <a:lstStyle/>
            <a:p>
              <a:endParaRPr lang="zh-CN" altLang="en-US" sz="1350">
                <a:solidFill>
                  <a:schemeClr val="accent2"/>
                </a:solidFill>
              </a:endParaRPr>
            </a:p>
          </p:txBody>
        </p:sp>
      </p:grpSp>
      <p:sp>
        <p:nvSpPr>
          <p:cNvPr id="37" name="矩形 36"/>
          <p:cNvSpPr>
            <a:spLocks noChangeArrowheads="1"/>
          </p:cNvSpPr>
          <p:nvPr/>
        </p:nvSpPr>
        <p:spPr bwMode="auto">
          <a:xfrm>
            <a:off x="816882" y="1630983"/>
            <a:ext cx="2013032" cy="81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7000"/>
              </a:lnSpc>
              <a:buNone/>
            </a:pPr>
            <a:r>
              <a:rPr lang="zh-CN" altLang="en-US" sz="1600" b="1" dirty="0">
                <a:solidFill>
                  <a:schemeClr val="tx2"/>
                </a:solidFill>
              </a:rPr>
              <a:t>单击此处输入标题</a:t>
            </a:r>
            <a:endParaRPr lang="en-US" altLang="zh-CN" sz="1600" b="1"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p:txBody>
      </p:sp>
      <p:sp>
        <p:nvSpPr>
          <p:cNvPr id="38" name="矩形 47"/>
          <p:cNvSpPr>
            <a:spLocks noChangeArrowheads="1"/>
          </p:cNvSpPr>
          <p:nvPr/>
        </p:nvSpPr>
        <p:spPr bwMode="auto">
          <a:xfrm>
            <a:off x="816882" y="3192349"/>
            <a:ext cx="2013032" cy="81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7000"/>
              </a:lnSpc>
              <a:buNone/>
            </a:pPr>
            <a:r>
              <a:rPr lang="zh-CN" altLang="en-US" sz="1600" b="1" dirty="0">
                <a:solidFill>
                  <a:schemeClr val="tx2"/>
                </a:solidFill>
              </a:rPr>
              <a:t>单击此处输入标题</a:t>
            </a:r>
            <a:endParaRPr lang="en-US" altLang="zh-CN" sz="1600" b="1"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p:txBody>
      </p:sp>
      <p:sp>
        <p:nvSpPr>
          <p:cNvPr id="39" name="矩形 47"/>
          <p:cNvSpPr>
            <a:spLocks noChangeArrowheads="1"/>
          </p:cNvSpPr>
          <p:nvPr/>
        </p:nvSpPr>
        <p:spPr bwMode="auto">
          <a:xfrm>
            <a:off x="6447400" y="1630983"/>
            <a:ext cx="2013032" cy="81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7000"/>
              </a:lnSpc>
              <a:buNone/>
            </a:pPr>
            <a:r>
              <a:rPr lang="zh-CN" altLang="en-US" sz="1600" b="1" dirty="0">
                <a:solidFill>
                  <a:schemeClr val="tx2"/>
                </a:solidFill>
              </a:rPr>
              <a:t>单击此处输入标题</a:t>
            </a:r>
            <a:endParaRPr lang="en-US" altLang="zh-CN" sz="1600" b="1"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p:txBody>
      </p:sp>
      <p:sp>
        <p:nvSpPr>
          <p:cNvPr id="40" name="矩形 39"/>
          <p:cNvSpPr>
            <a:spLocks noChangeArrowheads="1"/>
          </p:cNvSpPr>
          <p:nvPr/>
        </p:nvSpPr>
        <p:spPr bwMode="auto">
          <a:xfrm>
            <a:off x="6447399" y="3192349"/>
            <a:ext cx="2013032" cy="81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7000"/>
              </a:lnSpc>
              <a:buNone/>
            </a:pPr>
            <a:r>
              <a:rPr lang="zh-CN" altLang="en-US" sz="1600" b="1" dirty="0">
                <a:solidFill>
                  <a:schemeClr val="tx2"/>
                </a:solidFill>
              </a:rPr>
              <a:t>单击此处输入标题</a:t>
            </a:r>
            <a:endParaRPr lang="en-US" altLang="zh-CN" sz="1600" b="1"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p:txBody>
      </p:sp>
      <p:sp>
        <p:nvSpPr>
          <p:cNvPr id="44" name="矩形 43"/>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45" name="矩形 4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42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decel="42000" fill="hold" nodeType="withEffect">
                                  <p:stCondLst>
                                    <p:cond delay="15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12" decel="42000" fill="hold" nodeType="withEffect">
                                  <p:stCondLst>
                                    <p:cond delay="3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fill="hold"/>
                                        <p:tgtEl>
                                          <p:spTgt spid="33"/>
                                        </p:tgtEl>
                                        <p:attrNameLst>
                                          <p:attrName>ppt_x</p:attrName>
                                        </p:attrNameLst>
                                      </p:cBhvr>
                                      <p:tavLst>
                                        <p:tav tm="0">
                                          <p:val>
                                            <p:strVal val="0-#ppt_w/2"/>
                                          </p:val>
                                        </p:tav>
                                        <p:tav tm="100000">
                                          <p:val>
                                            <p:strVal val="#ppt_x"/>
                                          </p:val>
                                        </p:tav>
                                      </p:tavLst>
                                    </p:anim>
                                    <p:anim calcmode="lin" valueType="num">
                                      <p:cBhvr additive="base">
                                        <p:cTn id="16" dur="75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6" decel="42000" fill="hold" nodeType="withEffect">
                                  <p:stCondLst>
                                    <p:cond delay="4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1+#ppt_w/2"/>
                                          </p:val>
                                        </p:tav>
                                        <p:tav tm="100000">
                                          <p:val>
                                            <p:strVal val="#ppt_x"/>
                                          </p:val>
                                        </p:tav>
                                      </p:tavLst>
                                    </p:anim>
                                    <p:anim calcmode="lin" valueType="num">
                                      <p:cBhvr additive="base">
                                        <p:cTn id="20" dur="750" fill="hold"/>
                                        <p:tgtEl>
                                          <p:spTgt spid="2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par>
                                <p:cTn id="31" presetID="22" presetClass="entr" presetSubtype="8" fill="hold" grpId="0" nodeType="withEffect">
                                  <p:stCondLst>
                                    <p:cond delay="75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6632733" y="3939168"/>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27327" y="3939168"/>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657815" y="3939169"/>
            <a:ext cx="1800493" cy="1264962"/>
          </a:xfrm>
          <a:prstGeom prst="rect">
            <a:avLst/>
          </a:prstGeom>
          <a:noFill/>
          <a:effectLst/>
        </p:spPr>
        <p:txBody>
          <a:bodyPr wrap="none" rtlCol="0">
            <a:spAutoFit/>
          </a:bodyPr>
          <a:lstStyle/>
          <a:p>
            <a:pPr>
              <a:lnSpc>
                <a:spcPct val="127000"/>
              </a:lnSpc>
            </a:pPr>
            <a:r>
              <a:rPr lang="zh-CN" altLang="en-US" sz="120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700" dirty="0">
              <a:solidFill>
                <a:schemeClr val="tx2"/>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702244" y="3939168"/>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b="1" dirty="0">
              <a:solidFill>
                <a:schemeClr val="tx2"/>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093451" y="2102422"/>
            <a:ext cx="1060777" cy="1578230"/>
            <a:chOff x="1457934" y="3082228"/>
            <a:chExt cx="1414369" cy="2104307"/>
          </a:xfrm>
        </p:grpSpPr>
        <p:sp>
          <p:nvSpPr>
            <p:cNvPr id="26" name="任意多边形 25"/>
            <p:cNvSpPr/>
            <p:nvPr/>
          </p:nvSpPr>
          <p:spPr>
            <a:xfrm rot="16200000">
              <a:off x="1112965"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Freeform 14"/>
            <p:cNvSpPr>
              <a:spLocks noChangeAspect="1" noEditPoints="1"/>
            </p:cNvSpPr>
            <p:nvPr/>
          </p:nvSpPr>
          <p:spPr bwMode="auto">
            <a:xfrm>
              <a:off x="1920064" y="3983992"/>
              <a:ext cx="477732" cy="475808"/>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FFFFF"/>
            </a:solidFill>
            <a:ln>
              <a:noFill/>
            </a:ln>
          </p:spPr>
          <p:txBody>
            <a:bodyPr vert="horz" wrap="square" lIns="68580" tIns="34290" rIns="68580" bIns="34290" numCol="1" anchor="t" anchorCtr="0" compatLnSpc="1"/>
            <a:lstStyle/>
            <a:p>
              <a:endParaRPr lang="zh-CN" altLang="en-US" sz="1350">
                <a:solidFill>
                  <a:schemeClr val="accent2"/>
                </a:solidFill>
              </a:endParaRPr>
            </a:p>
          </p:txBody>
        </p:sp>
      </p:grpSp>
      <p:grpSp>
        <p:nvGrpSpPr>
          <p:cNvPr id="28" name="组合 27"/>
          <p:cNvGrpSpPr/>
          <p:nvPr/>
        </p:nvGrpSpPr>
        <p:grpSpPr>
          <a:xfrm>
            <a:off x="5004591" y="2102422"/>
            <a:ext cx="1060777" cy="1578230"/>
            <a:chOff x="6672787" y="3082228"/>
            <a:chExt cx="1414369" cy="2104307"/>
          </a:xfrm>
        </p:grpSpPr>
        <p:sp>
          <p:nvSpPr>
            <p:cNvPr id="29" name="任意多边形 28"/>
            <p:cNvSpPr/>
            <p:nvPr/>
          </p:nvSpPr>
          <p:spPr>
            <a:xfrm rot="16200000">
              <a:off x="6327818"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Freeform 26"/>
            <p:cNvSpPr>
              <a:spLocks noEditPoints="1"/>
            </p:cNvSpPr>
            <p:nvPr/>
          </p:nvSpPr>
          <p:spPr bwMode="auto">
            <a:xfrm>
              <a:off x="7177738" y="4009423"/>
              <a:ext cx="404466" cy="424946"/>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68580" tIns="34290" rIns="68580" bIns="34290" numCol="1" anchor="t" anchorCtr="0" compatLnSpc="1"/>
            <a:lstStyle/>
            <a:p>
              <a:endParaRPr lang="zh-CN" altLang="en-US" sz="1350">
                <a:solidFill>
                  <a:schemeClr val="accent2"/>
                </a:solidFill>
              </a:endParaRPr>
            </a:p>
          </p:txBody>
        </p:sp>
      </p:grpSp>
      <p:grpSp>
        <p:nvGrpSpPr>
          <p:cNvPr id="31" name="组合 30"/>
          <p:cNvGrpSpPr/>
          <p:nvPr/>
        </p:nvGrpSpPr>
        <p:grpSpPr>
          <a:xfrm>
            <a:off x="6974672" y="2102422"/>
            <a:ext cx="1060777" cy="1578230"/>
            <a:chOff x="9299562" y="3082228"/>
            <a:chExt cx="1414369" cy="2104307"/>
          </a:xfrm>
        </p:grpSpPr>
        <p:sp>
          <p:nvSpPr>
            <p:cNvPr id="32" name="任意多边形 31"/>
            <p:cNvSpPr/>
            <p:nvPr/>
          </p:nvSpPr>
          <p:spPr>
            <a:xfrm rot="16200000">
              <a:off x="8954593"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Freeform 33"/>
            <p:cNvSpPr>
              <a:spLocks noEditPoints="1"/>
            </p:cNvSpPr>
            <p:nvPr/>
          </p:nvSpPr>
          <p:spPr bwMode="auto">
            <a:xfrm>
              <a:off x="9770114" y="4015842"/>
              <a:ext cx="473264" cy="444475"/>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FFFFF"/>
            </a:solidFill>
            <a:ln>
              <a:noFill/>
            </a:ln>
          </p:spPr>
          <p:txBody>
            <a:bodyPr vert="horz" wrap="square" lIns="68580" tIns="34290" rIns="68580" bIns="34290" numCol="1" anchor="t" anchorCtr="0" compatLnSpc="1"/>
            <a:lstStyle/>
            <a:p>
              <a:endParaRPr lang="zh-CN" altLang="en-US" sz="1350">
                <a:solidFill>
                  <a:schemeClr val="accent2"/>
                </a:solidFill>
              </a:endParaRPr>
            </a:p>
          </p:txBody>
        </p:sp>
      </p:grpSp>
      <p:grpSp>
        <p:nvGrpSpPr>
          <p:cNvPr id="34" name="组合 33"/>
          <p:cNvGrpSpPr/>
          <p:nvPr/>
        </p:nvGrpSpPr>
        <p:grpSpPr>
          <a:xfrm>
            <a:off x="3044183" y="2102422"/>
            <a:ext cx="1060777" cy="1578230"/>
            <a:chOff x="4058910" y="3082228"/>
            <a:chExt cx="1414369" cy="2104307"/>
          </a:xfrm>
        </p:grpSpPr>
        <p:sp>
          <p:nvSpPr>
            <p:cNvPr id="35" name="任意多边形 34"/>
            <p:cNvSpPr/>
            <p:nvPr/>
          </p:nvSpPr>
          <p:spPr>
            <a:xfrm rot="16200000">
              <a:off x="3713941"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6" name="Freeform 22"/>
            <p:cNvSpPr>
              <a:spLocks noChangeAspect="1" noEditPoints="1"/>
            </p:cNvSpPr>
            <p:nvPr/>
          </p:nvSpPr>
          <p:spPr bwMode="auto">
            <a:xfrm>
              <a:off x="4548943" y="3949780"/>
              <a:ext cx="434302" cy="510020"/>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p:spPr>
          <p:txBody>
            <a:bodyPr vert="horz" wrap="square" lIns="68580" tIns="34290" rIns="68580" bIns="34290" numCol="1" anchor="t" anchorCtr="0" compatLnSpc="1"/>
            <a:lstStyle/>
            <a:p>
              <a:endParaRPr lang="zh-CN" altLang="en-US" sz="1350"/>
            </a:p>
          </p:txBody>
        </p:sp>
      </p:grpSp>
      <p:grpSp>
        <p:nvGrpSpPr>
          <p:cNvPr id="37" name="组合 36"/>
          <p:cNvGrpSpPr/>
          <p:nvPr/>
        </p:nvGrpSpPr>
        <p:grpSpPr>
          <a:xfrm>
            <a:off x="1093449" y="1347614"/>
            <a:ext cx="1070453" cy="1211121"/>
            <a:chOff x="1457932" y="2075819"/>
            <a:chExt cx="1427270" cy="1614828"/>
          </a:xfrm>
        </p:grpSpPr>
        <p:sp>
          <p:nvSpPr>
            <p:cNvPr id="38" name="任意多边形 37"/>
            <p:cNvSpPr/>
            <p:nvPr/>
          </p:nvSpPr>
          <p:spPr>
            <a:xfrm>
              <a:off x="1457932" y="2075819"/>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chemeClr val="accent1"/>
            </a:solidFill>
            <a:ln w="254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endParaRPr>
            </a:p>
          </p:txBody>
        </p:sp>
        <p:sp>
          <p:nvSpPr>
            <p:cNvPr id="39" name="矩形 38"/>
            <p:cNvSpPr/>
            <p:nvPr/>
          </p:nvSpPr>
          <p:spPr>
            <a:xfrm>
              <a:off x="1726309" y="2447475"/>
              <a:ext cx="890516" cy="800219"/>
            </a:xfrm>
            <a:prstGeom prst="rect">
              <a:avLst/>
            </a:prstGeom>
          </p:spPr>
          <p:txBody>
            <a:bodyPr wrap="square">
              <a:spAutoFit/>
            </a:bodyPr>
            <a:lstStyle/>
            <a:p>
              <a:pPr algn="ctr"/>
              <a:r>
                <a:rPr lang="en-US" altLang="zh-CN" sz="3300" b="1" dirty="0">
                  <a:solidFill>
                    <a:schemeClr val="bg2"/>
                  </a:solidFill>
                  <a:latin typeface="Agency FB" pitchFamily="34" charset="0"/>
                  <a:ea typeface="微软雅黑" panose="020B0503020204020204" pitchFamily="34" charset="-122"/>
                </a:rPr>
                <a:t>01</a:t>
              </a:r>
              <a:endParaRPr lang="zh-CN" altLang="en-US" sz="3300" b="1" dirty="0">
                <a:solidFill>
                  <a:schemeClr val="bg2"/>
                </a:solidFill>
                <a:latin typeface="Agency FB" pitchFamily="34" charset="0"/>
                <a:ea typeface="微软雅黑" panose="020B0503020204020204" pitchFamily="34" charset="-122"/>
              </a:endParaRPr>
            </a:p>
          </p:txBody>
        </p:sp>
      </p:grpSp>
      <p:grpSp>
        <p:nvGrpSpPr>
          <p:cNvPr id="40" name="组合 39"/>
          <p:cNvGrpSpPr/>
          <p:nvPr/>
        </p:nvGrpSpPr>
        <p:grpSpPr>
          <a:xfrm>
            <a:off x="3044181" y="1347614"/>
            <a:ext cx="1070453" cy="1211121"/>
            <a:chOff x="4058908" y="2075818"/>
            <a:chExt cx="1427270" cy="1614828"/>
          </a:xfrm>
        </p:grpSpPr>
        <p:sp>
          <p:nvSpPr>
            <p:cNvPr id="41" name="任意多边形 40"/>
            <p:cNvSpPr/>
            <p:nvPr/>
          </p:nvSpPr>
          <p:spPr>
            <a:xfrm>
              <a:off x="4058908" y="2075818"/>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chemeClr val="accent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endParaRPr>
            </a:p>
          </p:txBody>
        </p:sp>
        <p:sp>
          <p:nvSpPr>
            <p:cNvPr id="42" name="矩形 41"/>
            <p:cNvSpPr/>
            <p:nvPr/>
          </p:nvSpPr>
          <p:spPr>
            <a:xfrm>
              <a:off x="4314937" y="2447474"/>
              <a:ext cx="890516" cy="800219"/>
            </a:xfrm>
            <a:prstGeom prst="rect">
              <a:avLst/>
            </a:prstGeom>
          </p:spPr>
          <p:txBody>
            <a:bodyPr wrap="square">
              <a:spAutoFit/>
            </a:bodyPr>
            <a:lstStyle/>
            <a:p>
              <a:pPr algn="ctr"/>
              <a:r>
                <a:rPr lang="en-US" altLang="zh-CN" sz="3300" b="1" dirty="0">
                  <a:solidFill>
                    <a:schemeClr val="bg2"/>
                  </a:solidFill>
                  <a:latin typeface="Agency FB" pitchFamily="34" charset="0"/>
                  <a:ea typeface="微软雅黑" panose="020B0503020204020204" pitchFamily="34" charset="-122"/>
                </a:rPr>
                <a:t>02</a:t>
              </a:r>
              <a:endParaRPr lang="zh-CN" altLang="en-US" sz="3300" b="1" dirty="0">
                <a:solidFill>
                  <a:schemeClr val="bg2"/>
                </a:solidFill>
                <a:latin typeface="Agency FB" pitchFamily="34" charset="0"/>
                <a:ea typeface="微软雅黑" panose="020B0503020204020204" pitchFamily="34" charset="-122"/>
              </a:endParaRPr>
            </a:p>
          </p:txBody>
        </p:sp>
      </p:grpSp>
      <p:grpSp>
        <p:nvGrpSpPr>
          <p:cNvPr id="43" name="组合 42"/>
          <p:cNvGrpSpPr/>
          <p:nvPr/>
        </p:nvGrpSpPr>
        <p:grpSpPr>
          <a:xfrm>
            <a:off x="5004588" y="1347614"/>
            <a:ext cx="1070453" cy="1211121"/>
            <a:chOff x="6672784" y="2075819"/>
            <a:chExt cx="1427270" cy="1614828"/>
          </a:xfrm>
        </p:grpSpPr>
        <p:sp>
          <p:nvSpPr>
            <p:cNvPr id="44" name="任意多边形 43"/>
            <p:cNvSpPr/>
            <p:nvPr/>
          </p:nvSpPr>
          <p:spPr>
            <a:xfrm>
              <a:off x="6672784" y="2075819"/>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chemeClr val="accent1"/>
            </a:solidFill>
            <a:ln w="158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endParaRPr>
            </a:p>
          </p:txBody>
        </p:sp>
        <p:sp>
          <p:nvSpPr>
            <p:cNvPr id="45" name="矩形 44"/>
            <p:cNvSpPr/>
            <p:nvPr/>
          </p:nvSpPr>
          <p:spPr>
            <a:xfrm>
              <a:off x="6953787" y="2447474"/>
              <a:ext cx="890516" cy="800219"/>
            </a:xfrm>
            <a:prstGeom prst="rect">
              <a:avLst/>
            </a:prstGeom>
          </p:spPr>
          <p:txBody>
            <a:bodyPr wrap="square">
              <a:spAutoFit/>
            </a:bodyPr>
            <a:lstStyle/>
            <a:p>
              <a:pPr algn="ctr"/>
              <a:r>
                <a:rPr lang="en-US" altLang="zh-CN" sz="3300" b="1" dirty="0">
                  <a:solidFill>
                    <a:schemeClr val="bg2"/>
                  </a:solidFill>
                  <a:latin typeface="Agency FB" pitchFamily="34" charset="0"/>
                  <a:ea typeface="微软雅黑" panose="020B0503020204020204" pitchFamily="34" charset="-122"/>
                </a:rPr>
                <a:t>03</a:t>
              </a:r>
              <a:endParaRPr lang="zh-CN" altLang="en-US" sz="3300" b="1" dirty="0">
                <a:solidFill>
                  <a:schemeClr val="bg2"/>
                </a:solidFill>
                <a:latin typeface="Agency FB" pitchFamily="34" charset="0"/>
                <a:ea typeface="微软雅黑" panose="020B0503020204020204" pitchFamily="34" charset="-122"/>
              </a:endParaRPr>
            </a:p>
          </p:txBody>
        </p:sp>
      </p:grpSp>
      <p:grpSp>
        <p:nvGrpSpPr>
          <p:cNvPr id="46" name="组合 45"/>
          <p:cNvGrpSpPr/>
          <p:nvPr/>
        </p:nvGrpSpPr>
        <p:grpSpPr>
          <a:xfrm>
            <a:off x="6974669" y="1347614"/>
            <a:ext cx="1070453" cy="1211121"/>
            <a:chOff x="9299559" y="2075818"/>
            <a:chExt cx="1427270" cy="1614828"/>
          </a:xfrm>
        </p:grpSpPr>
        <p:sp>
          <p:nvSpPr>
            <p:cNvPr id="47" name="任意多边形 46"/>
            <p:cNvSpPr/>
            <p:nvPr/>
          </p:nvSpPr>
          <p:spPr>
            <a:xfrm>
              <a:off x="9299559" y="2075818"/>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chemeClr val="accent1"/>
            </a:solidFill>
            <a:ln w="158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endParaRPr>
            </a:p>
          </p:txBody>
        </p:sp>
        <p:sp>
          <p:nvSpPr>
            <p:cNvPr id="48" name="矩形 47"/>
            <p:cNvSpPr/>
            <p:nvPr/>
          </p:nvSpPr>
          <p:spPr>
            <a:xfrm>
              <a:off x="9555862" y="2447473"/>
              <a:ext cx="890516" cy="800219"/>
            </a:xfrm>
            <a:prstGeom prst="rect">
              <a:avLst/>
            </a:prstGeom>
          </p:spPr>
          <p:txBody>
            <a:bodyPr wrap="square">
              <a:spAutoFit/>
            </a:bodyPr>
            <a:lstStyle/>
            <a:p>
              <a:pPr algn="ctr"/>
              <a:r>
                <a:rPr lang="en-US" altLang="zh-CN" sz="3300" b="1" dirty="0">
                  <a:solidFill>
                    <a:schemeClr val="bg2"/>
                  </a:solidFill>
                  <a:latin typeface="Agency FB" pitchFamily="34" charset="0"/>
                  <a:ea typeface="微软雅黑" panose="020B0503020204020204" pitchFamily="34" charset="-122"/>
                </a:rPr>
                <a:t>04</a:t>
              </a:r>
              <a:endParaRPr lang="zh-CN" altLang="en-US" sz="3300" b="1" dirty="0">
                <a:solidFill>
                  <a:schemeClr val="bg2"/>
                </a:solidFill>
                <a:latin typeface="Agency FB" pitchFamily="34" charset="0"/>
                <a:ea typeface="微软雅黑" panose="020B0503020204020204" pitchFamily="34" charset="-122"/>
              </a:endParaRPr>
            </a:p>
          </p:txBody>
        </p:sp>
      </p:grpSp>
      <p:sp>
        <p:nvSpPr>
          <p:cNvPr id="52" name="矩形 51"/>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53" name="矩形 52"/>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5"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31" dur="1000" fill="hold"/>
                                        <p:tgtEl>
                                          <p:spTgt spid="25"/>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25"/>
                                        </p:tgtEl>
                                      </p:cBhvr>
                                    </p:animEffect>
                                  </p:childTnLst>
                                </p:cTn>
                              </p:par>
                              <p:par>
                                <p:cTn id="36" presetID="25" presetClass="entr" presetSubtype="0" fill="hold" nodeType="withEffect">
                                  <p:stCondLst>
                                    <p:cond delay="25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41" dur="1000" fill="hold"/>
                                        <p:tgtEl>
                                          <p:spTgt spid="34"/>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34"/>
                                        </p:tgtEl>
                                      </p:cBhvr>
                                    </p:animEffect>
                                  </p:childTnLst>
                                </p:cTn>
                              </p:par>
                              <p:par>
                                <p:cTn id="46" presetID="25"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51" dur="1000" fill="hold"/>
                                        <p:tgtEl>
                                          <p:spTgt spid="28"/>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28"/>
                                        </p:tgtEl>
                                      </p:cBhvr>
                                    </p:animEffect>
                                  </p:childTnLst>
                                </p:cTn>
                              </p:par>
                              <p:par>
                                <p:cTn id="56" presetID="25" presetClass="entr" presetSubtype="0" fill="hold" nodeType="withEffect">
                                  <p:stCondLst>
                                    <p:cond delay="75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61" dur="1000" fill="hold"/>
                                        <p:tgtEl>
                                          <p:spTgt spid="31"/>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31"/>
                                        </p:tgtEl>
                                      </p:cBhvr>
                                    </p:animEffect>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0" nodeType="withEffect">
                                  <p:stCondLst>
                                    <p:cond delay="25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8"/>
          <p:cNvSpPr txBox="1"/>
          <p:nvPr/>
        </p:nvSpPr>
        <p:spPr>
          <a:xfrm>
            <a:off x="2771800" y="2139702"/>
            <a:ext cx="2421641" cy="492443"/>
          </a:xfrm>
          <a:prstGeom prst="rect">
            <a:avLst/>
          </a:prstGeom>
          <a:noFill/>
        </p:spPr>
        <p:txBody>
          <a:bodyPr wrap="square" lIns="0" tIns="0" rIns="0" bIns="0" rtlCol="0">
            <a:spAutoFit/>
          </a:bodyPr>
          <a:lstStyle/>
          <a:p>
            <a:pPr algn="r"/>
            <a:r>
              <a:rPr lang="zh-CN" altLang="en-US" sz="3200" dirty="0" smtClean="0">
                <a:solidFill>
                  <a:schemeClr val="accent1"/>
                </a:solidFill>
                <a:latin typeface="华文隶书" panose="02010800040101010101" pitchFamily="2" charset="-122"/>
                <a:ea typeface="华文隶书" panose="02010800040101010101" pitchFamily="2" charset="-122"/>
                <a:cs typeface="+mn-ea"/>
                <a:sym typeface="+mn-lt"/>
              </a:rPr>
              <a:t>过渡页标题</a:t>
            </a:r>
            <a:r>
              <a:rPr lang="en-US" altLang="zh-CN" sz="3200" dirty="0" smtClean="0">
                <a:solidFill>
                  <a:schemeClr val="accent2"/>
                </a:solidFill>
                <a:latin typeface="华文隶书" panose="02010800040101010101" pitchFamily="2" charset="-122"/>
                <a:ea typeface="华文隶书" panose="02010800040101010101" pitchFamily="2" charset="-122"/>
                <a:cs typeface="+mn-ea"/>
                <a:sym typeface="+mn-lt"/>
              </a:rPr>
              <a:t>03</a:t>
            </a:r>
            <a:endParaRPr lang="zh-CN" altLang="en-US" sz="3200" dirty="0">
              <a:solidFill>
                <a:schemeClr val="accent2"/>
              </a:solidFill>
              <a:latin typeface="华文隶书" panose="02010800040101010101" pitchFamily="2" charset="-122"/>
              <a:ea typeface="华文隶书" panose="02010800040101010101" pitchFamily="2" charset="-122"/>
              <a:cs typeface="+mn-ea"/>
              <a:sym typeface="+mn-lt"/>
            </a:endParaRPr>
          </a:p>
        </p:txBody>
      </p:sp>
      <p:sp>
        <p:nvSpPr>
          <p:cNvPr id="11" name="文本框 10"/>
          <p:cNvSpPr txBox="1"/>
          <p:nvPr/>
        </p:nvSpPr>
        <p:spPr>
          <a:xfrm>
            <a:off x="1187624" y="2643758"/>
            <a:ext cx="4077825" cy="307777"/>
          </a:xfrm>
          <a:prstGeom prst="rect">
            <a:avLst/>
          </a:prstGeom>
          <a:noFill/>
        </p:spPr>
        <p:txBody>
          <a:bodyPr wrap="square" rtlCol="0">
            <a:spAutoFit/>
          </a:bodyPr>
          <a:lstStyle/>
          <a:p>
            <a:pPr algn="r"/>
            <a:r>
              <a:rPr lang="en-US" altLang="zh-CN" sz="700" dirty="0">
                <a:solidFill>
                  <a:schemeClr val="tx2"/>
                </a:solidFill>
              </a:rPr>
              <a:t>Your content to play here, or through your copy, paste in this box, and select only the text. Your content to play here, or through your copy, paste in this box, and select only the text.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853827"/>
            <a:ext cx="1823289" cy="343584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299"/>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1615362" y="1487320"/>
            <a:ext cx="2956638" cy="2956638"/>
            <a:chOff x="1615362" y="1185566"/>
            <a:chExt cx="2956638" cy="2956638"/>
          </a:xfrm>
        </p:grpSpPr>
        <p:sp>
          <p:nvSpPr>
            <p:cNvPr id="103" name="椭圆 102"/>
            <p:cNvSpPr/>
            <p:nvPr/>
          </p:nvSpPr>
          <p:spPr>
            <a:xfrm>
              <a:off x="1615362" y="1185566"/>
              <a:ext cx="2956638" cy="2956638"/>
            </a:xfrm>
            <a:prstGeom prst="ellipse">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2"/>
                </a:solidFill>
              </a:endParaRPr>
            </a:p>
          </p:txBody>
        </p:sp>
        <p:sp>
          <p:nvSpPr>
            <p:cNvPr id="104" name="标题 1"/>
            <p:cNvSpPr txBox="1"/>
            <p:nvPr/>
          </p:nvSpPr>
          <p:spPr>
            <a:xfrm>
              <a:off x="2000414" y="1887685"/>
              <a:ext cx="1241148" cy="18466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200" b="1" dirty="0" smtClean="0">
                  <a:solidFill>
                    <a:schemeClr val="tx2"/>
                  </a:solidFill>
                  <a:latin typeface="微软雅黑" panose="020B0503020204020204" pitchFamily="34" charset="-122"/>
                  <a:ea typeface="微软雅黑" panose="020B0503020204020204" pitchFamily="34" charset="-122"/>
                </a:rPr>
                <a:t>点击此处添加标题</a:t>
              </a:r>
              <a:endParaRPr lang="en-US" altLang="zh-CN" sz="1200" b="1" dirty="0">
                <a:solidFill>
                  <a:schemeClr val="tx2"/>
                </a:solidFill>
                <a:latin typeface="微软雅黑" panose="020B0503020204020204" pitchFamily="34" charset="-122"/>
                <a:ea typeface="微软雅黑" panose="020B0503020204020204" pitchFamily="34" charset="-122"/>
              </a:endParaRPr>
            </a:p>
          </p:txBody>
        </p:sp>
        <p:sp>
          <p:nvSpPr>
            <p:cNvPr id="105" name="标题 1"/>
            <p:cNvSpPr txBox="1"/>
            <p:nvPr/>
          </p:nvSpPr>
          <p:spPr>
            <a:xfrm>
              <a:off x="2000414" y="2069360"/>
              <a:ext cx="1241148" cy="76174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50000"/>
                </a:lnSpc>
              </a:pPr>
              <a:r>
                <a:rPr lang="zh-CN" altLang="en-US" sz="1100" dirty="0" smtClean="0">
                  <a:solidFill>
                    <a:schemeClr val="tx2"/>
                  </a:solidFill>
                  <a:latin typeface="微软雅黑" panose="020B0503020204020204" pitchFamily="34" charset="-122"/>
                  <a:ea typeface="微软雅黑" panose="020B0503020204020204" pitchFamily="34" charset="-122"/>
                </a:rPr>
                <a:t>点击此处添加内容点击</a:t>
              </a:r>
              <a:r>
                <a:rPr lang="zh-CN" altLang="en-US" sz="1100" dirty="0">
                  <a:solidFill>
                    <a:schemeClr val="tx2"/>
                  </a:solidFill>
                  <a:latin typeface="微软雅黑" panose="020B0503020204020204" pitchFamily="34" charset="-122"/>
                  <a:ea typeface="微软雅黑" panose="020B0503020204020204" pitchFamily="34" charset="-122"/>
                </a:rPr>
                <a:t>此处添加</a:t>
              </a:r>
              <a:r>
                <a:rPr lang="zh-CN" altLang="en-US" sz="1100" dirty="0" smtClean="0">
                  <a:solidFill>
                    <a:schemeClr val="tx2"/>
                  </a:solidFill>
                  <a:latin typeface="微软雅黑" panose="020B0503020204020204" pitchFamily="34" charset="-122"/>
                  <a:ea typeface="微软雅黑" panose="020B0503020204020204" pitchFamily="34" charset="-122"/>
                </a:rPr>
                <a:t>内容点击</a:t>
              </a:r>
              <a:r>
                <a:rPr lang="zh-CN" altLang="en-US" sz="1100" dirty="0">
                  <a:solidFill>
                    <a:schemeClr val="tx2"/>
                  </a:solidFill>
                  <a:latin typeface="微软雅黑" panose="020B0503020204020204" pitchFamily="34" charset="-122"/>
                  <a:ea typeface="微软雅黑" panose="020B0503020204020204" pitchFamily="34" charset="-122"/>
                </a:rPr>
                <a:t>此处添加</a:t>
              </a:r>
              <a:r>
                <a:rPr lang="zh-CN" altLang="en-US" sz="1100" dirty="0" smtClean="0">
                  <a:solidFill>
                    <a:schemeClr val="tx2"/>
                  </a:solidFill>
                  <a:latin typeface="微软雅黑" panose="020B0503020204020204" pitchFamily="34" charset="-122"/>
                  <a:ea typeface="微软雅黑" panose="020B0503020204020204" pitchFamily="34" charset="-122"/>
                </a:rPr>
                <a:t>内容</a:t>
              </a:r>
              <a:endParaRPr lang="en-US" altLang="zh-CN" sz="1100" dirty="0">
                <a:solidFill>
                  <a:schemeClr val="tx2"/>
                </a:solidFill>
                <a:latin typeface="微软雅黑" panose="020B0503020204020204" pitchFamily="34" charset="-122"/>
                <a:ea typeface="微软雅黑" panose="020B0503020204020204" pitchFamily="34" charset="-122"/>
              </a:endParaRPr>
            </a:p>
          </p:txBody>
        </p:sp>
        <p:sp>
          <p:nvSpPr>
            <p:cNvPr id="106" name="标题 1"/>
            <p:cNvSpPr txBox="1"/>
            <p:nvPr/>
          </p:nvSpPr>
          <p:spPr>
            <a:xfrm>
              <a:off x="2000414" y="2845023"/>
              <a:ext cx="1241148" cy="76174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50000"/>
                </a:lnSpc>
              </a:pPr>
              <a:r>
                <a:rPr lang="zh-CN" altLang="en-US" sz="1100" dirty="0" smtClean="0">
                  <a:solidFill>
                    <a:schemeClr val="tx2"/>
                  </a:solidFill>
                  <a:latin typeface="微软雅黑" panose="020B0503020204020204" pitchFamily="34" charset="-122"/>
                  <a:ea typeface="微软雅黑" panose="020B0503020204020204" pitchFamily="34" charset="-122"/>
                </a:rPr>
                <a:t>点击此处添加内容点击</a:t>
              </a:r>
              <a:r>
                <a:rPr lang="zh-CN" altLang="en-US" sz="1100" dirty="0">
                  <a:solidFill>
                    <a:schemeClr val="tx2"/>
                  </a:solidFill>
                  <a:latin typeface="微软雅黑" panose="020B0503020204020204" pitchFamily="34" charset="-122"/>
                  <a:ea typeface="微软雅黑" panose="020B0503020204020204" pitchFamily="34" charset="-122"/>
                </a:rPr>
                <a:t>此处添加</a:t>
              </a:r>
              <a:r>
                <a:rPr lang="zh-CN" altLang="en-US" sz="1100" dirty="0" smtClean="0">
                  <a:solidFill>
                    <a:schemeClr val="tx2"/>
                  </a:solidFill>
                  <a:latin typeface="微软雅黑" panose="020B0503020204020204" pitchFamily="34" charset="-122"/>
                  <a:ea typeface="微软雅黑" panose="020B0503020204020204" pitchFamily="34" charset="-122"/>
                </a:rPr>
                <a:t>内容点击</a:t>
              </a:r>
              <a:r>
                <a:rPr lang="zh-CN" altLang="en-US" sz="1100" dirty="0">
                  <a:solidFill>
                    <a:schemeClr val="tx2"/>
                  </a:solidFill>
                  <a:latin typeface="微软雅黑" panose="020B0503020204020204" pitchFamily="34" charset="-122"/>
                  <a:ea typeface="微软雅黑" panose="020B0503020204020204" pitchFamily="34" charset="-122"/>
                </a:rPr>
                <a:t>此处添加</a:t>
              </a:r>
              <a:r>
                <a:rPr lang="zh-CN" altLang="en-US" sz="1100" dirty="0" smtClean="0">
                  <a:solidFill>
                    <a:schemeClr val="tx2"/>
                  </a:solidFill>
                  <a:latin typeface="微软雅黑" panose="020B0503020204020204" pitchFamily="34" charset="-122"/>
                  <a:ea typeface="微软雅黑" panose="020B0503020204020204" pitchFamily="34" charset="-122"/>
                </a:rPr>
                <a:t>内容</a:t>
              </a:r>
              <a:endParaRPr lang="en-US" altLang="zh-CN" sz="1100" dirty="0">
                <a:solidFill>
                  <a:schemeClr val="tx2"/>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4572000" y="1487320"/>
            <a:ext cx="2956638" cy="2956638"/>
            <a:chOff x="4572000" y="1185566"/>
            <a:chExt cx="2956638" cy="2956638"/>
          </a:xfrm>
        </p:grpSpPr>
        <p:sp>
          <p:nvSpPr>
            <p:cNvPr id="108" name="椭圆 107"/>
            <p:cNvSpPr/>
            <p:nvPr/>
          </p:nvSpPr>
          <p:spPr>
            <a:xfrm>
              <a:off x="4572000" y="1185566"/>
              <a:ext cx="2956638" cy="2956638"/>
            </a:xfrm>
            <a:prstGeom prst="ellipse">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2"/>
                </a:solidFill>
              </a:endParaRPr>
            </a:p>
          </p:txBody>
        </p:sp>
        <p:grpSp>
          <p:nvGrpSpPr>
            <p:cNvPr id="109" name="组合 108"/>
            <p:cNvGrpSpPr/>
            <p:nvPr/>
          </p:nvGrpSpPr>
          <p:grpSpPr>
            <a:xfrm>
              <a:off x="5891343" y="1887685"/>
              <a:ext cx="1241148" cy="1704144"/>
              <a:chOff x="5891343" y="1887685"/>
              <a:chExt cx="1241148" cy="1704144"/>
            </a:xfrm>
          </p:grpSpPr>
          <p:sp>
            <p:nvSpPr>
              <p:cNvPr id="110" name="标题 1"/>
              <p:cNvSpPr txBox="1"/>
              <p:nvPr/>
            </p:nvSpPr>
            <p:spPr>
              <a:xfrm>
                <a:off x="5891343" y="1887685"/>
                <a:ext cx="1241148" cy="18466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lnSpc>
                    <a:spcPct val="100000"/>
                  </a:lnSpc>
                </a:pPr>
                <a:r>
                  <a:rPr lang="zh-CN" altLang="en-US" sz="1200" b="1" dirty="0" smtClean="0">
                    <a:solidFill>
                      <a:schemeClr val="tx2"/>
                    </a:solidFill>
                    <a:latin typeface="微软雅黑" panose="020B0503020204020204" pitchFamily="34" charset="-122"/>
                    <a:ea typeface="微软雅黑" panose="020B0503020204020204" pitchFamily="34" charset="-122"/>
                  </a:rPr>
                  <a:t>点击此处添加标题</a:t>
                </a:r>
                <a:endParaRPr lang="en-US" altLang="zh-CN" sz="1200" b="1" dirty="0">
                  <a:solidFill>
                    <a:schemeClr val="tx2"/>
                  </a:solidFill>
                  <a:latin typeface="微软雅黑" panose="020B0503020204020204" pitchFamily="34" charset="-122"/>
                  <a:ea typeface="微软雅黑" panose="020B0503020204020204" pitchFamily="34" charset="-122"/>
                </a:endParaRPr>
              </a:p>
            </p:txBody>
          </p:sp>
          <p:sp>
            <p:nvSpPr>
              <p:cNvPr id="111" name="标题 1"/>
              <p:cNvSpPr txBox="1"/>
              <p:nvPr/>
            </p:nvSpPr>
            <p:spPr>
              <a:xfrm>
                <a:off x="5891343" y="2084299"/>
                <a:ext cx="1241148" cy="73186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lnSpc>
                    <a:spcPct val="150000"/>
                  </a:lnSpc>
                </a:pPr>
                <a:r>
                  <a:rPr lang="zh-CN" altLang="en-US" sz="1100" dirty="0" smtClean="0">
                    <a:solidFill>
                      <a:schemeClr val="tx2"/>
                    </a:solidFill>
                    <a:latin typeface="微软雅黑" panose="020B0503020204020204" pitchFamily="34" charset="-122"/>
                    <a:ea typeface="微软雅黑" panose="020B0503020204020204" pitchFamily="34" charset="-122"/>
                  </a:rPr>
                  <a:t>点击此处添加内容点击</a:t>
                </a:r>
                <a:r>
                  <a:rPr lang="zh-CN" altLang="en-US" sz="1100" dirty="0">
                    <a:solidFill>
                      <a:schemeClr val="tx2"/>
                    </a:solidFill>
                    <a:latin typeface="微软雅黑" panose="020B0503020204020204" pitchFamily="34" charset="-122"/>
                    <a:ea typeface="微软雅黑" panose="020B0503020204020204" pitchFamily="34" charset="-122"/>
                  </a:rPr>
                  <a:t>此处添加</a:t>
                </a:r>
                <a:r>
                  <a:rPr lang="zh-CN" altLang="en-US" sz="1100" dirty="0" smtClean="0">
                    <a:solidFill>
                      <a:schemeClr val="tx2"/>
                    </a:solidFill>
                    <a:latin typeface="微软雅黑" panose="020B0503020204020204" pitchFamily="34" charset="-122"/>
                    <a:ea typeface="微软雅黑" panose="020B0503020204020204" pitchFamily="34" charset="-122"/>
                  </a:rPr>
                  <a:t>内容点击</a:t>
                </a:r>
                <a:r>
                  <a:rPr lang="zh-CN" altLang="en-US" sz="1100" dirty="0">
                    <a:solidFill>
                      <a:schemeClr val="tx2"/>
                    </a:solidFill>
                    <a:latin typeface="微软雅黑" panose="020B0503020204020204" pitchFamily="34" charset="-122"/>
                    <a:ea typeface="微软雅黑" panose="020B0503020204020204" pitchFamily="34" charset="-122"/>
                  </a:rPr>
                  <a:t>此处添加</a:t>
                </a:r>
                <a:r>
                  <a:rPr lang="zh-CN" altLang="en-US" sz="1100" dirty="0" smtClean="0">
                    <a:solidFill>
                      <a:schemeClr val="tx2"/>
                    </a:solidFill>
                    <a:latin typeface="微软雅黑" panose="020B0503020204020204" pitchFamily="34" charset="-122"/>
                    <a:ea typeface="微软雅黑" panose="020B0503020204020204" pitchFamily="34" charset="-122"/>
                  </a:rPr>
                  <a:t>内容</a:t>
                </a:r>
                <a:endParaRPr lang="en-US" altLang="zh-CN" sz="1100" dirty="0">
                  <a:solidFill>
                    <a:schemeClr val="tx2"/>
                  </a:solidFill>
                  <a:latin typeface="微软雅黑" panose="020B0503020204020204" pitchFamily="34" charset="-122"/>
                  <a:ea typeface="微软雅黑" panose="020B0503020204020204" pitchFamily="34" charset="-122"/>
                </a:endParaRPr>
              </a:p>
            </p:txBody>
          </p:sp>
          <p:sp>
            <p:nvSpPr>
              <p:cNvPr id="112" name="标题 1"/>
              <p:cNvSpPr txBox="1"/>
              <p:nvPr/>
            </p:nvSpPr>
            <p:spPr>
              <a:xfrm>
                <a:off x="5891343" y="2859962"/>
                <a:ext cx="1241148" cy="73186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lnSpc>
                    <a:spcPct val="150000"/>
                  </a:lnSpc>
                </a:pPr>
                <a:r>
                  <a:rPr lang="zh-CN" altLang="en-US" sz="1100" dirty="0" smtClean="0">
                    <a:solidFill>
                      <a:schemeClr val="tx2"/>
                    </a:solidFill>
                    <a:latin typeface="微软雅黑" panose="020B0503020204020204" pitchFamily="34" charset="-122"/>
                    <a:ea typeface="微软雅黑" panose="020B0503020204020204" pitchFamily="34" charset="-122"/>
                  </a:rPr>
                  <a:t>点击此处添加内容点击</a:t>
                </a:r>
                <a:r>
                  <a:rPr lang="zh-CN" altLang="en-US" sz="1100" dirty="0">
                    <a:solidFill>
                      <a:schemeClr val="tx2"/>
                    </a:solidFill>
                    <a:latin typeface="微软雅黑" panose="020B0503020204020204" pitchFamily="34" charset="-122"/>
                    <a:ea typeface="微软雅黑" panose="020B0503020204020204" pitchFamily="34" charset="-122"/>
                  </a:rPr>
                  <a:t>此处添加</a:t>
                </a:r>
                <a:r>
                  <a:rPr lang="zh-CN" altLang="en-US" sz="1100" dirty="0" smtClean="0">
                    <a:solidFill>
                      <a:schemeClr val="tx2"/>
                    </a:solidFill>
                    <a:latin typeface="微软雅黑" panose="020B0503020204020204" pitchFamily="34" charset="-122"/>
                    <a:ea typeface="微软雅黑" panose="020B0503020204020204" pitchFamily="34" charset="-122"/>
                  </a:rPr>
                  <a:t>内容点击</a:t>
                </a:r>
                <a:r>
                  <a:rPr lang="zh-CN" altLang="en-US" sz="1100" dirty="0">
                    <a:solidFill>
                      <a:schemeClr val="tx2"/>
                    </a:solidFill>
                    <a:latin typeface="微软雅黑" panose="020B0503020204020204" pitchFamily="34" charset="-122"/>
                    <a:ea typeface="微软雅黑" panose="020B0503020204020204" pitchFamily="34" charset="-122"/>
                  </a:rPr>
                  <a:t>此处添加</a:t>
                </a:r>
                <a:r>
                  <a:rPr lang="zh-CN" altLang="en-US" sz="1100" dirty="0" smtClean="0">
                    <a:solidFill>
                      <a:schemeClr val="tx2"/>
                    </a:solidFill>
                    <a:latin typeface="微软雅黑" panose="020B0503020204020204" pitchFamily="34" charset="-122"/>
                    <a:ea typeface="微软雅黑" panose="020B0503020204020204" pitchFamily="34" charset="-122"/>
                  </a:rPr>
                  <a:t>内容</a:t>
                </a:r>
                <a:endParaRPr lang="en-US" altLang="zh-CN" sz="1100" dirty="0">
                  <a:solidFill>
                    <a:schemeClr val="tx2"/>
                  </a:solidFill>
                  <a:latin typeface="微软雅黑" panose="020B0503020204020204" pitchFamily="34" charset="-122"/>
                  <a:ea typeface="微软雅黑" panose="020B0503020204020204" pitchFamily="34" charset="-122"/>
                </a:endParaRPr>
              </a:p>
            </p:txBody>
          </p:sp>
        </p:grpSp>
      </p:grpSp>
      <p:sp>
        <p:nvSpPr>
          <p:cNvPr id="2" name="椭圆 1"/>
          <p:cNvSpPr/>
          <p:nvPr/>
        </p:nvSpPr>
        <p:spPr bwMode="auto">
          <a:xfrm>
            <a:off x="3311860" y="1707654"/>
            <a:ext cx="2520280" cy="2520280"/>
          </a:xfrm>
          <a:prstGeom prst="ellipse">
            <a:avLst/>
          </a:prstGeom>
          <a:blipFill>
            <a:blip r:embed="rId3"/>
            <a:stretch>
              <a:fillRect/>
            </a:stretch>
          </a:blipFill>
          <a:ln w="15875">
            <a:noFill/>
          </a:ln>
          <a:effectLst/>
        </p:spPr>
        <p:txBody>
          <a:bodyPr vert="horz" wrap="square" lIns="91440" tIns="45720" rIns="91440" bIns="45720" numCol="1" rtlCol="0" anchor="t" anchorCtr="0" compatLnSpc="1"/>
          <a:lstStyle/>
          <a:p>
            <a:pPr algn="ctr"/>
            <a:endParaRPr lang="zh-CN" altLang="en-US" sz="2800">
              <a:solidFill>
                <a:schemeClr val="tx2"/>
              </a:solidFill>
            </a:endParaRPr>
          </a:p>
        </p:txBody>
      </p:sp>
      <p:sp>
        <p:nvSpPr>
          <p:cNvPr id="18" name="矩形 17"/>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19" name="矩形 18"/>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 calcmode="lin" valueType="num">
                                      <p:cBhvr additive="base">
                                        <p:cTn id="13" dur="1250"/>
                                        <p:tgtEl>
                                          <p:spTgt spid="102"/>
                                        </p:tgtEl>
                                        <p:attrNameLst>
                                          <p:attrName>ppt_x</p:attrName>
                                        </p:attrNameLst>
                                      </p:cBhvr>
                                      <p:tavLst>
                                        <p:tav tm="0">
                                          <p:val>
                                            <p:strVal val="#ppt_x-#ppt_w*1.125000"/>
                                          </p:val>
                                        </p:tav>
                                        <p:tav tm="100000">
                                          <p:val>
                                            <p:strVal val="#ppt_x"/>
                                          </p:val>
                                        </p:tav>
                                      </p:tavLst>
                                    </p:anim>
                                    <p:animEffect transition="in" filter="wipe(right)">
                                      <p:cBhvr>
                                        <p:cTn id="14" dur="1250"/>
                                        <p:tgtEl>
                                          <p:spTgt spid="102"/>
                                        </p:tgtEl>
                                      </p:cBhvr>
                                    </p:animEffect>
                                  </p:childTnLst>
                                </p:cTn>
                              </p:par>
                              <p:par>
                                <p:cTn id="15" presetID="12" presetClass="entr" presetSubtype="2" fill="hold" nodeType="withEffect">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cBhvr additive="base">
                                        <p:cTn id="17" dur="1250"/>
                                        <p:tgtEl>
                                          <p:spTgt spid="107"/>
                                        </p:tgtEl>
                                        <p:attrNameLst>
                                          <p:attrName>ppt_x</p:attrName>
                                        </p:attrNameLst>
                                      </p:cBhvr>
                                      <p:tavLst>
                                        <p:tav tm="0">
                                          <p:val>
                                            <p:strVal val="#ppt_x+#ppt_w*1.125000"/>
                                          </p:val>
                                        </p:tav>
                                        <p:tav tm="100000">
                                          <p:val>
                                            <p:strVal val="#ppt_x"/>
                                          </p:val>
                                        </p:tav>
                                      </p:tavLst>
                                    </p:anim>
                                    <p:animEffect transition="in" filter="wipe(left)">
                                      <p:cBhvr>
                                        <p:cTn id="18" dur="125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p:cNvSpPr txBox="1"/>
          <p:nvPr/>
        </p:nvSpPr>
        <p:spPr>
          <a:xfrm>
            <a:off x="3699786" y="1201867"/>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331272" y="1827938"/>
            <a:ext cx="562509" cy="1471773"/>
            <a:chOff x="5761582" y="1835651"/>
            <a:chExt cx="750012" cy="1962364"/>
          </a:xfrm>
        </p:grpSpPr>
        <p:grpSp>
          <p:nvGrpSpPr>
            <p:cNvPr id="32" name="组合 31"/>
            <p:cNvGrpSpPr/>
            <p:nvPr/>
          </p:nvGrpSpPr>
          <p:grpSpPr>
            <a:xfrm rot="5400000">
              <a:off x="5155406" y="2441827"/>
              <a:ext cx="1962364" cy="750012"/>
              <a:chOff x="3462391" y="4077639"/>
              <a:chExt cx="1962364" cy="750012"/>
            </a:xfrm>
          </p:grpSpPr>
          <p:sp>
            <p:nvSpPr>
              <p:cNvPr id="34" name="任意多边形 33"/>
              <p:cNvSpPr/>
              <p:nvPr/>
            </p:nvSpPr>
            <p:spPr>
              <a:xfrm>
                <a:off x="3935002" y="4164968"/>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椭圆 34"/>
              <p:cNvSpPr/>
              <p:nvPr/>
            </p:nvSpPr>
            <p:spPr>
              <a:xfrm>
                <a:off x="3462391" y="4077639"/>
                <a:ext cx="750012" cy="7500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33" name="矩形 32"/>
            <p:cNvSpPr/>
            <p:nvPr/>
          </p:nvSpPr>
          <p:spPr>
            <a:xfrm>
              <a:off x="5789498" y="1902880"/>
              <a:ext cx="694199" cy="615553"/>
            </a:xfrm>
            <a:prstGeom prst="rect">
              <a:avLst/>
            </a:prstGeom>
          </p:spPr>
          <p:txBody>
            <a:bodyPr wrap="square">
              <a:spAutoFit/>
            </a:bodyPr>
            <a:lstStyle/>
            <a:p>
              <a:pPr algn="ctr"/>
              <a:r>
                <a:rPr lang="en-US" altLang="zh-CN" sz="2400" b="1" dirty="0">
                  <a:solidFill>
                    <a:prstClr val="white"/>
                  </a:solidFill>
                  <a:latin typeface="Agency FB" pitchFamily="34" charset="0"/>
                  <a:ea typeface="微软雅黑" panose="020B0503020204020204" pitchFamily="34" charset="-122"/>
                </a:rPr>
                <a:t>03</a:t>
              </a:r>
              <a:endParaRPr lang="zh-CN" altLang="en-US" sz="2400" b="1" dirty="0">
                <a:solidFill>
                  <a:prstClr val="white"/>
                </a:solidFill>
                <a:latin typeface="Agency FB" pitchFamily="34" charset="0"/>
                <a:ea typeface="微软雅黑" panose="020B0503020204020204" pitchFamily="34" charset="-122"/>
              </a:endParaRPr>
            </a:p>
          </p:txBody>
        </p:sp>
      </p:grpSp>
      <p:grpSp>
        <p:nvGrpSpPr>
          <p:cNvPr id="21" name="组合 20"/>
          <p:cNvGrpSpPr/>
          <p:nvPr/>
        </p:nvGrpSpPr>
        <p:grpSpPr>
          <a:xfrm>
            <a:off x="2606880" y="3564270"/>
            <a:ext cx="1471772" cy="562509"/>
            <a:chOff x="3462392" y="4150761"/>
            <a:chExt cx="1962363" cy="750012"/>
          </a:xfrm>
          <a:solidFill>
            <a:schemeClr val="accent2"/>
          </a:solidFill>
        </p:grpSpPr>
        <p:grpSp>
          <p:nvGrpSpPr>
            <p:cNvPr id="22" name="组合 21"/>
            <p:cNvGrpSpPr/>
            <p:nvPr/>
          </p:nvGrpSpPr>
          <p:grpSpPr>
            <a:xfrm>
              <a:off x="3462392" y="4150761"/>
              <a:ext cx="1962363" cy="750012"/>
              <a:chOff x="3462392" y="4150761"/>
              <a:chExt cx="1962363" cy="750012"/>
            </a:xfrm>
            <a:grpFill/>
          </p:grpSpPr>
          <p:sp>
            <p:nvSpPr>
              <p:cNvPr id="24" name="任意多边形 23"/>
              <p:cNvSpPr/>
              <p:nvPr/>
            </p:nvSpPr>
            <p:spPr>
              <a:xfrm>
                <a:off x="3935002" y="4212404"/>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椭圆 24"/>
              <p:cNvSpPr/>
              <p:nvPr/>
            </p:nvSpPr>
            <p:spPr>
              <a:xfrm>
                <a:off x="3462392" y="4150761"/>
                <a:ext cx="750012" cy="750012"/>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3" name="矩形 22"/>
            <p:cNvSpPr/>
            <p:nvPr/>
          </p:nvSpPr>
          <p:spPr>
            <a:xfrm>
              <a:off x="3521969" y="4244762"/>
              <a:ext cx="582137" cy="615553"/>
            </a:xfrm>
            <a:prstGeom prst="rect">
              <a:avLst/>
            </a:prstGeom>
            <a:noFill/>
          </p:spPr>
          <p:txBody>
            <a:bodyPr wrap="square">
              <a:spAutoFit/>
            </a:bodyPr>
            <a:lstStyle/>
            <a:p>
              <a:pPr algn="ctr"/>
              <a:r>
                <a:rPr lang="en-US" altLang="zh-CN" sz="2400" b="1" dirty="0">
                  <a:solidFill>
                    <a:prstClr val="white"/>
                  </a:solidFill>
                  <a:latin typeface="Agency FB" pitchFamily="34" charset="0"/>
                  <a:ea typeface="微软雅黑" panose="020B0503020204020204" pitchFamily="34" charset="-122"/>
                </a:rPr>
                <a:t>01</a:t>
              </a:r>
              <a:endParaRPr lang="zh-CN" altLang="en-US" sz="2400" b="1" dirty="0">
                <a:solidFill>
                  <a:prstClr val="white"/>
                </a:solidFill>
                <a:latin typeface="Agency FB" pitchFamily="34" charset="0"/>
                <a:ea typeface="微软雅黑" panose="020B0503020204020204" pitchFamily="34" charset="-122"/>
              </a:endParaRPr>
            </a:p>
          </p:txBody>
        </p:sp>
      </p:grpSp>
      <p:grpSp>
        <p:nvGrpSpPr>
          <p:cNvPr id="26" name="组合 25"/>
          <p:cNvGrpSpPr/>
          <p:nvPr/>
        </p:nvGrpSpPr>
        <p:grpSpPr>
          <a:xfrm>
            <a:off x="2936937" y="2381158"/>
            <a:ext cx="1471772" cy="827369"/>
            <a:chOff x="3902468" y="2573278"/>
            <a:chExt cx="1962363" cy="1103158"/>
          </a:xfrm>
        </p:grpSpPr>
        <p:grpSp>
          <p:nvGrpSpPr>
            <p:cNvPr id="27" name="组合 26"/>
            <p:cNvGrpSpPr/>
            <p:nvPr/>
          </p:nvGrpSpPr>
          <p:grpSpPr>
            <a:xfrm rot="2634415">
              <a:off x="3902468" y="2926424"/>
              <a:ext cx="1962363" cy="750012"/>
              <a:chOff x="3462392" y="4150761"/>
              <a:chExt cx="1962363" cy="750012"/>
            </a:xfrm>
          </p:grpSpPr>
          <p:sp>
            <p:nvSpPr>
              <p:cNvPr id="29" name="任意多边形 28"/>
              <p:cNvSpPr/>
              <p:nvPr/>
            </p:nvSpPr>
            <p:spPr>
              <a:xfrm>
                <a:off x="3935002" y="4212404"/>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椭圆 29"/>
              <p:cNvSpPr/>
              <p:nvPr/>
            </p:nvSpPr>
            <p:spPr>
              <a:xfrm>
                <a:off x="3462392" y="4150761"/>
                <a:ext cx="750012" cy="7500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8" name="矩形 27"/>
            <p:cNvSpPr/>
            <p:nvPr/>
          </p:nvSpPr>
          <p:spPr>
            <a:xfrm>
              <a:off x="4103187" y="2573278"/>
              <a:ext cx="687465" cy="615553"/>
            </a:xfrm>
            <a:prstGeom prst="rect">
              <a:avLst/>
            </a:prstGeom>
          </p:spPr>
          <p:txBody>
            <a:bodyPr wrap="square">
              <a:spAutoFit/>
            </a:bodyPr>
            <a:lstStyle/>
            <a:p>
              <a:pPr algn="ctr"/>
              <a:r>
                <a:rPr lang="en-US" altLang="zh-CN" sz="2400" b="1" dirty="0">
                  <a:solidFill>
                    <a:prstClr val="white"/>
                  </a:solidFill>
                  <a:latin typeface="Agency FB" pitchFamily="34" charset="0"/>
                  <a:ea typeface="微软雅黑" panose="020B0503020204020204" pitchFamily="34" charset="-122"/>
                </a:rPr>
                <a:t>02</a:t>
              </a:r>
              <a:endParaRPr lang="zh-CN" altLang="en-US" sz="2400" b="1" dirty="0">
                <a:solidFill>
                  <a:prstClr val="white"/>
                </a:solidFill>
                <a:latin typeface="Agency FB" pitchFamily="34" charset="0"/>
                <a:ea typeface="微软雅黑" panose="020B0503020204020204" pitchFamily="34" charset="-122"/>
              </a:endParaRPr>
            </a:p>
          </p:txBody>
        </p:sp>
      </p:grpSp>
      <p:grpSp>
        <p:nvGrpSpPr>
          <p:cNvPr id="36" name="组合 35"/>
          <p:cNvGrpSpPr/>
          <p:nvPr/>
        </p:nvGrpSpPr>
        <p:grpSpPr>
          <a:xfrm>
            <a:off x="4705880" y="2390593"/>
            <a:ext cx="1471773" cy="833560"/>
            <a:chOff x="6261057" y="2585857"/>
            <a:chExt cx="1962364" cy="1111413"/>
          </a:xfrm>
        </p:grpSpPr>
        <p:grpSp>
          <p:nvGrpSpPr>
            <p:cNvPr id="37" name="组合 36"/>
            <p:cNvGrpSpPr/>
            <p:nvPr/>
          </p:nvGrpSpPr>
          <p:grpSpPr>
            <a:xfrm rot="8100000">
              <a:off x="6261057" y="2947258"/>
              <a:ext cx="1962364" cy="750012"/>
              <a:chOff x="3462391" y="4150761"/>
              <a:chExt cx="1962364" cy="750012"/>
            </a:xfrm>
          </p:grpSpPr>
          <p:sp>
            <p:nvSpPr>
              <p:cNvPr id="39" name="任意多边形 38"/>
              <p:cNvSpPr/>
              <p:nvPr/>
            </p:nvSpPr>
            <p:spPr>
              <a:xfrm>
                <a:off x="3935002" y="4212404"/>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椭圆 39"/>
              <p:cNvSpPr/>
              <p:nvPr/>
            </p:nvSpPr>
            <p:spPr>
              <a:xfrm>
                <a:off x="3462391" y="4150761"/>
                <a:ext cx="750012" cy="7500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38" name="矩形 37"/>
            <p:cNvSpPr/>
            <p:nvPr/>
          </p:nvSpPr>
          <p:spPr>
            <a:xfrm>
              <a:off x="7359387" y="2585857"/>
              <a:ext cx="622965" cy="615553"/>
            </a:xfrm>
            <a:prstGeom prst="rect">
              <a:avLst/>
            </a:prstGeom>
          </p:spPr>
          <p:txBody>
            <a:bodyPr wrap="square">
              <a:spAutoFit/>
            </a:bodyPr>
            <a:lstStyle/>
            <a:p>
              <a:pPr algn="ctr"/>
              <a:r>
                <a:rPr lang="en-US" altLang="zh-CN" sz="2400" b="1" dirty="0">
                  <a:solidFill>
                    <a:prstClr val="white"/>
                  </a:solidFill>
                  <a:latin typeface="Agency FB" pitchFamily="34" charset="0"/>
                  <a:ea typeface="微软雅黑" panose="020B0503020204020204" pitchFamily="34" charset="-122"/>
                </a:rPr>
                <a:t>04</a:t>
              </a:r>
              <a:endParaRPr lang="zh-CN" altLang="en-US" sz="2400" b="1" dirty="0">
                <a:solidFill>
                  <a:prstClr val="white"/>
                </a:solidFill>
                <a:latin typeface="Agency FB" pitchFamily="34" charset="0"/>
                <a:ea typeface="微软雅黑" panose="020B0503020204020204" pitchFamily="34" charset="-122"/>
              </a:endParaRPr>
            </a:p>
          </p:txBody>
        </p:sp>
      </p:grpSp>
      <p:grpSp>
        <p:nvGrpSpPr>
          <p:cNvPr id="41" name="组合 40"/>
          <p:cNvGrpSpPr/>
          <p:nvPr/>
        </p:nvGrpSpPr>
        <p:grpSpPr>
          <a:xfrm>
            <a:off x="5112214" y="3528210"/>
            <a:ext cx="1473890" cy="562509"/>
            <a:chOff x="6802838" y="4102681"/>
            <a:chExt cx="1965187" cy="750012"/>
          </a:xfrm>
        </p:grpSpPr>
        <p:grpSp>
          <p:nvGrpSpPr>
            <p:cNvPr id="42" name="组合 41"/>
            <p:cNvGrpSpPr/>
            <p:nvPr/>
          </p:nvGrpSpPr>
          <p:grpSpPr>
            <a:xfrm rot="10800000">
              <a:off x="6802838" y="4102681"/>
              <a:ext cx="1965187" cy="750012"/>
              <a:chOff x="3459568" y="4150761"/>
              <a:chExt cx="1965187" cy="750012"/>
            </a:xfrm>
          </p:grpSpPr>
          <p:sp>
            <p:nvSpPr>
              <p:cNvPr id="44" name="任意多边形 43"/>
              <p:cNvSpPr/>
              <p:nvPr/>
            </p:nvSpPr>
            <p:spPr>
              <a:xfrm>
                <a:off x="3935002" y="4212404"/>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椭圆 44"/>
              <p:cNvSpPr/>
              <p:nvPr/>
            </p:nvSpPr>
            <p:spPr>
              <a:xfrm>
                <a:off x="3459568" y="4150761"/>
                <a:ext cx="750012" cy="7500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3" name="矩形 42"/>
            <p:cNvSpPr/>
            <p:nvPr/>
          </p:nvSpPr>
          <p:spPr>
            <a:xfrm>
              <a:off x="8064542" y="4169909"/>
              <a:ext cx="656955" cy="615555"/>
            </a:xfrm>
            <a:prstGeom prst="rect">
              <a:avLst/>
            </a:prstGeom>
          </p:spPr>
          <p:txBody>
            <a:bodyPr wrap="square">
              <a:spAutoFit/>
            </a:bodyPr>
            <a:lstStyle/>
            <a:p>
              <a:pPr algn="ctr"/>
              <a:r>
                <a:rPr lang="en-US" altLang="zh-CN" sz="2400" b="1" dirty="0">
                  <a:solidFill>
                    <a:prstClr val="white"/>
                  </a:solidFill>
                  <a:latin typeface="Agency FB" pitchFamily="34" charset="0"/>
                  <a:ea typeface="微软雅黑" panose="020B0503020204020204" pitchFamily="34" charset="-122"/>
                </a:rPr>
                <a:t>05</a:t>
              </a:r>
              <a:endParaRPr lang="zh-CN" altLang="en-US" sz="2400" b="1" dirty="0">
                <a:solidFill>
                  <a:prstClr val="white"/>
                </a:solidFill>
                <a:latin typeface="Agency FB" pitchFamily="34" charset="0"/>
                <a:ea typeface="微软雅黑" panose="020B0503020204020204" pitchFamily="34" charset="-122"/>
              </a:endParaRPr>
            </a:p>
          </p:txBody>
        </p:sp>
      </p:grpSp>
      <p:grpSp>
        <p:nvGrpSpPr>
          <p:cNvPr id="46" name="组合 45"/>
          <p:cNvGrpSpPr/>
          <p:nvPr/>
        </p:nvGrpSpPr>
        <p:grpSpPr>
          <a:xfrm>
            <a:off x="3993890" y="3150839"/>
            <a:ext cx="1221767" cy="1868497"/>
            <a:chOff x="4597572" y="1446716"/>
            <a:chExt cx="3124026" cy="4777695"/>
          </a:xfrm>
          <a:solidFill>
            <a:schemeClr val="accent1"/>
          </a:solidFill>
          <a:effectLst/>
        </p:grpSpPr>
        <p:sp>
          <p:nvSpPr>
            <p:cNvPr id="47" name="任意多边形 46"/>
            <p:cNvSpPr/>
            <p:nvPr/>
          </p:nvSpPr>
          <p:spPr>
            <a:xfrm>
              <a:off x="4597572" y="1446716"/>
              <a:ext cx="3124026" cy="3687782"/>
            </a:xfrm>
            <a:custGeom>
              <a:avLst/>
              <a:gdLst>
                <a:gd name="connsiteX0" fmla="*/ 2008094 w 2701364"/>
                <a:gd name="connsiteY0" fmla="*/ 3687483 h 3687483"/>
                <a:gd name="connsiteX1" fmla="*/ 657412 w 2701364"/>
                <a:gd name="connsiteY1" fmla="*/ 3687483 h 3687483"/>
                <a:gd name="connsiteX2" fmla="*/ 0 w 2701364"/>
                <a:gd name="connsiteY2" fmla="*/ 2372659 h 3687483"/>
                <a:gd name="connsiteX3" fmla="*/ 1267012 w 2701364"/>
                <a:gd name="connsiteY3" fmla="*/ 0 h 3687483"/>
                <a:gd name="connsiteX4" fmla="*/ 2701364 w 2701364"/>
                <a:gd name="connsiteY4" fmla="*/ 2312894 h 3687483"/>
                <a:gd name="connsiteX5" fmla="*/ 2008094 w 2701364"/>
                <a:gd name="connsiteY5" fmla="*/ 3687483 h 3687483"/>
                <a:gd name="connsiteX0-1" fmla="*/ 2008094 w 2701364"/>
                <a:gd name="connsiteY0-2" fmla="*/ 3687483 h 3687483"/>
                <a:gd name="connsiteX1-3" fmla="*/ 657412 w 2701364"/>
                <a:gd name="connsiteY1-4" fmla="*/ 3687483 h 3687483"/>
                <a:gd name="connsiteX2-5" fmla="*/ 0 w 2701364"/>
                <a:gd name="connsiteY2-6" fmla="*/ 2372659 h 3687483"/>
                <a:gd name="connsiteX3-7" fmla="*/ 1267012 w 2701364"/>
                <a:gd name="connsiteY3-8" fmla="*/ 0 h 3687483"/>
                <a:gd name="connsiteX4-9" fmla="*/ 2701364 w 2701364"/>
                <a:gd name="connsiteY4-10" fmla="*/ 2312894 h 3687483"/>
                <a:gd name="connsiteX5-11" fmla="*/ 2008094 w 2701364"/>
                <a:gd name="connsiteY5-12" fmla="*/ 3687483 h 3687483"/>
                <a:gd name="connsiteX0-13" fmla="*/ 2008094 w 2701364"/>
                <a:gd name="connsiteY0-14" fmla="*/ 3687483 h 3687483"/>
                <a:gd name="connsiteX1-15" fmla="*/ 657412 w 2701364"/>
                <a:gd name="connsiteY1-16" fmla="*/ 3687483 h 3687483"/>
                <a:gd name="connsiteX2-17" fmla="*/ 0 w 2701364"/>
                <a:gd name="connsiteY2-18" fmla="*/ 2372659 h 3687483"/>
                <a:gd name="connsiteX3-19" fmla="*/ 1267012 w 2701364"/>
                <a:gd name="connsiteY3-20" fmla="*/ 0 h 3687483"/>
                <a:gd name="connsiteX4-21" fmla="*/ 2701364 w 2701364"/>
                <a:gd name="connsiteY4-22" fmla="*/ 2312894 h 3687483"/>
                <a:gd name="connsiteX5-23" fmla="*/ 2008094 w 2701364"/>
                <a:gd name="connsiteY5-24" fmla="*/ 3687483 h 3687483"/>
                <a:gd name="connsiteX0-25" fmla="*/ 2008094 w 2701364"/>
                <a:gd name="connsiteY0-26" fmla="*/ 3687483 h 3687483"/>
                <a:gd name="connsiteX1-27" fmla="*/ 657412 w 2701364"/>
                <a:gd name="connsiteY1-28" fmla="*/ 3687483 h 3687483"/>
                <a:gd name="connsiteX2-29" fmla="*/ 0 w 2701364"/>
                <a:gd name="connsiteY2-30" fmla="*/ 2372659 h 3687483"/>
                <a:gd name="connsiteX3-31" fmla="*/ 1267012 w 2701364"/>
                <a:gd name="connsiteY3-32" fmla="*/ 0 h 3687483"/>
                <a:gd name="connsiteX4-33" fmla="*/ 2701364 w 2701364"/>
                <a:gd name="connsiteY4-34" fmla="*/ 2312894 h 3687483"/>
                <a:gd name="connsiteX5-35" fmla="*/ 2008094 w 2701364"/>
                <a:gd name="connsiteY5-36" fmla="*/ 3687483 h 3687483"/>
                <a:gd name="connsiteX0-37" fmla="*/ 2008094 w 2701364"/>
                <a:gd name="connsiteY0-38" fmla="*/ 3687483 h 3687483"/>
                <a:gd name="connsiteX1-39" fmla="*/ 657412 w 2701364"/>
                <a:gd name="connsiteY1-40" fmla="*/ 3687483 h 3687483"/>
                <a:gd name="connsiteX2-41" fmla="*/ 0 w 2701364"/>
                <a:gd name="connsiteY2-42" fmla="*/ 2372659 h 3687483"/>
                <a:gd name="connsiteX3-43" fmla="*/ 1267012 w 2701364"/>
                <a:gd name="connsiteY3-44" fmla="*/ 0 h 3687483"/>
                <a:gd name="connsiteX4-45" fmla="*/ 2701364 w 2701364"/>
                <a:gd name="connsiteY4-46" fmla="*/ 2312894 h 3687483"/>
                <a:gd name="connsiteX5-47" fmla="*/ 2008094 w 2701364"/>
                <a:gd name="connsiteY5-48" fmla="*/ 3687483 h 3687483"/>
                <a:gd name="connsiteX0-49" fmla="*/ 2207736 w 2901006"/>
                <a:gd name="connsiteY0-50" fmla="*/ 3687483 h 3687483"/>
                <a:gd name="connsiteX1-51" fmla="*/ 857054 w 2901006"/>
                <a:gd name="connsiteY1-52" fmla="*/ 3687483 h 3687483"/>
                <a:gd name="connsiteX2-53" fmla="*/ 199642 w 2901006"/>
                <a:gd name="connsiteY2-54" fmla="*/ 2372659 h 3687483"/>
                <a:gd name="connsiteX3-55" fmla="*/ 1466654 w 2901006"/>
                <a:gd name="connsiteY3-56" fmla="*/ 0 h 3687483"/>
                <a:gd name="connsiteX4-57" fmla="*/ 2901006 w 2901006"/>
                <a:gd name="connsiteY4-58" fmla="*/ 2312894 h 3687483"/>
                <a:gd name="connsiteX5-59" fmla="*/ 2207736 w 2901006"/>
                <a:gd name="connsiteY5-60" fmla="*/ 3687483 h 3687483"/>
                <a:gd name="connsiteX0-61" fmla="*/ 2207736 w 3054177"/>
                <a:gd name="connsiteY0-62" fmla="*/ 3687483 h 3687483"/>
                <a:gd name="connsiteX1-63" fmla="*/ 857054 w 3054177"/>
                <a:gd name="connsiteY1-64" fmla="*/ 3687483 h 3687483"/>
                <a:gd name="connsiteX2-65" fmla="*/ 199642 w 3054177"/>
                <a:gd name="connsiteY2-66" fmla="*/ 2372659 h 3687483"/>
                <a:gd name="connsiteX3-67" fmla="*/ 1466654 w 3054177"/>
                <a:gd name="connsiteY3-68" fmla="*/ 0 h 3687483"/>
                <a:gd name="connsiteX4-69" fmla="*/ 2901006 w 3054177"/>
                <a:gd name="connsiteY4-70" fmla="*/ 2312894 h 3687483"/>
                <a:gd name="connsiteX5-71" fmla="*/ 2207736 w 3054177"/>
                <a:gd name="connsiteY5-72" fmla="*/ 3687483 h 3687483"/>
                <a:gd name="connsiteX0-73" fmla="*/ 2263537 w 3109978"/>
                <a:gd name="connsiteY0-74" fmla="*/ 3687492 h 3687492"/>
                <a:gd name="connsiteX1-75" fmla="*/ 912855 w 3109978"/>
                <a:gd name="connsiteY1-76" fmla="*/ 3687492 h 3687492"/>
                <a:gd name="connsiteX2-77" fmla="*/ 255443 w 3109978"/>
                <a:gd name="connsiteY2-78" fmla="*/ 2372668 h 3687492"/>
                <a:gd name="connsiteX3-79" fmla="*/ 1522455 w 3109978"/>
                <a:gd name="connsiteY3-80" fmla="*/ 9 h 3687492"/>
                <a:gd name="connsiteX4-81" fmla="*/ 2956807 w 3109978"/>
                <a:gd name="connsiteY4-82" fmla="*/ 2312903 h 3687492"/>
                <a:gd name="connsiteX5-83" fmla="*/ 2263537 w 3109978"/>
                <a:gd name="connsiteY5-84" fmla="*/ 3687492 h 3687492"/>
                <a:gd name="connsiteX0-85" fmla="*/ 2263537 w 3170830"/>
                <a:gd name="connsiteY0-86" fmla="*/ 3692698 h 3692698"/>
                <a:gd name="connsiteX1-87" fmla="*/ 912855 w 3170830"/>
                <a:gd name="connsiteY1-88" fmla="*/ 3692698 h 3692698"/>
                <a:gd name="connsiteX2-89" fmla="*/ 255443 w 3170830"/>
                <a:gd name="connsiteY2-90" fmla="*/ 2377874 h 3692698"/>
                <a:gd name="connsiteX3-91" fmla="*/ 1522455 w 3170830"/>
                <a:gd name="connsiteY3-92" fmla="*/ 5215 h 3692698"/>
                <a:gd name="connsiteX4-93" fmla="*/ 2956807 w 3170830"/>
                <a:gd name="connsiteY4-94" fmla="*/ 2318109 h 3692698"/>
                <a:gd name="connsiteX5-95" fmla="*/ 2263537 w 3170830"/>
                <a:gd name="connsiteY5-96" fmla="*/ 3692698 h 3692698"/>
                <a:gd name="connsiteX0-97" fmla="*/ 2258995 w 3166288"/>
                <a:gd name="connsiteY0-98" fmla="*/ 3692698 h 3692698"/>
                <a:gd name="connsiteX1-99" fmla="*/ 908313 w 3166288"/>
                <a:gd name="connsiteY1-100" fmla="*/ 3692698 h 3692698"/>
                <a:gd name="connsiteX2-101" fmla="*/ 250901 w 3166288"/>
                <a:gd name="connsiteY2-102" fmla="*/ 2377874 h 3692698"/>
                <a:gd name="connsiteX3-103" fmla="*/ 1517913 w 3166288"/>
                <a:gd name="connsiteY3-104" fmla="*/ 5215 h 3692698"/>
                <a:gd name="connsiteX4-105" fmla="*/ 2952265 w 3166288"/>
                <a:gd name="connsiteY4-106" fmla="*/ 2318109 h 3692698"/>
                <a:gd name="connsiteX5-107" fmla="*/ 2258995 w 3166288"/>
                <a:gd name="connsiteY5-108" fmla="*/ 3692698 h 3692698"/>
                <a:gd name="connsiteX0-109" fmla="*/ 2290380 w 3197673"/>
                <a:gd name="connsiteY0-110" fmla="*/ 3692698 h 3692698"/>
                <a:gd name="connsiteX1-111" fmla="*/ 939698 w 3197673"/>
                <a:gd name="connsiteY1-112" fmla="*/ 3692698 h 3692698"/>
                <a:gd name="connsiteX2-113" fmla="*/ 282286 w 3197673"/>
                <a:gd name="connsiteY2-114" fmla="*/ 2377874 h 3692698"/>
                <a:gd name="connsiteX3-115" fmla="*/ 1549298 w 3197673"/>
                <a:gd name="connsiteY3-116" fmla="*/ 5215 h 3692698"/>
                <a:gd name="connsiteX4-117" fmla="*/ 2983650 w 3197673"/>
                <a:gd name="connsiteY4-118" fmla="*/ 2318109 h 3692698"/>
                <a:gd name="connsiteX5-119" fmla="*/ 2290380 w 3197673"/>
                <a:gd name="connsiteY5-120" fmla="*/ 3692698 h 3692698"/>
                <a:gd name="connsiteX0-121" fmla="*/ 2294910 w 3205830"/>
                <a:gd name="connsiteY0-122" fmla="*/ 3687664 h 3687664"/>
                <a:gd name="connsiteX1-123" fmla="*/ 944228 w 3205830"/>
                <a:gd name="connsiteY1-124" fmla="*/ 3687664 h 3687664"/>
                <a:gd name="connsiteX2-125" fmla="*/ 286816 w 3205830"/>
                <a:gd name="connsiteY2-126" fmla="*/ 2372840 h 3687664"/>
                <a:gd name="connsiteX3-127" fmla="*/ 1553828 w 3205830"/>
                <a:gd name="connsiteY3-128" fmla="*/ 181 h 3687664"/>
                <a:gd name="connsiteX4-129" fmla="*/ 2988180 w 3205830"/>
                <a:gd name="connsiteY4-130" fmla="*/ 2313075 h 3687664"/>
                <a:gd name="connsiteX5-131" fmla="*/ 2294910 w 3205830"/>
                <a:gd name="connsiteY5-132" fmla="*/ 3687664 h 3687664"/>
                <a:gd name="connsiteX0-133" fmla="*/ 2221102 w 3132022"/>
                <a:gd name="connsiteY0-134" fmla="*/ 3687664 h 3687664"/>
                <a:gd name="connsiteX1-135" fmla="*/ 870420 w 3132022"/>
                <a:gd name="connsiteY1-136" fmla="*/ 3687664 h 3687664"/>
                <a:gd name="connsiteX2-137" fmla="*/ 213008 w 3132022"/>
                <a:gd name="connsiteY2-138" fmla="*/ 2372840 h 3687664"/>
                <a:gd name="connsiteX3-139" fmla="*/ 1480020 w 3132022"/>
                <a:gd name="connsiteY3-140" fmla="*/ 181 h 3687664"/>
                <a:gd name="connsiteX4-141" fmla="*/ 2914372 w 3132022"/>
                <a:gd name="connsiteY4-142" fmla="*/ 2313075 h 3687664"/>
                <a:gd name="connsiteX5-143" fmla="*/ 2221102 w 3132022"/>
                <a:gd name="connsiteY5-144" fmla="*/ 3687664 h 3687664"/>
                <a:gd name="connsiteX0-145" fmla="*/ 2239974 w 3167212"/>
                <a:gd name="connsiteY0-146" fmla="*/ 3687801 h 3687801"/>
                <a:gd name="connsiteX1-147" fmla="*/ 889292 w 3167212"/>
                <a:gd name="connsiteY1-148" fmla="*/ 3687801 h 3687801"/>
                <a:gd name="connsiteX2-149" fmla="*/ 231880 w 3167212"/>
                <a:gd name="connsiteY2-150" fmla="*/ 2372977 h 3687801"/>
                <a:gd name="connsiteX3-151" fmla="*/ 1498892 w 3167212"/>
                <a:gd name="connsiteY3-152" fmla="*/ 318 h 3687801"/>
                <a:gd name="connsiteX4-153" fmla="*/ 2933244 w 3167212"/>
                <a:gd name="connsiteY4-154" fmla="*/ 2313212 h 3687801"/>
                <a:gd name="connsiteX5-155" fmla="*/ 2239974 w 3167212"/>
                <a:gd name="connsiteY5-156" fmla="*/ 3687801 h 3687801"/>
                <a:gd name="connsiteX0-157" fmla="*/ 2216803 w 3144041"/>
                <a:gd name="connsiteY0-158" fmla="*/ 3687801 h 3687801"/>
                <a:gd name="connsiteX1-159" fmla="*/ 866121 w 3144041"/>
                <a:gd name="connsiteY1-160" fmla="*/ 3687801 h 3687801"/>
                <a:gd name="connsiteX2-161" fmla="*/ 208709 w 3144041"/>
                <a:gd name="connsiteY2-162" fmla="*/ 2372977 h 3687801"/>
                <a:gd name="connsiteX3-163" fmla="*/ 1475721 w 3144041"/>
                <a:gd name="connsiteY3-164" fmla="*/ 318 h 3687801"/>
                <a:gd name="connsiteX4-165" fmla="*/ 2910073 w 3144041"/>
                <a:gd name="connsiteY4-166" fmla="*/ 2313212 h 3687801"/>
                <a:gd name="connsiteX5-167" fmla="*/ 2216803 w 3144041"/>
                <a:gd name="connsiteY5-168" fmla="*/ 3687801 h 3687801"/>
                <a:gd name="connsiteX0-169" fmla="*/ 2216803 w 3124026"/>
                <a:gd name="connsiteY0-170" fmla="*/ 3687782 h 3687782"/>
                <a:gd name="connsiteX1-171" fmla="*/ 866121 w 3124026"/>
                <a:gd name="connsiteY1-172" fmla="*/ 3687782 h 3687782"/>
                <a:gd name="connsiteX2-173" fmla="*/ 208709 w 3124026"/>
                <a:gd name="connsiteY2-174" fmla="*/ 2372958 h 3687782"/>
                <a:gd name="connsiteX3-175" fmla="*/ 1475721 w 3124026"/>
                <a:gd name="connsiteY3-176" fmla="*/ 299 h 3687782"/>
                <a:gd name="connsiteX4-177" fmla="*/ 2910073 w 3124026"/>
                <a:gd name="connsiteY4-178" fmla="*/ 2313193 h 3687782"/>
                <a:gd name="connsiteX5-179" fmla="*/ 2216803 w 3124026"/>
                <a:gd name="connsiteY5-180" fmla="*/ 3687782 h 36877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026" h="3687782">
                  <a:moveTo>
                    <a:pt x="2216803" y="3687782"/>
                  </a:moveTo>
                  <a:lnTo>
                    <a:pt x="866121" y="3687782"/>
                  </a:lnTo>
                  <a:cubicBezTo>
                    <a:pt x="838231" y="3285366"/>
                    <a:pt x="475657" y="2745492"/>
                    <a:pt x="208709" y="2372958"/>
                  </a:cubicBezTo>
                  <a:cubicBezTo>
                    <a:pt x="-319213" y="1498401"/>
                    <a:pt x="172852" y="24203"/>
                    <a:pt x="1475721" y="299"/>
                  </a:cubicBezTo>
                  <a:cubicBezTo>
                    <a:pt x="2778590" y="-23605"/>
                    <a:pt x="3513697" y="1392816"/>
                    <a:pt x="2910073" y="2313193"/>
                  </a:cubicBezTo>
                  <a:cubicBezTo>
                    <a:pt x="2631171" y="2711624"/>
                    <a:pt x="2280552" y="3283374"/>
                    <a:pt x="2216803" y="3687782"/>
                  </a:cubicBezTo>
                  <a:close/>
                </a:path>
              </a:pathLst>
            </a:custGeom>
            <a:gr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任意多边形 47"/>
            <p:cNvSpPr/>
            <p:nvPr/>
          </p:nvSpPr>
          <p:spPr>
            <a:xfrm>
              <a:off x="5600188" y="5207974"/>
              <a:ext cx="1088682" cy="365760"/>
            </a:xfrm>
            <a:custGeom>
              <a:avLst/>
              <a:gdLst>
                <a:gd name="connsiteX0" fmla="*/ 182880 w 1088682"/>
                <a:gd name="connsiteY0" fmla="*/ 0 h 365760"/>
                <a:gd name="connsiteX1" fmla="*/ 905802 w 1088682"/>
                <a:gd name="connsiteY1" fmla="*/ 0 h 365760"/>
                <a:gd name="connsiteX2" fmla="*/ 1088682 w 1088682"/>
                <a:gd name="connsiteY2" fmla="*/ 182880 h 365760"/>
                <a:gd name="connsiteX3" fmla="*/ 905802 w 1088682"/>
                <a:gd name="connsiteY3" fmla="*/ 365760 h 365760"/>
                <a:gd name="connsiteX4" fmla="*/ 182880 w 1088682"/>
                <a:gd name="connsiteY4" fmla="*/ 365760 h 365760"/>
                <a:gd name="connsiteX5" fmla="*/ 0 w 1088682"/>
                <a:gd name="connsiteY5" fmla="*/ 182880 h 365760"/>
                <a:gd name="connsiteX6" fmla="*/ 182880 w 1088682"/>
                <a:gd name="connsiteY6" fmla="*/ 0 h 365760"/>
                <a:gd name="connsiteX7" fmla="*/ 205763 w 1088682"/>
                <a:gd name="connsiteY7" fmla="*/ 49531 h 365760"/>
                <a:gd name="connsiteX8" fmla="*/ 72414 w 1088682"/>
                <a:gd name="connsiteY8" fmla="*/ 182880 h 365760"/>
                <a:gd name="connsiteX9" fmla="*/ 205763 w 1088682"/>
                <a:gd name="connsiteY9" fmla="*/ 316229 h 365760"/>
                <a:gd name="connsiteX10" fmla="*/ 861707 w 1088682"/>
                <a:gd name="connsiteY10" fmla="*/ 316229 h 365760"/>
                <a:gd name="connsiteX11" fmla="*/ 995056 w 1088682"/>
                <a:gd name="connsiteY11" fmla="*/ 182880 h 365760"/>
                <a:gd name="connsiteX12" fmla="*/ 861707 w 1088682"/>
                <a:gd name="connsiteY12" fmla="*/ 49531 h 365760"/>
                <a:gd name="connsiteX13" fmla="*/ 205763 w 1088682"/>
                <a:gd name="connsiteY13" fmla="*/ 49531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8682" h="365760">
                  <a:moveTo>
                    <a:pt x="182880" y="0"/>
                  </a:moveTo>
                  <a:lnTo>
                    <a:pt x="905802" y="0"/>
                  </a:lnTo>
                  <a:cubicBezTo>
                    <a:pt x="1006804" y="0"/>
                    <a:pt x="1088682" y="81878"/>
                    <a:pt x="1088682" y="182880"/>
                  </a:cubicBezTo>
                  <a:cubicBezTo>
                    <a:pt x="1088682" y="283882"/>
                    <a:pt x="1006804" y="365760"/>
                    <a:pt x="905802" y="365760"/>
                  </a:cubicBezTo>
                  <a:lnTo>
                    <a:pt x="182880" y="365760"/>
                  </a:lnTo>
                  <a:cubicBezTo>
                    <a:pt x="81878" y="365760"/>
                    <a:pt x="0" y="283882"/>
                    <a:pt x="0" y="182880"/>
                  </a:cubicBezTo>
                  <a:cubicBezTo>
                    <a:pt x="0" y="81878"/>
                    <a:pt x="81878" y="0"/>
                    <a:pt x="182880" y="0"/>
                  </a:cubicBezTo>
                  <a:close/>
                  <a:moveTo>
                    <a:pt x="205763" y="49531"/>
                  </a:moveTo>
                  <a:cubicBezTo>
                    <a:pt x="132116" y="49531"/>
                    <a:pt x="72414" y="109233"/>
                    <a:pt x="72414" y="182880"/>
                  </a:cubicBezTo>
                  <a:cubicBezTo>
                    <a:pt x="72414" y="256527"/>
                    <a:pt x="132116" y="316229"/>
                    <a:pt x="205763" y="316229"/>
                  </a:cubicBezTo>
                  <a:lnTo>
                    <a:pt x="861707" y="316229"/>
                  </a:lnTo>
                  <a:cubicBezTo>
                    <a:pt x="935354" y="316229"/>
                    <a:pt x="995056" y="256527"/>
                    <a:pt x="995056" y="182880"/>
                  </a:cubicBezTo>
                  <a:cubicBezTo>
                    <a:pt x="995056" y="109233"/>
                    <a:pt x="935354" y="49531"/>
                    <a:pt x="861707" y="49531"/>
                  </a:cubicBezTo>
                  <a:lnTo>
                    <a:pt x="205763" y="49531"/>
                  </a:lnTo>
                  <a:close/>
                </a:path>
              </a:pathLst>
            </a:custGeom>
            <a:gr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任意多边形 48"/>
            <p:cNvSpPr/>
            <p:nvPr/>
          </p:nvSpPr>
          <p:spPr>
            <a:xfrm>
              <a:off x="5720597" y="5605020"/>
              <a:ext cx="826653" cy="270252"/>
            </a:xfrm>
            <a:custGeom>
              <a:avLst/>
              <a:gdLst>
                <a:gd name="connsiteX0" fmla="*/ 135126 w 826653"/>
                <a:gd name="connsiteY0" fmla="*/ 0 h 270252"/>
                <a:gd name="connsiteX1" fmla="*/ 691527 w 826653"/>
                <a:gd name="connsiteY1" fmla="*/ 0 h 270252"/>
                <a:gd name="connsiteX2" fmla="*/ 826653 w 826653"/>
                <a:gd name="connsiteY2" fmla="*/ 135126 h 270252"/>
                <a:gd name="connsiteX3" fmla="*/ 691527 w 826653"/>
                <a:gd name="connsiteY3" fmla="*/ 270252 h 270252"/>
                <a:gd name="connsiteX4" fmla="*/ 135126 w 826653"/>
                <a:gd name="connsiteY4" fmla="*/ 270252 h 270252"/>
                <a:gd name="connsiteX5" fmla="*/ 0 w 826653"/>
                <a:gd name="connsiteY5" fmla="*/ 135126 h 270252"/>
                <a:gd name="connsiteX6" fmla="*/ 135126 w 826653"/>
                <a:gd name="connsiteY6" fmla="*/ 0 h 270252"/>
                <a:gd name="connsiteX7" fmla="*/ 133792 w 826653"/>
                <a:gd name="connsiteY7" fmla="*/ 56565 h 270252"/>
                <a:gd name="connsiteX8" fmla="*/ 55231 w 826653"/>
                <a:gd name="connsiteY8" fmla="*/ 135126 h 270252"/>
                <a:gd name="connsiteX9" fmla="*/ 133792 w 826653"/>
                <a:gd name="connsiteY9" fmla="*/ 213687 h 270252"/>
                <a:gd name="connsiteX10" fmla="*/ 692860 w 826653"/>
                <a:gd name="connsiteY10" fmla="*/ 213687 h 270252"/>
                <a:gd name="connsiteX11" fmla="*/ 771421 w 826653"/>
                <a:gd name="connsiteY11" fmla="*/ 135126 h 270252"/>
                <a:gd name="connsiteX12" fmla="*/ 692860 w 826653"/>
                <a:gd name="connsiteY12" fmla="*/ 56565 h 270252"/>
                <a:gd name="connsiteX13" fmla="*/ 133792 w 826653"/>
                <a:gd name="connsiteY13" fmla="*/ 56565 h 2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6653" h="270252">
                  <a:moveTo>
                    <a:pt x="135126" y="0"/>
                  </a:moveTo>
                  <a:lnTo>
                    <a:pt x="691527" y="0"/>
                  </a:lnTo>
                  <a:cubicBezTo>
                    <a:pt x="766155" y="0"/>
                    <a:pt x="826653" y="60498"/>
                    <a:pt x="826653" y="135126"/>
                  </a:cubicBezTo>
                  <a:cubicBezTo>
                    <a:pt x="826653" y="209754"/>
                    <a:pt x="766155" y="270252"/>
                    <a:pt x="691527" y="270252"/>
                  </a:cubicBezTo>
                  <a:lnTo>
                    <a:pt x="135126" y="270252"/>
                  </a:lnTo>
                  <a:cubicBezTo>
                    <a:pt x="60498" y="270252"/>
                    <a:pt x="0" y="209754"/>
                    <a:pt x="0" y="135126"/>
                  </a:cubicBezTo>
                  <a:cubicBezTo>
                    <a:pt x="0" y="60498"/>
                    <a:pt x="60498" y="0"/>
                    <a:pt x="135126" y="0"/>
                  </a:cubicBezTo>
                  <a:close/>
                  <a:moveTo>
                    <a:pt x="133792" y="56565"/>
                  </a:moveTo>
                  <a:cubicBezTo>
                    <a:pt x="90404" y="56565"/>
                    <a:pt x="55231" y="91738"/>
                    <a:pt x="55231" y="135126"/>
                  </a:cubicBezTo>
                  <a:cubicBezTo>
                    <a:pt x="55231" y="178514"/>
                    <a:pt x="90404" y="213687"/>
                    <a:pt x="133792" y="213687"/>
                  </a:cubicBezTo>
                  <a:lnTo>
                    <a:pt x="692860" y="213687"/>
                  </a:lnTo>
                  <a:cubicBezTo>
                    <a:pt x="736248" y="213687"/>
                    <a:pt x="771421" y="178514"/>
                    <a:pt x="771421" y="135126"/>
                  </a:cubicBezTo>
                  <a:cubicBezTo>
                    <a:pt x="771421" y="91738"/>
                    <a:pt x="736248" y="56565"/>
                    <a:pt x="692860" y="56565"/>
                  </a:cubicBezTo>
                  <a:lnTo>
                    <a:pt x="133792" y="56565"/>
                  </a:lnTo>
                  <a:close/>
                </a:path>
              </a:pathLst>
            </a:custGeom>
            <a:gr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任意多边形 49"/>
            <p:cNvSpPr/>
            <p:nvPr/>
          </p:nvSpPr>
          <p:spPr>
            <a:xfrm>
              <a:off x="5892329" y="5938455"/>
              <a:ext cx="510401" cy="285956"/>
            </a:xfrm>
            <a:custGeom>
              <a:avLst/>
              <a:gdLst>
                <a:gd name="connsiteX0" fmla="*/ 142978 w 510401"/>
                <a:gd name="connsiteY0" fmla="*/ 0 h 285956"/>
                <a:gd name="connsiteX1" fmla="*/ 367423 w 510401"/>
                <a:gd name="connsiteY1" fmla="*/ 0 h 285956"/>
                <a:gd name="connsiteX2" fmla="*/ 510401 w 510401"/>
                <a:gd name="connsiteY2" fmla="*/ 142978 h 285956"/>
                <a:gd name="connsiteX3" fmla="*/ 367423 w 510401"/>
                <a:gd name="connsiteY3" fmla="*/ 285956 h 285956"/>
                <a:gd name="connsiteX4" fmla="*/ 142978 w 510401"/>
                <a:gd name="connsiteY4" fmla="*/ 285956 h 285956"/>
                <a:gd name="connsiteX5" fmla="*/ 0 w 510401"/>
                <a:gd name="connsiteY5" fmla="*/ 142978 h 285956"/>
                <a:gd name="connsiteX6" fmla="*/ 142978 w 510401"/>
                <a:gd name="connsiteY6" fmla="*/ 0 h 285956"/>
                <a:gd name="connsiteX7" fmla="*/ 158524 w 510401"/>
                <a:gd name="connsiteY7" fmla="*/ 64417 h 285956"/>
                <a:gd name="connsiteX8" fmla="*/ 79963 w 510401"/>
                <a:gd name="connsiteY8" fmla="*/ 142978 h 285956"/>
                <a:gd name="connsiteX9" fmla="*/ 158524 w 510401"/>
                <a:gd name="connsiteY9" fmla="*/ 221539 h 285956"/>
                <a:gd name="connsiteX10" fmla="*/ 359364 w 510401"/>
                <a:gd name="connsiteY10" fmla="*/ 221539 h 285956"/>
                <a:gd name="connsiteX11" fmla="*/ 437925 w 510401"/>
                <a:gd name="connsiteY11" fmla="*/ 142978 h 285956"/>
                <a:gd name="connsiteX12" fmla="*/ 359364 w 510401"/>
                <a:gd name="connsiteY12" fmla="*/ 64417 h 285956"/>
                <a:gd name="connsiteX13" fmla="*/ 158524 w 510401"/>
                <a:gd name="connsiteY13" fmla="*/ 64417 h 285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401" h="285956">
                  <a:moveTo>
                    <a:pt x="142978" y="0"/>
                  </a:moveTo>
                  <a:lnTo>
                    <a:pt x="367423" y="0"/>
                  </a:lnTo>
                  <a:cubicBezTo>
                    <a:pt x="446388" y="0"/>
                    <a:pt x="510401" y="64013"/>
                    <a:pt x="510401" y="142978"/>
                  </a:cubicBezTo>
                  <a:cubicBezTo>
                    <a:pt x="510401" y="221943"/>
                    <a:pt x="446388" y="285956"/>
                    <a:pt x="367423" y="285956"/>
                  </a:cubicBezTo>
                  <a:lnTo>
                    <a:pt x="142978" y="285956"/>
                  </a:lnTo>
                  <a:cubicBezTo>
                    <a:pt x="64013" y="285956"/>
                    <a:pt x="0" y="221943"/>
                    <a:pt x="0" y="142978"/>
                  </a:cubicBezTo>
                  <a:cubicBezTo>
                    <a:pt x="0" y="64013"/>
                    <a:pt x="64013" y="0"/>
                    <a:pt x="142978" y="0"/>
                  </a:cubicBezTo>
                  <a:close/>
                  <a:moveTo>
                    <a:pt x="158524" y="64417"/>
                  </a:moveTo>
                  <a:cubicBezTo>
                    <a:pt x="115136" y="64417"/>
                    <a:pt x="79963" y="99590"/>
                    <a:pt x="79963" y="142978"/>
                  </a:cubicBezTo>
                  <a:cubicBezTo>
                    <a:pt x="79963" y="186366"/>
                    <a:pt x="115136" y="221539"/>
                    <a:pt x="158524" y="221539"/>
                  </a:cubicBezTo>
                  <a:lnTo>
                    <a:pt x="359364" y="221539"/>
                  </a:lnTo>
                  <a:cubicBezTo>
                    <a:pt x="402752" y="221539"/>
                    <a:pt x="437925" y="186366"/>
                    <a:pt x="437925" y="142978"/>
                  </a:cubicBezTo>
                  <a:cubicBezTo>
                    <a:pt x="437925" y="99590"/>
                    <a:pt x="402752" y="64417"/>
                    <a:pt x="359364" y="64417"/>
                  </a:cubicBezTo>
                  <a:lnTo>
                    <a:pt x="158524" y="64417"/>
                  </a:lnTo>
                  <a:close/>
                </a:path>
              </a:pathLst>
            </a:custGeom>
            <a:gr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51" name="文本框 50"/>
          <p:cNvSpPr txBox="1"/>
          <p:nvPr/>
        </p:nvSpPr>
        <p:spPr>
          <a:xfrm>
            <a:off x="4176835" y="3588701"/>
            <a:ext cx="784189" cy="369332"/>
          </a:xfrm>
          <a:prstGeom prst="rect">
            <a:avLst/>
          </a:prstGeom>
          <a:noFill/>
          <a:effectLst/>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标  题</a:t>
            </a:r>
          </a:p>
        </p:txBody>
      </p:sp>
      <p:sp>
        <p:nvSpPr>
          <p:cNvPr id="52" name="文本框 51"/>
          <p:cNvSpPr txBox="1"/>
          <p:nvPr/>
        </p:nvSpPr>
        <p:spPr>
          <a:xfrm>
            <a:off x="563836" y="3528210"/>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1130314" y="2267846"/>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6294144" y="2267846"/>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6801287" y="3528210"/>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60" name="矩形 59"/>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61" name="矩形 60"/>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10" dur="1000" fill="hold"/>
                                        <p:tgtEl>
                                          <p:spTgt spid="4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500"/>
                                        <p:tgtEl>
                                          <p:spTgt spid="51"/>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500"/>
                                        <p:tgtEl>
                                          <p:spTgt spid="21"/>
                                        </p:tgtEl>
                                      </p:cBhvr>
                                    </p:animEffect>
                                  </p:childTnLst>
                                </p:cTn>
                              </p:par>
                              <p:par>
                                <p:cTn id="23" presetID="22" presetClass="entr" presetSubtype="4"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6"/>
                                        </p:tgtEl>
                                        <p:attrNameLst>
                                          <p:attrName>style.visibility</p:attrName>
                                        </p:attrNameLst>
                                      </p:cBhvr>
                                      <p:to>
                                        <p:strVal val="visible"/>
                                      </p:to>
                                    </p:set>
                                    <p:animEffect transition="in" filter="wipe(down)">
                                      <p:cBhvr>
                                        <p:cTn id="31" dur="500"/>
                                        <p:tgtEl>
                                          <p:spTgt spid="36"/>
                                        </p:tgtEl>
                                      </p:cBhvr>
                                    </p:animEffect>
                                  </p:childTnLst>
                                </p:cTn>
                              </p:par>
                              <p:par>
                                <p:cTn id="32" presetID="22" presetClass="entr" presetSubtype="8" fill="hold" nodeType="withEffect">
                                  <p:stCondLst>
                                    <p:cond delay="100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500"/>
                                        <p:tgtEl>
                                          <p:spTgt spid="52"/>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1" grpId="0"/>
      <p:bldP spid="52" grpId="0"/>
      <p:bldP spid="53" grpId="0"/>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718610" y="1303891"/>
            <a:ext cx="863063" cy="863375"/>
            <a:chOff x="2136775" y="1708150"/>
            <a:chExt cx="1176338" cy="1176338"/>
          </a:xfrm>
        </p:grpSpPr>
        <p:sp>
          <p:nvSpPr>
            <p:cNvPr id="16" name="Freeform 8"/>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accent2"/>
            </a:solidFill>
            <a:ln>
              <a:noFill/>
            </a:ln>
          </p:spPr>
          <p:txBody>
            <a:bodyPr vert="horz" wrap="square" lIns="68546" tIns="34273" rIns="68546" bIns="34273" numCol="1" anchor="t" anchorCtr="0" compatLnSpc="1"/>
            <a:lstStyle/>
            <a:p>
              <a:endParaRPr lang="zh-CN" altLang="en-US" sz="1010"/>
            </a:p>
          </p:txBody>
        </p:sp>
        <p:sp>
          <p:nvSpPr>
            <p:cNvPr id="17"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68546" tIns="34273" rIns="68546" bIns="34273" numCol="1" anchor="t" anchorCtr="0" compatLnSpc="1"/>
            <a:lstStyle/>
            <a:p>
              <a:endParaRPr lang="zh-CN" altLang="en-US" sz="1010"/>
            </a:p>
          </p:txBody>
        </p:sp>
      </p:grpSp>
      <p:grpSp>
        <p:nvGrpSpPr>
          <p:cNvPr id="18" name="组合 17"/>
          <p:cNvGrpSpPr/>
          <p:nvPr/>
        </p:nvGrpSpPr>
        <p:grpSpPr>
          <a:xfrm>
            <a:off x="6660630" y="1303891"/>
            <a:ext cx="863063" cy="863375"/>
            <a:chOff x="5030788" y="1708150"/>
            <a:chExt cx="1176338" cy="1176338"/>
          </a:xfrm>
        </p:grpSpPr>
        <p:sp>
          <p:nvSpPr>
            <p:cNvPr id="19" name="Freeform 6"/>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accent2"/>
            </a:solidFill>
            <a:ln>
              <a:noFill/>
            </a:ln>
          </p:spPr>
          <p:txBody>
            <a:bodyPr vert="horz" wrap="square" lIns="68546" tIns="34273" rIns="68546" bIns="34273" numCol="1" anchor="t" anchorCtr="0" compatLnSpc="1"/>
            <a:lstStyle/>
            <a:p>
              <a:endParaRPr lang="zh-CN" altLang="en-US" sz="1010"/>
            </a:p>
          </p:txBody>
        </p:sp>
        <p:sp>
          <p:nvSpPr>
            <p:cNvPr id="20"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68546" tIns="34273" rIns="68546" bIns="34273" numCol="1" anchor="t" anchorCtr="0" compatLnSpc="1"/>
            <a:lstStyle/>
            <a:p>
              <a:endParaRPr lang="zh-CN" altLang="en-US" sz="1010"/>
            </a:p>
          </p:txBody>
        </p:sp>
      </p:grpSp>
      <p:grpSp>
        <p:nvGrpSpPr>
          <p:cNvPr id="21" name="组合 20"/>
          <p:cNvGrpSpPr/>
          <p:nvPr/>
        </p:nvGrpSpPr>
        <p:grpSpPr>
          <a:xfrm>
            <a:off x="4190524" y="1303891"/>
            <a:ext cx="863063" cy="863375"/>
            <a:chOff x="3568700" y="1708150"/>
            <a:chExt cx="1176338" cy="1176338"/>
          </a:xfrm>
        </p:grpSpPr>
        <p:sp>
          <p:nvSpPr>
            <p:cNvPr id="22" name="Freeform 7"/>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accent1"/>
            </a:solidFill>
            <a:ln>
              <a:noFill/>
            </a:ln>
          </p:spPr>
          <p:txBody>
            <a:bodyPr vert="horz" wrap="square" lIns="68546" tIns="34273" rIns="68546" bIns="34273" numCol="1" anchor="t" anchorCtr="0" compatLnSpc="1"/>
            <a:lstStyle/>
            <a:p>
              <a:endParaRPr lang="zh-CN" altLang="en-US" sz="1010"/>
            </a:p>
          </p:txBody>
        </p:sp>
        <p:sp>
          <p:nvSpPr>
            <p:cNvPr id="23"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68546" tIns="34273" rIns="68546" bIns="34273" numCol="1" anchor="t" anchorCtr="0" compatLnSpc="1"/>
            <a:lstStyle/>
            <a:p>
              <a:endParaRPr lang="zh-CN" altLang="en-US" sz="1010"/>
            </a:p>
          </p:txBody>
        </p:sp>
      </p:grpSp>
      <p:sp>
        <p:nvSpPr>
          <p:cNvPr id="24" name="TextBox 10"/>
          <p:cNvSpPr txBox="1"/>
          <p:nvPr/>
        </p:nvSpPr>
        <p:spPr>
          <a:xfrm>
            <a:off x="1304573" y="2887158"/>
            <a:ext cx="1691136" cy="1592695"/>
          </a:xfrm>
          <a:prstGeom prst="rect">
            <a:avLst/>
          </a:prstGeom>
          <a:noFill/>
        </p:spPr>
        <p:txBody>
          <a:bodyPr wrap="square" lIns="91393" tIns="45696" rIns="91393" bIns="45696" rtlCol="0">
            <a:spAutoFit/>
          </a:bodyPr>
          <a:lstStyle/>
          <a:p>
            <a:pPr algn="just">
              <a:lnSpc>
                <a:spcPts val="1300"/>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300"/>
              </a:lnSpc>
            </a:pP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300"/>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a:t>
            </a:r>
          </a:p>
          <a:p>
            <a:pPr algn="just">
              <a:lnSpc>
                <a:spcPts val="1300"/>
              </a:lnSpc>
            </a:pP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5" name="TextBox 11"/>
          <p:cNvSpPr txBox="1"/>
          <p:nvPr/>
        </p:nvSpPr>
        <p:spPr>
          <a:xfrm>
            <a:off x="1301466" y="2351883"/>
            <a:ext cx="1697353" cy="369283"/>
          </a:xfrm>
          <a:prstGeom prst="rect">
            <a:avLst/>
          </a:prstGeom>
          <a:noFill/>
          <a:ln>
            <a:noFill/>
          </a:ln>
        </p:spPr>
        <p:txBody>
          <a:bodyPr wrap="square" lIns="91393" tIns="45696" rIns="91393" bIns="45696">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1800" b="1" dirty="0">
                <a:solidFill>
                  <a:schemeClr val="tx2"/>
                </a:solidFill>
                <a:latin typeface="微软雅黑" panose="020B0503020204020204" pitchFamily="34" charset="-122"/>
                <a:ea typeface="微软雅黑" panose="020B0503020204020204" pitchFamily="34" charset="-122"/>
              </a:rPr>
              <a:t>添加标题文本</a:t>
            </a:r>
          </a:p>
        </p:txBody>
      </p:sp>
      <p:sp>
        <p:nvSpPr>
          <p:cNvPr id="26" name="TextBox 12"/>
          <p:cNvSpPr txBox="1"/>
          <p:nvPr/>
        </p:nvSpPr>
        <p:spPr>
          <a:xfrm>
            <a:off x="3776488" y="2887158"/>
            <a:ext cx="1691136" cy="1592695"/>
          </a:xfrm>
          <a:prstGeom prst="rect">
            <a:avLst/>
          </a:prstGeom>
          <a:noFill/>
        </p:spPr>
        <p:txBody>
          <a:bodyPr wrap="square" lIns="91393" tIns="45696" rIns="91393" bIns="45696" rtlCol="0">
            <a:spAutoFit/>
          </a:bodyPr>
          <a:lstStyle/>
          <a:p>
            <a:pPr algn="just">
              <a:lnSpc>
                <a:spcPts val="1300"/>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300"/>
              </a:lnSpc>
            </a:pP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300"/>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a:t>
            </a:r>
          </a:p>
          <a:p>
            <a:pPr algn="just">
              <a:lnSpc>
                <a:spcPts val="1300"/>
              </a:lnSpc>
            </a:pP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7" name="TextBox 13"/>
          <p:cNvSpPr txBox="1"/>
          <p:nvPr/>
        </p:nvSpPr>
        <p:spPr>
          <a:xfrm>
            <a:off x="3773381" y="2351883"/>
            <a:ext cx="1697353" cy="369283"/>
          </a:xfrm>
          <a:prstGeom prst="rect">
            <a:avLst/>
          </a:prstGeom>
          <a:noFill/>
          <a:ln>
            <a:noFill/>
          </a:ln>
        </p:spPr>
        <p:txBody>
          <a:bodyPr wrap="square" lIns="91393" tIns="45696" rIns="91393" bIns="45696">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1800" b="1" dirty="0">
                <a:solidFill>
                  <a:schemeClr val="tx2"/>
                </a:solidFill>
                <a:latin typeface="微软雅黑" panose="020B0503020204020204" pitchFamily="34" charset="-122"/>
                <a:ea typeface="微软雅黑" panose="020B0503020204020204" pitchFamily="34" charset="-122"/>
              </a:rPr>
              <a:t>添加标题文本</a:t>
            </a:r>
          </a:p>
        </p:txBody>
      </p:sp>
      <p:sp>
        <p:nvSpPr>
          <p:cNvPr id="28" name="TextBox 14"/>
          <p:cNvSpPr txBox="1"/>
          <p:nvPr/>
        </p:nvSpPr>
        <p:spPr>
          <a:xfrm>
            <a:off x="6246592" y="2887158"/>
            <a:ext cx="1691136" cy="1592695"/>
          </a:xfrm>
          <a:prstGeom prst="rect">
            <a:avLst/>
          </a:prstGeom>
          <a:noFill/>
        </p:spPr>
        <p:txBody>
          <a:bodyPr wrap="square" lIns="91393" tIns="45696" rIns="91393" bIns="45696" rtlCol="0">
            <a:spAutoFit/>
          </a:bodyPr>
          <a:lstStyle/>
          <a:p>
            <a:pPr algn="just">
              <a:lnSpc>
                <a:spcPts val="1300"/>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300"/>
              </a:lnSpc>
            </a:pP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300"/>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a:t>
            </a:r>
          </a:p>
          <a:p>
            <a:pPr algn="just">
              <a:lnSpc>
                <a:spcPts val="1300"/>
              </a:lnSpc>
            </a:pP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6243486" y="2351883"/>
            <a:ext cx="1697353" cy="369283"/>
          </a:xfrm>
          <a:prstGeom prst="rect">
            <a:avLst/>
          </a:prstGeom>
          <a:noFill/>
          <a:ln>
            <a:noFill/>
          </a:ln>
        </p:spPr>
        <p:txBody>
          <a:bodyPr wrap="square" lIns="91393" tIns="45696" rIns="91393" bIns="45696">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1800" b="1" dirty="0">
                <a:solidFill>
                  <a:schemeClr val="tx2"/>
                </a:solidFill>
                <a:latin typeface="微软雅黑" panose="020B0503020204020204" pitchFamily="34" charset="-122"/>
                <a:ea typeface="微软雅黑" panose="020B0503020204020204" pitchFamily="34" charset="-122"/>
              </a:rPr>
              <a:t>添加标题文本</a:t>
            </a:r>
          </a:p>
        </p:txBody>
      </p:sp>
      <p:sp>
        <p:nvSpPr>
          <p:cNvPr id="30" name="矩形 29"/>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33" name="矩形 32"/>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 dur="1000" fill="hold"/>
                                        <p:tgtEl>
                                          <p:spTgt spid="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
                                        </p:tgtEl>
                                      </p:cBhvr>
                                    </p:animEffect>
                                  </p:childTnLst>
                                </p:cTn>
                              </p:par>
                            </p:childTnLst>
                          </p:cTn>
                        </p:par>
                        <p:par>
                          <p:cTn id="15" fill="hold">
                            <p:stCondLst>
                              <p:cond delay="1000"/>
                            </p:stCondLst>
                            <p:childTnLst>
                              <p:par>
                                <p:cTn id="16" presetID="52" presetClass="entr" presetSubtype="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Scale>
                                      <p:cBhvr>
                                        <p:cTn id="1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5"/>
                                        </p:tgtEl>
                                        <p:attrNameLst>
                                          <p:attrName>ppt_x</p:attrName>
                                          <p:attrName>ppt_y</p:attrName>
                                        </p:attrNameLst>
                                      </p:cBhvr>
                                    </p:animMotion>
                                    <p:animEffect transition="in" filter="fade">
                                      <p:cBhvr>
                                        <p:cTn id="20" dur="1000"/>
                                        <p:tgtEl>
                                          <p:spTgt spid="25"/>
                                        </p:tgtEl>
                                      </p:cBhvr>
                                    </p:animEffect>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2" dur="1000" fill="hold"/>
                                        <p:tgtEl>
                                          <p:spTgt spid="2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1"/>
                                        </p:tgtEl>
                                      </p:cBhvr>
                                    </p:animEffect>
                                  </p:childTnLst>
                                </p:cTn>
                              </p:par>
                            </p:childTnLst>
                          </p:cTn>
                        </p:par>
                        <p:par>
                          <p:cTn id="37" fill="hold">
                            <p:stCondLst>
                              <p:cond delay="40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27"/>
                                        </p:tgtEl>
                                        <p:attrNameLst>
                                          <p:attrName>style.visibility</p:attrName>
                                        </p:attrNameLst>
                                      </p:cBhvr>
                                      <p:to>
                                        <p:strVal val="visible"/>
                                      </p:to>
                                    </p:set>
                                    <p:animScale>
                                      <p:cBhvr>
                                        <p:cTn id="4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7"/>
                                        </p:tgtEl>
                                        <p:attrNameLst>
                                          <p:attrName>ppt_x</p:attrName>
                                          <p:attrName>ppt_y</p:attrName>
                                        </p:attrNameLst>
                                      </p:cBhvr>
                                    </p:animMotion>
                                    <p:animEffect transition="in" filter="fade">
                                      <p:cBhvr>
                                        <p:cTn id="42" dur="1000"/>
                                        <p:tgtEl>
                                          <p:spTgt spid="27"/>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25"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54" dur="1000" fill="hold"/>
                                        <p:tgtEl>
                                          <p:spTgt spid="18"/>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8"/>
                                        </p:tgtEl>
                                      </p:cBhvr>
                                    </p:animEffect>
                                  </p:childTnLst>
                                </p:cTn>
                              </p:par>
                            </p:childTnLst>
                          </p:cTn>
                        </p:par>
                        <p:par>
                          <p:cTn id="59" fill="hold">
                            <p:stCondLst>
                              <p:cond delay="7000"/>
                            </p:stCondLst>
                            <p:childTnLst>
                              <p:par>
                                <p:cTn id="60" presetID="52" presetClass="entr" presetSubtype="0" fill="hold" grpId="0" nodeType="afterEffect">
                                  <p:stCondLst>
                                    <p:cond delay="0"/>
                                  </p:stCondLst>
                                  <p:iterate type="lt">
                                    <p:tmPct val="10000"/>
                                  </p:iterate>
                                  <p:childTnLst>
                                    <p:set>
                                      <p:cBhvr>
                                        <p:cTn id="61" dur="1" fill="hold">
                                          <p:stCondLst>
                                            <p:cond delay="0"/>
                                          </p:stCondLst>
                                        </p:cTn>
                                        <p:tgtEl>
                                          <p:spTgt spid="29"/>
                                        </p:tgtEl>
                                        <p:attrNameLst>
                                          <p:attrName>style.visibility</p:attrName>
                                        </p:attrNameLst>
                                      </p:cBhvr>
                                      <p:to>
                                        <p:strVal val="visible"/>
                                      </p:to>
                                    </p:set>
                                    <p:animScale>
                                      <p:cBhvr>
                                        <p:cTn id="6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29"/>
                                        </p:tgtEl>
                                        <p:attrNameLst>
                                          <p:attrName>ppt_x</p:attrName>
                                          <p:attrName>ppt_y</p:attrName>
                                        </p:attrNameLst>
                                      </p:cBhvr>
                                    </p:animMotion>
                                    <p:animEffect transition="in" filter="fade">
                                      <p:cBhvr>
                                        <p:cTn id="64" dur="1000"/>
                                        <p:tgtEl>
                                          <p:spTgt spid="29"/>
                                        </p:tgtEl>
                                      </p:cBhvr>
                                    </p:animEffect>
                                  </p:childTnLst>
                                </p:cTn>
                              </p:par>
                            </p:childTnLst>
                          </p:cTn>
                        </p:par>
                        <p:par>
                          <p:cTn id="65" fill="hold">
                            <p:stCondLst>
                              <p:cond delay="8500"/>
                            </p:stCondLst>
                            <p:childTnLst>
                              <p:par>
                                <p:cTn id="66" presetID="2" presetClass="entr" presetSubtype="4"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2800472" y="1240821"/>
            <a:ext cx="2029590" cy="720508"/>
            <a:chOff x="3666731" y="1984470"/>
            <a:chExt cx="2636520" cy="1447800"/>
          </a:xfrm>
          <a:solidFill>
            <a:schemeClr val="tx1">
              <a:lumMod val="75000"/>
            </a:schemeClr>
          </a:solidFill>
        </p:grpSpPr>
        <p:sp>
          <p:nvSpPr>
            <p:cNvPr id="46" name="任意多边形 45"/>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35"/>
            <p:cNvSpPr txBox="1"/>
            <p:nvPr/>
          </p:nvSpPr>
          <p:spPr>
            <a:xfrm>
              <a:off x="3971726" y="2409461"/>
              <a:ext cx="2230361" cy="597835"/>
            </a:xfrm>
            <a:prstGeom prst="rect">
              <a:avLst/>
            </a:prstGeom>
            <a:noFill/>
          </p:spPr>
          <p:txBody>
            <a:bodyPr wrap="square" rtlCol="0" anchor="ctr">
              <a:spAutoFit/>
            </a:bodyPr>
            <a:lstStyle/>
            <a:p>
              <a:pPr algn="ctr"/>
              <a:r>
                <a:rPr lang="zh-CN" altLang="en-US" sz="2000" b="1" baseline="-30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1104122" y="1240821"/>
            <a:ext cx="2029590" cy="720508"/>
            <a:chOff x="1436370" y="1984470"/>
            <a:chExt cx="2636520" cy="1447800"/>
          </a:xfrm>
          <a:solidFill>
            <a:schemeClr val="tx1">
              <a:lumMod val="75000"/>
            </a:schemeClr>
          </a:solidFill>
        </p:grpSpPr>
        <p:sp>
          <p:nvSpPr>
            <p:cNvPr id="49" name="任意多边形 48"/>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3"/>
            <p:cNvSpPr txBox="1"/>
            <p:nvPr/>
          </p:nvSpPr>
          <p:spPr>
            <a:xfrm>
              <a:off x="1709209" y="2368224"/>
              <a:ext cx="2293960" cy="680296"/>
            </a:xfrm>
            <a:prstGeom prst="rect">
              <a:avLst/>
            </a:prstGeom>
            <a:noFill/>
          </p:spPr>
          <p:txBody>
            <a:bodyPr wrap="square" rtlCol="0" anchor="ctr">
              <a:spAutoFit/>
            </a:bodyPr>
            <a:lstStyle/>
            <a:p>
              <a:pPr algn="ctr">
                <a:lnSpc>
                  <a:spcPct val="120000"/>
                </a:lnSpc>
              </a:pPr>
              <a:r>
                <a:rPr lang="zh-CN" altLang="en-US" sz="2000" b="1" baseline="-30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 name="组合 50"/>
          <p:cNvGrpSpPr/>
          <p:nvPr/>
        </p:nvGrpSpPr>
        <p:grpSpPr>
          <a:xfrm>
            <a:off x="6193174" y="1240821"/>
            <a:ext cx="2029590" cy="720508"/>
            <a:chOff x="8127453" y="1984470"/>
            <a:chExt cx="2636520" cy="1447800"/>
          </a:xfrm>
          <a:solidFill>
            <a:schemeClr val="tx1">
              <a:lumMod val="75000"/>
            </a:schemeClr>
          </a:solidFill>
        </p:grpSpPr>
        <p:sp>
          <p:nvSpPr>
            <p:cNvPr id="52" name="任意多边形 51"/>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文本框 46"/>
            <p:cNvSpPr txBox="1"/>
            <p:nvPr/>
          </p:nvSpPr>
          <p:spPr>
            <a:xfrm>
              <a:off x="8439016" y="2409451"/>
              <a:ext cx="2230361" cy="597835"/>
            </a:xfrm>
            <a:prstGeom prst="rect">
              <a:avLst/>
            </a:prstGeom>
            <a:noFill/>
          </p:spPr>
          <p:txBody>
            <a:bodyPr wrap="square" rtlCol="0" anchor="ctr">
              <a:spAutoFit/>
            </a:bodyPr>
            <a:lstStyle/>
            <a:p>
              <a:pPr algn="ctr"/>
              <a:r>
                <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p>
          </p:txBody>
        </p:sp>
      </p:grpSp>
      <p:grpSp>
        <p:nvGrpSpPr>
          <p:cNvPr id="54" name="组合 53"/>
          <p:cNvGrpSpPr/>
          <p:nvPr/>
        </p:nvGrpSpPr>
        <p:grpSpPr>
          <a:xfrm>
            <a:off x="4496823" y="1240821"/>
            <a:ext cx="2029590" cy="720508"/>
            <a:chOff x="5897092" y="1984470"/>
            <a:chExt cx="2636520" cy="1447800"/>
          </a:xfrm>
          <a:solidFill>
            <a:schemeClr val="tx1">
              <a:lumMod val="75000"/>
            </a:schemeClr>
          </a:solidFill>
        </p:grpSpPr>
        <p:sp>
          <p:nvSpPr>
            <p:cNvPr id="55" name="任意多边形 54"/>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49"/>
            <p:cNvSpPr txBox="1"/>
            <p:nvPr/>
          </p:nvSpPr>
          <p:spPr>
            <a:xfrm>
              <a:off x="6227711" y="2409459"/>
              <a:ext cx="2205655" cy="597835"/>
            </a:xfrm>
            <a:prstGeom prst="rect">
              <a:avLst/>
            </a:prstGeom>
            <a:noFill/>
          </p:spPr>
          <p:txBody>
            <a:bodyPr wrap="square" rtlCol="0" anchor="ctr">
              <a:spAutoFit/>
            </a:bodyPr>
            <a:lstStyle/>
            <a:p>
              <a:pPr algn="ctr"/>
              <a:r>
                <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添加标题</a:t>
              </a:r>
            </a:p>
          </p:txBody>
        </p:sp>
      </p:grpSp>
      <p:sp>
        <p:nvSpPr>
          <p:cNvPr id="57" name="矩形 47"/>
          <p:cNvSpPr>
            <a:spLocks noChangeArrowheads="1"/>
          </p:cNvSpPr>
          <p:nvPr/>
        </p:nvSpPr>
        <p:spPr bwMode="auto">
          <a:xfrm>
            <a:off x="892433" y="3930956"/>
            <a:ext cx="7448360" cy="513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a:solidFill>
                  <a:schemeClr val="tx2"/>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58" name="矩形 57"/>
          <p:cNvSpPr/>
          <p:nvPr/>
        </p:nvSpPr>
        <p:spPr>
          <a:xfrm>
            <a:off x="1443014" y="2181987"/>
            <a:ext cx="1242523" cy="292573"/>
          </a:xfrm>
          <a:prstGeom prst="rect">
            <a:avLst/>
          </a:prstGeom>
        </p:spPr>
        <p:txBody>
          <a:bodyPr wrap="none" lIns="72549" tIns="36277" rIns="72549" bIns="36277">
            <a:spAutoFit/>
          </a:bodyPr>
          <a:lstStyle/>
          <a:p>
            <a:pPr algn="ctr"/>
            <a:r>
              <a:rPr lang="zh-CN" altLang="en-US" sz="1400" b="1" dirty="0">
                <a:solidFill>
                  <a:schemeClr val="tx2"/>
                </a:solidFill>
                <a:latin typeface="微软雅黑" panose="020B0503020204020204" pitchFamily="34" charset="-122"/>
                <a:ea typeface="微软雅黑" panose="020B0503020204020204" pitchFamily="34" charset="-122"/>
              </a:rPr>
              <a:t>单击添加标题</a:t>
            </a:r>
            <a:endParaRPr lang="en-US" altLang="zh-CN" sz="1400" b="1" dirty="0">
              <a:solidFill>
                <a:schemeClr val="tx2"/>
              </a:solidFill>
              <a:latin typeface="微软雅黑" panose="020B0503020204020204" pitchFamily="34" charset="-122"/>
              <a:ea typeface="微软雅黑" panose="020B0503020204020204" pitchFamily="34" charset="-122"/>
            </a:endParaRPr>
          </a:p>
        </p:txBody>
      </p:sp>
      <p:sp>
        <p:nvSpPr>
          <p:cNvPr id="59" name="矩形 47"/>
          <p:cNvSpPr>
            <a:spLocks noChangeArrowheads="1"/>
          </p:cNvSpPr>
          <p:nvPr/>
        </p:nvSpPr>
        <p:spPr bwMode="auto">
          <a:xfrm>
            <a:off x="1309578" y="2571751"/>
            <a:ext cx="1514111" cy="111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20000"/>
              </a:lnSpc>
              <a:spcBef>
                <a:spcPct val="0"/>
              </a:spcBef>
              <a:buNone/>
            </a:pPr>
            <a:r>
              <a:rPr lang="zh-CN" altLang="en-US" sz="1100" dirty="0">
                <a:solidFill>
                  <a:schemeClr val="tx2"/>
                </a:solidFill>
                <a:sym typeface="微软雅黑" panose="020B0503020204020204" pitchFamily="34" charset="-122"/>
              </a:rPr>
              <a:t>在此录入上述图表的描述说明，在此录入上述图表的描述说明，在此录入上述图表的描述说明。</a:t>
            </a:r>
          </a:p>
        </p:txBody>
      </p:sp>
      <p:sp>
        <p:nvSpPr>
          <p:cNvPr id="60" name="矩形 59"/>
          <p:cNvSpPr/>
          <p:nvPr/>
        </p:nvSpPr>
        <p:spPr>
          <a:xfrm>
            <a:off x="3163004" y="2181987"/>
            <a:ext cx="1242523" cy="292573"/>
          </a:xfrm>
          <a:prstGeom prst="rect">
            <a:avLst/>
          </a:prstGeom>
        </p:spPr>
        <p:txBody>
          <a:bodyPr wrap="none" lIns="72549" tIns="36277" rIns="72549" bIns="36277">
            <a:spAutoFit/>
          </a:bodyPr>
          <a:lstStyle/>
          <a:p>
            <a:pPr algn="ctr"/>
            <a:r>
              <a:rPr lang="zh-CN" altLang="en-US" sz="1400" b="1" dirty="0">
                <a:solidFill>
                  <a:schemeClr val="tx2"/>
                </a:solidFill>
                <a:latin typeface="微软雅黑" panose="020B0503020204020204" pitchFamily="34" charset="-122"/>
                <a:ea typeface="微软雅黑" panose="020B0503020204020204" pitchFamily="34" charset="-122"/>
              </a:rPr>
              <a:t>单击添加标题</a:t>
            </a:r>
            <a:endParaRPr lang="en-US" altLang="zh-CN" sz="1400" b="1" dirty="0">
              <a:solidFill>
                <a:schemeClr val="tx2"/>
              </a:solidFill>
              <a:latin typeface="微软雅黑" panose="020B0503020204020204" pitchFamily="34" charset="-122"/>
              <a:ea typeface="微软雅黑" panose="020B0503020204020204" pitchFamily="34" charset="-122"/>
            </a:endParaRPr>
          </a:p>
        </p:txBody>
      </p:sp>
      <p:sp>
        <p:nvSpPr>
          <p:cNvPr id="61" name="矩形 47"/>
          <p:cNvSpPr>
            <a:spLocks noChangeArrowheads="1"/>
          </p:cNvSpPr>
          <p:nvPr/>
        </p:nvSpPr>
        <p:spPr bwMode="auto">
          <a:xfrm>
            <a:off x="3063431" y="2571751"/>
            <a:ext cx="1488300" cy="111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20000"/>
              </a:lnSpc>
              <a:spcBef>
                <a:spcPct val="0"/>
              </a:spcBef>
              <a:buNone/>
            </a:pPr>
            <a:r>
              <a:rPr lang="zh-CN" altLang="en-US" sz="1100" dirty="0">
                <a:solidFill>
                  <a:schemeClr val="tx2"/>
                </a:solidFill>
                <a:sym typeface="微软雅黑" panose="020B0503020204020204" pitchFamily="34" charset="-122"/>
              </a:rPr>
              <a:t>在此录入上述图表的描述说明，在此录入上述图表的描述说明，在此录入上述图表的描述说明。</a:t>
            </a:r>
          </a:p>
        </p:txBody>
      </p:sp>
      <p:sp>
        <p:nvSpPr>
          <p:cNvPr id="62" name="矩形 61"/>
          <p:cNvSpPr/>
          <p:nvPr/>
        </p:nvSpPr>
        <p:spPr>
          <a:xfrm>
            <a:off x="4882990" y="2181987"/>
            <a:ext cx="1242523" cy="292573"/>
          </a:xfrm>
          <a:prstGeom prst="rect">
            <a:avLst/>
          </a:prstGeom>
        </p:spPr>
        <p:txBody>
          <a:bodyPr wrap="none" lIns="72549" tIns="36277" rIns="72549" bIns="36277">
            <a:spAutoFit/>
          </a:bodyPr>
          <a:lstStyle/>
          <a:p>
            <a:pPr algn="ctr"/>
            <a:r>
              <a:rPr lang="zh-CN" altLang="en-US" sz="1400" b="1" dirty="0">
                <a:solidFill>
                  <a:schemeClr val="tx2"/>
                </a:solidFill>
                <a:latin typeface="微软雅黑" panose="020B0503020204020204" pitchFamily="34" charset="-122"/>
                <a:ea typeface="微软雅黑" panose="020B0503020204020204" pitchFamily="34" charset="-122"/>
              </a:rPr>
              <a:t>单击添加标题</a:t>
            </a:r>
            <a:endParaRPr lang="en-US" altLang="zh-CN" sz="1400" b="1" dirty="0">
              <a:solidFill>
                <a:schemeClr val="tx2"/>
              </a:solidFill>
              <a:latin typeface="微软雅黑" panose="020B0503020204020204" pitchFamily="34" charset="-122"/>
              <a:ea typeface="微软雅黑" panose="020B0503020204020204" pitchFamily="34" charset="-122"/>
            </a:endParaRPr>
          </a:p>
        </p:txBody>
      </p:sp>
      <p:sp>
        <p:nvSpPr>
          <p:cNvPr id="63" name="矩形 47"/>
          <p:cNvSpPr>
            <a:spLocks noChangeArrowheads="1"/>
          </p:cNvSpPr>
          <p:nvPr/>
        </p:nvSpPr>
        <p:spPr bwMode="auto">
          <a:xfrm>
            <a:off x="4791473" y="2571751"/>
            <a:ext cx="1501986" cy="111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20000"/>
              </a:lnSpc>
              <a:spcBef>
                <a:spcPct val="0"/>
              </a:spcBef>
              <a:buNone/>
            </a:pPr>
            <a:r>
              <a:rPr lang="zh-CN" altLang="en-US" sz="1100" dirty="0">
                <a:solidFill>
                  <a:schemeClr val="tx2"/>
                </a:solidFill>
                <a:sym typeface="微软雅黑" panose="020B0503020204020204" pitchFamily="34" charset="-122"/>
              </a:rPr>
              <a:t>在此录入上述图表的描述说明，在此录入上述图表的描述说明，在此录入上述图表的描述说明。</a:t>
            </a:r>
          </a:p>
        </p:txBody>
      </p:sp>
      <p:sp>
        <p:nvSpPr>
          <p:cNvPr id="64" name="矩形 63"/>
          <p:cNvSpPr/>
          <p:nvPr/>
        </p:nvSpPr>
        <p:spPr>
          <a:xfrm>
            <a:off x="6602978" y="2181987"/>
            <a:ext cx="1242523" cy="292573"/>
          </a:xfrm>
          <a:prstGeom prst="rect">
            <a:avLst/>
          </a:prstGeom>
        </p:spPr>
        <p:txBody>
          <a:bodyPr wrap="none" lIns="72549" tIns="36277" rIns="72549" bIns="36277">
            <a:spAutoFit/>
          </a:bodyPr>
          <a:lstStyle/>
          <a:p>
            <a:pPr algn="ctr"/>
            <a:r>
              <a:rPr lang="zh-CN" altLang="en-US" sz="1400" b="1" dirty="0">
                <a:solidFill>
                  <a:schemeClr val="tx2"/>
                </a:solidFill>
                <a:latin typeface="微软雅黑" panose="020B0503020204020204" pitchFamily="34" charset="-122"/>
                <a:ea typeface="微软雅黑" panose="020B0503020204020204" pitchFamily="34" charset="-122"/>
              </a:rPr>
              <a:t>单击添加标题</a:t>
            </a:r>
            <a:endParaRPr lang="en-US" altLang="zh-CN" sz="1400" b="1" dirty="0">
              <a:solidFill>
                <a:schemeClr val="tx2"/>
              </a:solidFill>
              <a:latin typeface="微软雅黑" panose="020B0503020204020204" pitchFamily="34" charset="-122"/>
              <a:ea typeface="微软雅黑" panose="020B0503020204020204" pitchFamily="34" charset="-122"/>
            </a:endParaRPr>
          </a:p>
        </p:txBody>
      </p:sp>
      <p:sp>
        <p:nvSpPr>
          <p:cNvPr id="65" name="矩形 47"/>
          <p:cNvSpPr>
            <a:spLocks noChangeArrowheads="1"/>
          </p:cNvSpPr>
          <p:nvPr/>
        </p:nvSpPr>
        <p:spPr bwMode="auto">
          <a:xfrm>
            <a:off x="6533200" y="2571751"/>
            <a:ext cx="1488008" cy="111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20000"/>
              </a:lnSpc>
              <a:spcBef>
                <a:spcPct val="0"/>
              </a:spcBef>
              <a:buNone/>
            </a:pPr>
            <a:r>
              <a:rPr lang="zh-CN" altLang="en-US" sz="1100" dirty="0">
                <a:solidFill>
                  <a:schemeClr val="tx2"/>
                </a:solidFill>
                <a:sym typeface="微软雅黑" panose="020B0503020204020204" pitchFamily="34" charset="-122"/>
              </a:rPr>
              <a:t>在此录入上述图表的描述说明，在此录入上述图表的描述说明，在此录入上述图表的描述说明。</a:t>
            </a:r>
          </a:p>
        </p:txBody>
      </p:sp>
      <p:cxnSp>
        <p:nvCxnSpPr>
          <p:cNvPr id="66" name="直接连接符 8"/>
          <p:cNvCxnSpPr/>
          <p:nvPr/>
        </p:nvCxnSpPr>
        <p:spPr>
          <a:xfrm>
            <a:off x="902572" y="3833846"/>
            <a:ext cx="7428083"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8" name="矩形 27"/>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400" fill="hold"/>
                                        <p:tgtEl>
                                          <p:spTgt spid="48"/>
                                        </p:tgtEl>
                                        <p:attrNameLst>
                                          <p:attrName>ppt_x</p:attrName>
                                        </p:attrNameLst>
                                      </p:cBhvr>
                                      <p:tavLst>
                                        <p:tav tm="0">
                                          <p:val>
                                            <p:strVal val="0-#ppt_w/2"/>
                                          </p:val>
                                        </p:tav>
                                        <p:tav tm="100000">
                                          <p:val>
                                            <p:strVal val="#ppt_x"/>
                                          </p:val>
                                        </p:tav>
                                      </p:tavLst>
                                    </p:anim>
                                    <p:anim calcmode="lin" valueType="num">
                                      <p:cBhvr additive="base">
                                        <p:cTn id="8" dur="400" fill="hold"/>
                                        <p:tgtEl>
                                          <p:spTgt spid="48"/>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400"/>
                                        <p:tgtEl>
                                          <p:spTgt spid="58"/>
                                        </p:tgtEl>
                                        <p:attrNameLst>
                                          <p:attrName>ppt_y</p:attrName>
                                        </p:attrNameLst>
                                      </p:cBhvr>
                                      <p:tavLst>
                                        <p:tav tm="0">
                                          <p:val>
                                            <p:strVal val="#ppt_y-#ppt_h*1.125000"/>
                                          </p:val>
                                        </p:tav>
                                        <p:tav tm="100000">
                                          <p:val>
                                            <p:strVal val="#ppt_y"/>
                                          </p:val>
                                        </p:tav>
                                      </p:tavLst>
                                    </p:anim>
                                    <p:animEffect transition="in" filter="wipe(down)">
                                      <p:cBhvr>
                                        <p:cTn id="12" dur="400"/>
                                        <p:tgtEl>
                                          <p:spTgt spid="58"/>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400"/>
                                        <p:tgtEl>
                                          <p:spTgt spid="59"/>
                                        </p:tgtEl>
                                        <p:attrNameLst>
                                          <p:attrName>ppt_y</p:attrName>
                                        </p:attrNameLst>
                                      </p:cBhvr>
                                      <p:tavLst>
                                        <p:tav tm="0">
                                          <p:val>
                                            <p:strVal val="#ppt_y-#ppt_h*1.125000"/>
                                          </p:val>
                                        </p:tav>
                                        <p:tav tm="100000">
                                          <p:val>
                                            <p:strVal val="#ppt_y"/>
                                          </p:val>
                                        </p:tav>
                                      </p:tavLst>
                                    </p:anim>
                                    <p:animEffect transition="in" filter="wipe(down)">
                                      <p:cBhvr>
                                        <p:cTn id="16" dur="400"/>
                                        <p:tgtEl>
                                          <p:spTgt spid="59"/>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400"/>
                                        <p:tgtEl>
                                          <p:spTgt spid="45"/>
                                        </p:tgtEl>
                                        <p:attrNameLst>
                                          <p:attrName>ppt_x</p:attrName>
                                        </p:attrNameLst>
                                      </p:cBhvr>
                                      <p:tavLst>
                                        <p:tav tm="0">
                                          <p:val>
                                            <p:strVal val="#ppt_x-#ppt_w*1.125000"/>
                                          </p:val>
                                        </p:tav>
                                        <p:tav tm="100000">
                                          <p:val>
                                            <p:strVal val="#ppt_x"/>
                                          </p:val>
                                        </p:tav>
                                      </p:tavLst>
                                    </p:anim>
                                    <p:animEffect transition="in" filter="wipe(right)">
                                      <p:cBhvr>
                                        <p:cTn id="21" dur="400"/>
                                        <p:tgtEl>
                                          <p:spTgt spid="45"/>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400"/>
                                        <p:tgtEl>
                                          <p:spTgt spid="60"/>
                                        </p:tgtEl>
                                        <p:attrNameLst>
                                          <p:attrName>ppt_y</p:attrName>
                                        </p:attrNameLst>
                                      </p:cBhvr>
                                      <p:tavLst>
                                        <p:tav tm="0">
                                          <p:val>
                                            <p:strVal val="#ppt_y-#ppt_h*1.125000"/>
                                          </p:val>
                                        </p:tav>
                                        <p:tav tm="100000">
                                          <p:val>
                                            <p:strVal val="#ppt_y"/>
                                          </p:val>
                                        </p:tav>
                                      </p:tavLst>
                                    </p:anim>
                                    <p:animEffect transition="in" filter="wipe(down)">
                                      <p:cBhvr>
                                        <p:cTn id="25" dur="400"/>
                                        <p:tgtEl>
                                          <p:spTgt spid="60"/>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400"/>
                                        <p:tgtEl>
                                          <p:spTgt spid="61"/>
                                        </p:tgtEl>
                                        <p:attrNameLst>
                                          <p:attrName>ppt_y</p:attrName>
                                        </p:attrNameLst>
                                      </p:cBhvr>
                                      <p:tavLst>
                                        <p:tav tm="0">
                                          <p:val>
                                            <p:strVal val="#ppt_y-#ppt_h*1.125000"/>
                                          </p:val>
                                        </p:tav>
                                        <p:tav tm="100000">
                                          <p:val>
                                            <p:strVal val="#ppt_y"/>
                                          </p:val>
                                        </p:tav>
                                      </p:tavLst>
                                    </p:anim>
                                    <p:animEffect transition="in" filter="wipe(down)">
                                      <p:cBhvr>
                                        <p:cTn id="29" dur="400"/>
                                        <p:tgtEl>
                                          <p:spTgt spid="61"/>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400"/>
                                        <p:tgtEl>
                                          <p:spTgt spid="54"/>
                                        </p:tgtEl>
                                        <p:attrNameLst>
                                          <p:attrName>ppt_x</p:attrName>
                                        </p:attrNameLst>
                                      </p:cBhvr>
                                      <p:tavLst>
                                        <p:tav tm="0">
                                          <p:val>
                                            <p:strVal val="#ppt_x-#ppt_w*1.125000"/>
                                          </p:val>
                                        </p:tav>
                                        <p:tav tm="100000">
                                          <p:val>
                                            <p:strVal val="#ppt_x"/>
                                          </p:val>
                                        </p:tav>
                                      </p:tavLst>
                                    </p:anim>
                                    <p:animEffect transition="in" filter="wipe(right)">
                                      <p:cBhvr>
                                        <p:cTn id="34" dur="400"/>
                                        <p:tgtEl>
                                          <p:spTgt spid="54"/>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400"/>
                                        <p:tgtEl>
                                          <p:spTgt spid="62"/>
                                        </p:tgtEl>
                                        <p:attrNameLst>
                                          <p:attrName>ppt_y</p:attrName>
                                        </p:attrNameLst>
                                      </p:cBhvr>
                                      <p:tavLst>
                                        <p:tav tm="0">
                                          <p:val>
                                            <p:strVal val="#ppt_y-#ppt_h*1.125000"/>
                                          </p:val>
                                        </p:tav>
                                        <p:tav tm="100000">
                                          <p:val>
                                            <p:strVal val="#ppt_y"/>
                                          </p:val>
                                        </p:tav>
                                      </p:tavLst>
                                    </p:anim>
                                    <p:animEffect transition="in" filter="wipe(down)">
                                      <p:cBhvr>
                                        <p:cTn id="38" dur="400"/>
                                        <p:tgtEl>
                                          <p:spTgt spid="62"/>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63"/>
                                        </p:tgtEl>
                                        <p:attrNameLst>
                                          <p:attrName>style.visibility</p:attrName>
                                        </p:attrNameLst>
                                      </p:cBhvr>
                                      <p:to>
                                        <p:strVal val="visible"/>
                                      </p:to>
                                    </p:set>
                                    <p:anim calcmode="lin" valueType="num">
                                      <p:cBhvr additive="base">
                                        <p:cTn id="41" dur="400"/>
                                        <p:tgtEl>
                                          <p:spTgt spid="63"/>
                                        </p:tgtEl>
                                        <p:attrNameLst>
                                          <p:attrName>ppt_y</p:attrName>
                                        </p:attrNameLst>
                                      </p:cBhvr>
                                      <p:tavLst>
                                        <p:tav tm="0">
                                          <p:val>
                                            <p:strVal val="#ppt_y-#ppt_h*1.125000"/>
                                          </p:val>
                                        </p:tav>
                                        <p:tav tm="100000">
                                          <p:val>
                                            <p:strVal val="#ppt_y"/>
                                          </p:val>
                                        </p:tav>
                                      </p:tavLst>
                                    </p:anim>
                                    <p:animEffect transition="in" filter="wipe(down)">
                                      <p:cBhvr>
                                        <p:cTn id="42" dur="400"/>
                                        <p:tgtEl>
                                          <p:spTgt spid="63"/>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400"/>
                                        <p:tgtEl>
                                          <p:spTgt spid="51"/>
                                        </p:tgtEl>
                                        <p:attrNameLst>
                                          <p:attrName>ppt_x</p:attrName>
                                        </p:attrNameLst>
                                      </p:cBhvr>
                                      <p:tavLst>
                                        <p:tav tm="0">
                                          <p:val>
                                            <p:strVal val="#ppt_x-#ppt_w*1.125000"/>
                                          </p:val>
                                        </p:tav>
                                        <p:tav tm="100000">
                                          <p:val>
                                            <p:strVal val="#ppt_x"/>
                                          </p:val>
                                        </p:tav>
                                      </p:tavLst>
                                    </p:anim>
                                    <p:animEffect transition="in" filter="wipe(right)">
                                      <p:cBhvr>
                                        <p:cTn id="47" dur="400"/>
                                        <p:tgtEl>
                                          <p:spTgt spid="51"/>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400"/>
                                        <p:tgtEl>
                                          <p:spTgt spid="64"/>
                                        </p:tgtEl>
                                        <p:attrNameLst>
                                          <p:attrName>ppt_y</p:attrName>
                                        </p:attrNameLst>
                                      </p:cBhvr>
                                      <p:tavLst>
                                        <p:tav tm="0">
                                          <p:val>
                                            <p:strVal val="#ppt_y-#ppt_h*1.125000"/>
                                          </p:val>
                                        </p:tav>
                                        <p:tav tm="100000">
                                          <p:val>
                                            <p:strVal val="#ppt_y"/>
                                          </p:val>
                                        </p:tav>
                                      </p:tavLst>
                                    </p:anim>
                                    <p:animEffect transition="in" filter="wipe(down)">
                                      <p:cBhvr>
                                        <p:cTn id="51" dur="400"/>
                                        <p:tgtEl>
                                          <p:spTgt spid="64"/>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400"/>
                                        <p:tgtEl>
                                          <p:spTgt spid="65"/>
                                        </p:tgtEl>
                                        <p:attrNameLst>
                                          <p:attrName>ppt_y</p:attrName>
                                        </p:attrNameLst>
                                      </p:cBhvr>
                                      <p:tavLst>
                                        <p:tav tm="0">
                                          <p:val>
                                            <p:strVal val="#ppt_y-#ppt_h*1.125000"/>
                                          </p:val>
                                        </p:tav>
                                        <p:tav tm="100000">
                                          <p:val>
                                            <p:strVal val="#ppt_y"/>
                                          </p:val>
                                        </p:tav>
                                      </p:tavLst>
                                    </p:anim>
                                    <p:animEffect transition="in" filter="wipe(down)">
                                      <p:cBhvr>
                                        <p:cTn id="55" dur="400"/>
                                        <p:tgtEl>
                                          <p:spTgt spid="65"/>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barn(outVertical)">
                                      <p:cBhvr>
                                        <p:cTn id="59" dur="750"/>
                                        <p:tgtEl>
                                          <p:spTgt spid="66"/>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P spid="63" grpId="0"/>
      <p:bldP spid="64" grpId="0"/>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82565" y="3087306"/>
            <a:ext cx="1261884" cy="307777"/>
          </a:xfrm>
          <a:prstGeom prst="rect">
            <a:avLst/>
          </a:prstGeom>
          <a:noFill/>
        </p:spPr>
        <p:txBody>
          <a:bodyPr wrap="none">
            <a:spAutoFit/>
          </a:bodyPr>
          <a:lstStyle/>
          <a:p>
            <a:pPr algn="ctr">
              <a:spcBef>
                <a:spcPct val="0"/>
              </a:spcBef>
            </a:pPr>
            <a:r>
              <a:rPr lang="zh-CN" altLang="en-US" sz="1400" b="1" dirty="0" smtClean="0">
                <a:solidFill>
                  <a:schemeClr val="tx2"/>
                </a:solidFill>
                <a:latin typeface="微软雅黑" panose="020B0503020204020204" pitchFamily="34" charset="-122"/>
                <a:ea typeface="微软雅黑" panose="020B0503020204020204" pitchFamily="34" charset="-122"/>
              </a:rPr>
              <a:t>添加标题内容</a:t>
            </a:r>
            <a:endParaRPr lang="en-US" altLang="zh-CN" sz="1400" b="1" dirty="0">
              <a:solidFill>
                <a:schemeClr val="tx2"/>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79124" y="3361471"/>
            <a:ext cx="1868764" cy="362407"/>
          </a:xfrm>
          <a:prstGeom prst="rect">
            <a:avLst/>
          </a:prstGeom>
          <a:noFill/>
        </p:spPr>
        <p:txBody>
          <a:bodyPr wrap="square" rtlCol="0">
            <a:spAutoFit/>
          </a:bodyPr>
          <a:lstStyle/>
          <a:p>
            <a:pPr algn="ctr">
              <a:lnSpc>
                <a:spcPct val="130000"/>
              </a:lnSpc>
            </a:pPr>
            <a:r>
              <a:rPr lang="zh-CN" altLang="en-US" sz="675"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en-US" altLang="zh-CN" sz="675" dirty="0">
              <a:solidFill>
                <a:schemeClr val="tx2"/>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272623" y="2345175"/>
            <a:ext cx="681764" cy="587727"/>
            <a:chOff x="1272623" y="2345175"/>
            <a:chExt cx="681764" cy="587727"/>
          </a:xfrm>
        </p:grpSpPr>
        <p:sp>
          <p:nvSpPr>
            <p:cNvPr id="11" name="等腰三角形 10"/>
            <p:cNvSpPr/>
            <p:nvPr/>
          </p:nvSpPr>
          <p:spPr>
            <a:xfrm flipV="1">
              <a:off x="1272623" y="2345175"/>
              <a:ext cx="681764" cy="58772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24" name="矩形 23"/>
            <p:cNvSpPr/>
            <p:nvPr/>
          </p:nvSpPr>
          <p:spPr>
            <a:xfrm>
              <a:off x="1420183" y="2415979"/>
              <a:ext cx="386645" cy="300082"/>
            </a:xfrm>
            <a:prstGeom prst="rect">
              <a:avLst/>
            </a:prstGeom>
            <a:noFill/>
          </p:spPr>
          <p:txBody>
            <a:bodyPr wrap="none">
              <a:spAutoFit/>
            </a:bodyPr>
            <a:lstStyle/>
            <a:p>
              <a:pPr algn="ctr">
                <a:spcBef>
                  <a:spcPct val="0"/>
                </a:spcBef>
              </a:pPr>
              <a:r>
                <a:rPr lang="en-US" altLang="zh-CN" sz="1350" dirty="0">
                  <a:solidFill>
                    <a:schemeClr val="bg1"/>
                  </a:solidFill>
                  <a:latin typeface="微软雅黑" panose="020B0503020204020204" pitchFamily="34" charset="-122"/>
                  <a:ea typeface="微软雅黑" panose="020B0503020204020204" pitchFamily="34" charset="-122"/>
                </a:rPr>
                <a:t>01</a:t>
              </a:r>
            </a:p>
          </p:txBody>
        </p:sp>
      </p:grpSp>
      <p:sp>
        <p:nvSpPr>
          <p:cNvPr id="27" name="矩形 26"/>
          <p:cNvSpPr/>
          <p:nvPr/>
        </p:nvSpPr>
        <p:spPr>
          <a:xfrm>
            <a:off x="2954893" y="3087306"/>
            <a:ext cx="1261884" cy="307777"/>
          </a:xfrm>
          <a:prstGeom prst="rect">
            <a:avLst/>
          </a:prstGeom>
          <a:noFill/>
        </p:spPr>
        <p:txBody>
          <a:bodyPr wrap="none">
            <a:spAutoFit/>
          </a:bodyPr>
          <a:lstStyle/>
          <a:p>
            <a:pPr algn="ctr">
              <a:spcBef>
                <a:spcPct val="0"/>
              </a:spcBef>
            </a:pPr>
            <a:r>
              <a:rPr lang="zh-CN" altLang="en-US" sz="1400" b="1" dirty="0">
                <a:solidFill>
                  <a:schemeClr val="tx2"/>
                </a:solidFill>
                <a:latin typeface="微软雅黑" panose="020B0503020204020204" pitchFamily="34" charset="-122"/>
                <a:ea typeface="微软雅黑" panose="020B0503020204020204" pitchFamily="34" charset="-122"/>
              </a:rPr>
              <a:t>添加标题内容</a:t>
            </a:r>
            <a:endParaRPr lang="en-US" altLang="zh-CN" sz="1400" b="1" dirty="0">
              <a:solidFill>
                <a:schemeClr val="tx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651453" y="3361471"/>
            <a:ext cx="1868764" cy="362407"/>
          </a:xfrm>
          <a:prstGeom prst="rect">
            <a:avLst/>
          </a:prstGeom>
          <a:noFill/>
        </p:spPr>
        <p:txBody>
          <a:bodyPr wrap="square" rtlCol="0">
            <a:spAutoFit/>
          </a:bodyPr>
          <a:lstStyle/>
          <a:p>
            <a:pPr algn="ctr">
              <a:lnSpc>
                <a:spcPct val="130000"/>
              </a:lnSpc>
            </a:pPr>
            <a:r>
              <a:rPr lang="zh-CN" altLang="en-US" sz="675"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en-US" altLang="zh-CN" sz="675" dirty="0">
              <a:solidFill>
                <a:schemeClr val="tx2"/>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244952" y="2345175"/>
            <a:ext cx="681764" cy="587727"/>
            <a:chOff x="3244952" y="2345175"/>
            <a:chExt cx="681764" cy="587727"/>
          </a:xfrm>
        </p:grpSpPr>
        <p:sp>
          <p:nvSpPr>
            <p:cNvPr id="26" name="等腰三角形 25"/>
            <p:cNvSpPr/>
            <p:nvPr/>
          </p:nvSpPr>
          <p:spPr>
            <a:xfrm flipV="1">
              <a:off x="3244952" y="2345175"/>
              <a:ext cx="681764" cy="58772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29" name="矩形 28"/>
            <p:cNvSpPr/>
            <p:nvPr/>
          </p:nvSpPr>
          <p:spPr>
            <a:xfrm>
              <a:off x="3392512" y="2415979"/>
              <a:ext cx="386645" cy="300082"/>
            </a:xfrm>
            <a:prstGeom prst="rect">
              <a:avLst/>
            </a:prstGeom>
            <a:noFill/>
          </p:spPr>
          <p:txBody>
            <a:bodyPr wrap="none">
              <a:spAutoFit/>
            </a:bodyPr>
            <a:lstStyle/>
            <a:p>
              <a:pPr algn="ctr">
                <a:spcBef>
                  <a:spcPct val="0"/>
                </a:spcBef>
              </a:pPr>
              <a:r>
                <a:rPr lang="en-US" altLang="zh-CN" sz="1350" dirty="0">
                  <a:solidFill>
                    <a:schemeClr val="bg1"/>
                  </a:solidFill>
                  <a:latin typeface="微软雅黑" panose="020B0503020204020204" pitchFamily="34" charset="-122"/>
                  <a:ea typeface="微软雅黑" panose="020B0503020204020204" pitchFamily="34" charset="-122"/>
                </a:rPr>
                <a:t>02</a:t>
              </a:r>
            </a:p>
          </p:txBody>
        </p:sp>
      </p:grpSp>
      <p:sp>
        <p:nvSpPr>
          <p:cNvPr id="32" name="矩形 31"/>
          <p:cNvSpPr/>
          <p:nvPr/>
        </p:nvSpPr>
        <p:spPr>
          <a:xfrm>
            <a:off x="4927222" y="3087306"/>
            <a:ext cx="1261884" cy="307777"/>
          </a:xfrm>
          <a:prstGeom prst="rect">
            <a:avLst/>
          </a:prstGeom>
          <a:noFill/>
        </p:spPr>
        <p:txBody>
          <a:bodyPr wrap="none">
            <a:spAutoFit/>
          </a:bodyPr>
          <a:lstStyle/>
          <a:p>
            <a:pPr algn="ctr">
              <a:spcBef>
                <a:spcPct val="0"/>
              </a:spcBef>
            </a:pPr>
            <a:r>
              <a:rPr lang="zh-CN" altLang="en-US" sz="1400" b="1" dirty="0">
                <a:solidFill>
                  <a:schemeClr val="tx2"/>
                </a:solidFill>
                <a:latin typeface="微软雅黑" panose="020B0503020204020204" pitchFamily="34" charset="-122"/>
                <a:ea typeface="微软雅黑" panose="020B0503020204020204" pitchFamily="34" charset="-122"/>
              </a:rPr>
              <a:t>添加标题内容</a:t>
            </a:r>
            <a:endParaRPr lang="en-US" altLang="zh-CN" sz="1400" b="1" dirty="0">
              <a:solidFill>
                <a:schemeClr val="tx2"/>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4623782" y="3361471"/>
            <a:ext cx="1868764" cy="362407"/>
          </a:xfrm>
          <a:prstGeom prst="rect">
            <a:avLst/>
          </a:prstGeom>
          <a:noFill/>
        </p:spPr>
        <p:txBody>
          <a:bodyPr wrap="square" rtlCol="0">
            <a:spAutoFit/>
          </a:bodyPr>
          <a:lstStyle/>
          <a:p>
            <a:pPr algn="ctr">
              <a:lnSpc>
                <a:spcPct val="130000"/>
              </a:lnSpc>
            </a:pPr>
            <a:r>
              <a:rPr lang="zh-CN" altLang="en-US" sz="675"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en-US" altLang="zh-CN" sz="675" dirty="0">
              <a:solidFill>
                <a:schemeClr val="tx2"/>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217281" y="2345175"/>
            <a:ext cx="681764" cy="587727"/>
            <a:chOff x="5217281" y="2345175"/>
            <a:chExt cx="681764" cy="587727"/>
          </a:xfrm>
        </p:grpSpPr>
        <p:sp>
          <p:nvSpPr>
            <p:cNvPr id="31" name="等腰三角形 30"/>
            <p:cNvSpPr/>
            <p:nvPr/>
          </p:nvSpPr>
          <p:spPr>
            <a:xfrm flipV="1">
              <a:off x="5217281" y="2345175"/>
              <a:ext cx="681764" cy="58772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34" name="矩形 33"/>
            <p:cNvSpPr/>
            <p:nvPr/>
          </p:nvSpPr>
          <p:spPr>
            <a:xfrm>
              <a:off x="5364841" y="2415979"/>
              <a:ext cx="386645" cy="300082"/>
            </a:xfrm>
            <a:prstGeom prst="rect">
              <a:avLst/>
            </a:prstGeom>
            <a:noFill/>
          </p:spPr>
          <p:txBody>
            <a:bodyPr wrap="none">
              <a:spAutoFit/>
            </a:bodyPr>
            <a:lstStyle/>
            <a:p>
              <a:pPr algn="ctr">
                <a:spcBef>
                  <a:spcPct val="0"/>
                </a:spcBef>
              </a:pPr>
              <a:r>
                <a:rPr lang="en-US" altLang="zh-CN" sz="1350" dirty="0">
                  <a:solidFill>
                    <a:schemeClr val="bg1"/>
                  </a:solidFill>
                  <a:latin typeface="微软雅黑" panose="020B0503020204020204" pitchFamily="34" charset="-122"/>
                  <a:ea typeface="微软雅黑" panose="020B0503020204020204" pitchFamily="34" charset="-122"/>
                </a:rPr>
                <a:t>03</a:t>
              </a:r>
            </a:p>
          </p:txBody>
        </p:sp>
      </p:grpSp>
      <p:sp>
        <p:nvSpPr>
          <p:cNvPr id="37" name="矩形 36"/>
          <p:cNvSpPr/>
          <p:nvPr/>
        </p:nvSpPr>
        <p:spPr>
          <a:xfrm>
            <a:off x="6899552" y="3087306"/>
            <a:ext cx="1261884" cy="307777"/>
          </a:xfrm>
          <a:prstGeom prst="rect">
            <a:avLst/>
          </a:prstGeom>
          <a:noFill/>
        </p:spPr>
        <p:txBody>
          <a:bodyPr wrap="none">
            <a:spAutoFit/>
          </a:bodyPr>
          <a:lstStyle/>
          <a:p>
            <a:pPr algn="ctr">
              <a:spcBef>
                <a:spcPct val="0"/>
              </a:spcBef>
            </a:pPr>
            <a:r>
              <a:rPr lang="zh-CN" altLang="en-US" sz="1400" b="1" dirty="0">
                <a:solidFill>
                  <a:schemeClr val="tx2"/>
                </a:solidFill>
                <a:latin typeface="微软雅黑" panose="020B0503020204020204" pitchFamily="34" charset="-122"/>
                <a:ea typeface="微软雅黑" panose="020B0503020204020204" pitchFamily="34" charset="-122"/>
              </a:rPr>
              <a:t>添加标题内容</a:t>
            </a:r>
            <a:endParaRPr lang="en-US" altLang="zh-CN" sz="1400" b="1" dirty="0">
              <a:solidFill>
                <a:schemeClr val="tx2"/>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596112" y="3361471"/>
            <a:ext cx="1868764" cy="362407"/>
          </a:xfrm>
          <a:prstGeom prst="rect">
            <a:avLst/>
          </a:prstGeom>
          <a:noFill/>
        </p:spPr>
        <p:txBody>
          <a:bodyPr wrap="square" rtlCol="0">
            <a:spAutoFit/>
          </a:bodyPr>
          <a:lstStyle/>
          <a:p>
            <a:pPr algn="ctr">
              <a:lnSpc>
                <a:spcPct val="130000"/>
              </a:lnSpc>
            </a:pPr>
            <a:r>
              <a:rPr lang="zh-CN" altLang="en-US" sz="675"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en-US" altLang="zh-CN" sz="675" dirty="0">
              <a:solidFill>
                <a:schemeClr val="tx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189611" y="2345175"/>
            <a:ext cx="681764" cy="587727"/>
            <a:chOff x="7189611" y="2345175"/>
            <a:chExt cx="681764" cy="587727"/>
          </a:xfrm>
        </p:grpSpPr>
        <p:sp>
          <p:nvSpPr>
            <p:cNvPr id="36" name="等腰三角形 35"/>
            <p:cNvSpPr/>
            <p:nvPr/>
          </p:nvSpPr>
          <p:spPr>
            <a:xfrm flipV="1">
              <a:off x="7189611" y="2345175"/>
              <a:ext cx="681764" cy="58772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39" name="矩形 38"/>
            <p:cNvSpPr/>
            <p:nvPr/>
          </p:nvSpPr>
          <p:spPr>
            <a:xfrm>
              <a:off x="7337171" y="2415979"/>
              <a:ext cx="386645" cy="300082"/>
            </a:xfrm>
            <a:prstGeom prst="rect">
              <a:avLst/>
            </a:prstGeom>
            <a:noFill/>
          </p:spPr>
          <p:txBody>
            <a:bodyPr wrap="none">
              <a:spAutoFit/>
            </a:bodyPr>
            <a:lstStyle/>
            <a:p>
              <a:pPr algn="ctr">
                <a:spcBef>
                  <a:spcPct val="0"/>
                </a:spcBef>
              </a:pPr>
              <a:r>
                <a:rPr lang="en-US" altLang="zh-CN" sz="1350" dirty="0">
                  <a:solidFill>
                    <a:schemeClr val="bg1"/>
                  </a:solidFill>
                  <a:latin typeface="微软雅黑" panose="020B0503020204020204" pitchFamily="34" charset="-122"/>
                  <a:ea typeface="微软雅黑" panose="020B0503020204020204" pitchFamily="34" charset="-122"/>
                </a:rPr>
                <a:t>04</a:t>
              </a:r>
            </a:p>
          </p:txBody>
        </p:sp>
      </p:grpSp>
      <p:sp>
        <p:nvSpPr>
          <p:cNvPr id="9" name="Text Box 3"/>
          <p:cNvSpPr>
            <a:spLocks noChangeArrowheads="1"/>
          </p:cNvSpPr>
          <p:nvPr/>
        </p:nvSpPr>
        <p:spPr bwMode="auto">
          <a:xfrm>
            <a:off x="4353762" y="833105"/>
            <a:ext cx="1035860" cy="338554"/>
          </a:xfrm>
          <a:prstGeom prst="rect">
            <a:avLst/>
          </a:prstGeom>
          <a:noFill/>
        </p:spPr>
        <p:txBody>
          <a:bodyPr wrap="none">
            <a:spAutoFit/>
          </a:bodyPr>
          <a:lstStyle/>
          <a:p>
            <a:pPr algn="ctr">
              <a:spcBef>
                <a:spcPct val="0"/>
              </a:spcBef>
            </a:pPr>
            <a:r>
              <a:rPr lang="en-US" altLang="zh-CN" sz="1600" dirty="0">
                <a:solidFill>
                  <a:schemeClr val="tx2"/>
                </a:solidFill>
                <a:latin typeface="华文隶书" panose="02010800040101010101" pitchFamily="2" charset="-122"/>
                <a:ea typeface="华文隶书" panose="02010800040101010101" pitchFamily="2" charset="-122"/>
              </a:rPr>
              <a:t>CONTENT</a:t>
            </a:r>
          </a:p>
        </p:txBody>
      </p:sp>
      <p:sp>
        <p:nvSpPr>
          <p:cNvPr id="2" name="矩形 1"/>
          <p:cNvSpPr/>
          <p:nvPr/>
        </p:nvSpPr>
        <p:spPr>
          <a:xfrm>
            <a:off x="3635896" y="771550"/>
            <a:ext cx="880369" cy="461665"/>
          </a:xfrm>
          <a:prstGeom prst="rect">
            <a:avLst/>
          </a:prstGeom>
        </p:spPr>
        <p:txBody>
          <a:bodyPr wrap="none">
            <a:spAutoFit/>
          </a:bodyPr>
          <a:lstStyle/>
          <a:p>
            <a:pPr algn="r"/>
            <a:r>
              <a:rPr lang="zh-CN" altLang="en-US" sz="2400" b="1" spc="300" dirty="0">
                <a:solidFill>
                  <a:schemeClr val="tx2"/>
                </a:solidFill>
                <a:latin typeface="华文隶书" panose="02010800040101010101" pitchFamily="2" charset="-122"/>
                <a:ea typeface="华文隶书" panose="02010800040101010101" pitchFamily="2" charset="-122"/>
              </a:rPr>
              <a:t>目录</a:t>
            </a:r>
          </a:p>
        </p:txBody>
      </p:sp>
      <p:sp>
        <p:nvSpPr>
          <p:cNvPr id="4" name="矩形 3"/>
          <p:cNvSpPr/>
          <p:nvPr/>
        </p:nvSpPr>
        <p:spPr>
          <a:xfrm>
            <a:off x="2286000" y="1203598"/>
            <a:ext cx="4572000" cy="215444"/>
          </a:xfrm>
          <a:prstGeom prst="rect">
            <a:avLst/>
          </a:prstGeom>
        </p:spPr>
        <p:txBody>
          <a:bodyPr>
            <a:spAutoFit/>
          </a:bodyPr>
          <a:lstStyle/>
          <a:p>
            <a:pPr algn="ctr"/>
            <a:r>
              <a:rPr lang="en-US" altLang="zh-CN" sz="800" dirty="0">
                <a:solidFill>
                  <a:schemeClr val="tx2"/>
                </a:solidFill>
              </a:rPr>
              <a:t>Your content to play here, or through your copy, paste in this box, and select only the text. </a:t>
            </a:r>
            <a:endParaRPr lang="zh-CN" altLang="en-US" sz="8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ppt_x</p:attrName>
                                        </p:attrNameLst>
                                      </p:cBhvr>
                                      <p:tavLst>
                                        <p:tav tm="0">
                                          <p:val>
                                            <p:strVal val="#ppt_x-#ppt_w*1.125000"/>
                                          </p:val>
                                        </p:tav>
                                        <p:tav tm="100000">
                                          <p:val>
                                            <p:strVal val="#ppt_x"/>
                                          </p:val>
                                        </p:tav>
                                      </p:tavLst>
                                    </p:anim>
                                    <p:animEffect transition="in" filter="wipe(right)">
                                      <p:cBhvr>
                                        <p:cTn id="13" dur="500"/>
                                        <p:tgtEl>
                                          <p:spTgt spid="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900" decel="100000" fill="hold"/>
                                        <p:tgtEl>
                                          <p:spTgt spid="1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5" fill="hold">
                            <p:stCondLst>
                              <p:cond delay="2500"/>
                            </p:stCondLst>
                            <p:childTnLst>
                              <p:par>
                                <p:cTn id="26" presetID="37"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900" decel="100000" fill="hold"/>
                                        <p:tgtEl>
                                          <p:spTgt spid="12"/>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32" fill="hold">
                            <p:stCondLst>
                              <p:cond delay="3500"/>
                            </p:stCondLst>
                            <p:childTnLst>
                              <p:par>
                                <p:cTn id="33" presetID="37"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900" decel="100000" fill="hold"/>
                                        <p:tgtEl>
                                          <p:spTgt spid="1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39" fill="hold">
                            <p:stCondLst>
                              <p:cond delay="4500"/>
                            </p:stCondLst>
                            <p:childTnLst>
                              <p:par>
                                <p:cTn id="40" presetID="37" presetClass="entr" presetSubtype="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900" decel="100000" fill="hold"/>
                                        <p:tgtEl>
                                          <p:spTgt spid="14"/>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46" fill="hold">
                            <p:stCondLst>
                              <p:cond delay="5500"/>
                            </p:stCondLst>
                            <p:childTnLst>
                              <p:par>
                                <p:cTn id="47" presetID="1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p:tgtEl>
                                          <p:spTgt spid="7"/>
                                        </p:tgtEl>
                                        <p:attrNameLst>
                                          <p:attrName>ppt_y</p:attrName>
                                        </p:attrNameLst>
                                      </p:cBhvr>
                                      <p:tavLst>
                                        <p:tav tm="0">
                                          <p:val>
                                            <p:strVal val="#ppt_y+#ppt_h*1.125000"/>
                                          </p:val>
                                        </p:tav>
                                        <p:tav tm="100000">
                                          <p:val>
                                            <p:strVal val="#ppt_y"/>
                                          </p:val>
                                        </p:tav>
                                      </p:tavLst>
                                    </p:anim>
                                    <p:animEffect transition="in" filter="wipe(up)">
                                      <p:cBhvr>
                                        <p:cTn id="50" dur="500"/>
                                        <p:tgtEl>
                                          <p:spTgt spid="7"/>
                                        </p:tgtEl>
                                      </p:cBhvr>
                                    </p:animEffect>
                                  </p:childTnLst>
                                </p:cTn>
                              </p:par>
                            </p:childTnLst>
                          </p:cTn>
                        </p:par>
                        <p:par>
                          <p:cTn id="51" fill="hold">
                            <p:stCondLst>
                              <p:cond delay="6000"/>
                            </p:stCondLst>
                            <p:childTnLst>
                              <p:par>
                                <p:cTn id="52" presetID="22" presetClass="entr" presetSubtype="1"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up)">
                                      <p:cBhvr>
                                        <p:cTn id="54" dur="500"/>
                                        <p:tgtEl>
                                          <p:spTgt spid="8"/>
                                        </p:tgtEl>
                                      </p:cBhvr>
                                    </p:animEffect>
                                  </p:childTnLst>
                                </p:cTn>
                              </p:par>
                            </p:childTnLst>
                          </p:cTn>
                        </p:par>
                        <p:par>
                          <p:cTn id="55" fill="hold">
                            <p:stCondLst>
                              <p:cond delay="6500"/>
                            </p:stCondLst>
                            <p:childTnLst>
                              <p:par>
                                <p:cTn id="56" presetID="12" presetClass="entr" presetSubtype="4"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p:tgtEl>
                                          <p:spTgt spid="27"/>
                                        </p:tgtEl>
                                        <p:attrNameLst>
                                          <p:attrName>ppt_y</p:attrName>
                                        </p:attrNameLst>
                                      </p:cBhvr>
                                      <p:tavLst>
                                        <p:tav tm="0">
                                          <p:val>
                                            <p:strVal val="#ppt_y+#ppt_h*1.125000"/>
                                          </p:val>
                                        </p:tav>
                                        <p:tav tm="100000">
                                          <p:val>
                                            <p:strVal val="#ppt_y"/>
                                          </p:val>
                                        </p:tav>
                                      </p:tavLst>
                                    </p:anim>
                                    <p:animEffect transition="in" filter="wipe(up)">
                                      <p:cBhvr>
                                        <p:cTn id="59" dur="500"/>
                                        <p:tgtEl>
                                          <p:spTgt spid="27"/>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500"/>
                                        <p:tgtEl>
                                          <p:spTgt spid="28"/>
                                        </p:tgtEl>
                                      </p:cBhvr>
                                    </p:animEffect>
                                  </p:childTnLst>
                                </p:cTn>
                              </p:par>
                            </p:childTnLst>
                          </p:cTn>
                        </p:par>
                        <p:par>
                          <p:cTn id="64" fill="hold">
                            <p:stCondLst>
                              <p:cond delay="7500"/>
                            </p:stCondLst>
                            <p:childTnLst>
                              <p:par>
                                <p:cTn id="65" presetID="12" presetClass="entr" presetSubtype="4"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p:tgtEl>
                                          <p:spTgt spid="32"/>
                                        </p:tgtEl>
                                        <p:attrNameLst>
                                          <p:attrName>ppt_y</p:attrName>
                                        </p:attrNameLst>
                                      </p:cBhvr>
                                      <p:tavLst>
                                        <p:tav tm="0">
                                          <p:val>
                                            <p:strVal val="#ppt_y+#ppt_h*1.125000"/>
                                          </p:val>
                                        </p:tav>
                                        <p:tav tm="100000">
                                          <p:val>
                                            <p:strVal val="#ppt_y"/>
                                          </p:val>
                                        </p:tav>
                                      </p:tavLst>
                                    </p:anim>
                                    <p:animEffect transition="in" filter="wipe(up)">
                                      <p:cBhvr>
                                        <p:cTn id="68" dur="500"/>
                                        <p:tgtEl>
                                          <p:spTgt spid="32"/>
                                        </p:tgtEl>
                                      </p:cBhvr>
                                    </p:animEffect>
                                  </p:childTnLst>
                                </p:cTn>
                              </p:par>
                            </p:childTnLst>
                          </p:cTn>
                        </p:par>
                        <p:par>
                          <p:cTn id="69" fill="hold">
                            <p:stCondLst>
                              <p:cond delay="8000"/>
                            </p:stCondLst>
                            <p:childTnLst>
                              <p:par>
                                <p:cTn id="70" presetID="22" presetClass="entr" presetSubtype="1"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childTnLst>
                          </p:cTn>
                        </p:par>
                        <p:par>
                          <p:cTn id="73" fill="hold">
                            <p:stCondLst>
                              <p:cond delay="8500"/>
                            </p:stCondLst>
                            <p:childTnLst>
                              <p:par>
                                <p:cTn id="74" presetID="12" presetClass="entr" presetSubtype="4"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p:tgtEl>
                                          <p:spTgt spid="37"/>
                                        </p:tgtEl>
                                        <p:attrNameLst>
                                          <p:attrName>ppt_y</p:attrName>
                                        </p:attrNameLst>
                                      </p:cBhvr>
                                      <p:tavLst>
                                        <p:tav tm="0">
                                          <p:val>
                                            <p:strVal val="#ppt_y+#ppt_h*1.125000"/>
                                          </p:val>
                                        </p:tav>
                                        <p:tav tm="100000">
                                          <p:val>
                                            <p:strVal val="#ppt_y"/>
                                          </p:val>
                                        </p:tav>
                                      </p:tavLst>
                                    </p:anim>
                                    <p:animEffect transition="in" filter="wipe(up)">
                                      <p:cBhvr>
                                        <p:cTn id="77" dur="500"/>
                                        <p:tgtEl>
                                          <p:spTgt spid="37"/>
                                        </p:tgtEl>
                                      </p:cBhvr>
                                    </p:animEffect>
                                  </p:childTnLst>
                                </p:cTn>
                              </p:par>
                            </p:childTnLst>
                          </p:cTn>
                        </p:par>
                        <p:par>
                          <p:cTn id="78" fill="hold">
                            <p:stCondLst>
                              <p:cond delay="9000"/>
                            </p:stCondLst>
                            <p:childTnLst>
                              <p:par>
                                <p:cTn id="79" presetID="22" presetClass="entr" presetSubtype="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up)">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7" grpId="0"/>
      <p:bldP spid="28" grpId="0"/>
      <p:bldP spid="32" grpId="0"/>
      <p:bldP spid="33" grpId="0"/>
      <p:bldP spid="37" grpId="0"/>
      <p:bldP spid="38" grpId="0"/>
      <p:bldP spid="9" grpId="0"/>
      <p:bldP spid="2"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903990" y="855560"/>
            <a:ext cx="1358730" cy="918102"/>
            <a:chOff x="3696463" y="1140746"/>
            <a:chExt cx="1811640" cy="1224136"/>
          </a:xfrm>
        </p:grpSpPr>
        <p:sp>
          <p:nvSpPr>
            <p:cNvPr id="33" name="五边形 32"/>
            <p:cNvSpPr/>
            <p:nvPr/>
          </p:nvSpPr>
          <p:spPr>
            <a:xfrm rot="16200000">
              <a:off x="3990215" y="846994"/>
              <a:ext cx="1224136" cy="1811640"/>
            </a:xfrm>
            <a:prstGeom prst="homePlate">
              <a:avLst>
                <a:gd name="adj" fmla="val 310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solidFill>
                <a:latin typeface="微软雅黑" panose="020B0503020204020204" pitchFamily="34" charset="-122"/>
                <a:ea typeface="微软雅黑" panose="020B0503020204020204" pitchFamily="34" charset="-122"/>
              </a:endParaRPr>
            </a:p>
          </p:txBody>
        </p:sp>
        <p:sp>
          <p:nvSpPr>
            <p:cNvPr id="34" name="TextBox 4"/>
            <p:cNvSpPr txBox="1"/>
            <p:nvPr/>
          </p:nvSpPr>
          <p:spPr>
            <a:xfrm>
              <a:off x="4139952" y="1644801"/>
              <a:ext cx="1049837" cy="492443"/>
            </a:xfrm>
            <a:prstGeom prst="rect">
              <a:avLst/>
            </a:prstGeom>
            <a:noFill/>
          </p:spPr>
          <p:txBody>
            <a:bodyPr wrap="square" rtlCol="0">
              <a:spAutoFit/>
            </a:bodyPr>
            <a:lstStyle/>
            <a:p>
              <a:pPr algn="ctr"/>
              <a:r>
                <a:rPr lang="en-US" altLang="zh-CN" dirty="0">
                  <a:solidFill>
                    <a:schemeClr val="bg2"/>
                  </a:solidFill>
                  <a:latin typeface="微软雅黑" panose="020B0503020204020204" pitchFamily="34" charset="-122"/>
                  <a:ea typeface="微软雅黑" panose="020B0503020204020204" pitchFamily="34" charset="-122"/>
                </a:rPr>
                <a:t>20%</a:t>
              </a:r>
              <a:endParaRPr lang="zh-CN" altLang="en-US" dirty="0">
                <a:solidFill>
                  <a:schemeClr val="bg2"/>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903990" y="1881674"/>
            <a:ext cx="1358730" cy="1770196"/>
            <a:chOff x="3696464" y="2508898"/>
            <a:chExt cx="1811640" cy="2360261"/>
          </a:xfrm>
        </p:grpSpPr>
        <p:sp>
          <p:nvSpPr>
            <p:cNvPr id="36" name="五边形 35"/>
            <p:cNvSpPr/>
            <p:nvPr/>
          </p:nvSpPr>
          <p:spPr>
            <a:xfrm rot="5400000">
              <a:off x="3422153" y="2783209"/>
              <a:ext cx="2360261" cy="1811640"/>
            </a:xfrm>
            <a:prstGeom prst="homePlate">
              <a:avLst>
                <a:gd name="adj" fmla="val 275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endParaRPr>
            </a:p>
          </p:txBody>
        </p:sp>
        <p:sp>
          <p:nvSpPr>
            <p:cNvPr id="37" name="TextBox 5"/>
            <p:cNvSpPr txBox="1"/>
            <p:nvPr/>
          </p:nvSpPr>
          <p:spPr>
            <a:xfrm>
              <a:off x="4077364" y="2767313"/>
              <a:ext cx="1049837" cy="492443"/>
            </a:xfrm>
            <a:prstGeom prst="rect">
              <a:avLst/>
            </a:prstGeom>
            <a:noFill/>
          </p:spPr>
          <p:txBody>
            <a:bodyPr wrap="square" rtlCol="0">
              <a:spAutoFit/>
            </a:bodyPr>
            <a:lstStyle/>
            <a:p>
              <a:pPr algn="ctr"/>
              <a:r>
                <a:rPr lang="en-US" altLang="zh-CN" dirty="0">
                  <a:solidFill>
                    <a:schemeClr val="bg2"/>
                  </a:solidFill>
                  <a:latin typeface="微软雅黑" panose="020B0503020204020204" pitchFamily="34" charset="-122"/>
                  <a:ea typeface="微软雅黑" panose="020B0503020204020204" pitchFamily="34" charset="-122"/>
                </a:rPr>
                <a:t>80%</a:t>
              </a:r>
              <a:endParaRPr lang="zh-CN" altLang="en-US" dirty="0">
                <a:solidFill>
                  <a:schemeClr val="bg2"/>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3811625" y="2571750"/>
            <a:ext cx="1520749" cy="461665"/>
          </a:xfrm>
          <a:prstGeom prst="rect">
            <a:avLst/>
          </a:prstGeom>
        </p:spPr>
        <p:txBody>
          <a:bodyPr wrap="square">
            <a:spAutoFit/>
          </a:bodyPr>
          <a:lstStyle/>
          <a:p>
            <a:pPr lvl="0" algn="ctr"/>
            <a:r>
              <a:rPr lang="zh-CN" altLang="en-US" sz="1200" dirty="0">
                <a:solidFill>
                  <a:schemeClr val="bg2"/>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2"/>
              </a:solidFill>
              <a:latin typeface="微软雅黑" panose="020B0503020204020204" pitchFamily="34" charset="-122"/>
              <a:ea typeface="微软雅黑" panose="020B0503020204020204" pitchFamily="34" charset="-122"/>
            </a:endParaRPr>
          </a:p>
          <a:p>
            <a:pPr lvl="0" algn="ctr"/>
            <a:r>
              <a:rPr lang="zh-CN" altLang="en-US" sz="1200" dirty="0">
                <a:solidFill>
                  <a:schemeClr val="bg2"/>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2"/>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839144" y="1143085"/>
            <a:ext cx="1689713" cy="307526"/>
            <a:chOff x="928192" y="1524112"/>
            <a:chExt cx="2252950" cy="410035"/>
          </a:xfrm>
        </p:grpSpPr>
        <p:sp>
          <p:nvSpPr>
            <p:cNvPr id="40" name="矩形 3"/>
            <p:cNvSpPr/>
            <p:nvPr/>
          </p:nvSpPr>
          <p:spPr>
            <a:xfrm rot="5400000" flipH="1" flipV="1">
              <a:off x="1849649" y="602655"/>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endParaRPr>
            </a:p>
          </p:txBody>
        </p:sp>
        <p:sp>
          <p:nvSpPr>
            <p:cNvPr id="41" name="TextBox 7"/>
            <p:cNvSpPr txBox="1"/>
            <p:nvPr/>
          </p:nvSpPr>
          <p:spPr>
            <a:xfrm>
              <a:off x="1000201" y="1529076"/>
              <a:ext cx="2108931" cy="400110"/>
            </a:xfrm>
            <a:prstGeom prst="rect">
              <a:avLst/>
            </a:prstGeom>
            <a:noFill/>
          </p:spPr>
          <p:txBody>
            <a:bodyPr wrap="square" rtlCol="0">
              <a:spAutoFit/>
            </a:bodyPr>
            <a:lstStyle/>
            <a:p>
              <a:pPr algn="ctr"/>
              <a:r>
                <a:rPr lang="zh-CN" altLang="en-US" sz="1350" b="1" dirty="0">
                  <a:solidFill>
                    <a:schemeClr val="bg2"/>
                  </a:solidFill>
                  <a:latin typeface="微软雅黑" panose="020B0503020204020204" pitchFamily="34" charset="-122"/>
                  <a:ea typeface="微软雅黑" panose="020B0503020204020204" pitchFamily="34" charset="-122"/>
                </a:rPr>
                <a:t>单击添加标题</a:t>
              </a:r>
            </a:p>
          </p:txBody>
        </p:sp>
      </p:grpSp>
      <p:sp>
        <p:nvSpPr>
          <p:cNvPr id="42" name="矩形 41"/>
          <p:cNvSpPr/>
          <p:nvPr/>
        </p:nvSpPr>
        <p:spPr>
          <a:xfrm>
            <a:off x="1817694" y="1554586"/>
            <a:ext cx="1689711" cy="1754326"/>
          </a:xfrm>
          <a:prstGeom prst="rect">
            <a:avLst/>
          </a:prstGeom>
        </p:spPr>
        <p:txBody>
          <a:bodyPr wrap="square">
            <a:spAutoFit/>
          </a:bodyPr>
          <a:lstStyle/>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p>
        </p:txBody>
      </p:sp>
      <p:sp>
        <p:nvSpPr>
          <p:cNvPr id="43" name="矩形 42"/>
          <p:cNvSpPr/>
          <p:nvPr/>
        </p:nvSpPr>
        <p:spPr>
          <a:xfrm>
            <a:off x="5536844" y="1113588"/>
            <a:ext cx="1689711" cy="1754326"/>
          </a:xfrm>
          <a:prstGeom prst="rect">
            <a:avLst/>
          </a:prstGeom>
        </p:spPr>
        <p:txBody>
          <a:bodyPr wrap="square">
            <a:spAutoFit/>
          </a:bodyPr>
          <a:lstStyle/>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p>
        </p:txBody>
      </p:sp>
      <p:cxnSp>
        <p:nvCxnSpPr>
          <p:cNvPr id="44" name="直接连接符 43"/>
          <p:cNvCxnSpPr/>
          <p:nvPr/>
        </p:nvCxnSpPr>
        <p:spPr>
          <a:xfrm>
            <a:off x="1451647" y="3759882"/>
            <a:ext cx="6252701"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41730" y="3973765"/>
            <a:ext cx="437794" cy="4377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latin typeface="微软雅黑" panose="020B0503020204020204" pitchFamily="34" charset="-122"/>
              <a:ea typeface="微软雅黑" panose="020B0503020204020204" pitchFamily="34" charset="-122"/>
            </a:endParaRPr>
          </a:p>
        </p:txBody>
      </p:sp>
      <p:sp>
        <p:nvSpPr>
          <p:cNvPr id="46" name="Freeform 14"/>
          <p:cNvSpPr>
            <a:spLocks noEditPoints="1"/>
          </p:cNvSpPr>
          <p:nvPr/>
        </p:nvSpPr>
        <p:spPr bwMode="auto">
          <a:xfrm>
            <a:off x="2257873" y="4083918"/>
            <a:ext cx="205508" cy="217487"/>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51437" tIns="25719" rIns="51437" bIns="25719" numCol="1" rtlCol="0" anchor="ctr" anchorCtr="0" compatLnSpc="1"/>
          <a:lstStyle/>
          <a:p>
            <a:pPr defTabSz="462915">
              <a:defRPr/>
            </a:pPr>
            <a:endParaRPr lang="en-US" sz="1275" kern="0" spc="-76" dirty="0">
              <a:solidFill>
                <a:schemeClr val="accent1"/>
              </a:solidFill>
              <a:latin typeface="微软雅黑" panose="020B0503020204020204" pitchFamily="34" charset="-122"/>
              <a:ea typeface="微软雅黑" panose="020B0503020204020204" pitchFamily="34" charset="-122"/>
            </a:endParaRPr>
          </a:p>
        </p:txBody>
      </p:sp>
      <p:sp>
        <p:nvSpPr>
          <p:cNvPr id="47" name="Rectangle 12"/>
          <p:cNvSpPr>
            <a:spLocks noChangeArrowheads="1"/>
          </p:cNvSpPr>
          <p:nvPr/>
        </p:nvSpPr>
        <p:spPr bwMode="auto">
          <a:xfrm>
            <a:off x="2693268" y="3897340"/>
            <a:ext cx="4957074" cy="646331"/>
          </a:xfrm>
          <a:prstGeom prst="rect">
            <a:avLst/>
          </a:prstGeom>
          <a:noFill/>
          <a:ln w="9525" algn="ctr">
            <a:noFill/>
            <a:miter lim="800000"/>
          </a:ln>
        </p:spPr>
        <p:txBody>
          <a:bodyPr wrap="square">
            <a:spAutoFit/>
          </a:bodyPr>
          <a:lstStyle/>
          <a:p>
            <a:pPr indent="-90805" algn="ctr" fontAlgn="base">
              <a:lnSpc>
                <a:spcPct val="150000"/>
              </a:lnSpc>
              <a:spcAft>
                <a:spcPct val="0"/>
              </a:spcAft>
              <a:buClr>
                <a:srgbClr val="1F3F5F"/>
              </a:buClr>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indent="-90805" algn="ctr" fontAlgn="base">
              <a:lnSpc>
                <a:spcPct val="150000"/>
              </a:lnSpc>
              <a:spcAft>
                <a:spcPct val="0"/>
              </a:spcAft>
              <a:buClr>
                <a:srgbClr val="1F3F5F"/>
              </a:buClr>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p>
        </p:txBody>
      </p:sp>
      <p:grpSp>
        <p:nvGrpSpPr>
          <p:cNvPr id="48" name="组合 47"/>
          <p:cNvGrpSpPr/>
          <p:nvPr/>
        </p:nvGrpSpPr>
        <p:grpSpPr>
          <a:xfrm>
            <a:off x="5536845" y="2940018"/>
            <a:ext cx="1689713" cy="307526"/>
            <a:chOff x="5858459" y="3920033"/>
            <a:chExt cx="2252950" cy="410036"/>
          </a:xfrm>
        </p:grpSpPr>
        <p:sp>
          <p:nvSpPr>
            <p:cNvPr id="49" name="矩形 3"/>
            <p:cNvSpPr/>
            <p:nvPr/>
          </p:nvSpPr>
          <p:spPr>
            <a:xfrm rot="16200000" flipV="1">
              <a:off x="6779916" y="2998576"/>
              <a:ext cx="410036"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endParaRPr>
            </a:p>
          </p:txBody>
        </p:sp>
        <p:sp>
          <p:nvSpPr>
            <p:cNvPr id="50" name="TextBox 9"/>
            <p:cNvSpPr txBox="1"/>
            <p:nvPr/>
          </p:nvSpPr>
          <p:spPr>
            <a:xfrm>
              <a:off x="5930468" y="3924993"/>
              <a:ext cx="2108931" cy="400111"/>
            </a:xfrm>
            <a:prstGeom prst="rect">
              <a:avLst/>
            </a:prstGeom>
            <a:noFill/>
          </p:spPr>
          <p:txBody>
            <a:bodyPr wrap="square" rtlCol="0">
              <a:spAutoFit/>
            </a:bodyPr>
            <a:lstStyle/>
            <a:p>
              <a:pPr algn="ctr"/>
              <a:r>
                <a:rPr lang="zh-CN" altLang="en-US" sz="1350" b="1" dirty="0">
                  <a:solidFill>
                    <a:schemeClr val="bg2"/>
                  </a:solidFill>
                  <a:latin typeface="微软雅黑" panose="020B0503020204020204" pitchFamily="34" charset="-122"/>
                  <a:ea typeface="微软雅黑" panose="020B0503020204020204" pitchFamily="34" charset="-122"/>
                </a:rPr>
                <a:t>单击添加标题</a:t>
              </a:r>
            </a:p>
          </p:txBody>
        </p:sp>
      </p:grpSp>
      <p:sp>
        <p:nvSpPr>
          <p:cNvPr id="24" name="矩形 23"/>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25" name="矩形 2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0-#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down)">
                                      <p:cBhvr>
                                        <p:cTn id="31" dur="500"/>
                                        <p:tgtEl>
                                          <p:spTgt spid="43"/>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up)">
                                      <p:cBhvr>
                                        <p:cTn id="4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5" grpId="0" animBg="1"/>
      <p:bldP spid="46" grpId="0" animBg="1"/>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8"/>
          <p:cNvSpPr txBox="1"/>
          <p:nvPr/>
        </p:nvSpPr>
        <p:spPr>
          <a:xfrm>
            <a:off x="2771800" y="2139702"/>
            <a:ext cx="2421641" cy="492443"/>
          </a:xfrm>
          <a:prstGeom prst="rect">
            <a:avLst/>
          </a:prstGeom>
          <a:noFill/>
        </p:spPr>
        <p:txBody>
          <a:bodyPr wrap="square" lIns="0" tIns="0" rIns="0" bIns="0" rtlCol="0">
            <a:spAutoFit/>
          </a:bodyPr>
          <a:lstStyle/>
          <a:p>
            <a:pPr algn="r"/>
            <a:r>
              <a:rPr lang="zh-CN" altLang="en-US" sz="3200" dirty="0" smtClean="0">
                <a:solidFill>
                  <a:schemeClr val="accent1"/>
                </a:solidFill>
                <a:latin typeface="华文隶书" panose="02010800040101010101" pitchFamily="2" charset="-122"/>
                <a:ea typeface="华文隶书" panose="02010800040101010101" pitchFamily="2" charset="-122"/>
                <a:cs typeface="+mn-ea"/>
                <a:sym typeface="+mn-lt"/>
              </a:rPr>
              <a:t>过渡页标题</a:t>
            </a:r>
            <a:r>
              <a:rPr lang="en-US" altLang="zh-CN" sz="3200" dirty="0" smtClean="0">
                <a:solidFill>
                  <a:schemeClr val="accent2"/>
                </a:solidFill>
                <a:latin typeface="华文隶书" panose="02010800040101010101" pitchFamily="2" charset="-122"/>
                <a:ea typeface="华文隶书" panose="02010800040101010101" pitchFamily="2" charset="-122"/>
                <a:cs typeface="+mn-ea"/>
                <a:sym typeface="+mn-lt"/>
              </a:rPr>
              <a:t>04</a:t>
            </a:r>
            <a:endParaRPr lang="zh-CN" altLang="en-US" sz="3200" dirty="0">
              <a:solidFill>
                <a:schemeClr val="accent2"/>
              </a:solidFill>
              <a:latin typeface="华文隶书" panose="02010800040101010101" pitchFamily="2" charset="-122"/>
              <a:ea typeface="华文隶书" panose="02010800040101010101" pitchFamily="2" charset="-122"/>
              <a:cs typeface="+mn-ea"/>
              <a:sym typeface="+mn-lt"/>
            </a:endParaRPr>
          </a:p>
        </p:txBody>
      </p:sp>
      <p:sp>
        <p:nvSpPr>
          <p:cNvPr id="11" name="文本框 10"/>
          <p:cNvSpPr txBox="1"/>
          <p:nvPr/>
        </p:nvSpPr>
        <p:spPr>
          <a:xfrm>
            <a:off x="1187624" y="2643758"/>
            <a:ext cx="4077825" cy="307777"/>
          </a:xfrm>
          <a:prstGeom prst="rect">
            <a:avLst/>
          </a:prstGeom>
          <a:noFill/>
        </p:spPr>
        <p:txBody>
          <a:bodyPr wrap="square" rtlCol="0">
            <a:spAutoFit/>
          </a:bodyPr>
          <a:lstStyle/>
          <a:p>
            <a:pPr algn="r"/>
            <a:r>
              <a:rPr lang="en-US" altLang="zh-CN" sz="700" dirty="0">
                <a:solidFill>
                  <a:schemeClr val="tx2"/>
                </a:solidFill>
              </a:rPr>
              <a:t>Your content to play here, or through your copy, paste in this box, and select only the text. Your content to play here, or through your copy, paste in this box, and select only the text.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853827"/>
            <a:ext cx="1823289" cy="343584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299"/>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4"/>
          <p:cNvSpPr/>
          <p:nvPr/>
        </p:nvSpPr>
        <p:spPr bwMode="auto">
          <a:xfrm rot="13500000">
            <a:off x="2742255" y="2172664"/>
            <a:ext cx="919914" cy="1531358"/>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ln>
          <a:effectLst>
            <a:outerShdw algn="tl" rotWithShape="0">
              <a:srgbClr val="FFFFFF"/>
            </a:outerShdw>
          </a:effectLst>
        </p:spPr>
        <p:txBody>
          <a:bodyPr vert="horz" wrap="square" lIns="98183" tIns="49092" rIns="98183" bIns="49092"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sp>
        <p:nvSpPr>
          <p:cNvPr id="32" name="Freeform 6"/>
          <p:cNvSpPr/>
          <p:nvPr/>
        </p:nvSpPr>
        <p:spPr bwMode="auto">
          <a:xfrm>
            <a:off x="-22870" y="2000289"/>
            <a:ext cx="9395139" cy="2462571"/>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ln>
          <a:effectLst>
            <a:outerShdw algn="tl" rotWithShape="0">
              <a:srgbClr val="FFFFFF"/>
            </a:outerShdw>
          </a:effectLst>
        </p:spPr>
        <p:txBody>
          <a:bodyPr vert="horz" wrap="square" lIns="98183" tIns="49092" rIns="98183" bIns="49092"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sp>
        <p:nvSpPr>
          <p:cNvPr id="33" name="Freeform 13"/>
          <p:cNvSpPr/>
          <p:nvPr/>
        </p:nvSpPr>
        <p:spPr bwMode="auto">
          <a:xfrm>
            <a:off x="5547486" y="3084248"/>
            <a:ext cx="1361105" cy="346388"/>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98183" tIns="49092" rIns="98183" bIns="49092"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grpSp>
        <p:nvGrpSpPr>
          <p:cNvPr id="34" name="Group 19"/>
          <p:cNvGrpSpPr/>
          <p:nvPr/>
        </p:nvGrpSpPr>
        <p:grpSpPr>
          <a:xfrm>
            <a:off x="559226" y="2909854"/>
            <a:ext cx="1517831" cy="958441"/>
            <a:chOff x="552376" y="2667382"/>
            <a:chExt cx="1499240" cy="958587"/>
          </a:xfrm>
        </p:grpSpPr>
        <p:sp>
          <p:nvSpPr>
            <p:cNvPr id="35" name="Rectangle 26"/>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r>
                <a:rPr lang="zh-CN" altLang="en-US" sz="875" dirty="0" smtClean="0">
                  <a:solidFill>
                    <a:schemeClr val="tx2"/>
                  </a:solidFill>
                  <a:latin typeface="微软雅黑" panose="020B0503020204020204" pitchFamily="34" charset="-122"/>
                  <a:ea typeface="微软雅黑" panose="020B0503020204020204" pitchFamily="34" charset="-122"/>
                  <a:cs typeface="Lato Light" charset="0"/>
                  <a:sym typeface="Lato Light" charset="0"/>
                </a:rPr>
                <a:t>。</a:t>
              </a:r>
              <a:endParaRPr 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6"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37" name="Freeform 13"/>
          <p:cNvSpPr/>
          <p:nvPr/>
        </p:nvSpPr>
        <p:spPr bwMode="auto">
          <a:xfrm rot="5910658">
            <a:off x="6141224" y="2006253"/>
            <a:ext cx="1030748" cy="348067"/>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98183" tIns="49092" rIns="98183" bIns="49092"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grpSp>
        <p:nvGrpSpPr>
          <p:cNvPr id="38" name="Group 129"/>
          <p:cNvGrpSpPr/>
          <p:nvPr/>
        </p:nvGrpSpPr>
        <p:grpSpPr>
          <a:xfrm>
            <a:off x="2114720" y="2151508"/>
            <a:ext cx="1379845" cy="852220"/>
            <a:chOff x="696724" y="2667382"/>
            <a:chExt cx="1362945" cy="852351"/>
          </a:xfrm>
        </p:grpSpPr>
        <p:sp>
          <p:nvSpPr>
            <p:cNvPr id="39" name="Rectangle 26"/>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0"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41" name="Group 132"/>
          <p:cNvGrpSpPr/>
          <p:nvPr/>
        </p:nvGrpSpPr>
        <p:grpSpPr>
          <a:xfrm>
            <a:off x="4918723" y="1512873"/>
            <a:ext cx="1379845" cy="867219"/>
            <a:chOff x="696724" y="2667383"/>
            <a:chExt cx="1362945" cy="867352"/>
          </a:xfrm>
        </p:grpSpPr>
        <p:sp>
          <p:nvSpPr>
            <p:cNvPr id="42" name="Rectangle 26"/>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3" name="Rectangle 27"/>
            <p:cNvSpPr/>
            <p:nvPr/>
          </p:nvSpPr>
          <p:spPr bwMode="auto">
            <a:xfrm>
              <a:off x="696724" y="2667383"/>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44" name="Group 135"/>
          <p:cNvGrpSpPr/>
          <p:nvPr/>
        </p:nvGrpSpPr>
        <p:grpSpPr>
          <a:xfrm>
            <a:off x="4412533" y="4292644"/>
            <a:ext cx="1517831" cy="830458"/>
            <a:chOff x="552376" y="2667382"/>
            <a:chExt cx="1499240" cy="830586"/>
          </a:xfrm>
        </p:grpSpPr>
        <p:sp>
          <p:nvSpPr>
            <p:cNvPr id="45" name="Rectangle 26"/>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6"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47" name="Group 138"/>
          <p:cNvGrpSpPr/>
          <p:nvPr/>
        </p:nvGrpSpPr>
        <p:grpSpPr>
          <a:xfrm>
            <a:off x="6216072" y="3834035"/>
            <a:ext cx="1517831" cy="831898"/>
            <a:chOff x="552376" y="2667382"/>
            <a:chExt cx="1499240" cy="832026"/>
          </a:xfrm>
        </p:grpSpPr>
        <p:sp>
          <p:nvSpPr>
            <p:cNvPr id="48" name="Rectangle 26"/>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50" name="Group 141"/>
          <p:cNvGrpSpPr/>
          <p:nvPr/>
        </p:nvGrpSpPr>
        <p:grpSpPr>
          <a:xfrm>
            <a:off x="7349516" y="2456223"/>
            <a:ext cx="1517831" cy="838204"/>
            <a:chOff x="552376" y="2667382"/>
            <a:chExt cx="1499240" cy="838333"/>
          </a:xfrm>
        </p:grpSpPr>
        <p:sp>
          <p:nvSpPr>
            <p:cNvPr id="51" name="Rectangle 26"/>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75" dirty="0">
                <a:solidFill>
                  <a:schemeClr val="tx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2"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b="1" dirty="0">
                <a:solidFill>
                  <a:schemeClr val="tx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53" name="Group 15"/>
          <p:cNvGrpSpPr/>
          <p:nvPr/>
        </p:nvGrpSpPr>
        <p:grpSpPr>
          <a:xfrm>
            <a:off x="6672044" y="3181878"/>
            <a:ext cx="473092" cy="467227"/>
            <a:chOff x="6590322" y="2740893"/>
            <a:chExt cx="467298" cy="467298"/>
          </a:xfrm>
        </p:grpSpPr>
        <p:sp>
          <p:nvSpPr>
            <p:cNvPr id="54"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1"/>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sp>
          <p:nvSpPr>
            <p:cNvPr id="55"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grpSp>
      <p:grpSp>
        <p:nvGrpSpPr>
          <p:cNvPr id="56" name="Group 1"/>
          <p:cNvGrpSpPr/>
          <p:nvPr/>
        </p:nvGrpSpPr>
        <p:grpSpPr>
          <a:xfrm>
            <a:off x="1079303" y="2259794"/>
            <a:ext cx="470773" cy="467227"/>
            <a:chOff x="1066082" y="1818668"/>
            <a:chExt cx="465007" cy="467298"/>
          </a:xfrm>
        </p:grpSpPr>
        <p:sp>
          <p:nvSpPr>
            <p:cNvPr id="57"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sp>
          <p:nvSpPr>
            <p:cNvPr id="58"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grpSp>
      <p:grpSp>
        <p:nvGrpSpPr>
          <p:cNvPr id="59" name="Group 2"/>
          <p:cNvGrpSpPr/>
          <p:nvPr/>
        </p:nvGrpSpPr>
        <p:grpSpPr>
          <a:xfrm>
            <a:off x="3680984" y="2266256"/>
            <a:ext cx="470773" cy="464935"/>
            <a:chOff x="3635896" y="1825130"/>
            <a:chExt cx="465007" cy="465007"/>
          </a:xfrm>
        </p:grpSpPr>
        <p:sp>
          <p:nvSpPr>
            <p:cNvPr id="60"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1"/>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sp>
          <p:nvSpPr>
            <p:cNvPr id="61"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grpSp>
      <p:grpSp>
        <p:nvGrpSpPr>
          <p:cNvPr id="62" name="Group 17"/>
          <p:cNvGrpSpPr/>
          <p:nvPr/>
        </p:nvGrpSpPr>
        <p:grpSpPr>
          <a:xfrm>
            <a:off x="6444316" y="1428830"/>
            <a:ext cx="473092" cy="464935"/>
            <a:chOff x="6365383" y="987574"/>
            <a:chExt cx="467298" cy="465007"/>
          </a:xfrm>
        </p:grpSpPr>
        <p:sp>
          <p:nvSpPr>
            <p:cNvPr id="63"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sp>
          <p:nvSpPr>
            <p:cNvPr id="64"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grpSp>
      <p:grpSp>
        <p:nvGrpSpPr>
          <p:cNvPr id="65" name="Group 3"/>
          <p:cNvGrpSpPr/>
          <p:nvPr/>
        </p:nvGrpSpPr>
        <p:grpSpPr>
          <a:xfrm>
            <a:off x="4830076" y="3531854"/>
            <a:ext cx="470773" cy="469518"/>
            <a:chOff x="4770914" y="3090921"/>
            <a:chExt cx="465007" cy="469589"/>
          </a:xfrm>
        </p:grpSpPr>
        <p:sp>
          <p:nvSpPr>
            <p:cNvPr id="66"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sp>
          <p:nvSpPr>
            <p:cNvPr id="67"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grpSp>
      <p:grpSp>
        <p:nvGrpSpPr>
          <p:cNvPr id="68" name="Group 18"/>
          <p:cNvGrpSpPr/>
          <p:nvPr/>
        </p:nvGrpSpPr>
        <p:grpSpPr>
          <a:xfrm>
            <a:off x="7948130" y="1779732"/>
            <a:ext cx="473092" cy="467227"/>
            <a:chOff x="7850778" y="1338532"/>
            <a:chExt cx="467298" cy="467298"/>
          </a:xfrm>
        </p:grpSpPr>
        <p:sp>
          <p:nvSpPr>
            <p:cNvPr id="69"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1"/>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sp>
          <p:nvSpPr>
            <p:cNvPr id="70"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chemeClr val="tx2"/>
                </a:solidFill>
                <a:latin typeface="微软雅黑" panose="020B0503020204020204" pitchFamily="34" charset="-122"/>
                <a:ea typeface="微软雅黑" panose="020B0503020204020204" pitchFamily="34" charset="-122"/>
                <a:sym typeface="Gill Sans" charset="0"/>
              </a:endParaRPr>
            </a:p>
          </p:txBody>
        </p:sp>
      </p:grpSp>
      <p:sp>
        <p:nvSpPr>
          <p:cNvPr id="71" name="矩形 70"/>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74" name="矩形 73"/>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500" fill="hold"/>
                                        <p:tgtEl>
                                          <p:spTgt spid="56"/>
                                        </p:tgtEl>
                                        <p:attrNameLst>
                                          <p:attrName>ppt_w</p:attrName>
                                        </p:attrNameLst>
                                      </p:cBhvr>
                                      <p:tavLst>
                                        <p:tav tm="0">
                                          <p:val>
                                            <p:fltVal val="0"/>
                                          </p:val>
                                        </p:tav>
                                        <p:tav tm="100000">
                                          <p:val>
                                            <p:strVal val="#ppt_w"/>
                                          </p:val>
                                        </p:tav>
                                      </p:tavLst>
                                    </p:anim>
                                    <p:anim calcmode="lin" valueType="num">
                                      <p:cBhvr>
                                        <p:cTn id="12" dur="500" fill="hold"/>
                                        <p:tgtEl>
                                          <p:spTgt spid="56"/>
                                        </p:tgtEl>
                                        <p:attrNameLst>
                                          <p:attrName>ppt_h</p:attrName>
                                        </p:attrNameLst>
                                      </p:cBhvr>
                                      <p:tavLst>
                                        <p:tav tm="0">
                                          <p:val>
                                            <p:fltVal val="0"/>
                                          </p:val>
                                        </p:tav>
                                        <p:tav tm="100000">
                                          <p:val>
                                            <p:strVal val="#ppt_h"/>
                                          </p:val>
                                        </p:tav>
                                      </p:tavLst>
                                    </p:anim>
                                    <p:animEffect transition="in" filter="fade">
                                      <p:cBhvr>
                                        <p:cTn id="13" dur="500"/>
                                        <p:tgtEl>
                                          <p:spTgt spid="5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p:cTn id="35" dur="500" fill="hold"/>
                                        <p:tgtEl>
                                          <p:spTgt spid="65"/>
                                        </p:tgtEl>
                                        <p:attrNameLst>
                                          <p:attrName>ppt_w</p:attrName>
                                        </p:attrNameLst>
                                      </p:cBhvr>
                                      <p:tavLst>
                                        <p:tav tm="0">
                                          <p:val>
                                            <p:fltVal val="0"/>
                                          </p:val>
                                        </p:tav>
                                        <p:tav tm="100000">
                                          <p:val>
                                            <p:strVal val="#ppt_w"/>
                                          </p:val>
                                        </p:tav>
                                      </p:tavLst>
                                    </p:anim>
                                    <p:anim calcmode="lin" valueType="num">
                                      <p:cBhvr>
                                        <p:cTn id="36" dur="500" fill="hold"/>
                                        <p:tgtEl>
                                          <p:spTgt spid="65"/>
                                        </p:tgtEl>
                                        <p:attrNameLst>
                                          <p:attrName>ppt_h</p:attrName>
                                        </p:attrNameLst>
                                      </p:cBhvr>
                                      <p:tavLst>
                                        <p:tav tm="0">
                                          <p:val>
                                            <p:fltVal val="0"/>
                                          </p:val>
                                        </p:tav>
                                        <p:tav tm="100000">
                                          <p:val>
                                            <p:strVal val="#ppt_h"/>
                                          </p:val>
                                        </p:tav>
                                      </p:tavLst>
                                    </p:anim>
                                    <p:animEffect transition="in" filter="fade">
                                      <p:cBhvr>
                                        <p:cTn id="37" dur="500"/>
                                        <p:tgtEl>
                                          <p:spTgt spid="65"/>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00"/>
                                        <p:tgtEl>
                                          <p:spTgt spid="44"/>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ppt_w</p:attrName>
                                        </p:attrNameLst>
                                      </p:cBhvr>
                                      <p:tavLst>
                                        <p:tav tm="0">
                                          <p:val>
                                            <p:fltVal val="0"/>
                                          </p:val>
                                        </p:tav>
                                        <p:tav tm="100000">
                                          <p:val>
                                            <p:strVal val="#ppt_w"/>
                                          </p:val>
                                        </p:tav>
                                      </p:tavLst>
                                    </p:anim>
                                    <p:anim calcmode="lin" valueType="num">
                                      <p:cBhvr>
                                        <p:cTn id="50" dur="500" fill="hold"/>
                                        <p:tgtEl>
                                          <p:spTgt spid="53"/>
                                        </p:tgtEl>
                                        <p:attrNameLst>
                                          <p:attrName>ppt_h</p:attrName>
                                        </p:attrNameLst>
                                      </p:cBhvr>
                                      <p:tavLst>
                                        <p:tav tm="0">
                                          <p:val>
                                            <p:fltVal val="0"/>
                                          </p:val>
                                        </p:tav>
                                        <p:tav tm="100000">
                                          <p:val>
                                            <p:strVal val="#ppt_h"/>
                                          </p:val>
                                        </p:tav>
                                      </p:tavLst>
                                    </p:anim>
                                    <p:animEffect transition="in" filter="fade">
                                      <p:cBhvr>
                                        <p:cTn id="51" dur="500"/>
                                        <p:tgtEl>
                                          <p:spTgt spid="53"/>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down)">
                                      <p:cBhvr>
                                        <p:cTn id="59" dur="500"/>
                                        <p:tgtEl>
                                          <p:spTgt spid="3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p:cTn id="63" dur="500" fill="hold"/>
                                        <p:tgtEl>
                                          <p:spTgt spid="62"/>
                                        </p:tgtEl>
                                        <p:attrNameLst>
                                          <p:attrName>ppt_w</p:attrName>
                                        </p:attrNameLst>
                                      </p:cBhvr>
                                      <p:tavLst>
                                        <p:tav tm="0">
                                          <p:val>
                                            <p:fltVal val="0"/>
                                          </p:val>
                                        </p:tav>
                                        <p:tav tm="100000">
                                          <p:val>
                                            <p:strVal val="#ppt_w"/>
                                          </p:val>
                                        </p:tav>
                                      </p:tavLst>
                                    </p:anim>
                                    <p:anim calcmode="lin" valueType="num">
                                      <p:cBhvr>
                                        <p:cTn id="64" dur="500" fill="hold"/>
                                        <p:tgtEl>
                                          <p:spTgt spid="62"/>
                                        </p:tgtEl>
                                        <p:attrNameLst>
                                          <p:attrName>ppt_h</p:attrName>
                                        </p:attrNameLst>
                                      </p:cBhvr>
                                      <p:tavLst>
                                        <p:tav tm="0">
                                          <p:val>
                                            <p:fltVal val="0"/>
                                          </p:val>
                                        </p:tav>
                                        <p:tav tm="100000">
                                          <p:val>
                                            <p:strVal val="#ppt_h"/>
                                          </p:val>
                                        </p:tav>
                                      </p:tavLst>
                                    </p:anim>
                                    <p:animEffect transition="in" filter="fade">
                                      <p:cBhvr>
                                        <p:cTn id="65" dur="500"/>
                                        <p:tgtEl>
                                          <p:spTgt spid="62"/>
                                        </p:tgtEl>
                                      </p:cBhvr>
                                    </p:animEffect>
                                  </p:childTnLst>
                                </p:cTn>
                              </p:par>
                            </p:childTnLst>
                          </p:cTn>
                        </p:par>
                        <p:par>
                          <p:cTn id="66" fill="hold">
                            <p:stCondLst>
                              <p:cond delay="6500"/>
                            </p:stCondLst>
                            <p:childTnLst>
                              <p:par>
                                <p:cTn id="67" presetID="22" presetClass="entr" presetSubtype="1"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up)">
                                      <p:cBhvr>
                                        <p:cTn id="69" dur="500"/>
                                        <p:tgtEl>
                                          <p:spTgt spid="41"/>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p:cTn id="73" dur="500" fill="hold"/>
                                        <p:tgtEl>
                                          <p:spTgt spid="68"/>
                                        </p:tgtEl>
                                        <p:attrNameLst>
                                          <p:attrName>ppt_w</p:attrName>
                                        </p:attrNameLst>
                                      </p:cBhvr>
                                      <p:tavLst>
                                        <p:tav tm="0">
                                          <p:val>
                                            <p:fltVal val="0"/>
                                          </p:val>
                                        </p:tav>
                                        <p:tav tm="100000">
                                          <p:val>
                                            <p:strVal val="#ppt_w"/>
                                          </p:val>
                                        </p:tav>
                                      </p:tavLst>
                                    </p:anim>
                                    <p:anim calcmode="lin" valueType="num">
                                      <p:cBhvr>
                                        <p:cTn id="74" dur="500" fill="hold"/>
                                        <p:tgtEl>
                                          <p:spTgt spid="68"/>
                                        </p:tgtEl>
                                        <p:attrNameLst>
                                          <p:attrName>ppt_h</p:attrName>
                                        </p:attrNameLst>
                                      </p:cBhvr>
                                      <p:tavLst>
                                        <p:tav tm="0">
                                          <p:val>
                                            <p:fltVal val="0"/>
                                          </p:val>
                                        </p:tav>
                                        <p:tav tm="100000">
                                          <p:val>
                                            <p:strVal val="#ppt_h"/>
                                          </p:val>
                                        </p:tav>
                                      </p:tavLst>
                                    </p:anim>
                                    <p:animEffect transition="in" filter="fade">
                                      <p:cBhvr>
                                        <p:cTn id="75" dur="500"/>
                                        <p:tgtEl>
                                          <p:spTgt spid="68"/>
                                        </p:tgtEl>
                                      </p:cBhvr>
                                    </p:animEffect>
                                  </p:childTnLst>
                                </p:cTn>
                              </p:par>
                            </p:childTnLst>
                          </p:cTn>
                        </p:par>
                        <p:par>
                          <p:cTn id="76" fill="hold">
                            <p:stCondLst>
                              <p:cond delay="7500"/>
                            </p:stCondLst>
                            <p:childTnLst>
                              <p:par>
                                <p:cTn id="77" presetID="22" presetClass="entr" presetSubtype="1"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up)">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12"/>
          <p:cNvSpPr/>
          <p:nvPr/>
        </p:nvSpPr>
        <p:spPr bwMode="auto">
          <a:xfrm>
            <a:off x="4616546" y="2804440"/>
            <a:ext cx="1417305" cy="1423494"/>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chemeClr val="accent2"/>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52" name="Freeform 13"/>
          <p:cNvSpPr/>
          <p:nvPr/>
        </p:nvSpPr>
        <p:spPr bwMode="auto">
          <a:xfrm>
            <a:off x="3110149" y="2804440"/>
            <a:ext cx="1417305" cy="1423494"/>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2"/>
          </a:solid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53" name="Freeform 14"/>
          <p:cNvSpPr/>
          <p:nvPr/>
        </p:nvSpPr>
        <p:spPr bwMode="auto">
          <a:xfrm>
            <a:off x="4616546" y="1297732"/>
            <a:ext cx="1417305" cy="1420401"/>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1"/>
          </a:solid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54" name="Freeform 15"/>
          <p:cNvSpPr/>
          <p:nvPr/>
        </p:nvSpPr>
        <p:spPr bwMode="auto">
          <a:xfrm>
            <a:off x="3110149" y="1297732"/>
            <a:ext cx="1417305" cy="1420401"/>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chemeClr val="accent1"/>
          </a:solid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55" name="Freeform 16"/>
          <p:cNvSpPr/>
          <p:nvPr/>
        </p:nvSpPr>
        <p:spPr bwMode="auto">
          <a:xfrm>
            <a:off x="4187053" y="2374636"/>
            <a:ext cx="340401" cy="343497"/>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bg1"/>
          </a:solidFill>
          <a:ln>
            <a:noFill/>
          </a:ln>
        </p:spPr>
        <p:txBody>
          <a:bodyPr vert="horz" wrap="square" lIns="91440" tIns="45720" rIns="91440" bIns="45720" numCol="1" anchor="t" anchorCtr="0" compatLnSpc="1"/>
          <a:lstStyle/>
          <a:p>
            <a:pPr algn="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6" name="Freeform 17"/>
          <p:cNvSpPr/>
          <p:nvPr/>
        </p:nvSpPr>
        <p:spPr bwMode="auto">
          <a:xfrm>
            <a:off x="4616545" y="2374636"/>
            <a:ext cx="340401" cy="343497"/>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a typeface="微软雅黑" panose="020B0503020204020204" pitchFamily="34" charset="-122"/>
            </a:endParaRPr>
          </a:p>
        </p:txBody>
      </p:sp>
      <p:sp>
        <p:nvSpPr>
          <p:cNvPr id="57" name="Freeform 18"/>
          <p:cNvSpPr/>
          <p:nvPr/>
        </p:nvSpPr>
        <p:spPr bwMode="auto">
          <a:xfrm>
            <a:off x="4187053" y="2804440"/>
            <a:ext cx="340401" cy="34349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a typeface="微软雅黑" panose="020B0503020204020204" pitchFamily="34" charset="-122"/>
            </a:endParaRPr>
          </a:p>
        </p:txBody>
      </p:sp>
      <p:sp>
        <p:nvSpPr>
          <p:cNvPr id="58" name="Freeform 19"/>
          <p:cNvSpPr/>
          <p:nvPr/>
        </p:nvSpPr>
        <p:spPr bwMode="auto">
          <a:xfrm>
            <a:off x="4616545" y="2804440"/>
            <a:ext cx="340401" cy="34349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a typeface="微软雅黑" panose="020B0503020204020204" pitchFamily="34" charset="-122"/>
            </a:endParaRPr>
          </a:p>
        </p:txBody>
      </p:sp>
      <p:sp>
        <p:nvSpPr>
          <p:cNvPr id="59" name="矩形 58"/>
          <p:cNvSpPr/>
          <p:nvPr/>
        </p:nvSpPr>
        <p:spPr>
          <a:xfrm>
            <a:off x="4348245" y="2467384"/>
            <a:ext cx="117593" cy="215444"/>
          </a:xfrm>
          <a:prstGeom prst="rect">
            <a:avLst/>
          </a:prstGeom>
        </p:spPr>
        <p:txBody>
          <a:bodyPr wrap="square" lIns="0" tIns="0" rIns="0" bIns="0">
            <a:spAutoFit/>
          </a:bodyPr>
          <a:lstStyle/>
          <a:p>
            <a:pPr algn="r"/>
            <a:r>
              <a:rPr lang="en-US" altLang="zh-CN" sz="1400" dirty="0">
                <a:solidFill>
                  <a:schemeClr val="tx2"/>
                </a:solidFill>
                <a:latin typeface="微软雅黑" panose="020B0503020204020204" pitchFamily="34" charset="-122"/>
                <a:ea typeface="微软雅黑" panose="020B0503020204020204" pitchFamily="34" charset="-122"/>
              </a:rPr>
              <a:t>1</a:t>
            </a:r>
            <a:endParaRPr lang="zh-CN" altLang="en-US" sz="1400" dirty="0">
              <a:solidFill>
                <a:schemeClr val="tx2"/>
              </a:solidFill>
              <a:latin typeface="微软雅黑" panose="020B0503020204020204" pitchFamily="34" charset="-122"/>
              <a:ea typeface="微软雅黑" panose="020B0503020204020204" pitchFamily="34" charset="-122"/>
            </a:endParaRPr>
          </a:p>
        </p:txBody>
      </p:sp>
      <p:sp>
        <p:nvSpPr>
          <p:cNvPr id="77" name="矩形 76"/>
          <p:cNvSpPr/>
          <p:nvPr/>
        </p:nvSpPr>
        <p:spPr>
          <a:xfrm>
            <a:off x="4669632" y="2467384"/>
            <a:ext cx="117593" cy="215444"/>
          </a:xfrm>
          <a:prstGeom prst="rect">
            <a:avLst/>
          </a:prstGeom>
        </p:spPr>
        <p:txBody>
          <a:bodyPr wrap="square" lIns="0" tIns="0" rIns="0" bIns="0">
            <a:spAutoFit/>
          </a:bodyPr>
          <a:lstStyle/>
          <a:p>
            <a:pPr algn="r"/>
            <a:r>
              <a:rPr lang="en-US" altLang="zh-CN" sz="1400" dirty="0" smtClean="0">
                <a:solidFill>
                  <a:schemeClr val="tx2"/>
                </a:solidFill>
                <a:latin typeface="微软雅黑" panose="020B0503020204020204" pitchFamily="34" charset="-122"/>
                <a:ea typeface="微软雅黑" panose="020B0503020204020204" pitchFamily="34" charset="-122"/>
              </a:rPr>
              <a:t>2</a:t>
            </a:r>
            <a:endParaRPr lang="zh-CN" altLang="en-US" sz="1400" dirty="0">
              <a:solidFill>
                <a:schemeClr val="tx2"/>
              </a:solidFill>
              <a:latin typeface="微软雅黑" panose="020B0503020204020204" pitchFamily="34" charset="-122"/>
              <a:ea typeface="微软雅黑" panose="020B0503020204020204" pitchFamily="34" charset="-122"/>
            </a:endParaRPr>
          </a:p>
        </p:txBody>
      </p:sp>
      <p:sp>
        <p:nvSpPr>
          <p:cNvPr id="78" name="矩形 77"/>
          <p:cNvSpPr/>
          <p:nvPr/>
        </p:nvSpPr>
        <p:spPr>
          <a:xfrm>
            <a:off x="4348244" y="2821676"/>
            <a:ext cx="117594" cy="215444"/>
          </a:xfrm>
          <a:prstGeom prst="rect">
            <a:avLst/>
          </a:prstGeom>
        </p:spPr>
        <p:txBody>
          <a:bodyPr wrap="square" lIns="0" tIns="0" rIns="0" bIns="0">
            <a:spAutoFit/>
          </a:bodyPr>
          <a:lstStyle/>
          <a:p>
            <a:pPr algn="r"/>
            <a:r>
              <a:rPr lang="en-US" altLang="zh-CN" sz="1400" dirty="0" smtClean="0">
                <a:solidFill>
                  <a:schemeClr val="tx2"/>
                </a:solidFill>
                <a:latin typeface="微软雅黑" panose="020B0503020204020204" pitchFamily="34" charset="-122"/>
                <a:ea typeface="微软雅黑" panose="020B0503020204020204" pitchFamily="34" charset="-122"/>
              </a:rPr>
              <a:t>3</a:t>
            </a:r>
            <a:endParaRPr lang="zh-CN" altLang="en-US" sz="1400" dirty="0">
              <a:solidFill>
                <a:schemeClr val="tx2"/>
              </a:solidFill>
              <a:latin typeface="微软雅黑" panose="020B0503020204020204" pitchFamily="34" charset="-122"/>
              <a:ea typeface="微软雅黑" panose="020B0503020204020204" pitchFamily="34" charset="-122"/>
            </a:endParaRPr>
          </a:p>
        </p:txBody>
      </p:sp>
      <p:sp>
        <p:nvSpPr>
          <p:cNvPr id="79" name="矩形 78"/>
          <p:cNvSpPr/>
          <p:nvPr/>
        </p:nvSpPr>
        <p:spPr>
          <a:xfrm>
            <a:off x="4669632" y="2821677"/>
            <a:ext cx="117593" cy="215444"/>
          </a:xfrm>
          <a:prstGeom prst="rect">
            <a:avLst/>
          </a:prstGeom>
        </p:spPr>
        <p:txBody>
          <a:bodyPr wrap="square" lIns="0" tIns="0" rIns="0" bIns="0">
            <a:spAutoFit/>
          </a:bodyPr>
          <a:lstStyle/>
          <a:p>
            <a:pPr algn="r"/>
            <a:r>
              <a:rPr lang="en-US" altLang="zh-CN" sz="1400" dirty="0" smtClean="0">
                <a:solidFill>
                  <a:schemeClr val="tx2"/>
                </a:solidFill>
                <a:latin typeface="微软雅黑" panose="020B0503020204020204" pitchFamily="34" charset="-122"/>
                <a:ea typeface="微软雅黑" panose="020B0503020204020204" pitchFamily="34" charset="-122"/>
              </a:rPr>
              <a:t>4</a:t>
            </a:r>
            <a:endParaRPr lang="zh-CN" altLang="en-US" sz="1400" dirty="0">
              <a:solidFill>
                <a:schemeClr val="tx2"/>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755650" y="1615517"/>
            <a:ext cx="212975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2"/>
                </a:solidFill>
                <a:ea typeface="微软雅黑" panose="020B0503020204020204" pitchFamily="34" charset="-122"/>
              </a:rPr>
              <a:t>点击输入简要文字内容，文字内容需概括精炼，不用多余的文字修饰，言简意赅的说明分项内容</a:t>
            </a:r>
            <a:r>
              <a:rPr lang="en-US" altLang="zh-CN" dirty="0">
                <a:solidFill>
                  <a:schemeClr val="tx2"/>
                </a:solidFill>
                <a:ea typeface="微软雅黑" panose="020B0503020204020204" pitchFamily="34" charset="-122"/>
              </a:rPr>
              <a:t>……</a:t>
            </a:r>
          </a:p>
        </p:txBody>
      </p:sp>
      <p:sp>
        <p:nvSpPr>
          <p:cNvPr id="81" name="TextBox 80"/>
          <p:cNvSpPr txBox="1"/>
          <p:nvPr/>
        </p:nvSpPr>
        <p:spPr>
          <a:xfrm>
            <a:off x="3369723" y="1615517"/>
            <a:ext cx="898156" cy="784830"/>
          </a:xfrm>
          <a:prstGeom prst="rect">
            <a:avLst/>
          </a:prstGeom>
          <a:noFill/>
        </p:spPr>
        <p:txBody>
          <a:bodyPr wrap="square" lIns="0" rIns="0" bIns="0"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4891789" y="1615517"/>
            <a:ext cx="866818" cy="784830"/>
          </a:xfrm>
          <a:prstGeom prst="rect">
            <a:avLst/>
          </a:prstGeom>
          <a:noFill/>
        </p:spPr>
        <p:txBody>
          <a:bodyPr wrap="square" lIns="0" rIns="0" bIns="0"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83" name="TextBox 82"/>
          <p:cNvSpPr txBox="1"/>
          <p:nvPr/>
        </p:nvSpPr>
        <p:spPr>
          <a:xfrm>
            <a:off x="3380838" y="3123772"/>
            <a:ext cx="875926" cy="784830"/>
          </a:xfrm>
          <a:prstGeom prst="rect">
            <a:avLst/>
          </a:prstGeom>
          <a:noFill/>
        </p:spPr>
        <p:txBody>
          <a:bodyPr wrap="square" lIns="0" rIns="0" bIns="0"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84" name="TextBox 83"/>
          <p:cNvSpPr txBox="1"/>
          <p:nvPr/>
        </p:nvSpPr>
        <p:spPr>
          <a:xfrm>
            <a:off x="4891789" y="3123772"/>
            <a:ext cx="866818" cy="784830"/>
          </a:xfrm>
          <a:prstGeom prst="rect">
            <a:avLst/>
          </a:prstGeom>
          <a:noFill/>
        </p:spPr>
        <p:txBody>
          <a:bodyPr wrap="square" lIns="0" rIns="0" bIns="0"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85" name="TextBox 84"/>
          <p:cNvSpPr txBox="1"/>
          <p:nvPr/>
        </p:nvSpPr>
        <p:spPr>
          <a:xfrm>
            <a:off x="6300192" y="1615517"/>
            <a:ext cx="212975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2"/>
                </a:solidFill>
                <a:ea typeface="微软雅黑" panose="020B0503020204020204" pitchFamily="34" charset="-122"/>
              </a:rPr>
              <a:t>点击输入简要文字内容，文字内容需概括精炼，不用多余的文字修饰，言简意赅的说明分项内容</a:t>
            </a:r>
            <a:r>
              <a:rPr lang="en-US" altLang="zh-CN" dirty="0">
                <a:solidFill>
                  <a:schemeClr val="tx2"/>
                </a:solidFill>
                <a:ea typeface="微软雅黑" panose="020B0503020204020204" pitchFamily="34" charset="-122"/>
              </a:rPr>
              <a:t>……</a:t>
            </a:r>
          </a:p>
        </p:txBody>
      </p:sp>
      <p:sp>
        <p:nvSpPr>
          <p:cNvPr id="86" name="TextBox 85"/>
          <p:cNvSpPr txBox="1"/>
          <p:nvPr/>
        </p:nvSpPr>
        <p:spPr>
          <a:xfrm>
            <a:off x="821584" y="3216105"/>
            <a:ext cx="206989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2"/>
                </a:solidFill>
                <a:ea typeface="微软雅黑" panose="020B0503020204020204" pitchFamily="34" charset="-122"/>
              </a:rPr>
              <a:t>点击输入简要文字内容，文字内容需概括精炼，不用多余的文字修饰，言简意赅的说明分项内容</a:t>
            </a:r>
            <a:r>
              <a:rPr lang="en-US" altLang="zh-CN" dirty="0">
                <a:solidFill>
                  <a:schemeClr val="tx2"/>
                </a:solidFill>
                <a:ea typeface="微软雅黑" panose="020B0503020204020204" pitchFamily="34" charset="-122"/>
              </a:rPr>
              <a:t>……</a:t>
            </a:r>
          </a:p>
        </p:txBody>
      </p:sp>
      <p:sp>
        <p:nvSpPr>
          <p:cNvPr id="87" name="TextBox 86"/>
          <p:cNvSpPr txBox="1"/>
          <p:nvPr/>
        </p:nvSpPr>
        <p:spPr>
          <a:xfrm>
            <a:off x="6300192" y="3216105"/>
            <a:ext cx="212975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2"/>
                </a:solidFill>
                <a:ea typeface="微软雅黑" panose="020B0503020204020204" pitchFamily="34" charset="-122"/>
              </a:rPr>
              <a:t>点击输入简要文字内容，文字内容需概括精炼，不用多余的文字修饰，言简意赅的说明分项内容</a:t>
            </a:r>
            <a:r>
              <a:rPr lang="en-US" altLang="zh-CN" dirty="0">
                <a:solidFill>
                  <a:schemeClr val="tx2"/>
                </a:solidFill>
                <a:ea typeface="微软雅黑" panose="020B0503020204020204" pitchFamily="34" charset="-122"/>
              </a:rPr>
              <a:t>……</a:t>
            </a:r>
          </a:p>
        </p:txBody>
      </p:sp>
      <p:sp>
        <p:nvSpPr>
          <p:cNvPr id="25" name="矩形 24"/>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26" name="矩形 25"/>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repeatCount="2000" fill="hold" grpId="0"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400" fill="hold"/>
                                        <p:tgtEl>
                                          <p:spTgt spid="81"/>
                                        </p:tgtEl>
                                        <p:attrNameLst>
                                          <p:attrName>ppt_w</p:attrName>
                                        </p:attrNameLst>
                                      </p:cBhvr>
                                      <p:tavLst>
                                        <p:tav tm="0">
                                          <p:val>
                                            <p:fltVal val="0"/>
                                          </p:val>
                                        </p:tav>
                                        <p:tav tm="100000">
                                          <p:val>
                                            <p:strVal val="#ppt_w"/>
                                          </p:val>
                                        </p:tav>
                                      </p:tavLst>
                                    </p:anim>
                                    <p:anim calcmode="lin" valueType="num">
                                      <p:cBhvr>
                                        <p:cTn id="8" dur="400" fill="hold"/>
                                        <p:tgtEl>
                                          <p:spTgt spid="81"/>
                                        </p:tgtEl>
                                        <p:attrNameLst>
                                          <p:attrName>ppt_h</p:attrName>
                                        </p:attrNameLst>
                                      </p:cBhvr>
                                      <p:tavLst>
                                        <p:tav tm="0">
                                          <p:val>
                                            <p:fltVal val="0"/>
                                          </p:val>
                                        </p:tav>
                                        <p:tav tm="100000">
                                          <p:val>
                                            <p:strVal val="#ppt_h"/>
                                          </p:val>
                                        </p:tav>
                                      </p:tavLst>
                                    </p:anim>
                                    <p:animEffect transition="in" filter="fade">
                                      <p:cBhvr>
                                        <p:cTn id="9" dur="400"/>
                                        <p:tgtEl>
                                          <p:spTgt spid="81"/>
                                        </p:tgtEl>
                                      </p:cBhvr>
                                    </p:animEffect>
                                    <p:anim calcmode="lin" valueType="num">
                                      <p:cBhvr>
                                        <p:cTn id="10" dur="400" fill="hold"/>
                                        <p:tgtEl>
                                          <p:spTgt spid="81"/>
                                        </p:tgtEl>
                                        <p:attrNameLst>
                                          <p:attrName>ppt_x</p:attrName>
                                        </p:attrNameLst>
                                      </p:cBhvr>
                                      <p:tavLst>
                                        <p:tav tm="0">
                                          <p:val>
                                            <p:fltVal val="0.5"/>
                                          </p:val>
                                        </p:tav>
                                        <p:tav tm="100000">
                                          <p:val>
                                            <p:strVal val="#ppt_x"/>
                                          </p:val>
                                        </p:tav>
                                      </p:tavLst>
                                    </p:anim>
                                    <p:anim calcmode="lin" valueType="num">
                                      <p:cBhvr>
                                        <p:cTn id="11" dur="400" fill="hold"/>
                                        <p:tgtEl>
                                          <p:spTgt spid="81"/>
                                        </p:tgtEl>
                                        <p:attrNameLst>
                                          <p:attrName>ppt_y</p:attrName>
                                        </p:attrNameLst>
                                      </p:cBhvr>
                                      <p:tavLst>
                                        <p:tav tm="0">
                                          <p:val>
                                            <p:fltVal val="0.5"/>
                                          </p:val>
                                        </p:tav>
                                        <p:tav tm="100000">
                                          <p:val>
                                            <p:strVal val="#ppt_y"/>
                                          </p:val>
                                        </p:tav>
                                      </p:tavLst>
                                    </p:anim>
                                  </p:childTnLst>
                                </p:cTn>
                              </p:par>
                              <p:par>
                                <p:cTn id="12" presetID="53" presetClass="entr" presetSubtype="528" repeatCount="2000"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p:cTn id="14" dur="400" fill="hold"/>
                                        <p:tgtEl>
                                          <p:spTgt spid="54"/>
                                        </p:tgtEl>
                                        <p:attrNameLst>
                                          <p:attrName>ppt_w</p:attrName>
                                        </p:attrNameLst>
                                      </p:cBhvr>
                                      <p:tavLst>
                                        <p:tav tm="0">
                                          <p:val>
                                            <p:fltVal val="0"/>
                                          </p:val>
                                        </p:tav>
                                        <p:tav tm="100000">
                                          <p:val>
                                            <p:strVal val="#ppt_w"/>
                                          </p:val>
                                        </p:tav>
                                      </p:tavLst>
                                    </p:anim>
                                    <p:anim calcmode="lin" valueType="num">
                                      <p:cBhvr>
                                        <p:cTn id="15" dur="400" fill="hold"/>
                                        <p:tgtEl>
                                          <p:spTgt spid="54"/>
                                        </p:tgtEl>
                                        <p:attrNameLst>
                                          <p:attrName>ppt_h</p:attrName>
                                        </p:attrNameLst>
                                      </p:cBhvr>
                                      <p:tavLst>
                                        <p:tav tm="0">
                                          <p:val>
                                            <p:fltVal val="0"/>
                                          </p:val>
                                        </p:tav>
                                        <p:tav tm="100000">
                                          <p:val>
                                            <p:strVal val="#ppt_h"/>
                                          </p:val>
                                        </p:tav>
                                      </p:tavLst>
                                    </p:anim>
                                    <p:animEffect transition="in" filter="fade">
                                      <p:cBhvr>
                                        <p:cTn id="16" dur="400"/>
                                        <p:tgtEl>
                                          <p:spTgt spid="54"/>
                                        </p:tgtEl>
                                      </p:cBhvr>
                                    </p:animEffect>
                                    <p:anim calcmode="lin" valueType="num">
                                      <p:cBhvr>
                                        <p:cTn id="17" dur="400" fill="hold"/>
                                        <p:tgtEl>
                                          <p:spTgt spid="54"/>
                                        </p:tgtEl>
                                        <p:attrNameLst>
                                          <p:attrName>ppt_x</p:attrName>
                                        </p:attrNameLst>
                                      </p:cBhvr>
                                      <p:tavLst>
                                        <p:tav tm="0">
                                          <p:val>
                                            <p:fltVal val="0.5"/>
                                          </p:val>
                                        </p:tav>
                                        <p:tav tm="100000">
                                          <p:val>
                                            <p:strVal val="#ppt_x"/>
                                          </p:val>
                                        </p:tav>
                                      </p:tavLst>
                                    </p:anim>
                                    <p:anim calcmode="lin" valueType="num">
                                      <p:cBhvr>
                                        <p:cTn id="18" dur="400" fill="hold"/>
                                        <p:tgtEl>
                                          <p:spTgt spid="54"/>
                                        </p:tgtEl>
                                        <p:attrNameLst>
                                          <p:attrName>ppt_y</p:attrName>
                                        </p:attrNameLst>
                                      </p:cBhvr>
                                      <p:tavLst>
                                        <p:tav tm="0">
                                          <p:val>
                                            <p:fltVal val="0.5"/>
                                          </p:val>
                                        </p:tav>
                                        <p:tav tm="100000">
                                          <p:val>
                                            <p:strVal val="#ppt_y"/>
                                          </p:val>
                                        </p:tav>
                                      </p:tavLst>
                                    </p:anim>
                                  </p:childTnLst>
                                </p:cTn>
                              </p:par>
                              <p:par>
                                <p:cTn id="19" presetID="53" presetClass="entr" presetSubtype="528" repeatCount="200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400" fill="hold"/>
                                        <p:tgtEl>
                                          <p:spTgt spid="55"/>
                                        </p:tgtEl>
                                        <p:attrNameLst>
                                          <p:attrName>ppt_w</p:attrName>
                                        </p:attrNameLst>
                                      </p:cBhvr>
                                      <p:tavLst>
                                        <p:tav tm="0">
                                          <p:val>
                                            <p:fltVal val="0"/>
                                          </p:val>
                                        </p:tav>
                                        <p:tav tm="100000">
                                          <p:val>
                                            <p:strVal val="#ppt_w"/>
                                          </p:val>
                                        </p:tav>
                                      </p:tavLst>
                                    </p:anim>
                                    <p:anim calcmode="lin" valueType="num">
                                      <p:cBhvr>
                                        <p:cTn id="22" dur="400" fill="hold"/>
                                        <p:tgtEl>
                                          <p:spTgt spid="55"/>
                                        </p:tgtEl>
                                        <p:attrNameLst>
                                          <p:attrName>ppt_h</p:attrName>
                                        </p:attrNameLst>
                                      </p:cBhvr>
                                      <p:tavLst>
                                        <p:tav tm="0">
                                          <p:val>
                                            <p:fltVal val="0"/>
                                          </p:val>
                                        </p:tav>
                                        <p:tav tm="100000">
                                          <p:val>
                                            <p:strVal val="#ppt_h"/>
                                          </p:val>
                                        </p:tav>
                                      </p:tavLst>
                                    </p:anim>
                                    <p:animEffect transition="in" filter="fade">
                                      <p:cBhvr>
                                        <p:cTn id="23" dur="400"/>
                                        <p:tgtEl>
                                          <p:spTgt spid="55"/>
                                        </p:tgtEl>
                                      </p:cBhvr>
                                    </p:animEffect>
                                    <p:anim calcmode="lin" valueType="num">
                                      <p:cBhvr>
                                        <p:cTn id="24" dur="400" fill="hold"/>
                                        <p:tgtEl>
                                          <p:spTgt spid="55"/>
                                        </p:tgtEl>
                                        <p:attrNameLst>
                                          <p:attrName>ppt_x</p:attrName>
                                        </p:attrNameLst>
                                      </p:cBhvr>
                                      <p:tavLst>
                                        <p:tav tm="0">
                                          <p:val>
                                            <p:fltVal val="0.5"/>
                                          </p:val>
                                        </p:tav>
                                        <p:tav tm="100000">
                                          <p:val>
                                            <p:strVal val="#ppt_x"/>
                                          </p:val>
                                        </p:tav>
                                      </p:tavLst>
                                    </p:anim>
                                    <p:anim calcmode="lin" valueType="num">
                                      <p:cBhvr>
                                        <p:cTn id="25" dur="400" fill="hold"/>
                                        <p:tgtEl>
                                          <p:spTgt spid="55"/>
                                        </p:tgtEl>
                                        <p:attrNameLst>
                                          <p:attrName>ppt_y</p:attrName>
                                        </p:attrNameLst>
                                      </p:cBhvr>
                                      <p:tavLst>
                                        <p:tav tm="0">
                                          <p:val>
                                            <p:fltVal val="0.5"/>
                                          </p:val>
                                        </p:tav>
                                        <p:tav tm="100000">
                                          <p:val>
                                            <p:strVal val="#ppt_y"/>
                                          </p:val>
                                        </p:tav>
                                      </p:tavLst>
                                    </p:anim>
                                  </p:childTnLst>
                                </p:cTn>
                              </p:par>
                              <p:par>
                                <p:cTn id="26" presetID="53" presetClass="entr" presetSubtype="528" repeatCount="200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400" fill="hold"/>
                                        <p:tgtEl>
                                          <p:spTgt spid="59"/>
                                        </p:tgtEl>
                                        <p:attrNameLst>
                                          <p:attrName>ppt_w</p:attrName>
                                        </p:attrNameLst>
                                      </p:cBhvr>
                                      <p:tavLst>
                                        <p:tav tm="0">
                                          <p:val>
                                            <p:fltVal val="0"/>
                                          </p:val>
                                        </p:tav>
                                        <p:tav tm="100000">
                                          <p:val>
                                            <p:strVal val="#ppt_w"/>
                                          </p:val>
                                        </p:tav>
                                      </p:tavLst>
                                    </p:anim>
                                    <p:anim calcmode="lin" valueType="num">
                                      <p:cBhvr>
                                        <p:cTn id="29" dur="400" fill="hold"/>
                                        <p:tgtEl>
                                          <p:spTgt spid="59"/>
                                        </p:tgtEl>
                                        <p:attrNameLst>
                                          <p:attrName>ppt_h</p:attrName>
                                        </p:attrNameLst>
                                      </p:cBhvr>
                                      <p:tavLst>
                                        <p:tav tm="0">
                                          <p:val>
                                            <p:fltVal val="0"/>
                                          </p:val>
                                        </p:tav>
                                        <p:tav tm="100000">
                                          <p:val>
                                            <p:strVal val="#ppt_h"/>
                                          </p:val>
                                        </p:tav>
                                      </p:tavLst>
                                    </p:anim>
                                    <p:animEffect transition="in" filter="fade">
                                      <p:cBhvr>
                                        <p:cTn id="30" dur="400"/>
                                        <p:tgtEl>
                                          <p:spTgt spid="59"/>
                                        </p:tgtEl>
                                      </p:cBhvr>
                                    </p:animEffect>
                                    <p:anim calcmode="lin" valueType="num">
                                      <p:cBhvr>
                                        <p:cTn id="31" dur="400" fill="hold"/>
                                        <p:tgtEl>
                                          <p:spTgt spid="59"/>
                                        </p:tgtEl>
                                        <p:attrNameLst>
                                          <p:attrName>ppt_x</p:attrName>
                                        </p:attrNameLst>
                                      </p:cBhvr>
                                      <p:tavLst>
                                        <p:tav tm="0">
                                          <p:val>
                                            <p:fltVal val="0.5"/>
                                          </p:val>
                                        </p:tav>
                                        <p:tav tm="100000">
                                          <p:val>
                                            <p:strVal val="#ppt_x"/>
                                          </p:val>
                                        </p:tav>
                                      </p:tavLst>
                                    </p:anim>
                                    <p:anim calcmode="lin" valueType="num">
                                      <p:cBhvr>
                                        <p:cTn id="32" dur="400" fill="hold"/>
                                        <p:tgtEl>
                                          <p:spTgt spid="59"/>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53" presetClass="entr" presetSubtype="528" repeatCount="2000" fill="hold" grpId="0" nodeType="afterEffect">
                                  <p:stCondLst>
                                    <p:cond delay="0"/>
                                  </p:stCondLst>
                                  <p:childTnLst>
                                    <p:set>
                                      <p:cBhvr>
                                        <p:cTn id="35" dur="1" fill="hold">
                                          <p:stCondLst>
                                            <p:cond delay="0"/>
                                          </p:stCondLst>
                                        </p:cTn>
                                        <p:tgtEl>
                                          <p:spTgt spid="82"/>
                                        </p:tgtEl>
                                        <p:attrNameLst>
                                          <p:attrName>style.visibility</p:attrName>
                                        </p:attrNameLst>
                                      </p:cBhvr>
                                      <p:to>
                                        <p:strVal val="visible"/>
                                      </p:to>
                                    </p:set>
                                    <p:anim calcmode="lin" valueType="num">
                                      <p:cBhvr>
                                        <p:cTn id="36" dur="400" fill="hold"/>
                                        <p:tgtEl>
                                          <p:spTgt spid="82"/>
                                        </p:tgtEl>
                                        <p:attrNameLst>
                                          <p:attrName>ppt_w</p:attrName>
                                        </p:attrNameLst>
                                      </p:cBhvr>
                                      <p:tavLst>
                                        <p:tav tm="0">
                                          <p:val>
                                            <p:fltVal val="0"/>
                                          </p:val>
                                        </p:tav>
                                        <p:tav tm="100000">
                                          <p:val>
                                            <p:strVal val="#ppt_w"/>
                                          </p:val>
                                        </p:tav>
                                      </p:tavLst>
                                    </p:anim>
                                    <p:anim calcmode="lin" valueType="num">
                                      <p:cBhvr>
                                        <p:cTn id="37" dur="400" fill="hold"/>
                                        <p:tgtEl>
                                          <p:spTgt spid="82"/>
                                        </p:tgtEl>
                                        <p:attrNameLst>
                                          <p:attrName>ppt_h</p:attrName>
                                        </p:attrNameLst>
                                      </p:cBhvr>
                                      <p:tavLst>
                                        <p:tav tm="0">
                                          <p:val>
                                            <p:fltVal val="0"/>
                                          </p:val>
                                        </p:tav>
                                        <p:tav tm="100000">
                                          <p:val>
                                            <p:strVal val="#ppt_h"/>
                                          </p:val>
                                        </p:tav>
                                      </p:tavLst>
                                    </p:anim>
                                    <p:animEffect transition="in" filter="fade">
                                      <p:cBhvr>
                                        <p:cTn id="38" dur="400"/>
                                        <p:tgtEl>
                                          <p:spTgt spid="82"/>
                                        </p:tgtEl>
                                      </p:cBhvr>
                                    </p:animEffect>
                                    <p:anim calcmode="lin" valueType="num">
                                      <p:cBhvr>
                                        <p:cTn id="39" dur="400" fill="hold"/>
                                        <p:tgtEl>
                                          <p:spTgt spid="82"/>
                                        </p:tgtEl>
                                        <p:attrNameLst>
                                          <p:attrName>ppt_x</p:attrName>
                                        </p:attrNameLst>
                                      </p:cBhvr>
                                      <p:tavLst>
                                        <p:tav tm="0">
                                          <p:val>
                                            <p:fltVal val="0.5"/>
                                          </p:val>
                                        </p:tav>
                                        <p:tav tm="100000">
                                          <p:val>
                                            <p:strVal val="#ppt_x"/>
                                          </p:val>
                                        </p:tav>
                                      </p:tavLst>
                                    </p:anim>
                                    <p:anim calcmode="lin" valueType="num">
                                      <p:cBhvr>
                                        <p:cTn id="40" dur="400" fill="hold"/>
                                        <p:tgtEl>
                                          <p:spTgt spid="82"/>
                                        </p:tgtEl>
                                        <p:attrNameLst>
                                          <p:attrName>ppt_y</p:attrName>
                                        </p:attrNameLst>
                                      </p:cBhvr>
                                      <p:tavLst>
                                        <p:tav tm="0">
                                          <p:val>
                                            <p:fltVal val="0.5"/>
                                          </p:val>
                                        </p:tav>
                                        <p:tav tm="100000">
                                          <p:val>
                                            <p:strVal val="#ppt_y"/>
                                          </p:val>
                                        </p:tav>
                                      </p:tavLst>
                                    </p:anim>
                                  </p:childTnLst>
                                </p:cTn>
                              </p:par>
                              <p:par>
                                <p:cTn id="41" presetID="53" presetClass="entr" presetSubtype="528" repeatCount="200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p:cTn id="43" dur="400" fill="hold"/>
                                        <p:tgtEl>
                                          <p:spTgt spid="53"/>
                                        </p:tgtEl>
                                        <p:attrNameLst>
                                          <p:attrName>ppt_w</p:attrName>
                                        </p:attrNameLst>
                                      </p:cBhvr>
                                      <p:tavLst>
                                        <p:tav tm="0">
                                          <p:val>
                                            <p:fltVal val="0"/>
                                          </p:val>
                                        </p:tav>
                                        <p:tav tm="100000">
                                          <p:val>
                                            <p:strVal val="#ppt_w"/>
                                          </p:val>
                                        </p:tav>
                                      </p:tavLst>
                                    </p:anim>
                                    <p:anim calcmode="lin" valueType="num">
                                      <p:cBhvr>
                                        <p:cTn id="44" dur="400" fill="hold"/>
                                        <p:tgtEl>
                                          <p:spTgt spid="53"/>
                                        </p:tgtEl>
                                        <p:attrNameLst>
                                          <p:attrName>ppt_h</p:attrName>
                                        </p:attrNameLst>
                                      </p:cBhvr>
                                      <p:tavLst>
                                        <p:tav tm="0">
                                          <p:val>
                                            <p:fltVal val="0"/>
                                          </p:val>
                                        </p:tav>
                                        <p:tav tm="100000">
                                          <p:val>
                                            <p:strVal val="#ppt_h"/>
                                          </p:val>
                                        </p:tav>
                                      </p:tavLst>
                                    </p:anim>
                                    <p:animEffect transition="in" filter="fade">
                                      <p:cBhvr>
                                        <p:cTn id="45" dur="400"/>
                                        <p:tgtEl>
                                          <p:spTgt spid="53"/>
                                        </p:tgtEl>
                                      </p:cBhvr>
                                    </p:animEffect>
                                    <p:anim calcmode="lin" valueType="num">
                                      <p:cBhvr>
                                        <p:cTn id="46" dur="400" fill="hold"/>
                                        <p:tgtEl>
                                          <p:spTgt spid="53"/>
                                        </p:tgtEl>
                                        <p:attrNameLst>
                                          <p:attrName>ppt_x</p:attrName>
                                        </p:attrNameLst>
                                      </p:cBhvr>
                                      <p:tavLst>
                                        <p:tav tm="0">
                                          <p:val>
                                            <p:fltVal val="0.5"/>
                                          </p:val>
                                        </p:tav>
                                        <p:tav tm="100000">
                                          <p:val>
                                            <p:strVal val="#ppt_x"/>
                                          </p:val>
                                        </p:tav>
                                      </p:tavLst>
                                    </p:anim>
                                    <p:anim calcmode="lin" valueType="num">
                                      <p:cBhvr>
                                        <p:cTn id="47" dur="400" fill="hold"/>
                                        <p:tgtEl>
                                          <p:spTgt spid="53"/>
                                        </p:tgtEl>
                                        <p:attrNameLst>
                                          <p:attrName>ppt_y</p:attrName>
                                        </p:attrNameLst>
                                      </p:cBhvr>
                                      <p:tavLst>
                                        <p:tav tm="0">
                                          <p:val>
                                            <p:fltVal val="0.5"/>
                                          </p:val>
                                        </p:tav>
                                        <p:tav tm="100000">
                                          <p:val>
                                            <p:strVal val="#ppt_y"/>
                                          </p:val>
                                        </p:tav>
                                      </p:tavLst>
                                    </p:anim>
                                  </p:childTnLst>
                                </p:cTn>
                              </p:par>
                              <p:par>
                                <p:cTn id="48" presetID="53" presetClass="entr" presetSubtype="528" repeatCount="2000" fill="hold" grpId="0" nodeType="with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400" fill="hold"/>
                                        <p:tgtEl>
                                          <p:spTgt spid="56"/>
                                        </p:tgtEl>
                                        <p:attrNameLst>
                                          <p:attrName>ppt_w</p:attrName>
                                        </p:attrNameLst>
                                      </p:cBhvr>
                                      <p:tavLst>
                                        <p:tav tm="0">
                                          <p:val>
                                            <p:fltVal val="0"/>
                                          </p:val>
                                        </p:tav>
                                        <p:tav tm="100000">
                                          <p:val>
                                            <p:strVal val="#ppt_w"/>
                                          </p:val>
                                        </p:tav>
                                      </p:tavLst>
                                    </p:anim>
                                    <p:anim calcmode="lin" valueType="num">
                                      <p:cBhvr>
                                        <p:cTn id="51" dur="400" fill="hold"/>
                                        <p:tgtEl>
                                          <p:spTgt spid="56"/>
                                        </p:tgtEl>
                                        <p:attrNameLst>
                                          <p:attrName>ppt_h</p:attrName>
                                        </p:attrNameLst>
                                      </p:cBhvr>
                                      <p:tavLst>
                                        <p:tav tm="0">
                                          <p:val>
                                            <p:fltVal val="0"/>
                                          </p:val>
                                        </p:tav>
                                        <p:tav tm="100000">
                                          <p:val>
                                            <p:strVal val="#ppt_h"/>
                                          </p:val>
                                        </p:tav>
                                      </p:tavLst>
                                    </p:anim>
                                    <p:animEffect transition="in" filter="fade">
                                      <p:cBhvr>
                                        <p:cTn id="52" dur="400"/>
                                        <p:tgtEl>
                                          <p:spTgt spid="56"/>
                                        </p:tgtEl>
                                      </p:cBhvr>
                                    </p:animEffect>
                                    <p:anim calcmode="lin" valueType="num">
                                      <p:cBhvr>
                                        <p:cTn id="53" dur="400" fill="hold"/>
                                        <p:tgtEl>
                                          <p:spTgt spid="56"/>
                                        </p:tgtEl>
                                        <p:attrNameLst>
                                          <p:attrName>ppt_x</p:attrName>
                                        </p:attrNameLst>
                                      </p:cBhvr>
                                      <p:tavLst>
                                        <p:tav tm="0">
                                          <p:val>
                                            <p:fltVal val="0.5"/>
                                          </p:val>
                                        </p:tav>
                                        <p:tav tm="100000">
                                          <p:val>
                                            <p:strVal val="#ppt_x"/>
                                          </p:val>
                                        </p:tav>
                                      </p:tavLst>
                                    </p:anim>
                                    <p:anim calcmode="lin" valueType="num">
                                      <p:cBhvr>
                                        <p:cTn id="54" dur="400" fill="hold"/>
                                        <p:tgtEl>
                                          <p:spTgt spid="56"/>
                                        </p:tgtEl>
                                        <p:attrNameLst>
                                          <p:attrName>ppt_y</p:attrName>
                                        </p:attrNameLst>
                                      </p:cBhvr>
                                      <p:tavLst>
                                        <p:tav tm="0">
                                          <p:val>
                                            <p:fltVal val="0.5"/>
                                          </p:val>
                                        </p:tav>
                                        <p:tav tm="100000">
                                          <p:val>
                                            <p:strVal val="#ppt_y"/>
                                          </p:val>
                                        </p:tav>
                                      </p:tavLst>
                                    </p:anim>
                                  </p:childTnLst>
                                </p:cTn>
                              </p:par>
                              <p:par>
                                <p:cTn id="55" presetID="53" presetClass="entr" presetSubtype="528" repeatCount="200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p:cTn id="57" dur="400" fill="hold"/>
                                        <p:tgtEl>
                                          <p:spTgt spid="77"/>
                                        </p:tgtEl>
                                        <p:attrNameLst>
                                          <p:attrName>ppt_w</p:attrName>
                                        </p:attrNameLst>
                                      </p:cBhvr>
                                      <p:tavLst>
                                        <p:tav tm="0">
                                          <p:val>
                                            <p:fltVal val="0"/>
                                          </p:val>
                                        </p:tav>
                                        <p:tav tm="100000">
                                          <p:val>
                                            <p:strVal val="#ppt_w"/>
                                          </p:val>
                                        </p:tav>
                                      </p:tavLst>
                                    </p:anim>
                                    <p:anim calcmode="lin" valueType="num">
                                      <p:cBhvr>
                                        <p:cTn id="58" dur="400" fill="hold"/>
                                        <p:tgtEl>
                                          <p:spTgt spid="77"/>
                                        </p:tgtEl>
                                        <p:attrNameLst>
                                          <p:attrName>ppt_h</p:attrName>
                                        </p:attrNameLst>
                                      </p:cBhvr>
                                      <p:tavLst>
                                        <p:tav tm="0">
                                          <p:val>
                                            <p:fltVal val="0"/>
                                          </p:val>
                                        </p:tav>
                                        <p:tav tm="100000">
                                          <p:val>
                                            <p:strVal val="#ppt_h"/>
                                          </p:val>
                                        </p:tav>
                                      </p:tavLst>
                                    </p:anim>
                                    <p:animEffect transition="in" filter="fade">
                                      <p:cBhvr>
                                        <p:cTn id="59" dur="400"/>
                                        <p:tgtEl>
                                          <p:spTgt spid="77"/>
                                        </p:tgtEl>
                                      </p:cBhvr>
                                    </p:animEffect>
                                    <p:anim calcmode="lin" valueType="num">
                                      <p:cBhvr>
                                        <p:cTn id="60" dur="400" fill="hold"/>
                                        <p:tgtEl>
                                          <p:spTgt spid="77"/>
                                        </p:tgtEl>
                                        <p:attrNameLst>
                                          <p:attrName>ppt_x</p:attrName>
                                        </p:attrNameLst>
                                      </p:cBhvr>
                                      <p:tavLst>
                                        <p:tav tm="0">
                                          <p:val>
                                            <p:fltVal val="0.5"/>
                                          </p:val>
                                        </p:tav>
                                        <p:tav tm="100000">
                                          <p:val>
                                            <p:strVal val="#ppt_x"/>
                                          </p:val>
                                        </p:tav>
                                      </p:tavLst>
                                    </p:anim>
                                    <p:anim calcmode="lin" valueType="num">
                                      <p:cBhvr>
                                        <p:cTn id="61" dur="400" fill="hold"/>
                                        <p:tgtEl>
                                          <p:spTgt spid="77"/>
                                        </p:tgtEl>
                                        <p:attrNameLst>
                                          <p:attrName>ppt_y</p:attrName>
                                        </p:attrNameLst>
                                      </p:cBhvr>
                                      <p:tavLst>
                                        <p:tav tm="0">
                                          <p:val>
                                            <p:fltVal val="0.5"/>
                                          </p:val>
                                        </p:tav>
                                        <p:tav tm="100000">
                                          <p:val>
                                            <p:strVal val="#ppt_y"/>
                                          </p:val>
                                        </p:tav>
                                      </p:tavLst>
                                    </p:anim>
                                  </p:childTnLst>
                                </p:cTn>
                              </p:par>
                            </p:childTnLst>
                          </p:cTn>
                        </p:par>
                        <p:par>
                          <p:cTn id="62" fill="hold">
                            <p:stCondLst>
                              <p:cond delay="1000"/>
                            </p:stCondLst>
                            <p:childTnLst>
                              <p:par>
                                <p:cTn id="63" presetID="53" presetClass="entr" presetSubtype="528" repeatCount="2000" fill="hold" grpId="0" nodeType="afterEffect">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cBhvr>
                                        <p:cTn id="65" dur="400" fill="hold"/>
                                        <p:tgtEl>
                                          <p:spTgt spid="83"/>
                                        </p:tgtEl>
                                        <p:attrNameLst>
                                          <p:attrName>ppt_w</p:attrName>
                                        </p:attrNameLst>
                                      </p:cBhvr>
                                      <p:tavLst>
                                        <p:tav tm="0">
                                          <p:val>
                                            <p:fltVal val="0"/>
                                          </p:val>
                                        </p:tav>
                                        <p:tav tm="100000">
                                          <p:val>
                                            <p:strVal val="#ppt_w"/>
                                          </p:val>
                                        </p:tav>
                                      </p:tavLst>
                                    </p:anim>
                                    <p:anim calcmode="lin" valueType="num">
                                      <p:cBhvr>
                                        <p:cTn id="66" dur="400" fill="hold"/>
                                        <p:tgtEl>
                                          <p:spTgt spid="83"/>
                                        </p:tgtEl>
                                        <p:attrNameLst>
                                          <p:attrName>ppt_h</p:attrName>
                                        </p:attrNameLst>
                                      </p:cBhvr>
                                      <p:tavLst>
                                        <p:tav tm="0">
                                          <p:val>
                                            <p:fltVal val="0"/>
                                          </p:val>
                                        </p:tav>
                                        <p:tav tm="100000">
                                          <p:val>
                                            <p:strVal val="#ppt_h"/>
                                          </p:val>
                                        </p:tav>
                                      </p:tavLst>
                                    </p:anim>
                                    <p:animEffect transition="in" filter="fade">
                                      <p:cBhvr>
                                        <p:cTn id="67" dur="400"/>
                                        <p:tgtEl>
                                          <p:spTgt spid="83"/>
                                        </p:tgtEl>
                                      </p:cBhvr>
                                    </p:animEffect>
                                    <p:anim calcmode="lin" valueType="num">
                                      <p:cBhvr>
                                        <p:cTn id="68" dur="400" fill="hold"/>
                                        <p:tgtEl>
                                          <p:spTgt spid="83"/>
                                        </p:tgtEl>
                                        <p:attrNameLst>
                                          <p:attrName>ppt_x</p:attrName>
                                        </p:attrNameLst>
                                      </p:cBhvr>
                                      <p:tavLst>
                                        <p:tav tm="0">
                                          <p:val>
                                            <p:fltVal val="0.5"/>
                                          </p:val>
                                        </p:tav>
                                        <p:tav tm="100000">
                                          <p:val>
                                            <p:strVal val="#ppt_x"/>
                                          </p:val>
                                        </p:tav>
                                      </p:tavLst>
                                    </p:anim>
                                    <p:anim calcmode="lin" valueType="num">
                                      <p:cBhvr>
                                        <p:cTn id="69" dur="400" fill="hold"/>
                                        <p:tgtEl>
                                          <p:spTgt spid="83"/>
                                        </p:tgtEl>
                                        <p:attrNameLst>
                                          <p:attrName>ppt_y</p:attrName>
                                        </p:attrNameLst>
                                      </p:cBhvr>
                                      <p:tavLst>
                                        <p:tav tm="0">
                                          <p:val>
                                            <p:fltVal val="0.5"/>
                                          </p:val>
                                        </p:tav>
                                        <p:tav tm="100000">
                                          <p:val>
                                            <p:strVal val="#ppt_y"/>
                                          </p:val>
                                        </p:tav>
                                      </p:tavLst>
                                    </p:anim>
                                  </p:childTnLst>
                                </p:cTn>
                              </p:par>
                              <p:par>
                                <p:cTn id="70" presetID="53" presetClass="entr" presetSubtype="528" repeatCount="2000" fill="hold" grpId="0" nodeType="withEffect">
                                  <p:stCondLst>
                                    <p:cond delay="0"/>
                                  </p:stCondLst>
                                  <p:childTnLst>
                                    <p:set>
                                      <p:cBhvr>
                                        <p:cTn id="71" dur="1" fill="hold">
                                          <p:stCondLst>
                                            <p:cond delay="0"/>
                                          </p:stCondLst>
                                        </p:cTn>
                                        <p:tgtEl>
                                          <p:spTgt spid="52"/>
                                        </p:tgtEl>
                                        <p:attrNameLst>
                                          <p:attrName>style.visibility</p:attrName>
                                        </p:attrNameLst>
                                      </p:cBhvr>
                                      <p:to>
                                        <p:strVal val="visible"/>
                                      </p:to>
                                    </p:set>
                                    <p:anim calcmode="lin" valueType="num">
                                      <p:cBhvr>
                                        <p:cTn id="72" dur="400" fill="hold"/>
                                        <p:tgtEl>
                                          <p:spTgt spid="52"/>
                                        </p:tgtEl>
                                        <p:attrNameLst>
                                          <p:attrName>ppt_w</p:attrName>
                                        </p:attrNameLst>
                                      </p:cBhvr>
                                      <p:tavLst>
                                        <p:tav tm="0">
                                          <p:val>
                                            <p:fltVal val="0"/>
                                          </p:val>
                                        </p:tav>
                                        <p:tav tm="100000">
                                          <p:val>
                                            <p:strVal val="#ppt_w"/>
                                          </p:val>
                                        </p:tav>
                                      </p:tavLst>
                                    </p:anim>
                                    <p:anim calcmode="lin" valueType="num">
                                      <p:cBhvr>
                                        <p:cTn id="73" dur="400" fill="hold"/>
                                        <p:tgtEl>
                                          <p:spTgt spid="52"/>
                                        </p:tgtEl>
                                        <p:attrNameLst>
                                          <p:attrName>ppt_h</p:attrName>
                                        </p:attrNameLst>
                                      </p:cBhvr>
                                      <p:tavLst>
                                        <p:tav tm="0">
                                          <p:val>
                                            <p:fltVal val="0"/>
                                          </p:val>
                                        </p:tav>
                                        <p:tav tm="100000">
                                          <p:val>
                                            <p:strVal val="#ppt_h"/>
                                          </p:val>
                                        </p:tav>
                                      </p:tavLst>
                                    </p:anim>
                                    <p:animEffect transition="in" filter="fade">
                                      <p:cBhvr>
                                        <p:cTn id="74" dur="400"/>
                                        <p:tgtEl>
                                          <p:spTgt spid="52"/>
                                        </p:tgtEl>
                                      </p:cBhvr>
                                    </p:animEffect>
                                    <p:anim calcmode="lin" valueType="num">
                                      <p:cBhvr>
                                        <p:cTn id="75" dur="400" fill="hold"/>
                                        <p:tgtEl>
                                          <p:spTgt spid="52"/>
                                        </p:tgtEl>
                                        <p:attrNameLst>
                                          <p:attrName>ppt_x</p:attrName>
                                        </p:attrNameLst>
                                      </p:cBhvr>
                                      <p:tavLst>
                                        <p:tav tm="0">
                                          <p:val>
                                            <p:fltVal val="0.5"/>
                                          </p:val>
                                        </p:tav>
                                        <p:tav tm="100000">
                                          <p:val>
                                            <p:strVal val="#ppt_x"/>
                                          </p:val>
                                        </p:tav>
                                      </p:tavLst>
                                    </p:anim>
                                    <p:anim calcmode="lin" valueType="num">
                                      <p:cBhvr>
                                        <p:cTn id="76" dur="400" fill="hold"/>
                                        <p:tgtEl>
                                          <p:spTgt spid="52"/>
                                        </p:tgtEl>
                                        <p:attrNameLst>
                                          <p:attrName>ppt_y</p:attrName>
                                        </p:attrNameLst>
                                      </p:cBhvr>
                                      <p:tavLst>
                                        <p:tav tm="0">
                                          <p:val>
                                            <p:fltVal val="0.5"/>
                                          </p:val>
                                        </p:tav>
                                        <p:tav tm="100000">
                                          <p:val>
                                            <p:strVal val="#ppt_y"/>
                                          </p:val>
                                        </p:tav>
                                      </p:tavLst>
                                    </p:anim>
                                  </p:childTnLst>
                                </p:cTn>
                              </p:par>
                              <p:par>
                                <p:cTn id="77" presetID="53" presetClass="entr" presetSubtype="528" repeatCount="2000" fill="hold" grpId="0" nodeType="with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fltVal val="0"/>
                                          </p:val>
                                        </p:tav>
                                        <p:tav tm="100000">
                                          <p:val>
                                            <p:strVal val="#ppt_w"/>
                                          </p:val>
                                        </p:tav>
                                      </p:tavLst>
                                    </p:anim>
                                    <p:anim calcmode="lin" valueType="num">
                                      <p:cBhvr>
                                        <p:cTn id="80" dur="400" fill="hold"/>
                                        <p:tgtEl>
                                          <p:spTgt spid="57"/>
                                        </p:tgtEl>
                                        <p:attrNameLst>
                                          <p:attrName>ppt_h</p:attrName>
                                        </p:attrNameLst>
                                      </p:cBhvr>
                                      <p:tavLst>
                                        <p:tav tm="0">
                                          <p:val>
                                            <p:fltVal val="0"/>
                                          </p:val>
                                        </p:tav>
                                        <p:tav tm="100000">
                                          <p:val>
                                            <p:strVal val="#ppt_h"/>
                                          </p:val>
                                        </p:tav>
                                      </p:tavLst>
                                    </p:anim>
                                    <p:animEffect transition="in" filter="fade">
                                      <p:cBhvr>
                                        <p:cTn id="81" dur="400"/>
                                        <p:tgtEl>
                                          <p:spTgt spid="57"/>
                                        </p:tgtEl>
                                      </p:cBhvr>
                                    </p:animEffect>
                                    <p:anim calcmode="lin" valueType="num">
                                      <p:cBhvr>
                                        <p:cTn id="82" dur="400" fill="hold"/>
                                        <p:tgtEl>
                                          <p:spTgt spid="57"/>
                                        </p:tgtEl>
                                        <p:attrNameLst>
                                          <p:attrName>ppt_x</p:attrName>
                                        </p:attrNameLst>
                                      </p:cBhvr>
                                      <p:tavLst>
                                        <p:tav tm="0">
                                          <p:val>
                                            <p:fltVal val="0.5"/>
                                          </p:val>
                                        </p:tav>
                                        <p:tav tm="100000">
                                          <p:val>
                                            <p:strVal val="#ppt_x"/>
                                          </p:val>
                                        </p:tav>
                                      </p:tavLst>
                                    </p:anim>
                                    <p:anim calcmode="lin" valueType="num">
                                      <p:cBhvr>
                                        <p:cTn id="83" dur="400" fill="hold"/>
                                        <p:tgtEl>
                                          <p:spTgt spid="57"/>
                                        </p:tgtEl>
                                        <p:attrNameLst>
                                          <p:attrName>ppt_y</p:attrName>
                                        </p:attrNameLst>
                                      </p:cBhvr>
                                      <p:tavLst>
                                        <p:tav tm="0">
                                          <p:val>
                                            <p:fltVal val="0.5"/>
                                          </p:val>
                                        </p:tav>
                                        <p:tav tm="100000">
                                          <p:val>
                                            <p:strVal val="#ppt_y"/>
                                          </p:val>
                                        </p:tav>
                                      </p:tavLst>
                                    </p:anim>
                                  </p:childTnLst>
                                </p:cTn>
                              </p:par>
                              <p:par>
                                <p:cTn id="84" presetID="53" presetClass="entr" presetSubtype="528" repeatCount="2000" fill="hold" grpId="0" nodeType="withEffect">
                                  <p:stCondLst>
                                    <p:cond delay="0"/>
                                  </p:stCondLst>
                                  <p:childTnLst>
                                    <p:set>
                                      <p:cBhvr>
                                        <p:cTn id="85" dur="1" fill="hold">
                                          <p:stCondLst>
                                            <p:cond delay="0"/>
                                          </p:stCondLst>
                                        </p:cTn>
                                        <p:tgtEl>
                                          <p:spTgt spid="78"/>
                                        </p:tgtEl>
                                        <p:attrNameLst>
                                          <p:attrName>style.visibility</p:attrName>
                                        </p:attrNameLst>
                                      </p:cBhvr>
                                      <p:to>
                                        <p:strVal val="visible"/>
                                      </p:to>
                                    </p:set>
                                    <p:anim calcmode="lin" valueType="num">
                                      <p:cBhvr>
                                        <p:cTn id="86" dur="400" fill="hold"/>
                                        <p:tgtEl>
                                          <p:spTgt spid="78"/>
                                        </p:tgtEl>
                                        <p:attrNameLst>
                                          <p:attrName>ppt_w</p:attrName>
                                        </p:attrNameLst>
                                      </p:cBhvr>
                                      <p:tavLst>
                                        <p:tav tm="0">
                                          <p:val>
                                            <p:fltVal val="0"/>
                                          </p:val>
                                        </p:tav>
                                        <p:tav tm="100000">
                                          <p:val>
                                            <p:strVal val="#ppt_w"/>
                                          </p:val>
                                        </p:tav>
                                      </p:tavLst>
                                    </p:anim>
                                    <p:anim calcmode="lin" valueType="num">
                                      <p:cBhvr>
                                        <p:cTn id="87" dur="400" fill="hold"/>
                                        <p:tgtEl>
                                          <p:spTgt spid="78"/>
                                        </p:tgtEl>
                                        <p:attrNameLst>
                                          <p:attrName>ppt_h</p:attrName>
                                        </p:attrNameLst>
                                      </p:cBhvr>
                                      <p:tavLst>
                                        <p:tav tm="0">
                                          <p:val>
                                            <p:fltVal val="0"/>
                                          </p:val>
                                        </p:tav>
                                        <p:tav tm="100000">
                                          <p:val>
                                            <p:strVal val="#ppt_h"/>
                                          </p:val>
                                        </p:tav>
                                      </p:tavLst>
                                    </p:anim>
                                    <p:animEffect transition="in" filter="fade">
                                      <p:cBhvr>
                                        <p:cTn id="88" dur="400"/>
                                        <p:tgtEl>
                                          <p:spTgt spid="78"/>
                                        </p:tgtEl>
                                      </p:cBhvr>
                                    </p:animEffect>
                                    <p:anim calcmode="lin" valueType="num">
                                      <p:cBhvr>
                                        <p:cTn id="89" dur="400" fill="hold"/>
                                        <p:tgtEl>
                                          <p:spTgt spid="78"/>
                                        </p:tgtEl>
                                        <p:attrNameLst>
                                          <p:attrName>ppt_x</p:attrName>
                                        </p:attrNameLst>
                                      </p:cBhvr>
                                      <p:tavLst>
                                        <p:tav tm="0">
                                          <p:val>
                                            <p:fltVal val="0.5"/>
                                          </p:val>
                                        </p:tav>
                                        <p:tav tm="100000">
                                          <p:val>
                                            <p:strVal val="#ppt_x"/>
                                          </p:val>
                                        </p:tav>
                                      </p:tavLst>
                                    </p:anim>
                                    <p:anim calcmode="lin" valueType="num">
                                      <p:cBhvr>
                                        <p:cTn id="90" dur="400" fill="hold"/>
                                        <p:tgtEl>
                                          <p:spTgt spid="78"/>
                                        </p:tgtEl>
                                        <p:attrNameLst>
                                          <p:attrName>ppt_y</p:attrName>
                                        </p:attrNameLst>
                                      </p:cBhvr>
                                      <p:tavLst>
                                        <p:tav tm="0">
                                          <p:val>
                                            <p:fltVal val="0.5"/>
                                          </p:val>
                                        </p:tav>
                                        <p:tav tm="100000">
                                          <p:val>
                                            <p:strVal val="#ppt_y"/>
                                          </p:val>
                                        </p:tav>
                                      </p:tavLst>
                                    </p:anim>
                                  </p:childTnLst>
                                </p:cTn>
                              </p:par>
                            </p:childTnLst>
                          </p:cTn>
                        </p:par>
                        <p:par>
                          <p:cTn id="91" fill="hold">
                            <p:stCondLst>
                              <p:cond delay="1500"/>
                            </p:stCondLst>
                            <p:childTnLst>
                              <p:par>
                                <p:cTn id="92" presetID="53" presetClass="entr" presetSubtype="528" repeatCount="2000" fill="hold" grpId="0" nodeType="afterEffect">
                                  <p:stCondLst>
                                    <p:cond delay="0"/>
                                  </p:stCondLst>
                                  <p:childTnLst>
                                    <p:set>
                                      <p:cBhvr>
                                        <p:cTn id="93" dur="1" fill="hold">
                                          <p:stCondLst>
                                            <p:cond delay="0"/>
                                          </p:stCondLst>
                                        </p:cTn>
                                        <p:tgtEl>
                                          <p:spTgt spid="84"/>
                                        </p:tgtEl>
                                        <p:attrNameLst>
                                          <p:attrName>style.visibility</p:attrName>
                                        </p:attrNameLst>
                                      </p:cBhvr>
                                      <p:to>
                                        <p:strVal val="visible"/>
                                      </p:to>
                                    </p:set>
                                    <p:anim calcmode="lin" valueType="num">
                                      <p:cBhvr>
                                        <p:cTn id="94" dur="400" fill="hold"/>
                                        <p:tgtEl>
                                          <p:spTgt spid="84"/>
                                        </p:tgtEl>
                                        <p:attrNameLst>
                                          <p:attrName>ppt_w</p:attrName>
                                        </p:attrNameLst>
                                      </p:cBhvr>
                                      <p:tavLst>
                                        <p:tav tm="0">
                                          <p:val>
                                            <p:fltVal val="0"/>
                                          </p:val>
                                        </p:tav>
                                        <p:tav tm="100000">
                                          <p:val>
                                            <p:strVal val="#ppt_w"/>
                                          </p:val>
                                        </p:tav>
                                      </p:tavLst>
                                    </p:anim>
                                    <p:anim calcmode="lin" valueType="num">
                                      <p:cBhvr>
                                        <p:cTn id="95" dur="400" fill="hold"/>
                                        <p:tgtEl>
                                          <p:spTgt spid="84"/>
                                        </p:tgtEl>
                                        <p:attrNameLst>
                                          <p:attrName>ppt_h</p:attrName>
                                        </p:attrNameLst>
                                      </p:cBhvr>
                                      <p:tavLst>
                                        <p:tav tm="0">
                                          <p:val>
                                            <p:fltVal val="0"/>
                                          </p:val>
                                        </p:tav>
                                        <p:tav tm="100000">
                                          <p:val>
                                            <p:strVal val="#ppt_h"/>
                                          </p:val>
                                        </p:tav>
                                      </p:tavLst>
                                    </p:anim>
                                    <p:animEffect transition="in" filter="fade">
                                      <p:cBhvr>
                                        <p:cTn id="96" dur="400"/>
                                        <p:tgtEl>
                                          <p:spTgt spid="84"/>
                                        </p:tgtEl>
                                      </p:cBhvr>
                                    </p:animEffect>
                                    <p:anim calcmode="lin" valueType="num">
                                      <p:cBhvr>
                                        <p:cTn id="97" dur="400" fill="hold"/>
                                        <p:tgtEl>
                                          <p:spTgt spid="84"/>
                                        </p:tgtEl>
                                        <p:attrNameLst>
                                          <p:attrName>ppt_x</p:attrName>
                                        </p:attrNameLst>
                                      </p:cBhvr>
                                      <p:tavLst>
                                        <p:tav tm="0">
                                          <p:val>
                                            <p:fltVal val="0.5"/>
                                          </p:val>
                                        </p:tav>
                                        <p:tav tm="100000">
                                          <p:val>
                                            <p:strVal val="#ppt_x"/>
                                          </p:val>
                                        </p:tav>
                                      </p:tavLst>
                                    </p:anim>
                                    <p:anim calcmode="lin" valueType="num">
                                      <p:cBhvr>
                                        <p:cTn id="98" dur="400" fill="hold"/>
                                        <p:tgtEl>
                                          <p:spTgt spid="84"/>
                                        </p:tgtEl>
                                        <p:attrNameLst>
                                          <p:attrName>ppt_y</p:attrName>
                                        </p:attrNameLst>
                                      </p:cBhvr>
                                      <p:tavLst>
                                        <p:tav tm="0">
                                          <p:val>
                                            <p:fltVal val="0.5"/>
                                          </p:val>
                                        </p:tav>
                                        <p:tav tm="100000">
                                          <p:val>
                                            <p:strVal val="#ppt_y"/>
                                          </p:val>
                                        </p:tav>
                                      </p:tavLst>
                                    </p:anim>
                                  </p:childTnLst>
                                </p:cTn>
                              </p:par>
                              <p:par>
                                <p:cTn id="99" presetID="53" presetClass="entr" presetSubtype="528" repeatCount="2000" fill="hold" grpId="0" nodeType="withEffect">
                                  <p:stCondLst>
                                    <p:cond delay="0"/>
                                  </p:stCondLst>
                                  <p:childTnLst>
                                    <p:set>
                                      <p:cBhvr>
                                        <p:cTn id="100" dur="1" fill="hold">
                                          <p:stCondLst>
                                            <p:cond delay="0"/>
                                          </p:stCondLst>
                                        </p:cTn>
                                        <p:tgtEl>
                                          <p:spTgt spid="51"/>
                                        </p:tgtEl>
                                        <p:attrNameLst>
                                          <p:attrName>style.visibility</p:attrName>
                                        </p:attrNameLst>
                                      </p:cBhvr>
                                      <p:to>
                                        <p:strVal val="visible"/>
                                      </p:to>
                                    </p:set>
                                    <p:anim calcmode="lin" valueType="num">
                                      <p:cBhvr>
                                        <p:cTn id="101" dur="400" fill="hold"/>
                                        <p:tgtEl>
                                          <p:spTgt spid="51"/>
                                        </p:tgtEl>
                                        <p:attrNameLst>
                                          <p:attrName>ppt_w</p:attrName>
                                        </p:attrNameLst>
                                      </p:cBhvr>
                                      <p:tavLst>
                                        <p:tav tm="0">
                                          <p:val>
                                            <p:fltVal val="0"/>
                                          </p:val>
                                        </p:tav>
                                        <p:tav tm="100000">
                                          <p:val>
                                            <p:strVal val="#ppt_w"/>
                                          </p:val>
                                        </p:tav>
                                      </p:tavLst>
                                    </p:anim>
                                    <p:anim calcmode="lin" valueType="num">
                                      <p:cBhvr>
                                        <p:cTn id="102" dur="400" fill="hold"/>
                                        <p:tgtEl>
                                          <p:spTgt spid="51"/>
                                        </p:tgtEl>
                                        <p:attrNameLst>
                                          <p:attrName>ppt_h</p:attrName>
                                        </p:attrNameLst>
                                      </p:cBhvr>
                                      <p:tavLst>
                                        <p:tav tm="0">
                                          <p:val>
                                            <p:fltVal val="0"/>
                                          </p:val>
                                        </p:tav>
                                        <p:tav tm="100000">
                                          <p:val>
                                            <p:strVal val="#ppt_h"/>
                                          </p:val>
                                        </p:tav>
                                      </p:tavLst>
                                    </p:anim>
                                    <p:animEffect transition="in" filter="fade">
                                      <p:cBhvr>
                                        <p:cTn id="103" dur="400"/>
                                        <p:tgtEl>
                                          <p:spTgt spid="51"/>
                                        </p:tgtEl>
                                      </p:cBhvr>
                                    </p:animEffect>
                                    <p:anim calcmode="lin" valueType="num">
                                      <p:cBhvr>
                                        <p:cTn id="104" dur="400" fill="hold"/>
                                        <p:tgtEl>
                                          <p:spTgt spid="51"/>
                                        </p:tgtEl>
                                        <p:attrNameLst>
                                          <p:attrName>ppt_x</p:attrName>
                                        </p:attrNameLst>
                                      </p:cBhvr>
                                      <p:tavLst>
                                        <p:tav tm="0">
                                          <p:val>
                                            <p:fltVal val="0.5"/>
                                          </p:val>
                                        </p:tav>
                                        <p:tav tm="100000">
                                          <p:val>
                                            <p:strVal val="#ppt_x"/>
                                          </p:val>
                                        </p:tav>
                                      </p:tavLst>
                                    </p:anim>
                                    <p:anim calcmode="lin" valueType="num">
                                      <p:cBhvr>
                                        <p:cTn id="105" dur="400" fill="hold"/>
                                        <p:tgtEl>
                                          <p:spTgt spid="51"/>
                                        </p:tgtEl>
                                        <p:attrNameLst>
                                          <p:attrName>ppt_y</p:attrName>
                                        </p:attrNameLst>
                                      </p:cBhvr>
                                      <p:tavLst>
                                        <p:tav tm="0">
                                          <p:val>
                                            <p:fltVal val="0.5"/>
                                          </p:val>
                                        </p:tav>
                                        <p:tav tm="100000">
                                          <p:val>
                                            <p:strVal val="#ppt_y"/>
                                          </p:val>
                                        </p:tav>
                                      </p:tavLst>
                                    </p:anim>
                                  </p:childTnLst>
                                </p:cTn>
                              </p:par>
                              <p:par>
                                <p:cTn id="106" presetID="53" presetClass="entr" presetSubtype="528" repeatCount="2000" fill="hold" grpId="0" nodeType="withEffect">
                                  <p:stCondLst>
                                    <p:cond delay="0"/>
                                  </p:stCondLst>
                                  <p:childTnLst>
                                    <p:set>
                                      <p:cBhvr>
                                        <p:cTn id="107" dur="1" fill="hold">
                                          <p:stCondLst>
                                            <p:cond delay="0"/>
                                          </p:stCondLst>
                                        </p:cTn>
                                        <p:tgtEl>
                                          <p:spTgt spid="58"/>
                                        </p:tgtEl>
                                        <p:attrNameLst>
                                          <p:attrName>style.visibility</p:attrName>
                                        </p:attrNameLst>
                                      </p:cBhvr>
                                      <p:to>
                                        <p:strVal val="visible"/>
                                      </p:to>
                                    </p:set>
                                    <p:anim calcmode="lin" valueType="num">
                                      <p:cBhvr>
                                        <p:cTn id="108" dur="400" fill="hold"/>
                                        <p:tgtEl>
                                          <p:spTgt spid="58"/>
                                        </p:tgtEl>
                                        <p:attrNameLst>
                                          <p:attrName>ppt_w</p:attrName>
                                        </p:attrNameLst>
                                      </p:cBhvr>
                                      <p:tavLst>
                                        <p:tav tm="0">
                                          <p:val>
                                            <p:fltVal val="0"/>
                                          </p:val>
                                        </p:tav>
                                        <p:tav tm="100000">
                                          <p:val>
                                            <p:strVal val="#ppt_w"/>
                                          </p:val>
                                        </p:tav>
                                      </p:tavLst>
                                    </p:anim>
                                    <p:anim calcmode="lin" valueType="num">
                                      <p:cBhvr>
                                        <p:cTn id="109" dur="400" fill="hold"/>
                                        <p:tgtEl>
                                          <p:spTgt spid="58"/>
                                        </p:tgtEl>
                                        <p:attrNameLst>
                                          <p:attrName>ppt_h</p:attrName>
                                        </p:attrNameLst>
                                      </p:cBhvr>
                                      <p:tavLst>
                                        <p:tav tm="0">
                                          <p:val>
                                            <p:fltVal val="0"/>
                                          </p:val>
                                        </p:tav>
                                        <p:tav tm="100000">
                                          <p:val>
                                            <p:strVal val="#ppt_h"/>
                                          </p:val>
                                        </p:tav>
                                      </p:tavLst>
                                    </p:anim>
                                    <p:animEffect transition="in" filter="fade">
                                      <p:cBhvr>
                                        <p:cTn id="110" dur="400"/>
                                        <p:tgtEl>
                                          <p:spTgt spid="58"/>
                                        </p:tgtEl>
                                      </p:cBhvr>
                                    </p:animEffect>
                                    <p:anim calcmode="lin" valueType="num">
                                      <p:cBhvr>
                                        <p:cTn id="111" dur="400" fill="hold"/>
                                        <p:tgtEl>
                                          <p:spTgt spid="58"/>
                                        </p:tgtEl>
                                        <p:attrNameLst>
                                          <p:attrName>ppt_x</p:attrName>
                                        </p:attrNameLst>
                                      </p:cBhvr>
                                      <p:tavLst>
                                        <p:tav tm="0">
                                          <p:val>
                                            <p:fltVal val="0.5"/>
                                          </p:val>
                                        </p:tav>
                                        <p:tav tm="100000">
                                          <p:val>
                                            <p:strVal val="#ppt_x"/>
                                          </p:val>
                                        </p:tav>
                                      </p:tavLst>
                                    </p:anim>
                                    <p:anim calcmode="lin" valueType="num">
                                      <p:cBhvr>
                                        <p:cTn id="112" dur="400" fill="hold"/>
                                        <p:tgtEl>
                                          <p:spTgt spid="58"/>
                                        </p:tgtEl>
                                        <p:attrNameLst>
                                          <p:attrName>ppt_y</p:attrName>
                                        </p:attrNameLst>
                                      </p:cBhvr>
                                      <p:tavLst>
                                        <p:tav tm="0">
                                          <p:val>
                                            <p:fltVal val="0.5"/>
                                          </p:val>
                                        </p:tav>
                                        <p:tav tm="100000">
                                          <p:val>
                                            <p:strVal val="#ppt_y"/>
                                          </p:val>
                                        </p:tav>
                                      </p:tavLst>
                                    </p:anim>
                                  </p:childTnLst>
                                </p:cTn>
                              </p:par>
                              <p:par>
                                <p:cTn id="113" presetID="53" presetClass="entr" presetSubtype="528" repeatCount="2000" fill="hold" grpId="0" nodeType="withEffect">
                                  <p:stCondLst>
                                    <p:cond delay="0"/>
                                  </p:stCondLst>
                                  <p:childTnLst>
                                    <p:set>
                                      <p:cBhvr>
                                        <p:cTn id="114" dur="1" fill="hold">
                                          <p:stCondLst>
                                            <p:cond delay="0"/>
                                          </p:stCondLst>
                                        </p:cTn>
                                        <p:tgtEl>
                                          <p:spTgt spid="79"/>
                                        </p:tgtEl>
                                        <p:attrNameLst>
                                          <p:attrName>style.visibility</p:attrName>
                                        </p:attrNameLst>
                                      </p:cBhvr>
                                      <p:to>
                                        <p:strVal val="visible"/>
                                      </p:to>
                                    </p:set>
                                    <p:anim calcmode="lin" valueType="num">
                                      <p:cBhvr>
                                        <p:cTn id="115" dur="400" fill="hold"/>
                                        <p:tgtEl>
                                          <p:spTgt spid="79"/>
                                        </p:tgtEl>
                                        <p:attrNameLst>
                                          <p:attrName>ppt_w</p:attrName>
                                        </p:attrNameLst>
                                      </p:cBhvr>
                                      <p:tavLst>
                                        <p:tav tm="0">
                                          <p:val>
                                            <p:fltVal val="0"/>
                                          </p:val>
                                        </p:tav>
                                        <p:tav tm="100000">
                                          <p:val>
                                            <p:strVal val="#ppt_w"/>
                                          </p:val>
                                        </p:tav>
                                      </p:tavLst>
                                    </p:anim>
                                    <p:anim calcmode="lin" valueType="num">
                                      <p:cBhvr>
                                        <p:cTn id="116" dur="400" fill="hold"/>
                                        <p:tgtEl>
                                          <p:spTgt spid="79"/>
                                        </p:tgtEl>
                                        <p:attrNameLst>
                                          <p:attrName>ppt_h</p:attrName>
                                        </p:attrNameLst>
                                      </p:cBhvr>
                                      <p:tavLst>
                                        <p:tav tm="0">
                                          <p:val>
                                            <p:fltVal val="0"/>
                                          </p:val>
                                        </p:tav>
                                        <p:tav tm="100000">
                                          <p:val>
                                            <p:strVal val="#ppt_h"/>
                                          </p:val>
                                        </p:tav>
                                      </p:tavLst>
                                    </p:anim>
                                    <p:animEffect transition="in" filter="fade">
                                      <p:cBhvr>
                                        <p:cTn id="117" dur="400"/>
                                        <p:tgtEl>
                                          <p:spTgt spid="79"/>
                                        </p:tgtEl>
                                      </p:cBhvr>
                                    </p:animEffect>
                                    <p:anim calcmode="lin" valueType="num">
                                      <p:cBhvr>
                                        <p:cTn id="118" dur="400" fill="hold"/>
                                        <p:tgtEl>
                                          <p:spTgt spid="79"/>
                                        </p:tgtEl>
                                        <p:attrNameLst>
                                          <p:attrName>ppt_x</p:attrName>
                                        </p:attrNameLst>
                                      </p:cBhvr>
                                      <p:tavLst>
                                        <p:tav tm="0">
                                          <p:val>
                                            <p:fltVal val="0.5"/>
                                          </p:val>
                                        </p:tav>
                                        <p:tav tm="100000">
                                          <p:val>
                                            <p:strVal val="#ppt_x"/>
                                          </p:val>
                                        </p:tav>
                                      </p:tavLst>
                                    </p:anim>
                                    <p:anim calcmode="lin" valueType="num">
                                      <p:cBhvr>
                                        <p:cTn id="119" dur="400" fill="hold"/>
                                        <p:tgtEl>
                                          <p:spTgt spid="79"/>
                                        </p:tgtEl>
                                        <p:attrNameLst>
                                          <p:attrName>ppt_y</p:attrName>
                                        </p:attrNameLst>
                                      </p:cBhvr>
                                      <p:tavLst>
                                        <p:tav tm="0">
                                          <p:val>
                                            <p:fltVal val="0.5"/>
                                          </p:val>
                                        </p:tav>
                                        <p:tav tm="100000">
                                          <p:val>
                                            <p:strVal val="#ppt_y"/>
                                          </p:val>
                                        </p:tav>
                                      </p:tavLst>
                                    </p:anim>
                                  </p:childTnLst>
                                </p:cTn>
                              </p:par>
                            </p:childTnLst>
                          </p:cTn>
                        </p:par>
                        <p:par>
                          <p:cTn id="120" fill="hold">
                            <p:stCondLst>
                              <p:cond delay="2000"/>
                            </p:stCondLst>
                            <p:childTnLst>
                              <p:par>
                                <p:cTn id="121" presetID="22" presetClass="entr" presetSubtype="2" fill="hold" grpId="0" nodeType="afterEffect">
                                  <p:stCondLst>
                                    <p:cond delay="0"/>
                                  </p:stCondLst>
                                  <p:childTnLst>
                                    <p:set>
                                      <p:cBhvr>
                                        <p:cTn id="122" dur="1" fill="hold">
                                          <p:stCondLst>
                                            <p:cond delay="0"/>
                                          </p:stCondLst>
                                        </p:cTn>
                                        <p:tgtEl>
                                          <p:spTgt spid="80"/>
                                        </p:tgtEl>
                                        <p:attrNameLst>
                                          <p:attrName>style.visibility</p:attrName>
                                        </p:attrNameLst>
                                      </p:cBhvr>
                                      <p:to>
                                        <p:strVal val="visible"/>
                                      </p:to>
                                    </p:set>
                                    <p:animEffect transition="in" filter="wipe(right)">
                                      <p:cBhvr>
                                        <p:cTn id="123" dur="500"/>
                                        <p:tgtEl>
                                          <p:spTgt spid="80"/>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85"/>
                                        </p:tgtEl>
                                        <p:attrNameLst>
                                          <p:attrName>style.visibility</p:attrName>
                                        </p:attrNameLst>
                                      </p:cBhvr>
                                      <p:to>
                                        <p:strVal val="visible"/>
                                      </p:to>
                                    </p:set>
                                    <p:animEffect transition="in" filter="wipe(left)">
                                      <p:cBhvr>
                                        <p:cTn id="126" dur="500"/>
                                        <p:tgtEl>
                                          <p:spTgt spid="8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86"/>
                                        </p:tgtEl>
                                        <p:attrNameLst>
                                          <p:attrName>style.visibility</p:attrName>
                                        </p:attrNameLst>
                                      </p:cBhvr>
                                      <p:to>
                                        <p:strVal val="visible"/>
                                      </p:to>
                                    </p:set>
                                    <p:animEffect transition="in" filter="wipe(right)">
                                      <p:cBhvr>
                                        <p:cTn id="129" dur="500"/>
                                        <p:tgtEl>
                                          <p:spTgt spid="86"/>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87"/>
                                        </p:tgtEl>
                                        <p:attrNameLst>
                                          <p:attrName>style.visibility</p:attrName>
                                        </p:attrNameLst>
                                      </p:cBhvr>
                                      <p:to>
                                        <p:strVal val="visible"/>
                                      </p:to>
                                    </p:set>
                                    <p:animEffect transition="in" filter="wipe(left)">
                                      <p:cBhvr>
                                        <p:cTn id="13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p:bldP spid="77" grpId="0"/>
      <p:bldP spid="78" grpId="0"/>
      <p:bldP spid="79" grpId="0"/>
      <p:bldP spid="80" grpId="0"/>
      <p:bldP spid="81" grpId="0"/>
      <p:bldP spid="82" grpId="0"/>
      <p:bldP spid="83" grpId="0"/>
      <p:bldP spid="84" grpId="0"/>
      <p:bldP spid="85" grpId="0"/>
      <p:bldP spid="86" grpId="0"/>
      <p:bldP spid="8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117190" y="1614430"/>
            <a:ext cx="555026" cy="577081"/>
          </a:xfrm>
          <a:prstGeom prst="rect">
            <a:avLst/>
          </a:prstGeom>
          <a:noFill/>
        </p:spPr>
        <p:txBody>
          <a:bodyPr wrap="square" rtlCol="0">
            <a:spAutoFit/>
          </a:bodyPr>
          <a:lstStyle/>
          <a:p>
            <a:pPr algn="ctr"/>
            <a:r>
              <a:rPr lang="en-US" altLang="zh-CN" dirty="0">
                <a:solidFill>
                  <a:schemeClr val="accent2"/>
                </a:solidFill>
                <a:latin typeface="微软雅黑" panose="020B0503020204020204" pitchFamily="34" charset="-122"/>
                <a:ea typeface="微软雅黑" panose="020B0503020204020204" pitchFamily="34" charset="-122"/>
              </a:rPr>
              <a:t>72</a:t>
            </a:r>
            <a:r>
              <a:rPr lang="en-US" altLang="zh-CN" sz="1350" dirty="0">
                <a:solidFill>
                  <a:schemeClr val="accent2"/>
                </a:solidFill>
                <a:ea typeface="微软雅黑" panose="020B0503020204020204" pitchFamily="34" charset="-122"/>
              </a:rPr>
              <a:t>%</a:t>
            </a:r>
            <a:endParaRPr lang="zh-CN" altLang="en-US" dirty="0">
              <a:solidFill>
                <a:schemeClr val="accent2"/>
              </a:solidFill>
              <a:ea typeface="微软雅黑" panose="020B0503020204020204" pitchFamily="34" charset="-122"/>
            </a:endParaRPr>
          </a:p>
        </p:txBody>
      </p:sp>
      <p:sp>
        <p:nvSpPr>
          <p:cNvPr id="17" name="文本框 16"/>
          <p:cNvSpPr txBox="1"/>
          <p:nvPr/>
        </p:nvSpPr>
        <p:spPr>
          <a:xfrm>
            <a:off x="6146709" y="1344773"/>
            <a:ext cx="1616330"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点击添加标题</a:t>
            </a:r>
          </a:p>
        </p:txBody>
      </p:sp>
      <p:sp>
        <p:nvSpPr>
          <p:cNvPr id="18" name="文本框 17"/>
          <p:cNvSpPr txBox="1"/>
          <p:nvPr/>
        </p:nvSpPr>
        <p:spPr>
          <a:xfrm>
            <a:off x="6146710" y="1629579"/>
            <a:ext cx="2544223" cy="532453"/>
          </a:xfrm>
          <a:prstGeom prst="rect">
            <a:avLst/>
          </a:prstGeom>
          <a:noFill/>
        </p:spPr>
        <p:txBody>
          <a:bodyPr wrap="square" rtlCol="0">
            <a:spAutoFit/>
          </a:bodyPr>
          <a:lstStyle/>
          <a:p>
            <a:pPr>
              <a:lnSpc>
                <a:spcPct val="130000"/>
              </a:lnSpc>
            </a:pPr>
            <a:r>
              <a:rPr lang="zh-CN" altLang="en-US" sz="1100" dirty="0">
                <a:solidFill>
                  <a:schemeClr val="tx2"/>
                </a:solidFill>
                <a:ea typeface="微软雅黑" panose="020B0503020204020204" pitchFamily="34" charset="-122"/>
              </a:rPr>
              <a:t>点击添加文字说明点击添加文字说明点击添加文字</a:t>
            </a:r>
            <a:r>
              <a:rPr lang="zh-CN" altLang="en-US" sz="1100" dirty="0" smtClean="0">
                <a:solidFill>
                  <a:schemeClr val="tx2"/>
                </a:solidFill>
                <a:ea typeface="微软雅黑" panose="020B0503020204020204" pitchFamily="34" charset="-122"/>
              </a:rPr>
              <a:t>说明。</a:t>
            </a:r>
            <a:endParaRPr lang="zh-CN" altLang="en-US" sz="1100" dirty="0">
              <a:solidFill>
                <a:schemeClr val="tx2"/>
              </a:solidFill>
              <a:ea typeface="微软雅黑" panose="020B0503020204020204" pitchFamily="34" charset="-122"/>
            </a:endParaRPr>
          </a:p>
        </p:txBody>
      </p:sp>
      <p:graphicFrame>
        <p:nvGraphicFramePr>
          <p:cNvPr id="107" name="图表 106"/>
          <p:cNvGraphicFramePr/>
          <p:nvPr/>
        </p:nvGraphicFramePr>
        <p:xfrm>
          <a:off x="4542322" y="1167059"/>
          <a:ext cx="1861353" cy="1240902"/>
        </p:xfrm>
        <a:graphic>
          <a:graphicData uri="http://schemas.openxmlformats.org/drawingml/2006/chart">
            <c:chart xmlns:c="http://schemas.openxmlformats.org/drawingml/2006/chart" xmlns:r="http://schemas.openxmlformats.org/officeDocument/2006/relationships" r:id="rId3"/>
          </a:graphicData>
        </a:graphic>
      </p:graphicFrame>
      <p:sp>
        <p:nvSpPr>
          <p:cNvPr id="108" name="椭圆 107"/>
          <p:cNvSpPr/>
          <p:nvPr/>
        </p:nvSpPr>
        <p:spPr>
          <a:xfrm>
            <a:off x="4915395" y="1229906"/>
            <a:ext cx="1115206" cy="111520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106" name="文本框 105"/>
          <p:cNvSpPr txBox="1"/>
          <p:nvPr/>
        </p:nvSpPr>
        <p:spPr>
          <a:xfrm>
            <a:off x="5195485" y="1614430"/>
            <a:ext cx="555026" cy="577081"/>
          </a:xfrm>
          <a:prstGeom prst="rect">
            <a:avLst/>
          </a:prstGeom>
          <a:noFill/>
        </p:spPr>
        <p:txBody>
          <a:bodyPr wrap="square" rtlCol="0">
            <a:spAutoFit/>
          </a:bodyPr>
          <a:lstStyle/>
          <a:p>
            <a:pPr algn="ctr"/>
            <a:r>
              <a:rPr lang="en-US" altLang="zh-CN" dirty="0">
                <a:solidFill>
                  <a:schemeClr val="accent2"/>
                </a:solidFill>
                <a:latin typeface="微软雅黑" panose="020B0503020204020204" pitchFamily="34" charset="-122"/>
                <a:ea typeface="微软雅黑" panose="020B0503020204020204" pitchFamily="34" charset="-122"/>
              </a:rPr>
              <a:t>59</a:t>
            </a:r>
            <a:r>
              <a:rPr lang="en-US" altLang="zh-CN" sz="1350" dirty="0">
                <a:solidFill>
                  <a:schemeClr val="accent2"/>
                </a:solidFill>
                <a:ea typeface="微软雅黑" panose="020B0503020204020204" pitchFamily="34" charset="-122"/>
              </a:rPr>
              <a:t>%</a:t>
            </a:r>
            <a:endParaRPr lang="zh-CN" altLang="en-US" dirty="0">
              <a:solidFill>
                <a:schemeClr val="accent2"/>
              </a:solidFill>
              <a:ea typeface="微软雅黑" panose="020B0503020204020204" pitchFamily="34" charset="-122"/>
            </a:endParaRPr>
          </a:p>
        </p:txBody>
      </p:sp>
      <p:graphicFrame>
        <p:nvGraphicFramePr>
          <p:cNvPr id="11" name="图表 10"/>
          <p:cNvGraphicFramePr/>
          <p:nvPr/>
        </p:nvGraphicFramePr>
        <p:xfrm>
          <a:off x="453068" y="1167059"/>
          <a:ext cx="1861353" cy="1240902"/>
        </p:xfrm>
        <a:graphic>
          <a:graphicData uri="http://schemas.openxmlformats.org/drawingml/2006/chart">
            <c:chart xmlns:c="http://schemas.openxmlformats.org/drawingml/2006/chart" xmlns:r="http://schemas.openxmlformats.org/officeDocument/2006/relationships" r:id="rId4"/>
          </a:graphicData>
        </a:graphic>
      </p:graphicFrame>
      <p:sp>
        <p:nvSpPr>
          <p:cNvPr id="12" name="椭圆 11"/>
          <p:cNvSpPr/>
          <p:nvPr/>
        </p:nvSpPr>
        <p:spPr>
          <a:xfrm>
            <a:off x="826142" y="1229906"/>
            <a:ext cx="1115206" cy="111520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110" name="文本框 109"/>
          <p:cNvSpPr txBox="1"/>
          <p:nvPr/>
        </p:nvSpPr>
        <p:spPr>
          <a:xfrm>
            <a:off x="2056717" y="1344773"/>
            <a:ext cx="1616330"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点击添加标题</a:t>
            </a:r>
          </a:p>
        </p:txBody>
      </p:sp>
      <p:sp>
        <p:nvSpPr>
          <p:cNvPr id="111" name="文本框 110"/>
          <p:cNvSpPr txBox="1"/>
          <p:nvPr/>
        </p:nvSpPr>
        <p:spPr>
          <a:xfrm>
            <a:off x="2056718" y="1629579"/>
            <a:ext cx="2544223" cy="532453"/>
          </a:xfrm>
          <a:prstGeom prst="rect">
            <a:avLst/>
          </a:prstGeom>
          <a:noFill/>
        </p:spPr>
        <p:txBody>
          <a:bodyPr wrap="square" rtlCol="0">
            <a:spAutoFit/>
          </a:bodyPr>
          <a:lstStyle/>
          <a:p>
            <a:pPr>
              <a:lnSpc>
                <a:spcPct val="130000"/>
              </a:lnSpc>
            </a:pPr>
            <a:r>
              <a:rPr lang="zh-CN" altLang="en-US" sz="1100" dirty="0">
                <a:solidFill>
                  <a:schemeClr val="tx2"/>
                </a:solidFill>
                <a:ea typeface="微软雅黑" panose="020B0503020204020204" pitchFamily="34" charset="-122"/>
              </a:rPr>
              <a:t>点击添加文字说明点击添加文字说明点击添加文字</a:t>
            </a:r>
            <a:r>
              <a:rPr lang="zh-CN" altLang="en-US" sz="1100" dirty="0" smtClean="0">
                <a:solidFill>
                  <a:schemeClr val="tx2"/>
                </a:solidFill>
                <a:ea typeface="微软雅黑" panose="020B0503020204020204" pitchFamily="34" charset="-122"/>
              </a:rPr>
              <a:t>说明。</a:t>
            </a:r>
            <a:endParaRPr lang="zh-CN" altLang="en-US" sz="1100" dirty="0">
              <a:solidFill>
                <a:schemeClr val="tx2"/>
              </a:solidFill>
              <a:ea typeface="微软雅黑" panose="020B0503020204020204" pitchFamily="34" charset="-122"/>
            </a:endParaRPr>
          </a:p>
        </p:txBody>
      </p:sp>
      <p:graphicFrame>
        <p:nvGraphicFramePr>
          <p:cNvPr id="232" name="图表 231"/>
          <p:cNvGraphicFramePr/>
          <p:nvPr/>
        </p:nvGraphicFramePr>
        <p:xfrm>
          <a:off x="453068" y="3131675"/>
          <a:ext cx="1861353" cy="1240902"/>
        </p:xfrm>
        <a:graphic>
          <a:graphicData uri="http://schemas.openxmlformats.org/drawingml/2006/chart">
            <c:chart xmlns:c="http://schemas.openxmlformats.org/drawingml/2006/chart" xmlns:r="http://schemas.openxmlformats.org/officeDocument/2006/relationships" r:id="rId5"/>
          </a:graphicData>
        </a:graphic>
      </p:graphicFrame>
      <p:sp>
        <p:nvSpPr>
          <p:cNvPr id="233" name="椭圆 232"/>
          <p:cNvSpPr/>
          <p:nvPr/>
        </p:nvSpPr>
        <p:spPr>
          <a:xfrm>
            <a:off x="826142" y="3194522"/>
            <a:ext cx="1115206" cy="111520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231" name="文本框 230"/>
          <p:cNvSpPr txBox="1"/>
          <p:nvPr/>
        </p:nvSpPr>
        <p:spPr>
          <a:xfrm>
            <a:off x="1106232" y="3579046"/>
            <a:ext cx="555026" cy="577081"/>
          </a:xfrm>
          <a:prstGeom prst="rect">
            <a:avLst/>
          </a:prstGeom>
          <a:noFill/>
        </p:spPr>
        <p:txBody>
          <a:bodyPr wrap="square" rtlCol="0">
            <a:spAutoFit/>
          </a:bodyPr>
          <a:lstStyle/>
          <a:p>
            <a:pPr algn="ctr"/>
            <a:r>
              <a:rPr lang="en-US" altLang="zh-CN" dirty="0">
                <a:solidFill>
                  <a:schemeClr val="accent3"/>
                </a:solidFill>
                <a:latin typeface="微软雅黑" panose="020B0503020204020204" pitchFamily="34" charset="-122"/>
                <a:ea typeface="微软雅黑" panose="020B0503020204020204" pitchFamily="34" charset="-122"/>
              </a:rPr>
              <a:t>25</a:t>
            </a:r>
            <a:r>
              <a:rPr lang="en-US" altLang="zh-CN" sz="1350" dirty="0">
                <a:solidFill>
                  <a:schemeClr val="accent3"/>
                </a:solidFill>
                <a:ea typeface="微软雅黑" panose="020B0503020204020204" pitchFamily="34" charset="-122"/>
              </a:rPr>
              <a:t>%</a:t>
            </a:r>
            <a:endParaRPr lang="zh-CN" altLang="en-US" dirty="0">
              <a:solidFill>
                <a:schemeClr val="accent3"/>
              </a:solidFill>
              <a:ea typeface="微软雅黑" panose="020B0503020204020204" pitchFamily="34" charset="-122"/>
            </a:endParaRPr>
          </a:p>
        </p:txBody>
      </p:sp>
      <p:sp>
        <p:nvSpPr>
          <p:cNvPr id="235" name="文本框 234"/>
          <p:cNvSpPr txBox="1"/>
          <p:nvPr/>
        </p:nvSpPr>
        <p:spPr>
          <a:xfrm>
            <a:off x="2056718" y="3335102"/>
            <a:ext cx="1616330"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点击添加标题</a:t>
            </a:r>
          </a:p>
        </p:txBody>
      </p:sp>
      <p:sp>
        <p:nvSpPr>
          <p:cNvPr id="236" name="文本框 235"/>
          <p:cNvSpPr txBox="1"/>
          <p:nvPr/>
        </p:nvSpPr>
        <p:spPr>
          <a:xfrm>
            <a:off x="2056718" y="3619908"/>
            <a:ext cx="2544223" cy="532453"/>
          </a:xfrm>
          <a:prstGeom prst="rect">
            <a:avLst/>
          </a:prstGeom>
          <a:noFill/>
        </p:spPr>
        <p:txBody>
          <a:bodyPr wrap="square" rtlCol="0">
            <a:spAutoFit/>
          </a:bodyPr>
          <a:lstStyle/>
          <a:p>
            <a:pPr>
              <a:lnSpc>
                <a:spcPct val="130000"/>
              </a:lnSpc>
            </a:pPr>
            <a:r>
              <a:rPr lang="zh-CN" altLang="en-US" sz="1100" dirty="0">
                <a:solidFill>
                  <a:schemeClr val="tx2"/>
                </a:solidFill>
                <a:ea typeface="微软雅黑" panose="020B0503020204020204" pitchFamily="34" charset="-122"/>
              </a:rPr>
              <a:t>点击添加文字说明点击添加文字说明点击添加文字</a:t>
            </a:r>
            <a:r>
              <a:rPr lang="zh-CN" altLang="en-US" sz="1100" dirty="0" smtClean="0">
                <a:solidFill>
                  <a:schemeClr val="tx2"/>
                </a:solidFill>
                <a:ea typeface="微软雅黑" panose="020B0503020204020204" pitchFamily="34" charset="-122"/>
              </a:rPr>
              <a:t>说明。</a:t>
            </a:r>
            <a:endParaRPr lang="zh-CN" altLang="en-US" sz="1100" dirty="0">
              <a:solidFill>
                <a:schemeClr val="tx2"/>
              </a:solidFill>
              <a:ea typeface="微软雅黑" panose="020B0503020204020204" pitchFamily="34" charset="-122"/>
            </a:endParaRPr>
          </a:p>
        </p:txBody>
      </p:sp>
      <p:graphicFrame>
        <p:nvGraphicFramePr>
          <p:cNvPr id="241" name="图表 240"/>
          <p:cNvGraphicFramePr/>
          <p:nvPr/>
        </p:nvGraphicFramePr>
        <p:xfrm>
          <a:off x="4542322" y="3131675"/>
          <a:ext cx="1861353" cy="1240902"/>
        </p:xfrm>
        <a:graphic>
          <a:graphicData uri="http://schemas.openxmlformats.org/drawingml/2006/chart">
            <c:chart xmlns:c="http://schemas.openxmlformats.org/drawingml/2006/chart" xmlns:r="http://schemas.openxmlformats.org/officeDocument/2006/relationships" r:id="rId6"/>
          </a:graphicData>
        </a:graphic>
      </p:graphicFrame>
      <p:sp>
        <p:nvSpPr>
          <p:cNvPr id="242" name="椭圆 241"/>
          <p:cNvSpPr/>
          <p:nvPr/>
        </p:nvSpPr>
        <p:spPr>
          <a:xfrm>
            <a:off x="4915395" y="3194522"/>
            <a:ext cx="1115206" cy="1115206"/>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240" name="文本框 239"/>
          <p:cNvSpPr txBox="1"/>
          <p:nvPr/>
        </p:nvSpPr>
        <p:spPr>
          <a:xfrm>
            <a:off x="5195485" y="3579046"/>
            <a:ext cx="555026" cy="577081"/>
          </a:xfrm>
          <a:prstGeom prst="rect">
            <a:avLst/>
          </a:prstGeom>
          <a:noFill/>
        </p:spPr>
        <p:txBody>
          <a:bodyPr wrap="square" rtlCol="0">
            <a:spAutoFit/>
          </a:bodyPr>
          <a:lstStyle/>
          <a:p>
            <a:pPr algn="ctr"/>
            <a:r>
              <a:rPr lang="en-US" altLang="zh-CN" dirty="0">
                <a:solidFill>
                  <a:schemeClr val="accent3"/>
                </a:solidFill>
                <a:latin typeface="微软雅黑" panose="020B0503020204020204" pitchFamily="34" charset="-122"/>
                <a:ea typeface="微软雅黑" panose="020B0503020204020204" pitchFamily="34" charset="-122"/>
              </a:rPr>
              <a:t>83</a:t>
            </a:r>
            <a:r>
              <a:rPr lang="en-US" altLang="zh-CN" sz="1350" dirty="0">
                <a:solidFill>
                  <a:schemeClr val="accent3"/>
                </a:solidFill>
                <a:ea typeface="微软雅黑" panose="020B0503020204020204" pitchFamily="34" charset="-122"/>
              </a:rPr>
              <a:t>%</a:t>
            </a:r>
            <a:endParaRPr lang="zh-CN" altLang="en-US" dirty="0">
              <a:solidFill>
                <a:schemeClr val="accent3"/>
              </a:solidFill>
              <a:ea typeface="微软雅黑" panose="020B0503020204020204" pitchFamily="34" charset="-122"/>
            </a:endParaRPr>
          </a:p>
        </p:txBody>
      </p:sp>
      <p:sp>
        <p:nvSpPr>
          <p:cNvPr id="244" name="文本框 243"/>
          <p:cNvSpPr txBox="1"/>
          <p:nvPr/>
        </p:nvSpPr>
        <p:spPr>
          <a:xfrm>
            <a:off x="6146709" y="3335102"/>
            <a:ext cx="1616330"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点击添加标题</a:t>
            </a:r>
          </a:p>
        </p:txBody>
      </p:sp>
      <p:sp>
        <p:nvSpPr>
          <p:cNvPr id="245" name="文本框 244"/>
          <p:cNvSpPr txBox="1"/>
          <p:nvPr/>
        </p:nvSpPr>
        <p:spPr>
          <a:xfrm>
            <a:off x="6146710" y="3619908"/>
            <a:ext cx="2544223" cy="532453"/>
          </a:xfrm>
          <a:prstGeom prst="rect">
            <a:avLst/>
          </a:prstGeom>
          <a:noFill/>
        </p:spPr>
        <p:txBody>
          <a:bodyPr wrap="square" rtlCol="0">
            <a:spAutoFit/>
          </a:bodyPr>
          <a:lstStyle/>
          <a:p>
            <a:pPr>
              <a:lnSpc>
                <a:spcPct val="130000"/>
              </a:lnSpc>
            </a:pPr>
            <a:r>
              <a:rPr lang="zh-CN" altLang="en-US" sz="1100" dirty="0">
                <a:solidFill>
                  <a:schemeClr val="tx2"/>
                </a:solidFill>
                <a:ea typeface="微软雅黑" panose="020B0503020204020204" pitchFamily="34" charset="-122"/>
              </a:rPr>
              <a:t>点击添加文字说明点击添加文字说明点击添加文字</a:t>
            </a:r>
            <a:r>
              <a:rPr lang="zh-CN" altLang="en-US" sz="1100" dirty="0" smtClean="0">
                <a:solidFill>
                  <a:schemeClr val="tx2"/>
                </a:solidFill>
                <a:ea typeface="微软雅黑" panose="020B0503020204020204" pitchFamily="34" charset="-122"/>
              </a:rPr>
              <a:t>说明。</a:t>
            </a:r>
            <a:endParaRPr lang="zh-CN" altLang="en-US" sz="1100" dirty="0">
              <a:solidFill>
                <a:schemeClr val="tx2"/>
              </a:solidFill>
              <a:ea typeface="微软雅黑" panose="020B0503020204020204" pitchFamily="34" charset="-122"/>
            </a:endParaRPr>
          </a:p>
        </p:txBody>
      </p:sp>
      <p:sp>
        <p:nvSpPr>
          <p:cNvPr id="25" name="矩形 24"/>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6" name="矩形 25"/>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6" presetClass="emph" presetSubtype="0" fill="hold" grpId="1" nodeType="withEffect">
                                  <p:stCondLst>
                                    <p:cond delay="250"/>
                                  </p:stCondLst>
                                  <p:childTnLst>
                                    <p:animEffect transition="out" filter="fade">
                                      <p:cBhvr>
                                        <p:cTn id="11" dur="500" tmFilter="0, 0; .2, .5; .8, .5; 1, 0"/>
                                        <p:tgtEl>
                                          <p:spTgt spid="12"/>
                                        </p:tgtEl>
                                      </p:cBhvr>
                                    </p:animEffect>
                                    <p:animScale>
                                      <p:cBhvr>
                                        <p:cTn id="12" dur="250" autoRev="1" fill="hold"/>
                                        <p:tgtEl>
                                          <p:spTgt spid="12"/>
                                        </p:tgtEl>
                                      </p:cBhvr>
                                      <p:by x="105000" y="105000"/>
                                    </p:animScale>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75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250"/>
                                        <p:tgtEl>
                                          <p:spTgt spid="14"/>
                                        </p:tgtEl>
                                      </p:cBhvr>
                                    </p:animEffect>
                                    <p:anim calcmode="lin" valueType="num">
                                      <p:cBhvr>
                                        <p:cTn id="21" dur="250" fill="hold"/>
                                        <p:tgtEl>
                                          <p:spTgt spid="14"/>
                                        </p:tgtEl>
                                        <p:attrNameLst>
                                          <p:attrName>ppt_x</p:attrName>
                                        </p:attrNameLst>
                                      </p:cBhvr>
                                      <p:tavLst>
                                        <p:tav tm="0">
                                          <p:val>
                                            <p:strVal val="#ppt_x"/>
                                          </p:val>
                                        </p:tav>
                                        <p:tav tm="100000">
                                          <p:val>
                                            <p:strVal val="#ppt_x"/>
                                          </p:val>
                                        </p:tav>
                                      </p:tavLst>
                                    </p:anim>
                                    <p:anim calcmode="lin" valueType="num">
                                      <p:cBhvr>
                                        <p:cTn id="22" dur="25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fade">
                                      <p:cBhvr>
                                        <p:cTn id="26" dur="250"/>
                                        <p:tgtEl>
                                          <p:spTgt spid="110"/>
                                        </p:tgtEl>
                                      </p:cBhvr>
                                    </p:animEffect>
                                    <p:anim calcmode="lin" valueType="num">
                                      <p:cBhvr>
                                        <p:cTn id="27" dur="250" fill="hold"/>
                                        <p:tgtEl>
                                          <p:spTgt spid="110"/>
                                        </p:tgtEl>
                                        <p:attrNameLst>
                                          <p:attrName>ppt_x</p:attrName>
                                        </p:attrNameLst>
                                      </p:cBhvr>
                                      <p:tavLst>
                                        <p:tav tm="0">
                                          <p:val>
                                            <p:strVal val="#ppt_x"/>
                                          </p:val>
                                        </p:tav>
                                        <p:tav tm="100000">
                                          <p:val>
                                            <p:strVal val="#ppt_x"/>
                                          </p:val>
                                        </p:tav>
                                      </p:tavLst>
                                    </p:anim>
                                    <p:anim calcmode="lin" valueType="num">
                                      <p:cBhvr>
                                        <p:cTn id="28" dur="250" fill="hold"/>
                                        <p:tgtEl>
                                          <p:spTgt spid="110"/>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111"/>
                                        </p:tgtEl>
                                        <p:attrNameLst>
                                          <p:attrName>style.visibility</p:attrName>
                                        </p:attrNameLst>
                                      </p:cBhvr>
                                      <p:to>
                                        <p:strVal val="visible"/>
                                      </p:to>
                                    </p:set>
                                    <p:animEffect transition="in" filter="fade">
                                      <p:cBhvr>
                                        <p:cTn id="31" dur="500"/>
                                        <p:tgtEl>
                                          <p:spTgt spid="1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08"/>
                                        </p:tgtEl>
                                        <p:attrNameLst>
                                          <p:attrName>style.visibility</p:attrName>
                                        </p:attrNameLst>
                                      </p:cBhvr>
                                      <p:to>
                                        <p:strVal val="visible"/>
                                      </p:to>
                                    </p:set>
                                    <p:anim calcmode="lin" valueType="num">
                                      <p:cBhvr>
                                        <p:cTn id="36" dur="500" fill="hold"/>
                                        <p:tgtEl>
                                          <p:spTgt spid="108"/>
                                        </p:tgtEl>
                                        <p:attrNameLst>
                                          <p:attrName>ppt_w</p:attrName>
                                        </p:attrNameLst>
                                      </p:cBhvr>
                                      <p:tavLst>
                                        <p:tav tm="0">
                                          <p:val>
                                            <p:fltVal val="0"/>
                                          </p:val>
                                        </p:tav>
                                        <p:tav tm="100000">
                                          <p:val>
                                            <p:strVal val="#ppt_w"/>
                                          </p:val>
                                        </p:tav>
                                      </p:tavLst>
                                    </p:anim>
                                    <p:anim calcmode="lin" valueType="num">
                                      <p:cBhvr>
                                        <p:cTn id="37" dur="500" fill="hold"/>
                                        <p:tgtEl>
                                          <p:spTgt spid="108"/>
                                        </p:tgtEl>
                                        <p:attrNameLst>
                                          <p:attrName>ppt_h</p:attrName>
                                        </p:attrNameLst>
                                      </p:cBhvr>
                                      <p:tavLst>
                                        <p:tav tm="0">
                                          <p:val>
                                            <p:fltVal val="0"/>
                                          </p:val>
                                        </p:tav>
                                        <p:tav tm="100000">
                                          <p:val>
                                            <p:strVal val="#ppt_h"/>
                                          </p:val>
                                        </p:tav>
                                      </p:tavLst>
                                    </p:anim>
                                    <p:animEffect transition="in" filter="fade">
                                      <p:cBhvr>
                                        <p:cTn id="38" dur="500"/>
                                        <p:tgtEl>
                                          <p:spTgt spid="108"/>
                                        </p:tgtEl>
                                      </p:cBhvr>
                                    </p:animEffect>
                                  </p:childTnLst>
                                </p:cTn>
                              </p:par>
                              <p:par>
                                <p:cTn id="39" presetID="26" presetClass="emph" presetSubtype="0" fill="hold" grpId="1" nodeType="withEffect">
                                  <p:stCondLst>
                                    <p:cond delay="250"/>
                                  </p:stCondLst>
                                  <p:childTnLst>
                                    <p:animEffect transition="out" filter="fade">
                                      <p:cBhvr>
                                        <p:cTn id="40" dur="500" tmFilter="0, 0; .2, .5; .8, .5; 1, 0"/>
                                        <p:tgtEl>
                                          <p:spTgt spid="108"/>
                                        </p:tgtEl>
                                      </p:cBhvr>
                                    </p:animEffect>
                                    <p:animScale>
                                      <p:cBhvr>
                                        <p:cTn id="41" dur="250" autoRev="1" fill="hold"/>
                                        <p:tgtEl>
                                          <p:spTgt spid="108"/>
                                        </p:tgtEl>
                                      </p:cBhvr>
                                      <p:by x="105000" y="105000"/>
                                    </p:animScale>
                                  </p:childTnLst>
                                </p:cTn>
                              </p:par>
                            </p:childTnLst>
                          </p:cTn>
                        </p:par>
                        <p:par>
                          <p:cTn id="42" fill="hold">
                            <p:stCondLst>
                              <p:cond delay="500"/>
                            </p:stCondLst>
                            <p:childTnLst>
                              <p:par>
                                <p:cTn id="43" presetID="21" presetClass="entr" presetSubtype="1"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heel(1)">
                                      <p:cBhvr>
                                        <p:cTn id="45" dur="750"/>
                                        <p:tgtEl>
                                          <p:spTgt spid="107"/>
                                        </p:tgtEl>
                                      </p:cBhvr>
                                    </p:animEffect>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106"/>
                                        </p:tgtEl>
                                        <p:attrNameLst>
                                          <p:attrName>style.visibility</p:attrName>
                                        </p:attrNameLst>
                                      </p:cBhvr>
                                      <p:to>
                                        <p:strVal val="visible"/>
                                      </p:to>
                                    </p:set>
                                    <p:animEffect transition="in" filter="fade">
                                      <p:cBhvr>
                                        <p:cTn id="49" dur="250"/>
                                        <p:tgtEl>
                                          <p:spTgt spid="106"/>
                                        </p:tgtEl>
                                      </p:cBhvr>
                                    </p:animEffect>
                                    <p:anim calcmode="lin" valueType="num">
                                      <p:cBhvr>
                                        <p:cTn id="50" dur="250" fill="hold"/>
                                        <p:tgtEl>
                                          <p:spTgt spid="106"/>
                                        </p:tgtEl>
                                        <p:attrNameLst>
                                          <p:attrName>ppt_x</p:attrName>
                                        </p:attrNameLst>
                                      </p:cBhvr>
                                      <p:tavLst>
                                        <p:tav tm="0">
                                          <p:val>
                                            <p:strVal val="#ppt_x"/>
                                          </p:val>
                                        </p:tav>
                                        <p:tav tm="100000">
                                          <p:val>
                                            <p:strVal val="#ppt_x"/>
                                          </p:val>
                                        </p:tav>
                                      </p:tavLst>
                                    </p:anim>
                                    <p:anim calcmode="lin" valueType="num">
                                      <p:cBhvr>
                                        <p:cTn id="51" dur="250" fill="hold"/>
                                        <p:tgtEl>
                                          <p:spTgt spid="106"/>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1"/>
                                          </p:val>
                                        </p:tav>
                                        <p:tav tm="100000">
                                          <p:val>
                                            <p:strVal val="#ppt_y"/>
                                          </p:val>
                                        </p:tav>
                                      </p:tavLst>
                                    </p:anim>
                                  </p:childTnLst>
                                </p:cTn>
                              </p:par>
                              <p:par>
                                <p:cTn id="58" presetID="10" presetClass="entr" presetSubtype="0" fill="hold" grpId="0" nodeType="withEffect">
                                  <p:stCondLst>
                                    <p:cond delay="0"/>
                                  </p:stCondLst>
                                  <p:iterate type="wd">
                                    <p:tmPct val="10000"/>
                                  </p:iterate>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233"/>
                                        </p:tgtEl>
                                        <p:attrNameLst>
                                          <p:attrName>style.visibility</p:attrName>
                                        </p:attrNameLst>
                                      </p:cBhvr>
                                      <p:to>
                                        <p:strVal val="visible"/>
                                      </p:to>
                                    </p:set>
                                    <p:anim calcmode="lin" valueType="num">
                                      <p:cBhvr>
                                        <p:cTn id="65" dur="500" fill="hold"/>
                                        <p:tgtEl>
                                          <p:spTgt spid="233"/>
                                        </p:tgtEl>
                                        <p:attrNameLst>
                                          <p:attrName>ppt_w</p:attrName>
                                        </p:attrNameLst>
                                      </p:cBhvr>
                                      <p:tavLst>
                                        <p:tav tm="0">
                                          <p:val>
                                            <p:fltVal val="0"/>
                                          </p:val>
                                        </p:tav>
                                        <p:tav tm="100000">
                                          <p:val>
                                            <p:strVal val="#ppt_w"/>
                                          </p:val>
                                        </p:tav>
                                      </p:tavLst>
                                    </p:anim>
                                    <p:anim calcmode="lin" valueType="num">
                                      <p:cBhvr>
                                        <p:cTn id="66" dur="500" fill="hold"/>
                                        <p:tgtEl>
                                          <p:spTgt spid="233"/>
                                        </p:tgtEl>
                                        <p:attrNameLst>
                                          <p:attrName>ppt_h</p:attrName>
                                        </p:attrNameLst>
                                      </p:cBhvr>
                                      <p:tavLst>
                                        <p:tav tm="0">
                                          <p:val>
                                            <p:fltVal val="0"/>
                                          </p:val>
                                        </p:tav>
                                        <p:tav tm="100000">
                                          <p:val>
                                            <p:strVal val="#ppt_h"/>
                                          </p:val>
                                        </p:tav>
                                      </p:tavLst>
                                    </p:anim>
                                    <p:animEffect transition="in" filter="fade">
                                      <p:cBhvr>
                                        <p:cTn id="67" dur="500"/>
                                        <p:tgtEl>
                                          <p:spTgt spid="233"/>
                                        </p:tgtEl>
                                      </p:cBhvr>
                                    </p:animEffect>
                                  </p:childTnLst>
                                </p:cTn>
                              </p:par>
                              <p:par>
                                <p:cTn id="68" presetID="26" presetClass="emph" presetSubtype="0" fill="hold" grpId="1" nodeType="withEffect">
                                  <p:stCondLst>
                                    <p:cond delay="250"/>
                                  </p:stCondLst>
                                  <p:childTnLst>
                                    <p:animEffect transition="out" filter="fade">
                                      <p:cBhvr>
                                        <p:cTn id="69" dur="500" tmFilter="0, 0; .2, .5; .8, .5; 1, 0"/>
                                        <p:tgtEl>
                                          <p:spTgt spid="233"/>
                                        </p:tgtEl>
                                      </p:cBhvr>
                                    </p:animEffect>
                                    <p:animScale>
                                      <p:cBhvr>
                                        <p:cTn id="70" dur="250" autoRev="1" fill="hold"/>
                                        <p:tgtEl>
                                          <p:spTgt spid="233"/>
                                        </p:tgtEl>
                                      </p:cBhvr>
                                      <p:by x="105000" y="105000"/>
                                    </p:animScale>
                                  </p:childTnLst>
                                </p:cTn>
                              </p:par>
                            </p:childTnLst>
                          </p:cTn>
                        </p:par>
                        <p:par>
                          <p:cTn id="71" fill="hold">
                            <p:stCondLst>
                              <p:cond delay="500"/>
                            </p:stCondLst>
                            <p:childTnLst>
                              <p:par>
                                <p:cTn id="72" presetID="21" presetClass="entr" presetSubtype="1" fill="hold" grpId="0" nodeType="afterEffect">
                                  <p:stCondLst>
                                    <p:cond delay="0"/>
                                  </p:stCondLst>
                                  <p:childTnLst>
                                    <p:set>
                                      <p:cBhvr>
                                        <p:cTn id="73" dur="1" fill="hold">
                                          <p:stCondLst>
                                            <p:cond delay="0"/>
                                          </p:stCondLst>
                                        </p:cTn>
                                        <p:tgtEl>
                                          <p:spTgt spid="232"/>
                                        </p:tgtEl>
                                        <p:attrNameLst>
                                          <p:attrName>style.visibility</p:attrName>
                                        </p:attrNameLst>
                                      </p:cBhvr>
                                      <p:to>
                                        <p:strVal val="visible"/>
                                      </p:to>
                                    </p:set>
                                    <p:animEffect transition="in" filter="wheel(1)">
                                      <p:cBhvr>
                                        <p:cTn id="74" dur="750"/>
                                        <p:tgtEl>
                                          <p:spTgt spid="232"/>
                                        </p:tgtEl>
                                      </p:cBhvr>
                                    </p:animEffect>
                                  </p:childTnLst>
                                </p:cTn>
                              </p:par>
                            </p:childTnLst>
                          </p:cTn>
                        </p:par>
                        <p:par>
                          <p:cTn id="75" fill="hold">
                            <p:stCondLst>
                              <p:cond delay="1500"/>
                            </p:stCondLst>
                            <p:childTnLst>
                              <p:par>
                                <p:cTn id="76" presetID="42" presetClass="entr" presetSubtype="0" fill="hold" grpId="0" nodeType="afterEffect">
                                  <p:stCondLst>
                                    <p:cond delay="0"/>
                                  </p:stCondLst>
                                  <p:childTnLst>
                                    <p:set>
                                      <p:cBhvr>
                                        <p:cTn id="77" dur="1" fill="hold">
                                          <p:stCondLst>
                                            <p:cond delay="0"/>
                                          </p:stCondLst>
                                        </p:cTn>
                                        <p:tgtEl>
                                          <p:spTgt spid="231"/>
                                        </p:tgtEl>
                                        <p:attrNameLst>
                                          <p:attrName>style.visibility</p:attrName>
                                        </p:attrNameLst>
                                      </p:cBhvr>
                                      <p:to>
                                        <p:strVal val="visible"/>
                                      </p:to>
                                    </p:set>
                                    <p:animEffect transition="in" filter="fade">
                                      <p:cBhvr>
                                        <p:cTn id="78" dur="250"/>
                                        <p:tgtEl>
                                          <p:spTgt spid="231"/>
                                        </p:tgtEl>
                                      </p:cBhvr>
                                    </p:animEffect>
                                    <p:anim calcmode="lin" valueType="num">
                                      <p:cBhvr>
                                        <p:cTn id="79" dur="250" fill="hold"/>
                                        <p:tgtEl>
                                          <p:spTgt spid="231"/>
                                        </p:tgtEl>
                                        <p:attrNameLst>
                                          <p:attrName>ppt_x</p:attrName>
                                        </p:attrNameLst>
                                      </p:cBhvr>
                                      <p:tavLst>
                                        <p:tav tm="0">
                                          <p:val>
                                            <p:strVal val="#ppt_x"/>
                                          </p:val>
                                        </p:tav>
                                        <p:tav tm="100000">
                                          <p:val>
                                            <p:strVal val="#ppt_x"/>
                                          </p:val>
                                        </p:tav>
                                      </p:tavLst>
                                    </p:anim>
                                    <p:anim calcmode="lin" valueType="num">
                                      <p:cBhvr>
                                        <p:cTn id="80" dur="250" fill="hold"/>
                                        <p:tgtEl>
                                          <p:spTgt spid="231"/>
                                        </p:tgtEl>
                                        <p:attrNameLst>
                                          <p:attrName>ppt_y</p:attrName>
                                        </p:attrNameLst>
                                      </p:cBhvr>
                                      <p:tavLst>
                                        <p:tav tm="0">
                                          <p:val>
                                            <p:strVal val="#ppt_y+.1"/>
                                          </p:val>
                                        </p:tav>
                                        <p:tav tm="100000">
                                          <p:val>
                                            <p:strVal val="#ppt_y"/>
                                          </p:val>
                                        </p:tav>
                                      </p:tavLst>
                                    </p:anim>
                                  </p:childTnLst>
                                </p:cTn>
                              </p:par>
                            </p:childTnLst>
                          </p:cTn>
                        </p:par>
                        <p:par>
                          <p:cTn id="81" fill="hold">
                            <p:stCondLst>
                              <p:cond delay="2000"/>
                            </p:stCondLst>
                            <p:childTnLst>
                              <p:par>
                                <p:cTn id="82" presetID="42" presetClass="entr" presetSubtype="0" fill="hold" grpId="0" nodeType="afterEffect">
                                  <p:stCondLst>
                                    <p:cond delay="0"/>
                                  </p:stCondLst>
                                  <p:childTnLst>
                                    <p:set>
                                      <p:cBhvr>
                                        <p:cTn id="83" dur="1" fill="hold">
                                          <p:stCondLst>
                                            <p:cond delay="0"/>
                                          </p:stCondLst>
                                        </p:cTn>
                                        <p:tgtEl>
                                          <p:spTgt spid="235"/>
                                        </p:tgtEl>
                                        <p:attrNameLst>
                                          <p:attrName>style.visibility</p:attrName>
                                        </p:attrNameLst>
                                      </p:cBhvr>
                                      <p:to>
                                        <p:strVal val="visible"/>
                                      </p:to>
                                    </p:set>
                                    <p:animEffect transition="in" filter="fade">
                                      <p:cBhvr>
                                        <p:cTn id="84" dur="250"/>
                                        <p:tgtEl>
                                          <p:spTgt spid="235"/>
                                        </p:tgtEl>
                                      </p:cBhvr>
                                    </p:animEffect>
                                    <p:anim calcmode="lin" valueType="num">
                                      <p:cBhvr>
                                        <p:cTn id="85" dur="250" fill="hold"/>
                                        <p:tgtEl>
                                          <p:spTgt spid="235"/>
                                        </p:tgtEl>
                                        <p:attrNameLst>
                                          <p:attrName>ppt_x</p:attrName>
                                        </p:attrNameLst>
                                      </p:cBhvr>
                                      <p:tavLst>
                                        <p:tav tm="0">
                                          <p:val>
                                            <p:strVal val="#ppt_x"/>
                                          </p:val>
                                        </p:tav>
                                        <p:tav tm="100000">
                                          <p:val>
                                            <p:strVal val="#ppt_x"/>
                                          </p:val>
                                        </p:tav>
                                      </p:tavLst>
                                    </p:anim>
                                    <p:anim calcmode="lin" valueType="num">
                                      <p:cBhvr>
                                        <p:cTn id="86" dur="250" fill="hold"/>
                                        <p:tgtEl>
                                          <p:spTgt spid="235"/>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0"/>
                                  </p:stCondLst>
                                  <p:iterate type="wd">
                                    <p:tmPct val="10000"/>
                                  </p:iterate>
                                  <p:childTnLst>
                                    <p:set>
                                      <p:cBhvr>
                                        <p:cTn id="88" dur="1" fill="hold">
                                          <p:stCondLst>
                                            <p:cond delay="0"/>
                                          </p:stCondLst>
                                        </p:cTn>
                                        <p:tgtEl>
                                          <p:spTgt spid="236"/>
                                        </p:tgtEl>
                                        <p:attrNameLst>
                                          <p:attrName>style.visibility</p:attrName>
                                        </p:attrNameLst>
                                      </p:cBhvr>
                                      <p:to>
                                        <p:strVal val="visible"/>
                                      </p:to>
                                    </p:set>
                                    <p:animEffect transition="in" filter="fade">
                                      <p:cBhvr>
                                        <p:cTn id="89" dur="500"/>
                                        <p:tgtEl>
                                          <p:spTgt spid="236"/>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242"/>
                                        </p:tgtEl>
                                        <p:attrNameLst>
                                          <p:attrName>style.visibility</p:attrName>
                                        </p:attrNameLst>
                                      </p:cBhvr>
                                      <p:to>
                                        <p:strVal val="visible"/>
                                      </p:to>
                                    </p:set>
                                    <p:anim calcmode="lin" valueType="num">
                                      <p:cBhvr>
                                        <p:cTn id="94" dur="500" fill="hold"/>
                                        <p:tgtEl>
                                          <p:spTgt spid="242"/>
                                        </p:tgtEl>
                                        <p:attrNameLst>
                                          <p:attrName>ppt_w</p:attrName>
                                        </p:attrNameLst>
                                      </p:cBhvr>
                                      <p:tavLst>
                                        <p:tav tm="0">
                                          <p:val>
                                            <p:fltVal val="0"/>
                                          </p:val>
                                        </p:tav>
                                        <p:tav tm="100000">
                                          <p:val>
                                            <p:strVal val="#ppt_w"/>
                                          </p:val>
                                        </p:tav>
                                      </p:tavLst>
                                    </p:anim>
                                    <p:anim calcmode="lin" valueType="num">
                                      <p:cBhvr>
                                        <p:cTn id="95" dur="500" fill="hold"/>
                                        <p:tgtEl>
                                          <p:spTgt spid="242"/>
                                        </p:tgtEl>
                                        <p:attrNameLst>
                                          <p:attrName>ppt_h</p:attrName>
                                        </p:attrNameLst>
                                      </p:cBhvr>
                                      <p:tavLst>
                                        <p:tav tm="0">
                                          <p:val>
                                            <p:fltVal val="0"/>
                                          </p:val>
                                        </p:tav>
                                        <p:tav tm="100000">
                                          <p:val>
                                            <p:strVal val="#ppt_h"/>
                                          </p:val>
                                        </p:tav>
                                      </p:tavLst>
                                    </p:anim>
                                    <p:animEffect transition="in" filter="fade">
                                      <p:cBhvr>
                                        <p:cTn id="96" dur="500"/>
                                        <p:tgtEl>
                                          <p:spTgt spid="242"/>
                                        </p:tgtEl>
                                      </p:cBhvr>
                                    </p:animEffect>
                                  </p:childTnLst>
                                </p:cTn>
                              </p:par>
                              <p:par>
                                <p:cTn id="97" presetID="26" presetClass="emph" presetSubtype="0" fill="hold" grpId="1" nodeType="withEffect">
                                  <p:stCondLst>
                                    <p:cond delay="250"/>
                                  </p:stCondLst>
                                  <p:childTnLst>
                                    <p:animEffect transition="out" filter="fade">
                                      <p:cBhvr>
                                        <p:cTn id="98" dur="500" tmFilter="0, 0; .2, .5; .8, .5; 1, 0"/>
                                        <p:tgtEl>
                                          <p:spTgt spid="242"/>
                                        </p:tgtEl>
                                      </p:cBhvr>
                                    </p:animEffect>
                                    <p:animScale>
                                      <p:cBhvr>
                                        <p:cTn id="99" dur="250" autoRev="1" fill="hold"/>
                                        <p:tgtEl>
                                          <p:spTgt spid="242"/>
                                        </p:tgtEl>
                                      </p:cBhvr>
                                      <p:by x="105000" y="105000"/>
                                    </p:animScale>
                                  </p:childTnLst>
                                </p:cTn>
                              </p:par>
                            </p:childTnLst>
                          </p:cTn>
                        </p:par>
                        <p:par>
                          <p:cTn id="100" fill="hold">
                            <p:stCondLst>
                              <p:cond delay="500"/>
                            </p:stCondLst>
                            <p:childTnLst>
                              <p:par>
                                <p:cTn id="101" presetID="21" presetClass="entr" presetSubtype="1" fill="hold" grpId="0" nodeType="afterEffect">
                                  <p:stCondLst>
                                    <p:cond delay="0"/>
                                  </p:stCondLst>
                                  <p:childTnLst>
                                    <p:set>
                                      <p:cBhvr>
                                        <p:cTn id="102" dur="1" fill="hold">
                                          <p:stCondLst>
                                            <p:cond delay="0"/>
                                          </p:stCondLst>
                                        </p:cTn>
                                        <p:tgtEl>
                                          <p:spTgt spid="241"/>
                                        </p:tgtEl>
                                        <p:attrNameLst>
                                          <p:attrName>style.visibility</p:attrName>
                                        </p:attrNameLst>
                                      </p:cBhvr>
                                      <p:to>
                                        <p:strVal val="visible"/>
                                      </p:to>
                                    </p:set>
                                    <p:animEffect transition="in" filter="wheel(1)">
                                      <p:cBhvr>
                                        <p:cTn id="103" dur="750"/>
                                        <p:tgtEl>
                                          <p:spTgt spid="241"/>
                                        </p:tgtEl>
                                      </p:cBhvr>
                                    </p:animEffect>
                                  </p:childTnLst>
                                </p:cTn>
                              </p:par>
                            </p:childTnLst>
                          </p:cTn>
                        </p:par>
                        <p:par>
                          <p:cTn id="104" fill="hold">
                            <p:stCondLst>
                              <p:cond delay="1500"/>
                            </p:stCondLst>
                            <p:childTnLst>
                              <p:par>
                                <p:cTn id="105" presetID="42" presetClass="entr" presetSubtype="0" fill="hold" grpId="0" nodeType="afterEffect">
                                  <p:stCondLst>
                                    <p:cond delay="0"/>
                                  </p:stCondLst>
                                  <p:childTnLst>
                                    <p:set>
                                      <p:cBhvr>
                                        <p:cTn id="106" dur="1" fill="hold">
                                          <p:stCondLst>
                                            <p:cond delay="0"/>
                                          </p:stCondLst>
                                        </p:cTn>
                                        <p:tgtEl>
                                          <p:spTgt spid="240"/>
                                        </p:tgtEl>
                                        <p:attrNameLst>
                                          <p:attrName>style.visibility</p:attrName>
                                        </p:attrNameLst>
                                      </p:cBhvr>
                                      <p:to>
                                        <p:strVal val="visible"/>
                                      </p:to>
                                    </p:set>
                                    <p:animEffect transition="in" filter="fade">
                                      <p:cBhvr>
                                        <p:cTn id="107" dur="250"/>
                                        <p:tgtEl>
                                          <p:spTgt spid="240"/>
                                        </p:tgtEl>
                                      </p:cBhvr>
                                    </p:animEffect>
                                    <p:anim calcmode="lin" valueType="num">
                                      <p:cBhvr>
                                        <p:cTn id="108" dur="250" fill="hold"/>
                                        <p:tgtEl>
                                          <p:spTgt spid="240"/>
                                        </p:tgtEl>
                                        <p:attrNameLst>
                                          <p:attrName>ppt_x</p:attrName>
                                        </p:attrNameLst>
                                      </p:cBhvr>
                                      <p:tavLst>
                                        <p:tav tm="0">
                                          <p:val>
                                            <p:strVal val="#ppt_x"/>
                                          </p:val>
                                        </p:tav>
                                        <p:tav tm="100000">
                                          <p:val>
                                            <p:strVal val="#ppt_x"/>
                                          </p:val>
                                        </p:tav>
                                      </p:tavLst>
                                    </p:anim>
                                    <p:anim calcmode="lin" valueType="num">
                                      <p:cBhvr>
                                        <p:cTn id="109" dur="250" fill="hold"/>
                                        <p:tgtEl>
                                          <p:spTgt spid="240"/>
                                        </p:tgtEl>
                                        <p:attrNameLst>
                                          <p:attrName>ppt_y</p:attrName>
                                        </p:attrNameLst>
                                      </p:cBhvr>
                                      <p:tavLst>
                                        <p:tav tm="0">
                                          <p:val>
                                            <p:strVal val="#ppt_y+.1"/>
                                          </p:val>
                                        </p:tav>
                                        <p:tav tm="100000">
                                          <p:val>
                                            <p:strVal val="#ppt_y"/>
                                          </p:val>
                                        </p:tav>
                                      </p:tavLst>
                                    </p:anim>
                                  </p:childTnLst>
                                </p:cTn>
                              </p:par>
                            </p:childTnLst>
                          </p:cTn>
                        </p:par>
                        <p:par>
                          <p:cTn id="110" fill="hold">
                            <p:stCondLst>
                              <p:cond delay="2000"/>
                            </p:stCondLst>
                            <p:childTnLst>
                              <p:par>
                                <p:cTn id="111" presetID="42" presetClass="entr" presetSubtype="0" fill="hold" grpId="0" nodeType="afterEffect">
                                  <p:stCondLst>
                                    <p:cond delay="0"/>
                                  </p:stCondLst>
                                  <p:childTnLst>
                                    <p:set>
                                      <p:cBhvr>
                                        <p:cTn id="112" dur="1" fill="hold">
                                          <p:stCondLst>
                                            <p:cond delay="0"/>
                                          </p:stCondLst>
                                        </p:cTn>
                                        <p:tgtEl>
                                          <p:spTgt spid="244"/>
                                        </p:tgtEl>
                                        <p:attrNameLst>
                                          <p:attrName>style.visibility</p:attrName>
                                        </p:attrNameLst>
                                      </p:cBhvr>
                                      <p:to>
                                        <p:strVal val="visible"/>
                                      </p:to>
                                    </p:set>
                                    <p:animEffect transition="in" filter="fade">
                                      <p:cBhvr>
                                        <p:cTn id="113" dur="250"/>
                                        <p:tgtEl>
                                          <p:spTgt spid="244"/>
                                        </p:tgtEl>
                                      </p:cBhvr>
                                    </p:animEffect>
                                    <p:anim calcmode="lin" valueType="num">
                                      <p:cBhvr>
                                        <p:cTn id="114" dur="250" fill="hold"/>
                                        <p:tgtEl>
                                          <p:spTgt spid="244"/>
                                        </p:tgtEl>
                                        <p:attrNameLst>
                                          <p:attrName>ppt_x</p:attrName>
                                        </p:attrNameLst>
                                      </p:cBhvr>
                                      <p:tavLst>
                                        <p:tav tm="0">
                                          <p:val>
                                            <p:strVal val="#ppt_x"/>
                                          </p:val>
                                        </p:tav>
                                        <p:tav tm="100000">
                                          <p:val>
                                            <p:strVal val="#ppt_x"/>
                                          </p:val>
                                        </p:tav>
                                      </p:tavLst>
                                    </p:anim>
                                    <p:anim calcmode="lin" valueType="num">
                                      <p:cBhvr>
                                        <p:cTn id="115" dur="250" fill="hold"/>
                                        <p:tgtEl>
                                          <p:spTgt spid="244"/>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0"/>
                                  </p:stCondLst>
                                  <p:iterate type="wd">
                                    <p:tmPct val="10000"/>
                                  </p:iterate>
                                  <p:childTnLst>
                                    <p:set>
                                      <p:cBhvr>
                                        <p:cTn id="117" dur="1" fill="hold">
                                          <p:stCondLst>
                                            <p:cond delay="0"/>
                                          </p:stCondLst>
                                        </p:cTn>
                                        <p:tgtEl>
                                          <p:spTgt spid="245"/>
                                        </p:tgtEl>
                                        <p:attrNameLst>
                                          <p:attrName>style.visibility</p:attrName>
                                        </p:attrNameLst>
                                      </p:cBhvr>
                                      <p:to>
                                        <p:strVal val="visible"/>
                                      </p:to>
                                    </p:set>
                                    <p:animEffect transition="in" filter="fade">
                                      <p:cBhvr>
                                        <p:cTn id="118" dur="500"/>
                                        <p:tgtEl>
                                          <p:spTgt spid="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Graphic spid="107" grpId="0">
        <p:bldAsOne/>
      </p:bldGraphic>
      <p:bldP spid="108" grpId="0" animBg="1"/>
      <p:bldP spid="108" grpId="1" animBg="1"/>
      <p:bldP spid="106" grpId="0"/>
      <p:bldGraphic spid="11" grpId="0">
        <p:bldAsOne/>
      </p:bldGraphic>
      <p:bldP spid="12" grpId="0" animBg="1"/>
      <p:bldP spid="12" grpId="1" animBg="1"/>
      <p:bldP spid="110" grpId="0"/>
      <p:bldP spid="111" grpId="0"/>
      <p:bldGraphic spid="232" grpId="0">
        <p:bldAsOne/>
      </p:bldGraphic>
      <p:bldP spid="233" grpId="0" animBg="1"/>
      <p:bldP spid="233" grpId="1" animBg="1"/>
      <p:bldP spid="231" grpId="0"/>
      <p:bldP spid="235" grpId="0"/>
      <p:bldP spid="236" grpId="0"/>
      <p:bldGraphic spid="241" grpId="0">
        <p:bldAsOne/>
      </p:bldGraphic>
      <p:bldP spid="242" grpId="0" animBg="1"/>
      <p:bldP spid="242" grpId="1" animBg="1"/>
      <p:bldP spid="240" grpId="0"/>
      <p:bldP spid="244" grpId="0"/>
      <p:bldP spid="2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594498" y="1884760"/>
            <a:ext cx="1803797" cy="440532"/>
            <a:chOff x="3268663" y="2513013"/>
            <a:chExt cx="2405063" cy="587376"/>
          </a:xfrm>
          <a:solidFill>
            <a:schemeClr val="accent1"/>
          </a:solidFill>
        </p:grpSpPr>
        <p:sp>
          <p:nvSpPr>
            <p:cNvPr id="20" name="Freeform 21"/>
            <p:cNvSpPr/>
            <p:nvPr/>
          </p:nvSpPr>
          <p:spPr bwMode="auto">
            <a:xfrm>
              <a:off x="3268663" y="2513013"/>
              <a:ext cx="2405063" cy="587375"/>
            </a:xfrm>
            <a:custGeom>
              <a:avLst/>
              <a:gdLst>
                <a:gd name="T0" fmla="*/ 1515 w 1515"/>
                <a:gd name="T1" fmla="*/ 124 h 370"/>
                <a:gd name="T2" fmla="*/ 1245 w 1515"/>
                <a:gd name="T3" fmla="*/ 124 h 370"/>
                <a:gd name="T4" fmla="*/ 1245 w 1515"/>
                <a:gd name="T5" fmla="*/ 0 h 370"/>
                <a:gd name="T6" fmla="*/ 269 w 1515"/>
                <a:gd name="T7" fmla="*/ 0 h 370"/>
                <a:gd name="T8" fmla="*/ 269 w 1515"/>
                <a:gd name="T9" fmla="*/ 124 h 370"/>
                <a:gd name="T10" fmla="*/ 0 w 1515"/>
                <a:gd name="T11" fmla="*/ 124 h 370"/>
                <a:gd name="T12" fmla="*/ 123 w 1515"/>
                <a:gd name="T13" fmla="*/ 247 h 370"/>
                <a:gd name="T14" fmla="*/ 0 w 1515"/>
                <a:gd name="T15" fmla="*/ 370 h 370"/>
                <a:gd name="T16" fmla="*/ 386 w 1515"/>
                <a:gd name="T17" fmla="*/ 370 h 370"/>
                <a:gd name="T18" fmla="*/ 386 w 1515"/>
                <a:gd name="T19" fmla="*/ 249 h 370"/>
                <a:gd name="T20" fmla="*/ 1128 w 1515"/>
                <a:gd name="T21" fmla="*/ 249 h 370"/>
                <a:gd name="T22" fmla="*/ 1128 w 1515"/>
                <a:gd name="T23" fmla="*/ 370 h 370"/>
                <a:gd name="T24" fmla="*/ 1515 w 1515"/>
                <a:gd name="T25" fmla="*/ 370 h 370"/>
                <a:gd name="T26" fmla="*/ 1391 w 1515"/>
                <a:gd name="T27" fmla="*/ 247 h 370"/>
                <a:gd name="T28" fmla="*/ 1515 w 1515"/>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5" h="370">
                  <a:moveTo>
                    <a:pt x="1515" y="124"/>
                  </a:moveTo>
                  <a:lnTo>
                    <a:pt x="1245" y="124"/>
                  </a:lnTo>
                  <a:lnTo>
                    <a:pt x="1245" y="0"/>
                  </a:lnTo>
                  <a:lnTo>
                    <a:pt x="269" y="0"/>
                  </a:lnTo>
                  <a:lnTo>
                    <a:pt x="269" y="124"/>
                  </a:lnTo>
                  <a:lnTo>
                    <a:pt x="0" y="124"/>
                  </a:lnTo>
                  <a:lnTo>
                    <a:pt x="123" y="247"/>
                  </a:lnTo>
                  <a:lnTo>
                    <a:pt x="0" y="370"/>
                  </a:lnTo>
                  <a:lnTo>
                    <a:pt x="386" y="370"/>
                  </a:lnTo>
                  <a:lnTo>
                    <a:pt x="386" y="249"/>
                  </a:lnTo>
                  <a:lnTo>
                    <a:pt x="1128" y="249"/>
                  </a:lnTo>
                  <a:lnTo>
                    <a:pt x="1128" y="370"/>
                  </a:lnTo>
                  <a:lnTo>
                    <a:pt x="1515" y="370"/>
                  </a:lnTo>
                  <a:lnTo>
                    <a:pt x="1391" y="247"/>
                  </a:lnTo>
                  <a:lnTo>
                    <a:pt x="1515"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1" name="Freeform 22"/>
            <p:cNvSpPr/>
            <p:nvPr/>
          </p:nvSpPr>
          <p:spPr bwMode="auto">
            <a:xfrm>
              <a:off x="5059363" y="2892426"/>
              <a:ext cx="185738" cy="207963"/>
            </a:xfrm>
            <a:custGeom>
              <a:avLst/>
              <a:gdLst>
                <a:gd name="T0" fmla="*/ 0 w 117"/>
                <a:gd name="T1" fmla="*/ 131 h 131"/>
                <a:gd name="T2" fmla="*/ 117 w 117"/>
                <a:gd name="T3" fmla="*/ 10 h 131"/>
                <a:gd name="T4" fmla="*/ 109 w 117"/>
                <a:gd name="T5" fmla="*/ 0 h 131"/>
                <a:gd name="T6" fmla="*/ 0 w 117"/>
                <a:gd name="T7" fmla="*/ 0 h 131"/>
                <a:gd name="T8" fmla="*/ 0 w 117"/>
                <a:gd name="T9" fmla="*/ 131 h 131"/>
              </a:gdLst>
              <a:ahLst/>
              <a:cxnLst>
                <a:cxn ang="0">
                  <a:pos x="T0" y="T1"/>
                </a:cxn>
                <a:cxn ang="0">
                  <a:pos x="T2" y="T3"/>
                </a:cxn>
                <a:cxn ang="0">
                  <a:pos x="T4" y="T5"/>
                </a:cxn>
                <a:cxn ang="0">
                  <a:pos x="T6" y="T7"/>
                </a:cxn>
                <a:cxn ang="0">
                  <a:pos x="T8" y="T9"/>
                </a:cxn>
              </a:cxnLst>
              <a:rect l="0" t="0" r="r" b="b"/>
              <a:pathLst>
                <a:path w="117" h="131">
                  <a:moveTo>
                    <a:pt x="0" y="131"/>
                  </a:moveTo>
                  <a:lnTo>
                    <a:pt x="117" y="10"/>
                  </a:lnTo>
                  <a:lnTo>
                    <a:pt x="109" y="0"/>
                  </a:lnTo>
                  <a:lnTo>
                    <a:pt x="0" y="0"/>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2" name="Freeform 23"/>
            <p:cNvSpPr/>
            <p:nvPr/>
          </p:nvSpPr>
          <p:spPr bwMode="auto">
            <a:xfrm>
              <a:off x="3695701" y="2892426"/>
              <a:ext cx="185738" cy="207963"/>
            </a:xfrm>
            <a:custGeom>
              <a:avLst/>
              <a:gdLst>
                <a:gd name="T0" fmla="*/ 117 w 117"/>
                <a:gd name="T1" fmla="*/ 131 h 131"/>
                <a:gd name="T2" fmla="*/ 0 w 117"/>
                <a:gd name="T3" fmla="*/ 10 h 131"/>
                <a:gd name="T4" fmla="*/ 9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9" y="0"/>
                  </a:lnTo>
                  <a:lnTo>
                    <a:pt x="117" y="0"/>
                  </a:lnTo>
                  <a:lnTo>
                    <a:pt x="117"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574507" y="1884760"/>
            <a:ext cx="1806179" cy="440532"/>
            <a:chOff x="5908676" y="2513013"/>
            <a:chExt cx="2408238" cy="587376"/>
          </a:xfrm>
          <a:solidFill>
            <a:schemeClr val="accent2"/>
          </a:solidFill>
        </p:grpSpPr>
        <p:sp>
          <p:nvSpPr>
            <p:cNvPr id="24" name="Freeform 24"/>
            <p:cNvSpPr/>
            <p:nvPr/>
          </p:nvSpPr>
          <p:spPr bwMode="auto">
            <a:xfrm>
              <a:off x="5908676" y="2513013"/>
              <a:ext cx="2408238" cy="587375"/>
            </a:xfrm>
            <a:custGeom>
              <a:avLst/>
              <a:gdLst>
                <a:gd name="T0" fmla="*/ 1517 w 1517"/>
                <a:gd name="T1" fmla="*/ 124 h 370"/>
                <a:gd name="T2" fmla="*/ 1245 w 1517"/>
                <a:gd name="T3" fmla="*/ 124 h 370"/>
                <a:gd name="T4" fmla="*/ 1245 w 1517"/>
                <a:gd name="T5" fmla="*/ 0 h 370"/>
                <a:gd name="T6" fmla="*/ 272 w 1517"/>
                <a:gd name="T7" fmla="*/ 0 h 370"/>
                <a:gd name="T8" fmla="*/ 272 w 1517"/>
                <a:gd name="T9" fmla="*/ 124 h 370"/>
                <a:gd name="T10" fmla="*/ 0 w 1517"/>
                <a:gd name="T11" fmla="*/ 124 h 370"/>
                <a:gd name="T12" fmla="*/ 123 w 1517"/>
                <a:gd name="T13" fmla="*/ 247 h 370"/>
                <a:gd name="T14" fmla="*/ 0 w 1517"/>
                <a:gd name="T15" fmla="*/ 370 h 370"/>
                <a:gd name="T16" fmla="*/ 389 w 1517"/>
                <a:gd name="T17" fmla="*/ 370 h 370"/>
                <a:gd name="T18" fmla="*/ 389 w 1517"/>
                <a:gd name="T19" fmla="*/ 249 h 370"/>
                <a:gd name="T20" fmla="*/ 1128 w 1517"/>
                <a:gd name="T21" fmla="*/ 249 h 370"/>
                <a:gd name="T22" fmla="*/ 1128 w 1517"/>
                <a:gd name="T23" fmla="*/ 370 h 370"/>
                <a:gd name="T24" fmla="*/ 1517 w 1517"/>
                <a:gd name="T25" fmla="*/ 370 h 370"/>
                <a:gd name="T26" fmla="*/ 1394 w 1517"/>
                <a:gd name="T27" fmla="*/ 247 h 370"/>
                <a:gd name="T28" fmla="*/ 1517 w 1517"/>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7" h="370">
                  <a:moveTo>
                    <a:pt x="1517" y="124"/>
                  </a:moveTo>
                  <a:lnTo>
                    <a:pt x="1245" y="124"/>
                  </a:lnTo>
                  <a:lnTo>
                    <a:pt x="1245" y="0"/>
                  </a:lnTo>
                  <a:lnTo>
                    <a:pt x="272" y="0"/>
                  </a:lnTo>
                  <a:lnTo>
                    <a:pt x="272" y="124"/>
                  </a:lnTo>
                  <a:lnTo>
                    <a:pt x="0" y="124"/>
                  </a:lnTo>
                  <a:lnTo>
                    <a:pt x="123" y="247"/>
                  </a:lnTo>
                  <a:lnTo>
                    <a:pt x="0" y="370"/>
                  </a:lnTo>
                  <a:lnTo>
                    <a:pt x="389" y="370"/>
                  </a:lnTo>
                  <a:lnTo>
                    <a:pt x="389" y="249"/>
                  </a:lnTo>
                  <a:lnTo>
                    <a:pt x="1128" y="249"/>
                  </a:lnTo>
                  <a:lnTo>
                    <a:pt x="1128" y="370"/>
                  </a:lnTo>
                  <a:lnTo>
                    <a:pt x="1517" y="370"/>
                  </a:lnTo>
                  <a:lnTo>
                    <a:pt x="1394" y="247"/>
                  </a:lnTo>
                  <a:lnTo>
                    <a:pt x="1517"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5" name="Freeform 25"/>
            <p:cNvSpPr/>
            <p:nvPr/>
          </p:nvSpPr>
          <p:spPr bwMode="auto">
            <a:xfrm>
              <a:off x="7699376" y="2892426"/>
              <a:ext cx="185738" cy="207963"/>
            </a:xfrm>
            <a:custGeom>
              <a:avLst/>
              <a:gdLst>
                <a:gd name="T0" fmla="*/ 0 w 117"/>
                <a:gd name="T1" fmla="*/ 131 h 131"/>
                <a:gd name="T2" fmla="*/ 117 w 117"/>
                <a:gd name="T3" fmla="*/ 10 h 131"/>
                <a:gd name="T4" fmla="*/ 111 w 117"/>
                <a:gd name="T5" fmla="*/ 0 h 131"/>
                <a:gd name="T6" fmla="*/ 0 w 117"/>
                <a:gd name="T7" fmla="*/ 0 h 131"/>
                <a:gd name="T8" fmla="*/ 0 w 117"/>
                <a:gd name="T9" fmla="*/ 131 h 131"/>
              </a:gdLst>
              <a:ahLst/>
              <a:cxnLst>
                <a:cxn ang="0">
                  <a:pos x="T0" y="T1"/>
                </a:cxn>
                <a:cxn ang="0">
                  <a:pos x="T2" y="T3"/>
                </a:cxn>
                <a:cxn ang="0">
                  <a:pos x="T4" y="T5"/>
                </a:cxn>
                <a:cxn ang="0">
                  <a:pos x="T6" y="T7"/>
                </a:cxn>
                <a:cxn ang="0">
                  <a:pos x="T8" y="T9"/>
                </a:cxn>
              </a:cxnLst>
              <a:rect l="0" t="0" r="r" b="b"/>
              <a:pathLst>
                <a:path w="117" h="131">
                  <a:moveTo>
                    <a:pt x="0" y="131"/>
                  </a:moveTo>
                  <a:lnTo>
                    <a:pt x="117" y="10"/>
                  </a:lnTo>
                  <a:lnTo>
                    <a:pt x="111" y="0"/>
                  </a:lnTo>
                  <a:lnTo>
                    <a:pt x="0" y="0"/>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6" name="Freeform 26"/>
            <p:cNvSpPr/>
            <p:nvPr/>
          </p:nvSpPr>
          <p:spPr bwMode="auto">
            <a:xfrm>
              <a:off x="6340476" y="2892426"/>
              <a:ext cx="185738" cy="207963"/>
            </a:xfrm>
            <a:custGeom>
              <a:avLst/>
              <a:gdLst>
                <a:gd name="T0" fmla="*/ 117 w 117"/>
                <a:gd name="T1" fmla="*/ 131 h 131"/>
                <a:gd name="T2" fmla="*/ 0 w 117"/>
                <a:gd name="T3" fmla="*/ 10 h 131"/>
                <a:gd name="T4" fmla="*/ 6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6" y="0"/>
                  </a:lnTo>
                  <a:lnTo>
                    <a:pt x="117" y="0"/>
                  </a:lnTo>
                  <a:lnTo>
                    <a:pt x="117"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601391" y="1884760"/>
            <a:ext cx="1806179" cy="440532"/>
            <a:chOff x="611188" y="2513013"/>
            <a:chExt cx="2408238" cy="587376"/>
          </a:xfrm>
          <a:solidFill>
            <a:schemeClr val="accent2"/>
          </a:solidFill>
        </p:grpSpPr>
        <p:sp>
          <p:nvSpPr>
            <p:cNvPr id="28" name="Freeform 27"/>
            <p:cNvSpPr/>
            <p:nvPr/>
          </p:nvSpPr>
          <p:spPr bwMode="auto">
            <a:xfrm>
              <a:off x="611188" y="2513013"/>
              <a:ext cx="2408238" cy="587375"/>
            </a:xfrm>
            <a:custGeom>
              <a:avLst/>
              <a:gdLst>
                <a:gd name="T0" fmla="*/ 1517 w 1517"/>
                <a:gd name="T1" fmla="*/ 124 h 370"/>
                <a:gd name="T2" fmla="*/ 1245 w 1517"/>
                <a:gd name="T3" fmla="*/ 124 h 370"/>
                <a:gd name="T4" fmla="*/ 1245 w 1517"/>
                <a:gd name="T5" fmla="*/ 0 h 370"/>
                <a:gd name="T6" fmla="*/ 272 w 1517"/>
                <a:gd name="T7" fmla="*/ 0 h 370"/>
                <a:gd name="T8" fmla="*/ 272 w 1517"/>
                <a:gd name="T9" fmla="*/ 124 h 370"/>
                <a:gd name="T10" fmla="*/ 0 w 1517"/>
                <a:gd name="T11" fmla="*/ 124 h 370"/>
                <a:gd name="T12" fmla="*/ 125 w 1517"/>
                <a:gd name="T13" fmla="*/ 247 h 370"/>
                <a:gd name="T14" fmla="*/ 0 w 1517"/>
                <a:gd name="T15" fmla="*/ 370 h 370"/>
                <a:gd name="T16" fmla="*/ 389 w 1517"/>
                <a:gd name="T17" fmla="*/ 370 h 370"/>
                <a:gd name="T18" fmla="*/ 389 w 1517"/>
                <a:gd name="T19" fmla="*/ 249 h 370"/>
                <a:gd name="T20" fmla="*/ 1130 w 1517"/>
                <a:gd name="T21" fmla="*/ 249 h 370"/>
                <a:gd name="T22" fmla="*/ 1130 w 1517"/>
                <a:gd name="T23" fmla="*/ 370 h 370"/>
                <a:gd name="T24" fmla="*/ 1517 w 1517"/>
                <a:gd name="T25" fmla="*/ 370 h 370"/>
                <a:gd name="T26" fmla="*/ 1394 w 1517"/>
                <a:gd name="T27" fmla="*/ 247 h 370"/>
                <a:gd name="T28" fmla="*/ 1517 w 1517"/>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7" h="370">
                  <a:moveTo>
                    <a:pt x="1517" y="124"/>
                  </a:moveTo>
                  <a:lnTo>
                    <a:pt x="1245" y="124"/>
                  </a:lnTo>
                  <a:lnTo>
                    <a:pt x="1245" y="0"/>
                  </a:lnTo>
                  <a:lnTo>
                    <a:pt x="272" y="0"/>
                  </a:lnTo>
                  <a:lnTo>
                    <a:pt x="272" y="124"/>
                  </a:lnTo>
                  <a:lnTo>
                    <a:pt x="0" y="124"/>
                  </a:lnTo>
                  <a:lnTo>
                    <a:pt x="125" y="247"/>
                  </a:lnTo>
                  <a:lnTo>
                    <a:pt x="0" y="370"/>
                  </a:lnTo>
                  <a:lnTo>
                    <a:pt x="389" y="370"/>
                  </a:lnTo>
                  <a:lnTo>
                    <a:pt x="389" y="249"/>
                  </a:lnTo>
                  <a:lnTo>
                    <a:pt x="1130" y="249"/>
                  </a:lnTo>
                  <a:lnTo>
                    <a:pt x="1130" y="370"/>
                  </a:lnTo>
                  <a:lnTo>
                    <a:pt x="1517" y="370"/>
                  </a:lnTo>
                  <a:lnTo>
                    <a:pt x="1394" y="247"/>
                  </a:lnTo>
                  <a:lnTo>
                    <a:pt x="1517"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9" name="Freeform 28"/>
            <p:cNvSpPr/>
            <p:nvPr/>
          </p:nvSpPr>
          <p:spPr bwMode="auto">
            <a:xfrm>
              <a:off x="2405063" y="2892426"/>
              <a:ext cx="182563" cy="207963"/>
            </a:xfrm>
            <a:custGeom>
              <a:avLst/>
              <a:gdLst>
                <a:gd name="T0" fmla="*/ 0 w 115"/>
                <a:gd name="T1" fmla="*/ 131 h 131"/>
                <a:gd name="T2" fmla="*/ 115 w 115"/>
                <a:gd name="T3" fmla="*/ 10 h 131"/>
                <a:gd name="T4" fmla="*/ 109 w 115"/>
                <a:gd name="T5" fmla="*/ 0 h 131"/>
                <a:gd name="T6" fmla="*/ 0 w 115"/>
                <a:gd name="T7" fmla="*/ 0 h 131"/>
                <a:gd name="T8" fmla="*/ 0 w 115"/>
                <a:gd name="T9" fmla="*/ 131 h 131"/>
              </a:gdLst>
              <a:ahLst/>
              <a:cxnLst>
                <a:cxn ang="0">
                  <a:pos x="T0" y="T1"/>
                </a:cxn>
                <a:cxn ang="0">
                  <a:pos x="T2" y="T3"/>
                </a:cxn>
                <a:cxn ang="0">
                  <a:pos x="T4" y="T5"/>
                </a:cxn>
                <a:cxn ang="0">
                  <a:pos x="T6" y="T7"/>
                </a:cxn>
                <a:cxn ang="0">
                  <a:pos x="T8" y="T9"/>
                </a:cxn>
              </a:cxnLst>
              <a:rect l="0" t="0" r="r" b="b"/>
              <a:pathLst>
                <a:path w="115" h="131">
                  <a:moveTo>
                    <a:pt x="0" y="131"/>
                  </a:moveTo>
                  <a:lnTo>
                    <a:pt x="115" y="10"/>
                  </a:lnTo>
                  <a:lnTo>
                    <a:pt x="109" y="0"/>
                  </a:lnTo>
                  <a:lnTo>
                    <a:pt x="0" y="0"/>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30" name="Freeform 29"/>
            <p:cNvSpPr/>
            <p:nvPr/>
          </p:nvSpPr>
          <p:spPr bwMode="auto">
            <a:xfrm>
              <a:off x="1042988" y="2892426"/>
              <a:ext cx="185738" cy="207963"/>
            </a:xfrm>
            <a:custGeom>
              <a:avLst/>
              <a:gdLst>
                <a:gd name="T0" fmla="*/ 117 w 117"/>
                <a:gd name="T1" fmla="*/ 131 h 131"/>
                <a:gd name="T2" fmla="*/ 0 w 117"/>
                <a:gd name="T3" fmla="*/ 10 h 131"/>
                <a:gd name="T4" fmla="*/ 6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6" y="0"/>
                  </a:lnTo>
                  <a:lnTo>
                    <a:pt x="117" y="0"/>
                  </a:lnTo>
                  <a:lnTo>
                    <a:pt x="117"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135983" y="1281113"/>
            <a:ext cx="716756" cy="552450"/>
            <a:chOff x="1323976" y="1708151"/>
            <a:chExt cx="955675" cy="736600"/>
          </a:xfrm>
          <a:solidFill>
            <a:schemeClr val="accent2"/>
          </a:solidFill>
        </p:grpSpPr>
        <p:sp>
          <p:nvSpPr>
            <p:cNvPr id="32" name="Freeform 30"/>
            <p:cNvSpPr/>
            <p:nvPr/>
          </p:nvSpPr>
          <p:spPr bwMode="auto">
            <a:xfrm>
              <a:off x="1990726" y="1989138"/>
              <a:ext cx="209550" cy="212725"/>
            </a:xfrm>
            <a:custGeom>
              <a:avLst/>
              <a:gdLst>
                <a:gd name="T0" fmla="*/ 67 w 132"/>
                <a:gd name="T1" fmla="*/ 0 h 134"/>
                <a:gd name="T2" fmla="*/ 67 w 132"/>
                <a:gd name="T3" fmla="*/ 0 h 134"/>
                <a:gd name="T4" fmla="*/ 52 w 132"/>
                <a:gd name="T5" fmla="*/ 2 h 134"/>
                <a:gd name="T6" fmla="*/ 40 w 132"/>
                <a:gd name="T7" fmla="*/ 7 h 134"/>
                <a:gd name="T8" fmla="*/ 30 w 132"/>
                <a:gd name="T9" fmla="*/ 13 h 134"/>
                <a:gd name="T10" fmla="*/ 19 w 132"/>
                <a:gd name="T11" fmla="*/ 21 h 134"/>
                <a:gd name="T12" fmla="*/ 11 w 132"/>
                <a:gd name="T13" fmla="*/ 30 h 134"/>
                <a:gd name="T14" fmla="*/ 4 w 132"/>
                <a:gd name="T15" fmla="*/ 42 h 134"/>
                <a:gd name="T16" fmla="*/ 0 w 132"/>
                <a:gd name="T17" fmla="*/ 55 h 134"/>
                <a:gd name="T18" fmla="*/ 0 w 132"/>
                <a:gd name="T19" fmla="*/ 67 h 134"/>
                <a:gd name="T20" fmla="*/ 0 w 132"/>
                <a:gd name="T21" fmla="*/ 67 h 134"/>
                <a:gd name="T22" fmla="*/ 0 w 132"/>
                <a:gd name="T23" fmla="*/ 82 h 134"/>
                <a:gd name="T24" fmla="*/ 4 w 132"/>
                <a:gd name="T25" fmla="*/ 94 h 134"/>
                <a:gd name="T26" fmla="*/ 11 w 132"/>
                <a:gd name="T27" fmla="*/ 105 h 134"/>
                <a:gd name="T28" fmla="*/ 19 w 132"/>
                <a:gd name="T29" fmla="*/ 115 h 134"/>
                <a:gd name="T30" fmla="*/ 30 w 132"/>
                <a:gd name="T31" fmla="*/ 124 h 134"/>
                <a:gd name="T32" fmla="*/ 40 w 132"/>
                <a:gd name="T33" fmla="*/ 130 h 134"/>
                <a:gd name="T34" fmla="*/ 52 w 132"/>
                <a:gd name="T35" fmla="*/ 134 h 134"/>
                <a:gd name="T36" fmla="*/ 67 w 132"/>
                <a:gd name="T37" fmla="*/ 134 h 134"/>
                <a:gd name="T38" fmla="*/ 67 w 132"/>
                <a:gd name="T39" fmla="*/ 134 h 134"/>
                <a:gd name="T40" fmla="*/ 80 w 132"/>
                <a:gd name="T41" fmla="*/ 134 h 134"/>
                <a:gd name="T42" fmla="*/ 92 w 132"/>
                <a:gd name="T43" fmla="*/ 130 h 134"/>
                <a:gd name="T44" fmla="*/ 103 w 132"/>
                <a:gd name="T45" fmla="*/ 124 h 134"/>
                <a:gd name="T46" fmla="*/ 113 w 132"/>
                <a:gd name="T47" fmla="*/ 115 h 134"/>
                <a:gd name="T48" fmla="*/ 121 w 132"/>
                <a:gd name="T49" fmla="*/ 105 h 134"/>
                <a:gd name="T50" fmla="*/ 128 w 132"/>
                <a:gd name="T51" fmla="*/ 94 h 134"/>
                <a:gd name="T52" fmla="*/ 132 w 132"/>
                <a:gd name="T53" fmla="*/ 82 h 134"/>
                <a:gd name="T54" fmla="*/ 132 w 132"/>
                <a:gd name="T55" fmla="*/ 67 h 134"/>
                <a:gd name="T56" fmla="*/ 132 w 132"/>
                <a:gd name="T57" fmla="*/ 67 h 134"/>
                <a:gd name="T58" fmla="*/ 132 w 132"/>
                <a:gd name="T59" fmla="*/ 55 h 134"/>
                <a:gd name="T60" fmla="*/ 128 w 132"/>
                <a:gd name="T61" fmla="*/ 42 h 134"/>
                <a:gd name="T62" fmla="*/ 121 w 132"/>
                <a:gd name="T63" fmla="*/ 30 h 134"/>
                <a:gd name="T64" fmla="*/ 113 w 132"/>
                <a:gd name="T65" fmla="*/ 21 h 134"/>
                <a:gd name="T66" fmla="*/ 103 w 132"/>
                <a:gd name="T67" fmla="*/ 13 h 134"/>
                <a:gd name="T68" fmla="*/ 92 w 132"/>
                <a:gd name="T69" fmla="*/ 7 h 134"/>
                <a:gd name="T70" fmla="*/ 80 w 132"/>
                <a:gd name="T71" fmla="*/ 2 h 134"/>
                <a:gd name="T72" fmla="*/ 67 w 132"/>
                <a:gd name="T73" fmla="*/ 0 h 134"/>
                <a:gd name="T74" fmla="*/ 67 w 132"/>
                <a:gd name="T7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34">
                  <a:moveTo>
                    <a:pt x="67" y="0"/>
                  </a:moveTo>
                  <a:lnTo>
                    <a:pt x="67" y="0"/>
                  </a:lnTo>
                  <a:lnTo>
                    <a:pt x="52" y="2"/>
                  </a:lnTo>
                  <a:lnTo>
                    <a:pt x="40" y="7"/>
                  </a:lnTo>
                  <a:lnTo>
                    <a:pt x="30" y="13"/>
                  </a:lnTo>
                  <a:lnTo>
                    <a:pt x="19" y="21"/>
                  </a:lnTo>
                  <a:lnTo>
                    <a:pt x="11" y="30"/>
                  </a:lnTo>
                  <a:lnTo>
                    <a:pt x="4" y="42"/>
                  </a:lnTo>
                  <a:lnTo>
                    <a:pt x="0" y="55"/>
                  </a:lnTo>
                  <a:lnTo>
                    <a:pt x="0" y="67"/>
                  </a:lnTo>
                  <a:lnTo>
                    <a:pt x="0" y="67"/>
                  </a:lnTo>
                  <a:lnTo>
                    <a:pt x="0" y="82"/>
                  </a:lnTo>
                  <a:lnTo>
                    <a:pt x="4" y="94"/>
                  </a:lnTo>
                  <a:lnTo>
                    <a:pt x="11" y="105"/>
                  </a:lnTo>
                  <a:lnTo>
                    <a:pt x="19" y="115"/>
                  </a:lnTo>
                  <a:lnTo>
                    <a:pt x="30" y="124"/>
                  </a:lnTo>
                  <a:lnTo>
                    <a:pt x="40" y="130"/>
                  </a:lnTo>
                  <a:lnTo>
                    <a:pt x="52" y="134"/>
                  </a:lnTo>
                  <a:lnTo>
                    <a:pt x="67" y="134"/>
                  </a:lnTo>
                  <a:lnTo>
                    <a:pt x="67" y="134"/>
                  </a:lnTo>
                  <a:lnTo>
                    <a:pt x="80" y="134"/>
                  </a:lnTo>
                  <a:lnTo>
                    <a:pt x="92" y="130"/>
                  </a:lnTo>
                  <a:lnTo>
                    <a:pt x="103" y="124"/>
                  </a:lnTo>
                  <a:lnTo>
                    <a:pt x="113" y="115"/>
                  </a:lnTo>
                  <a:lnTo>
                    <a:pt x="121" y="105"/>
                  </a:lnTo>
                  <a:lnTo>
                    <a:pt x="128" y="94"/>
                  </a:lnTo>
                  <a:lnTo>
                    <a:pt x="132" y="82"/>
                  </a:lnTo>
                  <a:lnTo>
                    <a:pt x="132" y="67"/>
                  </a:lnTo>
                  <a:lnTo>
                    <a:pt x="132" y="67"/>
                  </a:lnTo>
                  <a:lnTo>
                    <a:pt x="132" y="55"/>
                  </a:lnTo>
                  <a:lnTo>
                    <a:pt x="128" y="42"/>
                  </a:lnTo>
                  <a:lnTo>
                    <a:pt x="121" y="30"/>
                  </a:lnTo>
                  <a:lnTo>
                    <a:pt x="113" y="21"/>
                  </a:lnTo>
                  <a:lnTo>
                    <a:pt x="103" y="13"/>
                  </a:lnTo>
                  <a:lnTo>
                    <a:pt x="92" y="7"/>
                  </a:lnTo>
                  <a:lnTo>
                    <a:pt x="80" y="2"/>
                  </a:lnTo>
                  <a:lnTo>
                    <a:pt x="67" y="0"/>
                  </a:lnTo>
                  <a:lnTo>
                    <a:pt x="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3" name="Freeform 31"/>
            <p:cNvSpPr/>
            <p:nvPr/>
          </p:nvSpPr>
          <p:spPr bwMode="auto">
            <a:xfrm>
              <a:off x="1974851" y="2174876"/>
              <a:ext cx="304800" cy="222250"/>
            </a:xfrm>
            <a:custGeom>
              <a:avLst/>
              <a:gdLst>
                <a:gd name="T0" fmla="*/ 136 w 192"/>
                <a:gd name="T1" fmla="*/ 0 h 140"/>
                <a:gd name="T2" fmla="*/ 136 w 192"/>
                <a:gd name="T3" fmla="*/ 0 h 140"/>
                <a:gd name="T4" fmla="*/ 123 w 192"/>
                <a:gd name="T5" fmla="*/ 13 h 140"/>
                <a:gd name="T6" fmla="*/ 111 w 192"/>
                <a:gd name="T7" fmla="*/ 21 h 140"/>
                <a:gd name="T8" fmla="*/ 94 w 192"/>
                <a:gd name="T9" fmla="*/ 28 h 140"/>
                <a:gd name="T10" fmla="*/ 77 w 192"/>
                <a:gd name="T11" fmla="*/ 28 h 140"/>
                <a:gd name="T12" fmla="*/ 77 w 192"/>
                <a:gd name="T13" fmla="*/ 28 h 140"/>
                <a:gd name="T14" fmla="*/ 58 w 192"/>
                <a:gd name="T15" fmla="*/ 28 h 140"/>
                <a:gd name="T16" fmla="*/ 42 w 192"/>
                <a:gd name="T17" fmla="*/ 21 h 140"/>
                <a:gd name="T18" fmla="*/ 29 w 192"/>
                <a:gd name="T19" fmla="*/ 13 h 140"/>
                <a:gd name="T20" fmla="*/ 17 w 192"/>
                <a:gd name="T21" fmla="*/ 0 h 140"/>
                <a:gd name="T22" fmla="*/ 17 w 192"/>
                <a:gd name="T23" fmla="*/ 0 h 140"/>
                <a:gd name="T24" fmla="*/ 0 w 192"/>
                <a:gd name="T25" fmla="*/ 15 h 140"/>
                <a:gd name="T26" fmla="*/ 0 w 192"/>
                <a:gd name="T27" fmla="*/ 15 h 140"/>
                <a:gd name="T28" fmla="*/ 10 w 192"/>
                <a:gd name="T29" fmla="*/ 28 h 140"/>
                <a:gd name="T30" fmla="*/ 21 w 192"/>
                <a:gd name="T31" fmla="*/ 40 h 140"/>
                <a:gd name="T32" fmla="*/ 29 w 192"/>
                <a:gd name="T33" fmla="*/ 55 h 140"/>
                <a:gd name="T34" fmla="*/ 37 w 192"/>
                <a:gd name="T35" fmla="*/ 69 h 140"/>
                <a:gd name="T36" fmla="*/ 42 w 192"/>
                <a:gd name="T37" fmla="*/ 86 h 140"/>
                <a:gd name="T38" fmla="*/ 48 w 192"/>
                <a:gd name="T39" fmla="*/ 103 h 140"/>
                <a:gd name="T40" fmla="*/ 50 w 192"/>
                <a:gd name="T41" fmla="*/ 122 h 140"/>
                <a:gd name="T42" fmla="*/ 52 w 192"/>
                <a:gd name="T43" fmla="*/ 140 h 140"/>
                <a:gd name="T44" fmla="*/ 190 w 192"/>
                <a:gd name="T45" fmla="*/ 140 h 140"/>
                <a:gd name="T46" fmla="*/ 190 w 192"/>
                <a:gd name="T47" fmla="*/ 140 h 140"/>
                <a:gd name="T48" fmla="*/ 192 w 192"/>
                <a:gd name="T49" fmla="*/ 119 h 140"/>
                <a:gd name="T50" fmla="*/ 192 w 192"/>
                <a:gd name="T51" fmla="*/ 119 h 140"/>
                <a:gd name="T52" fmla="*/ 192 w 192"/>
                <a:gd name="T53" fmla="*/ 101 h 140"/>
                <a:gd name="T54" fmla="*/ 188 w 192"/>
                <a:gd name="T55" fmla="*/ 84 h 140"/>
                <a:gd name="T56" fmla="*/ 184 w 192"/>
                <a:gd name="T57" fmla="*/ 67 h 140"/>
                <a:gd name="T58" fmla="*/ 177 w 192"/>
                <a:gd name="T59" fmla="*/ 51 h 140"/>
                <a:gd name="T60" fmla="*/ 169 w 192"/>
                <a:gd name="T61" fmla="*/ 36 h 140"/>
                <a:gd name="T62" fmla="*/ 159 w 192"/>
                <a:gd name="T63" fmla="*/ 21 h 140"/>
                <a:gd name="T64" fmla="*/ 148 w 192"/>
                <a:gd name="T65" fmla="*/ 11 h 140"/>
                <a:gd name="T66" fmla="*/ 136 w 192"/>
                <a:gd name="T67" fmla="*/ 0 h 140"/>
                <a:gd name="T68" fmla="*/ 136 w 192"/>
                <a:gd name="T6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140">
                  <a:moveTo>
                    <a:pt x="136" y="0"/>
                  </a:moveTo>
                  <a:lnTo>
                    <a:pt x="136" y="0"/>
                  </a:lnTo>
                  <a:lnTo>
                    <a:pt x="123" y="13"/>
                  </a:lnTo>
                  <a:lnTo>
                    <a:pt x="111" y="21"/>
                  </a:lnTo>
                  <a:lnTo>
                    <a:pt x="94" y="28"/>
                  </a:lnTo>
                  <a:lnTo>
                    <a:pt x="77" y="28"/>
                  </a:lnTo>
                  <a:lnTo>
                    <a:pt x="77" y="28"/>
                  </a:lnTo>
                  <a:lnTo>
                    <a:pt x="58" y="28"/>
                  </a:lnTo>
                  <a:lnTo>
                    <a:pt x="42" y="21"/>
                  </a:lnTo>
                  <a:lnTo>
                    <a:pt x="29" y="13"/>
                  </a:lnTo>
                  <a:lnTo>
                    <a:pt x="17" y="0"/>
                  </a:lnTo>
                  <a:lnTo>
                    <a:pt x="17" y="0"/>
                  </a:lnTo>
                  <a:lnTo>
                    <a:pt x="0" y="15"/>
                  </a:lnTo>
                  <a:lnTo>
                    <a:pt x="0" y="15"/>
                  </a:lnTo>
                  <a:lnTo>
                    <a:pt x="10" y="28"/>
                  </a:lnTo>
                  <a:lnTo>
                    <a:pt x="21" y="40"/>
                  </a:lnTo>
                  <a:lnTo>
                    <a:pt x="29" y="55"/>
                  </a:lnTo>
                  <a:lnTo>
                    <a:pt x="37" y="69"/>
                  </a:lnTo>
                  <a:lnTo>
                    <a:pt x="42" y="86"/>
                  </a:lnTo>
                  <a:lnTo>
                    <a:pt x="48" y="103"/>
                  </a:lnTo>
                  <a:lnTo>
                    <a:pt x="50" y="122"/>
                  </a:lnTo>
                  <a:lnTo>
                    <a:pt x="52" y="140"/>
                  </a:lnTo>
                  <a:lnTo>
                    <a:pt x="190" y="140"/>
                  </a:lnTo>
                  <a:lnTo>
                    <a:pt x="190" y="140"/>
                  </a:lnTo>
                  <a:lnTo>
                    <a:pt x="192" y="119"/>
                  </a:lnTo>
                  <a:lnTo>
                    <a:pt x="192" y="119"/>
                  </a:lnTo>
                  <a:lnTo>
                    <a:pt x="192" y="101"/>
                  </a:lnTo>
                  <a:lnTo>
                    <a:pt x="188" y="84"/>
                  </a:lnTo>
                  <a:lnTo>
                    <a:pt x="184" y="67"/>
                  </a:lnTo>
                  <a:lnTo>
                    <a:pt x="177" y="51"/>
                  </a:lnTo>
                  <a:lnTo>
                    <a:pt x="169" y="36"/>
                  </a:lnTo>
                  <a:lnTo>
                    <a:pt x="159" y="21"/>
                  </a:lnTo>
                  <a:lnTo>
                    <a:pt x="148" y="11"/>
                  </a:lnTo>
                  <a:lnTo>
                    <a:pt x="136" y="0"/>
                  </a:lnTo>
                  <a:lnTo>
                    <a:pt x="1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4" name="Freeform 32"/>
            <p:cNvSpPr/>
            <p:nvPr/>
          </p:nvSpPr>
          <p:spPr bwMode="auto">
            <a:xfrm>
              <a:off x="1400176" y="1989138"/>
              <a:ext cx="212725" cy="212725"/>
            </a:xfrm>
            <a:custGeom>
              <a:avLst/>
              <a:gdLst>
                <a:gd name="T0" fmla="*/ 67 w 134"/>
                <a:gd name="T1" fmla="*/ 134 h 134"/>
                <a:gd name="T2" fmla="*/ 67 w 134"/>
                <a:gd name="T3" fmla="*/ 134 h 134"/>
                <a:gd name="T4" fmla="*/ 82 w 134"/>
                <a:gd name="T5" fmla="*/ 134 h 134"/>
                <a:gd name="T6" fmla="*/ 94 w 134"/>
                <a:gd name="T7" fmla="*/ 130 h 134"/>
                <a:gd name="T8" fmla="*/ 105 w 134"/>
                <a:gd name="T9" fmla="*/ 124 h 134"/>
                <a:gd name="T10" fmla="*/ 115 w 134"/>
                <a:gd name="T11" fmla="*/ 115 h 134"/>
                <a:gd name="T12" fmla="*/ 124 w 134"/>
                <a:gd name="T13" fmla="*/ 105 h 134"/>
                <a:gd name="T14" fmla="*/ 130 w 134"/>
                <a:gd name="T15" fmla="*/ 94 h 134"/>
                <a:gd name="T16" fmla="*/ 132 w 134"/>
                <a:gd name="T17" fmla="*/ 82 h 134"/>
                <a:gd name="T18" fmla="*/ 134 w 134"/>
                <a:gd name="T19" fmla="*/ 67 h 134"/>
                <a:gd name="T20" fmla="*/ 134 w 134"/>
                <a:gd name="T21" fmla="*/ 67 h 134"/>
                <a:gd name="T22" fmla="*/ 132 w 134"/>
                <a:gd name="T23" fmla="*/ 55 h 134"/>
                <a:gd name="T24" fmla="*/ 130 w 134"/>
                <a:gd name="T25" fmla="*/ 42 h 134"/>
                <a:gd name="T26" fmla="*/ 124 w 134"/>
                <a:gd name="T27" fmla="*/ 30 h 134"/>
                <a:gd name="T28" fmla="*/ 115 w 134"/>
                <a:gd name="T29" fmla="*/ 21 h 134"/>
                <a:gd name="T30" fmla="*/ 105 w 134"/>
                <a:gd name="T31" fmla="*/ 13 h 134"/>
                <a:gd name="T32" fmla="*/ 94 w 134"/>
                <a:gd name="T33" fmla="*/ 7 h 134"/>
                <a:gd name="T34" fmla="*/ 82 w 134"/>
                <a:gd name="T35" fmla="*/ 2 h 134"/>
                <a:gd name="T36" fmla="*/ 67 w 134"/>
                <a:gd name="T37" fmla="*/ 0 h 134"/>
                <a:gd name="T38" fmla="*/ 67 w 134"/>
                <a:gd name="T39" fmla="*/ 0 h 134"/>
                <a:gd name="T40" fmla="*/ 55 w 134"/>
                <a:gd name="T41" fmla="*/ 2 h 134"/>
                <a:gd name="T42" fmla="*/ 42 w 134"/>
                <a:gd name="T43" fmla="*/ 7 h 134"/>
                <a:gd name="T44" fmla="*/ 30 w 134"/>
                <a:gd name="T45" fmla="*/ 13 h 134"/>
                <a:gd name="T46" fmla="*/ 21 w 134"/>
                <a:gd name="T47" fmla="*/ 21 h 134"/>
                <a:gd name="T48" fmla="*/ 13 w 134"/>
                <a:gd name="T49" fmla="*/ 30 h 134"/>
                <a:gd name="T50" fmla="*/ 7 w 134"/>
                <a:gd name="T51" fmla="*/ 42 h 134"/>
                <a:gd name="T52" fmla="*/ 2 w 134"/>
                <a:gd name="T53" fmla="*/ 55 h 134"/>
                <a:gd name="T54" fmla="*/ 0 w 134"/>
                <a:gd name="T55" fmla="*/ 67 h 134"/>
                <a:gd name="T56" fmla="*/ 0 w 134"/>
                <a:gd name="T57" fmla="*/ 67 h 134"/>
                <a:gd name="T58" fmla="*/ 2 w 134"/>
                <a:gd name="T59" fmla="*/ 82 h 134"/>
                <a:gd name="T60" fmla="*/ 7 w 134"/>
                <a:gd name="T61" fmla="*/ 94 h 134"/>
                <a:gd name="T62" fmla="*/ 13 w 134"/>
                <a:gd name="T63" fmla="*/ 105 h 134"/>
                <a:gd name="T64" fmla="*/ 21 w 134"/>
                <a:gd name="T65" fmla="*/ 115 h 134"/>
                <a:gd name="T66" fmla="*/ 30 w 134"/>
                <a:gd name="T67" fmla="*/ 124 h 134"/>
                <a:gd name="T68" fmla="*/ 42 w 134"/>
                <a:gd name="T69" fmla="*/ 130 h 134"/>
                <a:gd name="T70" fmla="*/ 55 w 134"/>
                <a:gd name="T71" fmla="*/ 134 h 134"/>
                <a:gd name="T72" fmla="*/ 67 w 134"/>
                <a:gd name="T73" fmla="*/ 134 h 134"/>
                <a:gd name="T74" fmla="*/ 67 w 134"/>
                <a:gd name="T75"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4" h="134">
                  <a:moveTo>
                    <a:pt x="67" y="134"/>
                  </a:moveTo>
                  <a:lnTo>
                    <a:pt x="67" y="134"/>
                  </a:lnTo>
                  <a:lnTo>
                    <a:pt x="82" y="134"/>
                  </a:lnTo>
                  <a:lnTo>
                    <a:pt x="94" y="130"/>
                  </a:lnTo>
                  <a:lnTo>
                    <a:pt x="105" y="124"/>
                  </a:lnTo>
                  <a:lnTo>
                    <a:pt x="115" y="115"/>
                  </a:lnTo>
                  <a:lnTo>
                    <a:pt x="124" y="105"/>
                  </a:lnTo>
                  <a:lnTo>
                    <a:pt x="130" y="94"/>
                  </a:lnTo>
                  <a:lnTo>
                    <a:pt x="132" y="82"/>
                  </a:lnTo>
                  <a:lnTo>
                    <a:pt x="134" y="67"/>
                  </a:lnTo>
                  <a:lnTo>
                    <a:pt x="134" y="67"/>
                  </a:lnTo>
                  <a:lnTo>
                    <a:pt x="132" y="55"/>
                  </a:lnTo>
                  <a:lnTo>
                    <a:pt x="130" y="42"/>
                  </a:lnTo>
                  <a:lnTo>
                    <a:pt x="124" y="30"/>
                  </a:lnTo>
                  <a:lnTo>
                    <a:pt x="115" y="21"/>
                  </a:lnTo>
                  <a:lnTo>
                    <a:pt x="105" y="13"/>
                  </a:lnTo>
                  <a:lnTo>
                    <a:pt x="94" y="7"/>
                  </a:lnTo>
                  <a:lnTo>
                    <a:pt x="82" y="2"/>
                  </a:lnTo>
                  <a:lnTo>
                    <a:pt x="67" y="0"/>
                  </a:lnTo>
                  <a:lnTo>
                    <a:pt x="67" y="0"/>
                  </a:lnTo>
                  <a:lnTo>
                    <a:pt x="55" y="2"/>
                  </a:lnTo>
                  <a:lnTo>
                    <a:pt x="42" y="7"/>
                  </a:lnTo>
                  <a:lnTo>
                    <a:pt x="30" y="13"/>
                  </a:lnTo>
                  <a:lnTo>
                    <a:pt x="21" y="21"/>
                  </a:lnTo>
                  <a:lnTo>
                    <a:pt x="13" y="30"/>
                  </a:lnTo>
                  <a:lnTo>
                    <a:pt x="7" y="42"/>
                  </a:lnTo>
                  <a:lnTo>
                    <a:pt x="2" y="55"/>
                  </a:lnTo>
                  <a:lnTo>
                    <a:pt x="0" y="67"/>
                  </a:lnTo>
                  <a:lnTo>
                    <a:pt x="0" y="67"/>
                  </a:lnTo>
                  <a:lnTo>
                    <a:pt x="2" y="82"/>
                  </a:lnTo>
                  <a:lnTo>
                    <a:pt x="7" y="94"/>
                  </a:lnTo>
                  <a:lnTo>
                    <a:pt x="13" y="105"/>
                  </a:lnTo>
                  <a:lnTo>
                    <a:pt x="21" y="115"/>
                  </a:lnTo>
                  <a:lnTo>
                    <a:pt x="30" y="124"/>
                  </a:lnTo>
                  <a:lnTo>
                    <a:pt x="42" y="130"/>
                  </a:lnTo>
                  <a:lnTo>
                    <a:pt x="55" y="134"/>
                  </a:lnTo>
                  <a:lnTo>
                    <a:pt x="67" y="134"/>
                  </a:lnTo>
                  <a:lnTo>
                    <a:pt x="67"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5" name="Freeform 33"/>
            <p:cNvSpPr/>
            <p:nvPr/>
          </p:nvSpPr>
          <p:spPr bwMode="auto">
            <a:xfrm>
              <a:off x="1323976" y="2174876"/>
              <a:ext cx="301625" cy="222250"/>
            </a:xfrm>
            <a:custGeom>
              <a:avLst/>
              <a:gdLst>
                <a:gd name="T0" fmla="*/ 176 w 190"/>
                <a:gd name="T1" fmla="*/ 0 h 140"/>
                <a:gd name="T2" fmla="*/ 176 w 190"/>
                <a:gd name="T3" fmla="*/ 0 h 140"/>
                <a:gd name="T4" fmla="*/ 163 w 190"/>
                <a:gd name="T5" fmla="*/ 13 h 140"/>
                <a:gd name="T6" fmla="*/ 149 w 190"/>
                <a:gd name="T7" fmla="*/ 21 h 140"/>
                <a:gd name="T8" fmla="*/ 134 w 190"/>
                <a:gd name="T9" fmla="*/ 28 h 140"/>
                <a:gd name="T10" fmla="*/ 115 w 190"/>
                <a:gd name="T11" fmla="*/ 28 h 140"/>
                <a:gd name="T12" fmla="*/ 115 w 190"/>
                <a:gd name="T13" fmla="*/ 28 h 140"/>
                <a:gd name="T14" fmla="*/ 98 w 190"/>
                <a:gd name="T15" fmla="*/ 28 h 140"/>
                <a:gd name="T16" fmla="*/ 82 w 190"/>
                <a:gd name="T17" fmla="*/ 21 h 140"/>
                <a:gd name="T18" fmla="*/ 67 w 190"/>
                <a:gd name="T19" fmla="*/ 13 h 140"/>
                <a:gd name="T20" fmla="*/ 57 w 190"/>
                <a:gd name="T21" fmla="*/ 0 h 140"/>
                <a:gd name="T22" fmla="*/ 57 w 190"/>
                <a:gd name="T23" fmla="*/ 0 h 140"/>
                <a:gd name="T24" fmla="*/ 44 w 190"/>
                <a:gd name="T25" fmla="*/ 11 h 140"/>
                <a:gd name="T26" fmla="*/ 34 w 190"/>
                <a:gd name="T27" fmla="*/ 21 h 140"/>
                <a:gd name="T28" fmla="*/ 23 w 190"/>
                <a:gd name="T29" fmla="*/ 36 h 140"/>
                <a:gd name="T30" fmla="*/ 15 w 190"/>
                <a:gd name="T31" fmla="*/ 51 h 140"/>
                <a:gd name="T32" fmla="*/ 9 w 190"/>
                <a:gd name="T33" fmla="*/ 67 h 140"/>
                <a:gd name="T34" fmla="*/ 4 w 190"/>
                <a:gd name="T35" fmla="*/ 84 h 140"/>
                <a:gd name="T36" fmla="*/ 0 w 190"/>
                <a:gd name="T37" fmla="*/ 101 h 140"/>
                <a:gd name="T38" fmla="*/ 0 w 190"/>
                <a:gd name="T39" fmla="*/ 119 h 140"/>
                <a:gd name="T40" fmla="*/ 0 w 190"/>
                <a:gd name="T41" fmla="*/ 119 h 140"/>
                <a:gd name="T42" fmla="*/ 0 w 190"/>
                <a:gd name="T43" fmla="*/ 140 h 140"/>
                <a:gd name="T44" fmla="*/ 140 w 190"/>
                <a:gd name="T45" fmla="*/ 140 h 140"/>
                <a:gd name="T46" fmla="*/ 140 w 190"/>
                <a:gd name="T47" fmla="*/ 140 h 140"/>
                <a:gd name="T48" fmla="*/ 142 w 190"/>
                <a:gd name="T49" fmla="*/ 122 h 140"/>
                <a:gd name="T50" fmla="*/ 144 w 190"/>
                <a:gd name="T51" fmla="*/ 103 h 140"/>
                <a:gd name="T52" fmla="*/ 149 w 190"/>
                <a:gd name="T53" fmla="*/ 86 h 140"/>
                <a:gd name="T54" fmla="*/ 155 w 190"/>
                <a:gd name="T55" fmla="*/ 69 h 140"/>
                <a:gd name="T56" fmla="*/ 163 w 190"/>
                <a:gd name="T57" fmla="*/ 55 h 140"/>
                <a:gd name="T58" fmla="*/ 172 w 190"/>
                <a:gd name="T59" fmla="*/ 40 h 140"/>
                <a:gd name="T60" fmla="*/ 180 w 190"/>
                <a:gd name="T61" fmla="*/ 28 h 140"/>
                <a:gd name="T62" fmla="*/ 190 w 190"/>
                <a:gd name="T63" fmla="*/ 15 h 140"/>
                <a:gd name="T64" fmla="*/ 190 w 190"/>
                <a:gd name="T65" fmla="*/ 15 h 140"/>
                <a:gd name="T66" fmla="*/ 176 w 190"/>
                <a:gd name="T67" fmla="*/ 0 h 140"/>
                <a:gd name="T68" fmla="*/ 176 w 190"/>
                <a:gd name="T6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40">
                  <a:moveTo>
                    <a:pt x="176" y="0"/>
                  </a:moveTo>
                  <a:lnTo>
                    <a:pt x="176" y="0"/>
                  </a:lnTo>
                  <a:lnTo>
                    <a:pt x="163" y="13"/>
                  </a:lnTo>
                  <a:lnTo>
                    <a:pt x="149" y="21"/>
                  </a:lnTo>
                  <a:lnTo>
                    <a:pt x="134" y="28"/>
                  </a:lnTo>
                  <a:lnTo>
                    <a:pt x="115" y="28"/>
                  </a:lnTo>
                  <a:lnTo>
                    <a:pt x="115" y="28"/>
                  </a:lnTo>
                  <a:lnTo>
                    <a:pt x="98" y="28"/>
                  </a:lnTo>
                  <a:lnTo>
                    <a:pt x="82" y="21"/>
                  </a:lnTo>
                  <a:lnTo>
                    <a:pt x="67" y="13"/>
                  </a:lnTo>
                  <a:lnTo>
                    <a:pt x="57" y="0"/>
                  </a:lnTo>
                  <a:lnTo>
                    <a:pt x="57" y="0"/>
                  </a:lnTo>
                  <a:lnTo>
                    <a:pt x="44" y="11"/>
                  </a:lnTo>
                  <a:lnTo>
                    <a:pt x="34" y="21"/>
                  </a:lnTo>
                  <a:lnTo>
                    <a:pt x="23" y="36"/>
                  </a:lnTo>
                  <a:lnTo>
                    <a:pt x="15" y="51"/>
                  </a:lnTo>
                  <a:lnTo>
                    <a:pt x="9" y="67"/>
                  </a:lnTo>
                  <a:lnTo>
                    <a:pt x="4" y="84"/>
                  </a:lnTo>
                  <a:lnTo>
                    <a:pt x="0" y="101"/>
                  </a:lnTo>
                  <a:lnTo>
                    <a:pt x="0" y="119"/>
                  </a:lnTo>
                  <a:lnTo>
                    <a:pt x="0" y="119"/>
                  </a:lnTo>
                  <a:lnTo>
                    <a:pt x="0" y="140"/>
                  </a:lnTo>
                  <a:lnTo>
                    <a:pt x="140" y="140"/>
                  </a:lnTo>
                  <a:lnTo>
                    <a:pt x="140" y="140"/>
                  </a:lnTo>
                  <a:lnTo>
                    <a:pt x="142" y="122"/>
                  </a:lnTo>
                  <a:lnTo>
                    <a:pt x="144" y="103"/>
                  </a:lnTo>
                  <a:lnTo>
                    <a:pt x="149" y="86"/>
                  </a:lnTo>
                  <a:lnTo>
                    <a:pt x="155" y="69"/>
                  </a:lnTo>
                  <a:lnTo>
                    <a:pt x="163" y="55"/>
                  </a:lnTo>
                  <a:lnTo>
                    <a:pt x="172" y="40"/>
                  </a:lnTo>
                  <a:lnTo>
                    <a:pt x="180" y="28"/>
                  </a:lnTo>
                  <a:lnTo>
                    <a:pt x="190" y="15"/>
                  </a:lnTo>
                  <a:lnTo>
                    <a:pt x="190" y="15"/>
                  </a:lnTo>
                  <a:lnTo>
                    <a:pt x="176" y="0"/>
                  </a:lnTo>
                  <a:lnTo>
                    <a:pt x="1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6" name="Freeform 34"/>
            <p:cNvSpPr/>
            <p:nvPr/>
          </p:nvSpPr>
          <p:spPr bwMode="auto">
            <a:xfrm>
              <a:off x="1673226" y="1949451"/>
              <a:ext cx="258763" cy="258763"/>
            </a:xfrm>
            <a:custGeom>
              <a:avLst/>
              <a:gdLst>
                <a:gd name="T0" fmla="*/ 81 w 163"/>
                <a:gd name="T1" fmla="*/ 163 h 163"/>
                <a:gd name="T2" fmla="*/ 81 w 163"/>
                <a:gd name="T3" fmla="*/ 163 h 163"/>
                <a:gd name="T4" fmla="*/ 98 w 163"/>
                <a:gd name="T5" fmla="*/ 161 h 163"/>
                <a:gd name="T6" fmla="*/ 112 w 163"/>
                <a:gd name="T7" fmla="*/ 157 h 163"/>
                <a:gd name="T8" fmla="*/ 127 w 163"/>
                <a:gd name="T9" fmla="*/ 149 h 163"/>
                <a:gd name="T10" fmla="*/ 138 w 163"/>
                <a:gd name="T11" fmla="*/ 138 h 163"/>
                <a:gd name="T12" fmla="*/ 148 w 163"/>
                <a:gd name="T13" fmla="*/ 126 h 163"/>
                <a:gd name="T14" fmla="*/ 156 w 163"/>
                <a:gd name="T15" fmla="*/ 113 h 163"/>
                <a:gd name="T16" fmla="*/ 161 w 163"/>
                <a:gd name="T17" fmla="*/ 99 h 163"/>
                <a:gd name="T18" fmla="*/ 163 w 163"/>
                <a:gd name="T19" fmla="*/ 82 h 163"/>
                <a:gd name="T20" fmla="*/ 163 w 163"/>
                <a:gd name="T21" fmla="*/ 82 h 163"/>
                <a:gd name="T22" fmla="*/ 161 w 163"/>
                <a:gd name="T23" fmla="*/ 65 h 163"/>
                <a:gd name="T24" fmla="*/ 156 w 163"/>
                <a:gd name="T25" fmla="*/ 50 h 163"/>
                <a:gd name="T26" fmla="*/ 148 w 163"/>
                <a:gd name="T27" fmla="*/ 36 h 163"/>
                <a:gd name="T28" fmla="*/ 138 w 163"/>
                <a:gd name="T29" fmla="*/ 23 h 163"/>
                <a:gd name="T30" fmla="*/ 127 w 163"/>
                <a:gd name="T31" fmla="*/ 15 h 163"/>
                <a:gd name="T32" fmla="*/ 112 w 163"/>
                <a:gd name="T33" fmla="*/ 7 h 163"/>
                <a:gd name="T34" fmla="*/ 98 w 163"/>
                <a:gd name="T35" fmla="*/ 2 h 163"/>
                <a:gd name="T36" fmla="*/ 81 w 163"/>
                <a:gd name="T37" fmla="*/ 0 h 163"/>
                <a:gd name="T38" fmla="*/ 81 w 163"/>
                <a:gd name="T39" fmla="*/ 0 h 163"/>
                <a:gd name="T40" fmla="*/ 64 w 163"/>
                <a:gd name="T41" fmla="*/ 2 h 163"/>
                <a:gd name="T42" fmla="*/ 50 w 163"/>
                <a:gd name="T43" fmla="*/ 7 h 163"/>
                <a:gd name="T44" fmla="*/ 35 w 163"/>
                <a:gd name="T45" fmla="*/ 15 h 163"/>
                <a:gd name="T46" fmla="*/ 23 w 163"/>
                <a:gd name="T47" fmla="*/ 23 h 163"/>
                <a:gd name="T48" fmla="*/ 14 w 163"/>
                <a:gd name="T49" fmla="*/ 36 h 163"/>
                <a:gd name="T50" fmla="*/ 6 w 163"/>
                <a:gd name="T51" fmla="*/ 50 h 163"/>
                <a:gd name="T52" fmla="*/ 2 w 163"/>
                <a:gd name="T53" fmla="*/ 65 h 163"/>
                <a:gd name="T54" fmla="*/ 0 w 163"/>
                <a:gd name="T55" fmla="*/ 82 h 163"/>
                <a:gd name="T56" fmla="*/ 0 w 163"/>
                <a:gd name="T57" fmla="*/ 82 h 163"/>
                <a:gd name="T58" fmla="*/ 2 w 163"/>
                <a:gd name="T59" fmla="*/ 99 h 163"/>
                <a:gd name="T60" fmla="*/ 6 w 163"/>
                <a:gd name="T61" fmla="*/ 113 h 163"/>
                <a:gd name="T62" fmla="*/ 14 w 163"/>
                <a:gd name="T63" fmla="*/ 126 h 163"/>
                <a:gd name="T64" fmla="*/ 23 w 163"/>
                <a:gd name="T65" fmla="*/ 138 h 163"/>
                <a:gd name="T66" fmla="*/ 35 w 163"/>
                <a:gd name="T67" fmla="*/ 149 h 163"/>
                <a:gd name="T68" fmla="*/ 50 w 163"/>
                <a:gd name="T69" fmla="*/ 157 h 163"/>
                <a:gd name="T70" fmla="*/ 64 w 163"/>
                <a:gd name="T71" fmla="*/ 161 h 163"/>
                <a:gd name="T72" fmla="*/ 81 w 163"/>
                <a:gd name="T73" fmla="*/ 163 h 163"/>
                <a:gd name="T74" fmla="*/ 81 w 163"/>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63">
                  <a:moveTo>
                    <a:pt x="81" y="163"/>
                  </a:moveTo>
                  <a:lnTo>
                    <a:pt x="81" y="163"/>
                  </a:lnTo>
                  <a:lnTo>
                    <a:pt x="98" y="161"/>
                  </a:lnTo>
                  <a:lnTo>
                    <a:pt x="112" y="157"/>
                  </a:lnTo>
                  <a:lnTo>
                    <a:pt x="127" y="149"/>
                  </a:lnTo>
                  <a:lnTo>
                    <a:pt x="138" y="138"/>
                  </a:lnTo>
                  <a:lnTo>
                    <a:pt x="148" y="126"/>
                  </a:lnTo>
                  <a:lnTo>
                    <a:pt x="156" y="113"/>
                  </a:lnTo>
                  <a:lnTo>
                    <a:pt x="161" y="99"/>
                  </a:lnTo>
                  <a:lnTo>
                    <a:pt x="163" y="82"/>
                  </a:lnTo>
                  <a:lnTo>
                    <a:pt x="163" y="82"/>
                  </a:lnTo>
                  <a:lnTo>
                    <a:pt x="161" y="65"/>
                  </a:lnTo>
                  <a:lnTo>
                    <a:pt x="156" y="50"/>
                  </a:lnTo>
                  <a:lnTo>
                    <a:pt x="148" y="36"/>
                  </a:lnTo>
                  <a:lnTo>
                    <a:pt x="138" y="23"/>
                  </a:lnTo>
                  <a:lnTo>
                    <a:pt x="127" y="15"/>
                  </a:lnTo>
                  <a:lnTo>
                    <a:pt x="112" y="7"/>
                  </a:lnTo>
                  <a:lnTo>
                    <a:pt x="98" y="2"/>
                  </a:lnTo>
                  <a:lnTo>
                    <a:pt x="81" y="0"/>
                  </a:lnTo>
                  <a:lnTo>
                    <a:pt x="81" y="0"/>
                  </a:lnTo>
                  <a:lnTo>
                    <a:pt x="64" y="2"/>
                  </a:lnTo>
                  <a:lnTo>
                    <a:pt x="50" y="7"/>
                  </a:lnTo>
                  <a:lnTo>
                    <a:pt x="35" y="15"/>
                  </a:lnTo>
                  <a:lnTo>
                    <a:pt x="23" y="23"/>
                  </a:lnTo>
                  <a:lnTo>
                    <a:pt x="14" y="36"/>
                  </a:lnTo>
                  <a:lnTo>
                    <a:pt x="6" y="50"/>
                  </a:lnTo>
                  <a:lnTo>
                    <a:pt x="2" y="65"/>
                  </a:lnTo>
                  <a:lnTo>
                    <a:pt x="0" y="82"/>
                  </a:lnTo>
                  <a:lnTo>
                    <a:pt x="0" y="82"/>
                  </a:lnTo>
                  <a:lnTo>
                    <a:pt x="2" y="99"/>
                  </a:lnTo>
                  <a:lnTo>
                    <a:pt x="6" y="113"/>
                  </a:lnTo>
                  <a:lnTo>
                    <a:pt x="14" y="126"/>
                  </a:lnTo>
                  <a:lnTo>
                    <a:pt x="23" y="138"/>
                  </a:lnTo>
                  <a:lnTo>
                    <a:pt x="35" y="149"/>
                  </a:lnTo>
                  <a:lnTo>
                    <a:pt x="50" y="157"/>
                  </a:lnTo>
                  <a:lnTo>
                    <a:pt x="64" y="161"/>
                  </a:lnTo>
                  <a:lnTo>
                    <a:pt x="81" y="163"/>
                  </a:lnTo>
                  <a:lnTo>
                    <a:pt x="81"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7" name="Freeform 35"/>
            <p:cNvSpPr/>
            <p:nvPr/>
          </p:nvSpPr>
          <p:spPr bwMode="auto">
            <a:xfrm>
              <a:off x="1576388" y="2174876"/>
              <a:ext cx="447675" cy="269875"/>
            </a:xfrm>
            <a:custGeom>
              <a:avLst/>
              <a:gdLst>
                <a:gd name="T0" fmla="*/ 232 w 282"/>
                <a:gd name="T1" fmla="*/ 15 h 170"/>
                <a:gd name="T2" fmla="*/ 232 w 282"/>
                <a:gd name="T3" fmla="*/ 15 h 170"/>
                <a:gd name="T4" fmla="*/ 215 w 282"/>
                <a:gd name="T5" fmla="*/ 0 h 170"/>
                <a:gd name="T6" fmla="*/ 215 w 282"/>
                <a:gd name="T7" fmla="*/ 0 h 170"/>
                <a:gd name="T8" fmla="*/ 201 w 282"/>
                <a:gd name="T9" fmla="*/ 13 h 170"/>
                <a:gd name="T10" fmla="*/ 182 w 282"/>
                <a:gd name="T11" fmla="*/ 25 h 170"/>
                <a:gd name="T12" fmla="*/ 163 w 282"/>
                <a:gd name="T13" fmla="*/ 32 h 170"/>
                <a:gd name="T14" fmla="*/ 153 w 282"/>
                <a:gd name="T15" fmla="*/ 34 h 170"/>
                <a:gd name="T16" fmla="*/ 142 w 282"/>
                <a:gd name="T17" fmla="*/ 34 h 170"/>
                <a:gd name="T18" fmla="*/ 142 w 282"/>
                <a:gd name="T19" fmla="*/ 34 h 170"/>
                <a:gd name="T20" fmla="*/ 132 w 282"/>
                <a:gd name="T21" fmla="*/ 34 h 170"/>
                <a:gd name="T22" fmla="*/ 121 w 282"/>
                <a:gd name="T23" fmla="*/ 32 h 170"/>
                <a:gd name="T24" fmla="*/ 100 w 282"/>
                <a:gd name="T25" fmla="*/ 25 h 170"/>
                <a:gd name="T26" fmla="*/ 84 w 282"/>
                <a:gd name="T27" fmla="*/ 13 h 170"/>
                <a:gd name="T28" fmla="*/ 69 w 282"/>
                <a:gd name="T29" fmla="*/ 0 h 170"/>
                <a:gd name="T30" fmla="*/ 69 w 282"/>
                <a:gd name="T31" fmla="*/ 0 h 170"/>
                <a:gd name="T32" fmla="*/ 52 w 282"/>
                <a:gd name="T33" fmla="*/ 15 h 170"/>
                <a:gd name="T34" fmla="*/ 52 w 282"/>
                <a:gd name="T35" fmla="*/ 15 h 170"/>
                <a:gd name="T36" fmla="*/ 42 w 282"/>
                <a:gd name="T37" fmla="*/ 28 h 170"/>
                <a:gd name="T38" fmla="*/ 31 w 282"/>
                <a:gd name="T39" fmla="*/ 40 h 170"/>
                <a:gd name="T40" fmla="*/ 23 w 282"/>
                <a:gd name="T41" fmla="*/ 55 h 170"/>
                <a:gd name="T42" fmla="*/ 17 w 282"/>
                <a:gd name="T43" fmla="*/ 69 h 170"/>
                <a:gd name="T44" fmla="*/ 11 w 282"/>
                <a:gd name="T45" fmla="*/ 86 h 170"/>
                <a:gd name="T46" fmla="*/ 6 w 282"/>
                <a:gd name="T47" fmla="*/ 103 h 170"/>
                <a:gd name="T48" fmla="*/ 2 w 282"/>
                <a:gd name="T49" fmla="*/ 122 h 170"/>
                <a:gd name="T50" fmla="*/ 2 w 282"/>
                <a:gd name="T51" fmla="*/ 140 h 170"/>
                <a:gd name="T52" fmla="*/ 2 w 282"/>
                <a:gd name="T53" fmla="*/ 140 h 170"/>
                <a:gd name="T54" fmla="*/ 0 w 282"/>
                <a:gd name="T55" fmla="*/ 145 h 170"/>
                <a:gd name="T56" fmla="*/ 0 w 282"/>
                <a:gd name="T57" fmla="*/ 145 h 170"/>
                <a:gd name="T58" fmla="*/ 2 w 282"/>
                <a:gd name="T59" fmla="*/ 170 h 170"/>
                <a:gd name="T60" fmla="*/ 282 w 282"/>
                <a:gd name="T61" fmla="*/ 170 h 170"/>
                <a:gd name="T62" fmla="*/ 282 w 282"/>
                <a:gd name="T63" fmla="*/ 170 h 170"/>
                <a:gd name="T64" fmla="*/ 282 w 282"/>
                <a:gd name="T65" fmla="*/ 145 h 170"/>
                <a:gd name="T66" fmla="*/ 282 w 282"/>
                <a:gd name="T67" fmla="*/ 145 h 170"/>
                <a:gd name="T68" fmla="*/ 282 w 282"/>
                <a:gd name="T69" fmla="*/ 140 h 170"/>
                <a:gd name="T70" fmla="*/ 282 w 282"/>
                <a:gd name="T71" fmla="*/ 140 h 170"/>
                <a:gd name="T72" fmla="*/ 282 w 282"/>
                <a:gd name="T73" fmla="*/ 122 h 170"/>
                <a:gd name="T74" fmla="*/ 278 w 282"/>
                <a:gd name="T75" fmla="*/ 103 h 170"/>
                <a:gd name="T76" fmla="*/ 274 w 282"/>
                <a:gd name="T77" fmla="*/ 86 h 170"/>
                <a:gd name="T78" fmla="*/ 268 w 282"/>
                <a:gd name="T79" fmla="*/ 69 h 170"/>
                <a:gd name="T80" fmla="*/ 261 w 282"/>
                <a:gd name="T81" fmla="*/ 55 h 170"/>
                <a:gd name="T82" fmla="*/ 253 w 282"/>
                <a:gd name="T83" fmla="*/ 40 h 170"/>
                <a:gd name="T84" fmla="*/ 242 w 282"/>
                <a:gd name="T85" fmla="*/ 28 h 170"/>
                <a:gd name="T86" fmla="*/ 232 w 282"/>
                <a:gd name="T87" fmla="*/ 15 h 170"/>
                <a:gd name="T88" fmla="*/ 232 w 282"/>
                <a:gd name="T89" fmla="*/ 1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70">
                  <a:moveTo>
                    <a:pt x="232" y="15"/>
                  </a:moveTo>
                  <a:lnTo>
                    <a:pt x="232" y="15"/>
                  </a:lnTo>
                  <a:lnTo>
                    <a:pt x="215" y="0"/>
                  </a:lnTo>
                  <a:lnTo>
                    <a:pt x="215" y="0"/>
                  </a:lnTo>
                  <a:lnTo>
                    <a:pt x="201" y="13"/>
                  </a:lnTo>
                  <a:lnTo>
                    <a:pt x="182" y="25"/>
                  </a:lnTo>
                  <a:lnTo>
                    <a:pt x="163" y="32"/>
                  </a:lnTo>
                  <a:lnTo>
                    <a:pt x="153" y="34"/>
                  </a:lnTo>
                  <a:lnTo>
                    <a:pt x="142" y="34"/>
                  </a:lnTo>
                  <a:lnTo>
                    <a:pt x="142" y="34"/>
                  </a:lnTo>
                  <a:lnTo>
                    <a:pt x="132" y="34"/>
                  </a:lnTo>
                  <a:lnTo>
                    <a:pt x="121" y="32"/>
                  </a:lnTo>
                  <a:lnTo>
                    <a:pt x="100" y="25"/>
                  </a:lnTo>
                  <a:lnTo>
                    <a:pt x="84" y="13"/>
                  </a:lnTo>
                  <a:lnTo>
                    <a:pt x="69" y="0"/>
                  </a:lnTo>
                  <a:lnTo>
                    <a:pt x="69" y="0"/>
                  </a:lnTo>
                  <a:lnTo>
                    <a:pt x="52" y="15"/>
                  </a:lnTo>
                  <a:lnTo>
                    <a:pt x="52" y="15"/>
                  </a:lnTo>
                  <a:lnTo>
                    <a:pt x="42" y="28"/>
                  </a:lnTo>
                  <a:lnTo>
                    <a:pt x="31" y="40"/>
                  </a:lnTo>
                  <a:lnTo>
                    <a:pt x="23" y="55"/>
                  </a:lnTo>
                  <a:lnTo>
                    <a:pt x="17" y="69"/>
                  </a:lnTo>
                  <a:lnTo>
                    <a:pt x="11" y="86"/>
                  </a:lnTo>
                  <a:lnTo>
                    <a:pt x="6" y="103"/>
                  </a:lnTo>
                  <a:lnTo>
                    <a:pt x="2" y="122"/>
                  </a:lnTo>
                  <a:lnTo>
                    <a:pt x="2" y="140"/>
                  </a:lnTo>
                  <a:lnTo>
                    <a:pt x="2" y="140"/>
                  </a:lnTo>
                  <a:lnTo>
                    <a:pt x="0" y="145"/>
                  </a:lnTo>
                  <a:lnTo>
                    <a:pt x="0" y="145"/>
                  </a:lnTo>
                  <a:lnTo>
                    <a:pt x="2" y="170"/>
                  </a:lnTo>
                  <a:lnTo>
                    <a:pt x="282" y="170"/>
                  </a:lnTo>
                  <a:lnTo>
                    <a:pt x="282" y="170"/>
                  </a:lnTo>
                  <a:lnTo>
                    <a:pt x="282" y="145"/>
                  </a:lnTo>
                  <a:lnTo>
                    <a:pt x="282" y="145"/>
                  </a:lnTo>
                  <a:lnTo>
                    <a:pt x="282" y="140"/>
                  </a:lnTo>
                  <a:lnTo>
                    <a:pt x="282" y="140"/>
                  </a:lnTo>
                  <a:lnTo>
                    <a:pt x="282" y="122"/>
                  </a:lnTo>
                  <a:lnTo>
                    <a:pt x="278" y="103"/>
                  </a:lnTo>
                  <a:lnTo>
                    <a:pt x="274" y="86"/>
                  </a:lnTo>
                  <a:lnTo>
                    <a:pt x="268" y="69"/>
                  </a:lnTo>
                  <a:lnTo>
                    <a:pt x="261" y="55"/>
                  </a:lnTo>
                  <a:lnTo>
                    <a:pt x="253" y="40"/>
                  </a:lnTo>
                  <a:lnTo>
                    <a:pt x="242" y="28"/>
                  </a:lnTo>
                  <a:lnTo>
                    <a:pt x="232" y="15"/>
                  </a:lnTo>
                  <a:lnTo>
                    <a:pt x="23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8" name="Freeform 36"/>
            <p:cNvSpPr/>
            <p:nvPr/>
          </p:nvSpPr>
          <p:spPr bwMode="auto">
            <a:xfrm>
              <a:off x="1928813" y="1708151"/>
              <a:ext cx="247650" cy="247650"/>
            </a:xfrm>
            <a:custGeom>
              <a:avLst/>
              <a:gdLst>
                <a:gd name="T0" fmla="*/ 58 w 156"/>
                <a:gd name="T1" fmla="*/ 156 h 156"/>
                <a:gd name="T2" fmla="*/ 98 w 156"/>
                <a:gd name="T3" fmla="*/ 156 h 156"/>
                <a:gd name="T4" fmla="*/ 98 w 156"/>
                <a:gd name="T5" fmla="*/ 96 h 156"/>
                <a:gd name="T6" fmla="*/ 156 w 156"/>
                <a:gd name="T7" fmla="*/ 96 h 156"/>
                <a:gd name="T8" fmla="*/ 156 w 156"/>
                <a:gd name="T9" fmla="*/ 58 h 156"/>
                <a:gd name="T10" fmla="*/ 98 w 156"/>
                <a:gd name="T11" fmla="*/ 58 h 156"/>
                <a:gd name="T12" fmla="*/ 98 w 156"/>
                <a:gd name="T13" fmla="*/ 0 h 156"/>
                <a:gd name="T14" fmla="*/ 58 w 156"/>
                <a:gd name="T15" fmla="*/ 0 h 156"/>
                <a:gd name="T16" fmla="*/ 58 w 156"/>
                <a:gd name="T17" fmla="*/ 58 h 156"/>
                <a:gd name="T18" fmla="*/ 0 w 156"/>
                <a:gd name="T19" fmla="*/ 58 h 156"/>
                <a:gd name="T20" fmla="*/ 0 w 156"/>
                <a:gd name="T21" fmla="*/ 96 h 156"/>
                <a:gd name="T22" fmla="*/ 58 w 156"/>
                <a:gd name="T23" fmla="*/ 96 h 156"/>
                <a:gd name="T24" fmla="*/ 58 w 156"/>
                <a:gd name="T2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56">
                  <a:moveTo>
                    <a:pt x="58" y="156"/>
                  </a:moveTo>
                  <a:lnTo>
                    <a:pt x="98" y="156"/>
                  </a:lnTo>
                  <a:lnTo>
                    <a:pt x="98" y="96"/>
                  </a:lnTo>
                  <a:lnTo>
                    <a:pt x="156" y="96"/>
                  </a:lnTo>
                  <a:lnTo>
                    <a:pt x="156" y="58"/>
                  </a:lnTo>
                  <a:lnTo>
                    <a:pt x="98" y="58"/>
                  </a:lnTo>
                  <a:lnTo>
                    <a:pt x="98" y="0"/>
                  </a:lnTo>
                  <a:lnTo>
                    <a:pt x="58" y="0"/>
                  </a:lnTo>
                  <a:lnTo>
                    <a:pt x="58" y="58"/>
                  </a:lnTo>
                  <a:lnTo>
                    <a:pt x="0" y="58"/>
                  </a:lnTo>
                  <a:lnTo>
                    <a:pt x="0" y="96"/>
                  </a:lnTo>
                  <a:lnTo>
                    <a:pt x="58" y="96"/>
                  </a:lnTo>
                  <a:lnTo>
                    <a:pt x="58"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grpSp>
      <p:sp>
        <p:nvSpPr>
          <p:cNvPr id="39" name="Freeform 37"/>
          <p:cNvSpPr>
            <a:spLocks noEditPoints="1"/>
          </p:cNvSpPr>
          <p:nvPr/>
        </p:nvSpPr>
        <p:spPr bwMode="auto">
          <a:xfrm>
            <a:off x="4293394" y="1258492"/>
            <a:ext cx="415529" cy="584597"/>
          </a:xfrm>
          <a:custGeom>
            <a:avLst/>
            <a:gdLst>
              <a:gd name="T0" fmla="*/ 242 w 349"/>
              <a:gd name="T1" fmla="*/ 0 h 491"/>
              <a:gd name="T2" fmla="*/ 113 w 349"/>
              <a:gd name="T3" fmla="*/ 69 h 491"/>
              <a:gd name="T4" fmla="*/ 58 w 349"/>
              <a:gd name="T5" fmla="*/ 42 h 491"/>
              <a:gd name="T6" fmla="*/ 60 w 349"/>
              <a:gd name="T7" fmla="*/ 52 h 491"/>
              <a:gd name="T8" fmla="*/ 109 w 349"/>
              <a:gd name="T9" fmla="*/ 77 h 491"/>
              <a:gd name="T10" fmla="*/ 228 w 349"/>
              <a:gd name="T11" fmla="*/ 98 h 491"/>
              <a:gd name="T12" fmla="*/ 106 w 349"/>
              <a:gd name="T13" fmla="*/ 96 h 491"/>
              <a:gd name="T14" fmla="*/ 63 w 349"/>
              <a:gd name="T15" fmla="*/ 90 h 491"/>
              <a:gd name="T16" fmla="*/ 71 w 349"/>
              <a:gd name="T17" fmla="*/ 104 h 491"/>
              <a:gd name="T18" fmla="*/ 106 w 349"/>
              <a:gd name="T19" fmla="*/ 104 h 491"/>
              <a:gd name="T20" fmla="*/ 46 w 349"/>
              <a:gd name="T21" fmla="*/ 171 h 491"/>
              <a:gd name="T22" fmla="*/ 2 w 349"/>
              <a:gd name="T23" fmla="*/ 288 h 491"/>
              <a:gd name="T24" fmla="*/ 4 w 349"/>
              <a:gd name="T25" fmla="*/ 351 h 491"/>
              <a:gd name="T26" fmla="*/ 29 w 349"/>
              <a:gd name="T27" fmla="*/ 414 h 491"/>
              <a:gd name="T28" fmla="*/ 77 w 349"/>
              <a:gd name="T29" fmla="*/ 462 h 491"/>
              <a:gd name="T30" fmla="*/ 140 w 349"/>
              <a:gd name="T31" fmla="*/ 487 h 491"/>
              <a:gd name="T32" fmla="*/ 192 w 349"/>
              <a:gd name="T33" fmla="*/ 491 h 491"/>
              <a:gd name="T34" fmla="*/ 257 w 349"/>
              <a:gd name="T35" fmla="*/ 470 h 491"/>
              <a:gd name="T36" fmla="*/ 309 w 349"/>
              <a:gd name="T37" fmla="*/ 428 h 491"/>
              <a:gd name="T38" fmla="*/ 343 w 349"/>
              <a:gd name="T39" fmla="*/ 368 h 491"/>
              <a:gd name="T40" fmla="*/ 349 w 349"/>
              <a:gd name="T41" fmla="*/ 315 h 491"/>
              <a:gd name="T42" fmla="*/ 315 w 349"/>
              <a:gd name="T43" fmla="*/ 192 h 491"/>
              <a:gd name="T44" fmla="*/ 253 w 349"/>
              <a:gd name="T45" fmla="*/ 113 h 491"/>
              <a:gd name="T46" fmla="*/ 226 w 349"/>
              <a:gd name="T47" fmla="*/ 374 h 491"/>
              <a:gd name="T48" fmla="*/ 200 w 349"/>
              <a:gd name="T49" fmla="*/ 386 h 491"/>
              <a:gd name="T50" fmla="*/ 161 w 349"/>
              <a:gd name="T51" fmla="*/ 389 h 491"/>
              <a:gd name="T52" fmla="*/ 132 w 349"/>
              <a:gd name="T53" fmla="*/ 378 h 491"/>
              <a:gd name="T54" fmla="*/ 111 w 349"/>
              <a:gd name="T55" fmla="*/ 355 h 491"/>
              <a:gd name="T56" fmla="*/ 134 w 349"/>
              <a:gd name="T57" fmla="*/ 328 h 491"/>
              <a:gd name="T58" fmla="*/ 138 w 349"/>
              <a:gd name="T59" fmla="*/ 345 h 491"/>
              <a:gd name="T60" fmla="*/ 150 w 349"/>
              <a:gd name="T61" fmla="*/ 361 h 491"/>
              <a:gd name="T62" fmla="*/ 175 w 349"/>
              <a:gd name="T63" fmla="*/ 366 h 491"/>
              <a:gd name="T64" fmla="*/ 205 w 349"/>
              <a:gd name="T65" fmla="*/ 357 h 491"/>
              <a:gd name="T66" fmla="*/ 215 w 349"/>
              <a:gd name="T67" fmla="*/ 338 h 491"/>
              <a:gd name="T68" fmla="*/ 213 w 349"/>
              <a:gd name="T69" fmla="*/ 320 h 491"/>
              <a:gd name="T70" fmla="*/ 190 w 349"/>
              <a:gd name="T71" fmla="*/ 301 h 491"/>
              <a:gd name="T72" fmla="*/ 144 w 349"/>
              <a:gd name="T73" fmla="*/ 286 h 491"/>
              <a:gd name="T74" fmla="*/ 121 w 349"/>
              <a:gd name="T75" fmla="*/ 267 h 491"/>
              <a:gd name="T76" fmla="*/ 113 w 349"/>
              <a:gd name="T77" fmla="*/ 240 h 491"/>
              <a:gd name="T78" fmla="*/ 132 w 349"/>
              <a:gd name="T79" fmla="*/ 201 h 491"/>
              <a:gd name="T80" fmla="*/ 161 w 349"/>
              <a:gd name="T81" fmla="*/ 163 h 491"/>
              <a:gd name="T82" fmla="*/ 209 w 349"/>
              <a:gd name="T83" fmla="*/ 192 h 491"/>
              <a:gd name="T84" fmla="*/ 232 w 349"/>
              <a:gd name="T85" fmla="*/ 209 h 491"/>
              <a:gd name="T86" fmla="*/ 242 w 349"/>
              <a:gd name="T87" fmla="*/ 244 h 491"/>
              <a:gd name="T88" fmla="*/ 209 w 349"/>
              <a:gd name="T89" fmla="*/ 228 h 491"/>
              <a:gd name="T90" fmla="*/ 192 w 349"/>
              <a:gd name="T91" fmla="*/ 213 h 491"/>
              <a:gd name="T92" fmla="*/ 157 w 349"/>
              <a:gd name="T93" fmla="*/ 215 h 491"/>
              <a:gd name="T94" fmla="*/ 144 w 349"/>
              <a:gd name="T95" fmla="*/ 228 h 491"/>
              <a:gd name="T96" fmla="*/ 144 w 349"/>
              <a:gd name="T97" fmla="*/ 251 h 491"/>
              <a:gd name="T98" fmla="*/ 180 w 349"/>
              <a:gd name="T99" fmla="*/ 272 h 491"/>
              <a:gd name="T100" fmla="*/ 219 w 349"/>
              <a:gd name="T101" fmla="*/ 286 h 491"/>
              <a:gd name="T102" fmla="*/ 240 w 349"/>
              <a:gd name="T103" fmla="*/ 311 h 491"/>
              <a:gd name="T104" fmla="*/ 242 w 349"/>
              <a:gd name="T105" fmla="*/ 343 h 491"/>
              <a:gd name="T106" fmla="*/ 226 w 349"/>
              <a:gd name="T107" fmla="*/ 37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9" h="491">
                <a:moveTo>
                  <a:pt x="121" y="90"/>
                </a:moveTo>
                <a:lnTo>
                  <a:pt x="127" y="84"/>
                </a:lnTo>
                <a:lnTo>
                  <a:pt x="215" y="84"/>
                </a:lnTo>
                <a:lnTo>
                  <a:pt x="242" y="0"/>
                </a:lnTo>
                <a:lnTo>
                  <a:pt x="109" y="0"/>
                </a:lnTo>
                <a:lnTo>
                  <a:pt x="127" y="81"/>
                </a:lnTo>
                <a:lnTo>
                  <a:pt x="127" y="81"/>
                </a:lnTo>
                <a:lnTo>
                  <a:pt x="113" y="69"/>
                </a:lnTo>
                <a:lnTo>
                  <a:pt x="94" y="54"/>
                </a:lnTo>
                <a:lnTo>
                  <a:pt x="83" y="48"/>
                </a:lnTo>
                <a:lnTo>
                  <a:pt x="71" y="44"/>
                </a:lnTo>
                <a:lnTo>
                  <a:pt x="58" y="42"/>
                </a:lnTo>
                <a:lnTo>
                  <a:pt x="48" y="44"/>
                </a:lnTo>
                <a:lnTo>
                  <a:pt x="50" y="54"/>
                </a:lnTo>
                <a:lnTo>
                  <a:pt x="50" y="54"/>
                </a:lnTo>
                <a:lnTo>
                  <a:pt x="60" y="52"/>
                </a:lnTo>
                <a:lnTo>
                  <a:pt x="71" y="54"/>
                </a:lnTo>
                <a:lnTo>
                  <a:pt x="81" y="58"/>
                </a:lnTo>
                <a:lnTo>
                  <a:pt x="92" y="65"/>
                </a:lnTo>
                <a:lnTo>
                  <a:pt x="109" y="77"/>
                </a:lnTo>
                <a:lnTo>
                  <a:pt x="121" y="90"/>
                </a:lnTo>
                <a:lnTo>
                  <a:pt x="121" y="90"/>
                </a:lnTo>
                <a:close/>
                <a:moveTo>
                  <a:pt x="228" y="96"/>
                </a:moveTo>
                <a:lnTo>
                  <a:pt x="228" y="98"/>
                </a:lnTo>
                <a:lnTo>
                  <a:pt x="117" y="98"/>
                </a:lnTo>
                <a:lnTo>
                  <a:pt x="121" y="90"/>
                </a:lnTo>
                <a:lnTo>
                  <a:pt x="121" y="90"/>
                </a:lnTo>
                <a:lnTo>
                  <a:pt x="106" y="96"/>
                </a:lnTo>
                <a:lnTo>
                  <a:pt x="90" y="98"/>
                </a:lnTo>
                <a:lnTo>
                  <a:pt x="75" y="96"/>
                </a:lnTo>
                <a:lnTo>
                  <a:pt x="69" y="94"/>
                </a:lnTo>
                <a:lnTo>
                  <a:pt x="63" y="90"/>
                </a:lnTo>
                <a:lnTo>
                  <a:pt x="56" y="96"/>
                </a:lnTo>
                <a:lnTo>
                  <a:pt x="56" y="96"/>
                </a:lnTo>
                <a:lnTo>
                  <a:pt x="63" y="102"/>
                </a:lnTo>
                <a:lnTo>
                  <a:pt x="71" y="104"/>
                </a:lnTo>
                <a:lnTo>
                  <a:pt x="79" y="107"/>
                </a:lnTo>
                <a:lnTo>
                  <a:pt x="88" y="107"/>
                </a:lnTo>
                <a:lnTo>
                  <a:pt x="88" y="107"/>
                </a:lnTo>
                <a:lnTo>
                  <a:pt x="106" y="104"/>
                </a:lnTo>
                <a:lnTo>
                  <a:pt x="106" y="104"/>
                </a:lnTo>
                <a:lnTo>
                  <a:pt x="86" y="123"/>
                </a:lnTo>
                <a:lnTo>
                  <a:pt x="65" y="146"/>
                </a:lnTo>
                <a:lnTo>
                  <a:pt x="46" y="171"/>
                </a:lnTo>
                <a:lnTo>
                  <a:pt x="29" y="201"/>
                </a:lnTo>
                <a:lnTo>
                  <a:pt x="17" y="230"/>
                </a:lnTo>
                <a:lnTo>
                  <a:pt x="8" y="259"/>
                </a:lnTo>
                <a:lnTo>
                  <a:pt x="2" y="288"/>
                </a:lnTo>
                <a:lnTo>
                  <a:pt x="0" y="315"/>
                </a:lnTo>
                <a:lnTo>
                  <a:pt x="0" y="315"/>
                </a:lnTo>
                <a:lnTo>
                  <a:pt x="0" y="334"/>
                </a:lnTo>
                <a:lnTo>
                  <a:pt x="4" y="351"/>
                </a:lnTo>
                <a:lnTo>
                  <a:pt x="8" y="368"/>
                </a:lnTo>
                <a:lnTo>
                  <a:pt x="12" y="384"/>
                </a:lnTo>
                <a:lnTo>
                  <a:pt x="21" y="399"/>
                </a:lnTo>
                <a:lnTo>
                  <a:pt x="29" y="414"/>
                </a:lnTo>
                <a:lnTo>
                  <a:pt x="40" y="428"/>
                </a:lnTo>
                <a:lnTo>
                  <a:pt x="50" y="441"/>
                </a:lnTo>
                <a:lnTo>
                  <a:pt x="63" y="451"/>
                </a:lnTo>
                <a:lnTo>
                  <a:pt x="77" y="462"/>
                </a:lnTo>
                <a:lnTo>
                  <a:pt x="92" y="470"/>
                </a:lnTo>
                <a:lnTo>
                  <a:pt x="106" y="478"/>
                </a:lnTo>
                <a:lnTo>
                  <a:pt x="123" y="483"/>
                </a:lnTo>
                <a:lnTo>
                  <a:pt x="140" y="487"/>
                </a:lnTo>
                <a:lnTo>
                  <a:pt x="157" y="491"/>
                </a:lnTo>
                <a:lnTo>
                  <a:pt x="175" y="491"/>
                </a:lnTo>
                <a:lnTo>
                  <a:pt x="175" y="491"/>
                </a:lnTo>
                <a:lnTo>
                  <a:pt x="192" y="491"/>
                </a:lnTo>
                <a:lnTo>
                  <a:pt x="209" y="487"/>
                </a:lnTo>
                <a:lnTo>
                  <a:pt x="226" y="483"/>
                </a:lnTo>
                <a:lnTo>
                  <a:pt x="242" y="478"/>
                </a:lnTo>
                <a:lnTo>
                  <a:pt x="257" y="470"/>
                </a:lnTo>
                <a:lnTo>
                  <a:pt x="272" y="462"/>
                </a:lnTo>
                <a:lnTo>
                  <a:pt x="286" y="451"/>
                </a:lnTo>
                <a:lnTo>
                  <a:pt x="299" y="441"/>
                </a:lnTo>
                <a:lnTo>
                  <a:pt x="309" y="428"/>
                </a:lnTo>
                <a:lnTo>
                  <a:pt x="320" y="414"/>
                </a:lnTo>
                <a:lnTo>
                  <a:pt x="328" y="399"/>
                </a:lnTo>
                <a:lnTo>
                  <a:pt x="336" y="384"/>
                </a:lnTo>
                <a:lnTo>
                  <a:pt x="343" y="368"/>
                </a:lnTo>
                <a:lnTo>
                  <a:pt x="347" y="351"/>
                </a:lnTo>
                <a:lnTo>
                  <a:pt x="349" y="334"/>
                </a:lnTo>
                <a:lnTo>
                  <a:pt x="349" y="315"/>
                </a:lnTo>
                <a:lnTo>
                  <a:pt x="349" y="315"/>
                </a:lnTo>
                <a:lnTo>
                  <a:pt x="347" y="286"/>
                </a:lnTo>
                <a:lnTo>
                  <a:pt x="340" y="255"/>
                </a:lnTo>
                <a:lnTo>
                  <a:pt x="330" y="224"/>
                </a:lnTo>
                <a:lnTo>
                  <a:pt x="315" y="192"/>
                </a:lnTo>
                <a:lnTo>
                  <a:pt x="297" y="163"/>
                </a:lnTo>
                <a:lnTo>
                  <a:pt x="278" y="136"/>
                </a:lnTo>
                <a:lnTo>
                  <a:pt x="265" y="123"/>
                </a:lnTo>
                <a:lnTo>
                  <a:pt x="253" y="113"/>
                </a:lnTo>
                <a:lnTo>
                  <a:pt x="240" y="104"/>
                </a:lnTo>
                <a:lnTo>
                  <a:pt x="228" y="96"/>
                </a:lnTo>
                <a:lnTo>
                  <a:pt x="228" y="96"/>
                </a:lnTo>
                <a:close/>
                <a:moveTo>
                  <a:pt x="226" y="374"/>
                </a:moveTo>
                <a:lnTo>
                  <a:pt x="226" y="374"/>
                </a:lnTo>
                <a:lnTo>
                  <a:pt x="217" y="380"/>
                </a:lnTo>
                <a:lnTo>
                  <a:pt x="209" y="384"/>
                </a:lnTo>
                <a:lnTo>
                  <a:pt x="200" y="386"/>
                </a:lnTo>
                <a:lnTo>
                  <a:pt x="190" y="389"/>
                </a:lnTo>
                <a:lnTo>
                  <a:pt x="190" y="418"/>
                </a:lnTo>
                <a:lnTo>
                  <a:pt x="161" y="418"/>
                </a:lnTo>
                <a:lnTo>
                  <a:pt x="161" y="389"/>
                </a:lnTo>
                <a:lnTo>
                  <a:pt x="161" y="389"/>
                </a:lnTo>
                <a:lnTo>
                  <a:pt x="150" y="386"/>
                </a:lnTo>
                <a:lnTo>
                  <a:pt x="140" y="384"/>
                </a:lnTo>
                <a:lnTo>
                  <a:pt x="132" y="378"/>
                </a:lnTo>
                <a:lnTo>
                  <a:pt x="123" y="372"/>
                </a:lnTo>
                <a:lnTo>
                  <a:pt x="123" y="372"/>
                </a:lnTo>
                <a:lnTo>
                  <a:pt x="115" y="364"/>
                </a:lnTo>
                <a:lnTo>
                  <a:pt x="111" y="355"/>
                </a:lnTo>
                <a:lnTo>
                  <a:pt x="106" y="345"/>
                </a:lnTo>
                <a:lnTo>
                  <a:pt x="104" y="334"/>
                </a:lnTo>
                <a:lnTo>
                  <a:pt x="104" y="328"/>
                </a:lnTo>
                <a:lnTo>
                  <a:pt x="134" y="328"/>
                </a:lnTo>
                <a:lnTo>
                  <a:pt x="134" y="330"/>
                </a:lnTo>
                <a:lnTo>
                  <a:pt x="134" y="330"/>
                </a:lnTo>
                <a:lnTo>
                  <a:pt x="136" y="338"/>
                </a:lnTo>
                <a:lnTo>
                  <a:pt x="138" y="345"/>
                </a:lnTo>
                <a:lnTo>
                  <a:pt x="140" y="351"/>
                </a:lnTo>
                <a:lnTo>
                  <a:pt x="144" y="357"/>
                </a:lnTo>
                <a:lnTo>
                  <a:pt x="144" y="357"/>
                </a:lnTo>
                <a:lnTo>
                  <a:pt x="150" y="361"/>
                </a:lnTo>
                <a:lnTo>
                  <a:pt x="157" y="364"/>
                </a:lnTo>
                <a:lnTo>
                  <a:pt x="165" y="366"/>
                </a:lnTo>
                <a:lnTo>
                  <a:pt x="175" y="366"/>
                </a:lnTo>
                <a:lnTo>
                  <a:pt x="175" y="366"/>
                </a:lnTo>
                <a:lnTo>
                  <a:pt x="184" y="366"/>
                </a:lnTo>
                <a:lnTo>
                  <a:pt x="192" y="364"/>
                </a:lnTo>
                <a:lnTo>
                  <a:pt x="198" y="361"/>
                </a:lnTo>
                <a:lnTo>
                  <a:pt x="205" y="357"/>
                </a:lnTo>
                <a:lnTo>
                  <a:pt x="205" y="357"/>
                </a:lnTo>
                <a:lnTo>
                  <a:pt x="209" y="351"/>
                </a:lnTo>
                <a:lnTo>
                  <a:pt x="213" y="347"/>
                </a:lnTo>
                <a:lnTo>
                  <a:pt x="215" y="338"/>
                </a:lnTo>
                <a:lnTo>
                  <a:pt x="215" y="330"/>
                </a:lnTo>
                <a:lnTo>
                  <a:pt x="215" y="330"/>
                </a:lnTo>
                <a:lnTo>
                  <a:pt x="215" y="324"/>
                </a:lnTo>
                <a:lnTo>
                  <a:pt x="213" y="320"/>
                </a:lnTo>
                <a:lnTo>
                  <a:pt x="209" y="313"/>
                </a:lnTo>
                <a:lnTo>
                  <a:pt x="205" y="309"/>
                </a:lnTo>
                <a:lnTo>
                  <a:pt x="205" y="309"/>
                </a:lnTo>
                <a:lnTo>
                  <a:pt x="190" y="301"/>
                </a:lnTo>
                <a:lnTo>
                  <a:pt x="169" y="295"/>
                </a:lnTo>
                <a:lnTo>
                  <a:pt x="169" y="295"/>
                </a:lnTo>
                <a:lnTo>
                  <a:pt x="157" y="290"/>
                </a:lnTo>
                <a:lnTo>
                  <a:pt x="144" y="286"/>
                </a:lnTo>
                <a:lnTo>
                  <a:pt x="134" y="282"/>
                </a:lnTo>
                <a:lnTo>
                  <a:pt x="127" y="276"/>
                </a:lnTo>
                <a:lnTo>
                  <a:pt x="127" y="276"/>
                </a:lnTo>
                <a:lnTo>
                  <a:pt x="121" y="267"/>
                </a:lnTo>
                <a:lnTo>
                  <a:pt x="115" y="259"/>
                </a:lnTo>
                <a:lnTo>
                  <a:pt x="113" y="251"/>
                </a:lnTo>
                <a:lnTo>
                  <a:pt x="113" y="240"/>
                </a:lnTo>
                <a:lnTo>
                  <a:pt x="113" y="240"/>
                </a:lnTo>
                <a:lnTo>
                  <a:pt x="113" y="230"/>
                </a:lnTo>
                <a:lnTo>
                  <a:pt x="117" y="219"/>
                </a:lnTo>
                <a:lnTo>
                  <a:pt x="123" y="209"/>
                </a:lnTo>
                <a:lnTo>
                  <a:pt x="132" y="201"/>
                </a:lnTo>
                <a:lnTo>
                  <a:pt x="132" y="201"/>
                </a:lnTo>
                <a:lnTo>
                  <a:pt x="144" y="192"/>
                </a:lnTo>
                <a:lnTo>
                  <a:pt x="161" y="188"/>
                </a:lnTo>
                <a:lnTo>
                  <a:pt x="161" y="163"/>
                </a:lnTo>
                <a:lnTo>
                  <a:pt x="190" y="163"/>
                </a:lnTo>
                <a:lnTo>
                  <a:pt x="190" y="188"/>
                </a:lnTo>
                <a:lnTo>
                  <a:pt x="190" y="188"/>
                </a:lnTo>
                <a:lnTo>
                  <a:pt x="209" y="192"/>
                </a:lnTo>
                <a:lnTo>
                  <a:pt x="215" y="196"/>
                </a:lnTo>
                <a:lnTo>
                  <a:pt x="223" y="201"/>
                </a:lnTo>
                <a:lnTo>
                  <a:pt x="223" y="201"/>
                </a:lnTo>
                <a:lnTo>
                  <a:pt x="232" y="209"/>
                </a:lnTo>
                <a:lnTo>
                  <a:pt x="236" y="219"/>
                </a:lnTo>
                <a:lnTo>
                  <a:pt x="240" y="230"/>
                </a:lnTo>
                <a:lnTo>
                  <a:pt x="242" y="242"/>
                </a:lnTo>
                <a:lnTo>
                  <a:pt x="242" y="244"/>
                </a:lnTo>
                <a:lnTo>
                  <a:pt x="213" y="244"/>
                </a:lnTo>
                <a:lnTo>
                  <a:pt x="213" y="242"/>
                </a:lnTo>
                <a:lnTo>
                  <a:pt x="213" y="242"/>
                </a:lnTo>
                <a:lnTo>
                  <a:pt x="209" y="228"/>
                </a:lnTo>
                <a:lnTo>
                  <a:pt x="203" y="217"/>
                </a:lnTo>
                <a:lnTo>
                  <a:pt x="203" y="217"/>
                </a:lnTo>
                <a:lnTo>
                  <a:pt x="196" y="215"/>
                </a:lnTo>
                <a:lnTo>
                  <a:pt x="192" y="213"/>
                </a:lnTo>
                <a:lnTo>
                  <a:pt x="177" y="211"/>
                </a:lnTo>
                <a:lnTo>
                  <a:pt x="177" y="211"/>
                </a:lnTo>
                <a:lnTo>
                  <a:pt x="163" y="213"/>
                </a:lnTo>
                <a:lnTo>
                  <a:pt x="157" y="215"/>
                </a:lnTo>
                <a:lnTo>
                  <a:pt x="150" y="219"/>
                </a:lnTo>
                <a:lnTo>
                  <a:pt x="150" y="219"/>
                </a:lnTo>
                <a:lnTo>
                  <a:pt x="146" y="224"/>
                </a:lnTo>
                <a:lnTo>
                  <a:pt x="144" y="228"/>
                </a:lnTo>
                <a:lnTo>
                  <a:pt x="142" y="234"/>
                </a:lnTo>
                <a:lnTo>
                  <a:pt x="142" y="240"/>
                </a:lnTo>
                <a:lnTo>
                  <a:pt x="142" y="240"/>
                </a:lnTo>
                <a:lnTo>
                  <a:pt x="144" y="251"/>
                </a:lnTo>
                <a:lnTo>
                  <a:pt x="150" y="259"/>
                </a:lnTo>
                <a:lnTo>
                  <a:pt x="150" y="259"/>
                </a:lnTo>
                <a:lnTo>
                  <a:pt x="161" y="265"/>
                </a:lnTo>
                <a:lnTo>
                  <a:pt x="180" y="272"/>
                </a:lnTo>
                <a:lnTo>
                  <a:pt x="180" y="272"/>
                </a:lnTo>
                <a:lnTo>
                  <a:pt x="196" y="276"/>
                </a:lnTo>
                <a:lnTo>
                  <a:pt x="209" y="280"/>
                </a:lnTo>
                <a:lnTo>
                  <a:pt x="219" y="286"/>
                </a:lnTo>
                <a:lnTo>
                  <a:pt x="228" y="295"/>
                </a:lnTo>
                <a:lnTo>
                  <a:pt x="228" y="295"/>
                </a:lnTo>
                <a:lnTo>
                  <a:pt x="236" y="301"/>
                </a:lnTo>
                <a:lnTo>
                  <a:pt x="240" y="311"/>
                </a:lnTo>
                <a:lnTo>
                  <a:pt x="244" y="320"/>
                </a:lnTo>
                <a:lnTo>
                  <a:pt x="244" y="330"/>
                </a:lnTo>
                <a:lnTo>
                  <a:pt x="244" y="330"/>
                </a:lnTo>
                <a:lnTo>
                  <a:pt x="242" y="343"/>
                </a:lnTo>
                <a:lnTo>
                  <a:pt x="240" y="355"/>
                </a:lnTo>
                <a:lnTo>
                  <a:pt x="234" y="366"/>
                </a:lnTo>
                <a:lnTo>
                  <a:pt x="226" y="374"/>
                </a:lnTo>
                <a:lnTo>
                  <a:pt x="226" y="374"/>
                </a:lnTo>
                <a:close/>
              </a:path>
            </a:pathLst>
          </a:custGeom>
          <a:solidFill>
            <a:schemeClr val="accent1"/>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40" name="Freeform 38"/>
          <p:cNvSpPr>
            <a:spLocks noEditPoints="1"/>
          </p:cNvSpPr>
          <p:nvPr/>
        </p:nvSpPr>
        <p:spPr bwMode="auto">
          <a:xfrm>
            <a:off x="6305551" y="1290638"/>
            <a:ext cx="423863" cy="561975"/>
          </a:xfrm>
          <a:custGeom>
            <a:avLst/>
            <a:gdLst>
              <a:gd name="T0" fmla="*/ 303 w 356"/>
              <a:gd name="T1" fmla="*/ 0 h 472"/>
              <a:gd name="T2" fmla="*/ 53 w 356"/>
              <a:gd name="T3" fmla="*/ 52 h 472"/>
              <a:gd name="T4" fmla="*/ 0 w 356"/>
              <a:gd name="T5" fmla="*/ 153 h 472"/>
              <a:gd name="T6" fmla="*/ 2 w 356"/>
              <a:gd name="T7" fmla="*/ 163 h 472"/>
              <a:gd name="T8" fmla="*/ 11 w 356"/>
              <a:gd name="T9" fmla="*/ 188 h 472"/>
              <a:gd name="T10" fmla="*/ 27 w 356"/>
              <a:gd name="T11" fmla="*/ 217 h 472"/>
              <a:gd name="T12" fmla="*/ 53 w 356"/>
              <a:gd name="T13" fmla="*/ 240 h 472"/>
              <a:gd name="T14" fmla="*/ 69 w 356"/>
              <a:gd name="T15" fmla="*/ 249 h 472"/>
              <a:gd name="T16" fmla="*/ 99 w 356"/>
              <a:gd name="T17" fmla="*/ 284 h 472"/>
              <a:gd name="T18" fmla="*/ 142 w 356"/>
              <a:gd name="T19" fmla="*/ 307 h 472"/>
              <a:gd name="T20" fmla="*/ 50 w 356"/>
              <a:gd name="T21" fmla="*/ 418 h 472"/>
              <a:gd name="T22" fmla="*/ 305 w 356"/>
              <a:gd name="T23" fmla="*/ 472 h 472"/>
              <a:gd name="T24" fmla="*/ 213 w 356"/>
              <a:gd name="T25" fmla="*/ 418 h 472"/>
              <a:gd name="T26" fmla="*/ 213 w 356"/>
              <a:gd name="T27" fmla="*/ 307 h 472"/>
              <a:gd name="T28" fmla="*/ 255 w 356"/>
              <a:gd name="T29" fmla="*/ 284 h 472"/>
              <a:gd name="T30" fmla="*/ 287 w 356"/>
              <a:gd name="T31" fmla="*/ 249 h 472"/>
              <a:gd name="T32" fmla="*/ 303 w 356"/>
              <a:gd name="T33" fmla="*/ 240 h 472"/>
              <a:gd name="T34" fmla="*/ 328 w 356"/>
              <a:gd name="T35" fmla="*/ 217 h 472"/>
              <a:gd name="T36" fmla="*/ 345 w 356"/>
              <a:gd name="T37" fmla="*/ 188 h 472"/>
              <a:gd name="T38" fmla="*/ 353 w 356"/>
              <a:gd name="T39" fmla="*/ 163 h 472"/>
              <a:gd name="T40" fmla="*/ 356 w 356"/>
              <a:gd name="T41" fmla="*/ 52 h 472"/>
              <a:gd name="T42" fmla="*/ 23 w 356"/>
              <a:gd name="T43" fmla="*/ 153 h 472"/>
              <a:gd name="T44" fmla="*/ 53 w 356"/>
              <a:gd name="T45" fmla="*/ 75 h 472"/>
              <a:gd name="T46" fmla="*/ 53 w 356"/>
              <a:gd name="T47" fmla="*/ 186 h 472"/>
              <a:gd name="T48" fmla="*/ 55 w 356"/>
              <a:gd name="T49" fmla="*/ 211 h 472"/>
              <a:gd name="T50" fmla="*/ 42 w 356"/>
              <a:gd name="T51" fmla="*/ 194 h 472"/>
              <a:gd name="T52" fmla="*/ 25 w 356"/>
              <a:gd name="T53" fmla="*/ 163 h 472"/>
              <a:gd name="T54" fmla="*/ 23 w 356"/>
              <a:gd name="T55" fmla="*/ 153 h 472"/>
              <a:gd name="T56" fmla="*/ 180 w 356"/>
              <a:gd name="T57" fmla="*/ 151 h 472"/>
              <a:gd name="T58" fmla="*/ 151 w 356"/>
              <a:gd name="T59" fmla="*/ 130 h 472"/>
              <a:gd name="T60" fmla="*/ 161 w 356"/>
              <a:gd name="T61" fmla="*/ 96 h 472"/>
              <a:gd name="T62" fmla="*/ 199 w 356"/>
              <a:gd name="T63" fmla="*/ 96 h 472"/>
              <a:gd name="T64" fmla="*/ 209 w 356"/>
              <a:gd name="T65" fmla="*/ 130 h 472"/>
              <a:gd name="T66" fmla="*/ 333 w 356"/>
              <a:gd name="T67" fmla="*/ 153 h 472"/>
              <a:gd name="T68" fmla="*/ 330 w 356"/>
              <a:gd name="T69" fmla="*/ 163 h 472"/>
              <a:gd name="T70" fmla="*/ 314 w 356"/>
              <a:gd name="T71" fmla="*/ 194 h 472"/>
              <a:gd name="T72" fmla="*/ 301 w 356"/>
              <a:gd name="T73" fmla="*/ 211 h 472"/>
              <a:gd name="T74" fmla="*/ 303 w 356"/>
              <a:gd name="T75" fmla="*/ 186 h 472"/>
              <a:gd name="T76" fmla="*/ 333 w 356"/>
              <a:gd name="T77" fmla="*/ 7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6" h="472">
                <a:moveTo>
                  <a:pt x="303" y="52"/>
                </a:moveTo>
                <a:lnTo>
                  <a:pt x="303" y="0"/>
                </a:lnTo>
                <a:lnTo>
                  <a:pt x="53" y="0"/>
                </a:lnTo>
                <a:lnTo>
                  <a:pt x="53" y="52"/>
                </a:lnTo>
                <a:lnTo>
                  <a:pt x="0" y="52"/>
                </a:lnTo>
                <a:lnTo>
                  <a:pt x="0" y="153"/>
                </a:lnTo>
                <a:lnTo>
                  <a:pt x="0" y="153"/>
                </a:lnTo>
                <a:lnTo>
                  <a:pt x="2" y="163"/>
                </a:lnTo>
                <a:lnTo>
                  <a:pt x="4" y="176"/>
                </a:lnTo>
                <a:lnTo>
                  <a:pt x="11" y="188"/>
                </a:lnTo>
                <a:lnTo>
                  <a:pt x="17" y="203"/>
                </a:lnTo>
                <a:lnTo>
                  <a:pt x="27" y="217"/>
                </a:lnTo>
                <a:lnTo>
                  <a:pt x="40" y="230"/>
                </a:lnTo>
                <a:lnTo>
                  <a:pt x="53" y="240"/>
                </a:lnTo>
                <a:lnTo>
                  <a:pt x="69" y="249"/>
                </a:lnTo>
                <a:lnTo>
                  <a:pt x="69" y="249"/>
                </a:lnTo>
                <a:lnTo>
                  <a:pt x="82" y="268"/>
                </a:lnTo>
                <a:lnTo>
                  <a:pt x="99" y="284"/>
                </a:lnTo>
                <a:lnTo>
                  <a:pt x="119" y="297"/>
                </a:lnTo>
                <a:lnTo>
                  <a:pt x="142" y="307"/>
                </a:lnTo>
                <a:lnTo>
                  <a:pt x="142" y="418"/>
                </a:lnTo>
                <a:lnTo>
                  <a:pt x="50" y="418"/>
                </a:lnTo>
                <a:lnTo>
                  <a:pt x="50" y="472"/>
                </a:lnTo>
                <a:lnTo>
                  <a:pt x="305" y="472"/>
                </a:lnTo>
                <a:lnTo>
                  <a:pt x="305" y="418"/>
                </a:lnTo>
                <a:lnTo>
                  <a:pt x="213" y="418"/>
                </a:lnTo>
                <a:lnTo>
                  <a:pt x="213" y="307"/>
                </a:lnTo>
                <a:lnTo>
                  <a:pt x="213" y="307"/>
                </a:lnTo>
                <a:lnTo>
                  <a:pt x="236" y="297"/>
                </a:lnTo>
                <a:lnTo>
                  <a:pt x="255" y="284"/>
                </a:lnTo>
                <a:lnTo>
                  <a:pt x="272" y="268"/>
                </a:lnTo>
                <a:lnTo>
                  <a:pt x="287" y="249"/>
                </a:lnTo>
                <a:lnTo>
                  <a:pt x="287" y="249"/>
                </a:lnTo>
                <a:lnTo>
                  <a:pt x="303" y="240"/>
                </a:lnTo>
                <a:lnTo>
                  <a:pt x="316" y="230"/>
                </a:lnTo>
                <a:lnTo>
                  <a:pt x="328" y="217"/>
                </a:lnTo>
                <a:lnTo>
                  <a:pt x="337" y="203"/>
                </a:lnTo>
                <a:lnTo>
                  <a:pt x="345" y="188"/>
                </a:lnTo>
                <a:lnTo>
                  <a:pt x="351" y="176"/>
                </a:lnTo>
                <a:lnTo>
                  <a:pt x="353" y="163"/>
                </a:lnTo>
                <a:lnTo>
                  <a:pt x="356" y="153"/>
                </a:lnTo>
                <a:lnTo>
                  <a:pt x="356" y="52"/>
                </a:lnTo>
                <a:lnTo>
                  <a:pt x="303" y="52"/>
                </a:lnTo>
                <a:close/>
                <a:moveTo>
                  <a:pt x="23" y="153"/>
                </a:moveTo>
                <a:lnTo>
                  <a:pt x="23" y="75"/>
                </a:lnTo>
                <a:lnTo>
                  <a:pt x="53" y="75"/>
                </a:lnTo>
                <a:lnTo>
                  <a:pt x="53" y="186"/>
                </a:lnTo>
                <a:lnTo>
                  <a:pt x="53" y="186"/>
                </a:lnTo>
                <a:lnTo>
                  <a:pt x="53" y="199"/>
                </a:lnTo>
                <a:lnTo>
                  <a:pt x="55" y="211"/>
                </a:lnTo>
                <a:lnTo>
                  <a:pt x="55" y="211"/>
                </a:lnTo>
                <a:lnTo>
                  <a:pt x="42" y="194"/>
                </a:lnTo>
                <a:lnTo>
                  <a:pt x="32" y="178"/>
                </a:lnTo>
                <a:lnTo>
                  <a:pt x="25" y="163"/>
                </a:lnTo>
                <a:lnTo>
                  <a:pt x="23" y="153"/>
                </a:lnTo>
                <a:lnTo>
                  <a:pt x="23" y="153"/>
                </a:lnTo>
                <a:close/>
                <a:moveTo>
                  <a:pt x="228" y="186"/>
                </a:moveTo>
                <a:lnTo>
                  <a:pt x="180" y="151"/>
                </a:lnTo>
                <a:lnTo>
                  <a:pt x="132" y="186"/>
                </a:lnTo>
                <a:lnTo>
                  <a:pt x="151" y="130"/>
                </a:lnTo>
                <a:lnTo>
                  <a:pt x="103" y="96"/>
                </a:lnTo>
                <a:lnTo>
                  <a:pt x="161" y="96"/>
                </a:lnTo>
                <a:lnTo>
                  <a:pt x="180" y="40"/>
                </a:lnTo>
                <a:lnTo>
                  <a:pt x="199" y="96"/>
                </a:lnTo>
                <a:lnTo>
                  <a:pt x="255" y="96"/>
                </a:lnTo>
                <a:lnTo>
                  <a:pt x="209" y="130"/>
                </a:lnTo>
                <a:lnTo>
                  <a:pt x="228" y="186"/>
                </a:lnTo>
                <a:close/>
                <a:moveTo>
                  <a:pt x="333" y="153"/>
                </a:moveTo>
                <a:lnTo>
                  <a:pt x="333" y="153"/>
                </a:lnTo>
                <a:lnTo>
                  <a:pt x="330" y="163"/>
                </a:lnTo>
                <a:lnTo>
                  <a:pt x="324" y="178"/>
                </a:lnTo>
                <a:lnTo>
                  <a:pt x="314" y="194"/>
                </a:lnTo>
                <a:lnTo>
                  <a:pt x="301" y="211"/>
                </a:lnTo>
                <a:lnTo>
                  <a:pt x="301" y="211"/>
                </a:lnTo>
                <a:lnTo>
                  <a:pt x="303" y="199"/>
                </a:lnTo>
                <a:lnTo>
                  <a:pt x="303" y="186"/>
                </a:lnTo>
                <a:lnTo>
                  <a:pt x="303" y="75"/>
                </a:lnTo>
                <a:lnTo>
                  <a:pt x="333" y="75"/>
                </a:lnTo>
                <a:lnTo>
                  <a:pt x="333" y="153"/>
                </a:lnTo>
                <a:close/>
              </a:path>
            </a:pathLst>
          </a:custGeom>
          <a:solidFill>
            <a:schemeClr val="accent2"/>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nvGrpSpPr>
          <p:cNvPr id="41" name="组合 40"/>
          <p:cNvGrpSpPr/>
          <p:nvPr/>
        </p:nvGrpSpPr>
        <p:grpSpPr>
          <a:xfrm>
            <a:off x="1925706" y="2600304"/>
            <a:ext cx="1144544" cy="1352177"/>
            <a:chOff x="1108076" y="3655439"/>
            <a:chExt cx="1526059" cy="1802902"/>
          </a:xfrm>
        </p:grpSpPr>
        <p:sp>
          <p:nvSpPr>
            <p:cNvPr id="42" name="Rectangle 6"/>
            <p:cNvSpPr>
              <a:spLocks noChangeArrowheads="1"/>
            </p:cNvSpPr>
            <p:nvPr/>
          </p:nvSpPr>
          <p:spPr bwMode="auto">
            <a:xfrm>
              <a:off x="1108076"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1275">
                  <a:solidFill>
                    <a:schemeClr val="tx2"/>
                  </a:solidFill>
                  <a:latin typeface="微软雅黑" panose="020B0503020204020204" pitchFamily="34" charset="-122"/>
                  <a:ea typeface="微软雅黑" panose="020B0503020204020204" pitchFamily="34" charset="-122"/>
                </a:rPr>
                <a:t>请在此添加标题</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43" name="Rectangle 7"/>
            <p:cNvSpPr>
              <a:spLocks noChangeArrowheads="1"/>
            </p:cNvSpPr>
            <p:nvPr/>
          </p:nvSpPr>
          <p:spPr bwMode="auto">
            <a:xfrm>
              <a:off x="1360488"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44" name="Rectangle 8"/>
            <p:cNvSpPr>
              <a:spLocks noChangeArrowheads="1"/>
            </p:cNvSpPr>
            <p:nvPr/>
          </p:nvSpPr>
          <p:spPr bwMode="auto">
            <a:xfrm>
              <a:off x="1360488"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dirty="0">
                  <a:solidFill>
                    <a:schemeClr val="tx2"/>
                  </a:solidFill>
                  <a:latin typeface="微软雅黑" panose="020B0503020204020204" pitchFamily="34" charset="-122"/>
                  <a:ea typeface="微软雅黑" panose="020B0503020204020204" pitchFamily="34" charset="-122"/>
                </a:rPr>
                <a:t>请输入您的内容</a:t>
              </a:r>
              <a:endParaRPr lang="zh-CN" altLang="zh-CN" sz="1350" dirty="0">
                <a:solidFill>
                  <a:schemeClr val="tx2"/>
                </a:solidFill>
                <a:latin typeface="微软雅黑" panose="020B0503020204020204" pitchFamily="34" charset="-122"/>
                <a:ea typeface="微软雅黑" panose="020B0503020204020204" pitchFamily="34" charset="-122"/>
              </a:endParaRPr>
            </a:p>
          </p:txBody>
        </p:sp>
        <p:sp>
          <p:nvSpPr>
            <p:cNvPr id="45" name="Rectangle 9"/>
            <p:cNvSpPr>
              <a:spLocks noChangeArrowheads="1"/>
            </p:cNvSpPr>
            <p:nvPr/>
          </p:nvSpPr>
          <p:spPr bwMode="auto">
            <a:xfrm>
              <a:off x="1360488"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46" name="Rectangle 10"/>
            <p:cNvSpPr>
              <a:spLocks noChangeArrowheads="1"/>
            </p:cNvSpPr>
            <p:nvPr/>
          </p:nvSpPr>
          <p:spPr bwMode="auto">
            <a:xfrm>
              <a:off x="1360488"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47" name="Rectangle 39"/>
            <p:cNvSpPr>
              <a:spLocks noChangeArrowheads="1"/>
            </p:cNvSpPr>
            <p:nvPr/>
          </p:nvSpPr>
          <p:spPr bwMode="auto">
            <a:xfrm>
              <a:off x="1526560" y="3655439"/>
              <a:ext cx="6155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en-US" b="1" dirty="0" smtClean="0">
                  <a:solidFill>
                    <a:schemeClr val="tx2"/>
                  </a:solidFill>
                  <a:latin typeface="微软雅黑" panose="020B0503020204020204" pitchFamily="34" charset="-122"/>
                  <a:ea typeface="微软雅黑" panose="020B0503020204020204" pitchFamily="34" charset="-122"/>
                </a:rPr>
                <a:t>标题</a:t>
              </a:r>
              <a:endParaRPr lang="zh-CN" altLang="zh-CN" b="1" dirty="0">
                <a:solidFill>
                  <a:schemeClr val="tx2"/>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904524" y="2589573"/>
            <a:ext cx="1144544" cy="1362910"/>
            <a:chOff x="3746501" y="3641129"/>
            <a:chExt cx="1526059" cy="1817212"/>
          </a:xfrm>
        </p:grpSpPr>
        <p:sp>
          <p:nvSpPr>
            <p:cNvPr id="49" name="Rectangle 11"/>
            <p:cNvSpPr>
              <a:spLocks noChangeArrowheads="1"/>
            </p:cNvSpPr>
            <p:nvPr/>
          </p:nvSpPr>
          <p:spPr bwMode="auto">
            <a:xfrm>
              <a:off x="3746501"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1275">
                  <a:solidFill>
                    <a:schemeClr val="tx2"/>
                  </a:solidFill>
                  <a:latin typeface="微软雅黑" panose="020B0503020204020204" pitchFamily="34" charset="-122"/>
                  <a:ea typeface="微软雅黑" panose="020B0503020204020204" pitchFamily="34" charset="-122"/>
                </a:rPr>
                <a:t>请在此添加标题</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0" name="Rectangle 12"/>
            <p:cNvSpPr>
              <a:spLocks noChangeArrowheads="1"/>
            </p:cNvSpPr>
            <p:nvPr/>
          </p:nvSpPr>
          <p:spPr bwMode="auto">
            <a:xfrm>
              <a:off x="3997326"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1" name="Rectangle 13"/>
            <p:cNvSpPr>
              <a:spLocks noChangeArrowheads="1"/>
            </p:cNvSpPr>
            <p:nvPr/>
          </p:nvSpPr>
          <p:spPr bwMode="auto">
            <a:xfrm>
              <a:off x="3997326"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dirty="0">
                  <a:solidFill>
                    <a:schemeClr val="tx2"/>
                  </a:solidFill>
                  <a:latin typeface="微软雅黑" panose="020B0503020204020204" pitchFamily="34" charset="-122"/>
                  <a:ea typeface="微软雅黑" panose="020B0503020204020204" pitchFamily="34" charset="-122"/>
                </a:rPr>
                <a:t>请输入您的内容</a:t>
              </a:r>
              <a:endParaRPr lang="zh-CN" altLang="zh-CN" sz="1350" dirty="0">
                <a:solidFill>
                  <a:schemeClr val="tx2"/>
                </a:solidFill>
                <a:latin typeface="微软雅黑" panose="020B0503020204020204" pitchFamily="34" charset="-122"/>
                <a:ea typeface="微软雅黑" panose="020B0503020204020204" pitchFamily="34" charset="-122"/>
              </a:endParaRPr>
            </a:p>
          </p:txBody>
        </p:sp>
        <p:sp>
          <p:nvSpPr>
            <p:cNvPr id="52" name="Rectangle 14"/>
            <p:cNvSpPr>
              <a:spLocks noChangeArrowheads="1"/>
            </p:cNvSpPr>
            <p:nvPr/>
          </p:nvSpPr>
          <p:spPr bwMode="auto">
            <a:xfrm>
              <a:off x="3997326"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3" name="Rectangle 15"/>
            <p:cNvSpPr>
              <a:spLocks noChangeArrowheads="1"/>
            </p:cNvSpPr>
            <p:nvPr/>
          </p:nvSpPr>
          <p:spPr bwMode="auto">
            <a:xfrm>
              <a:off x="3997326"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4" name="Rectangle 40"/>
            <p:cNvSpPr>
              <a:spLocks noChangeArrowheads="1"/>
            </p:cNvSpPr>
            <p:nvPr/>
          </p:nvSpPr>
          <p:spPr bwMode="auto">
            <a:xfrm>
              <a:off x="4147846" y="3641129"/>
              <a:ext cx="6155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en-US" b="1" dirty="0">
                  <a:solidFill>
                    <a:schemeClr val="tx2"/>
                  </a:solidFill>
                  <a:latin typeface="微软雅黑" panose="020B0503020204020204" pitchFamily="34" charset="-122"/>
                  <a:ea typeface="微软雅黑" panose="020B0503020204020204" pitchFamily="34" charset="-122"/>
                </a:rPr>
                <a:t>标题</a:t>
              </a:r>
              <a:endParaRPr lang="zh-CN" altLang="zh-CN" b="1" dirty="0">
                <a:solidFill>
                  <a:schemeClr val="tx2"/>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940152" y="2589573"/>
            <a:ext cx="1144544" cy="1362910"/>
            <a:chOff x="6515101" y="3641129"/>
            <a:chExt cx="1526059" cy="1817212"/>
          </a:xfrm>
        </p:grpSpPr>
        <p:sp>
          <p:nvSpPr>
            <p:cNvPr id="56" name="Rectangle 16"/>
            <p:cNvSpPr>
              <a:spLocks noChangeArrowheads="1"/>
            </p:cNvSpPr>
            <p:nvPr/>
          </p:nvSpPr>
          <p:spPr bwMode="auto">
            <a:xfrm>
              <a:off x="6515101"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1275">
                  <a:solidFill>
                    <a:schemeClr val="tx2"/>
                  </a:solidFill>
                  <a:latin typeface="微软雅黑" panose="020B0503020204020204" pitchFamily="34" charset="-122"/>
                  <a:ea typeface="微软雅黑" panose="020B0503020204020204" pitchFamily="34" charset="-122"/>
                </a:rPr>
                <a:t>请在此添加标题</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7" name="Rectangle 17"/>
            <p:cNvSpPr>
              <a:spLocks noChangeArrowheads="1"/>
            </p:cNvSpPr>
            <p:nvPr/>
          </p:nvSpPr>
          <p:spPr bwMode="auto">
            <a:xfrm>
              <a:off x="6748462"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8" name="Rectangle 18"/>
            <p:cNvSpPr>
              <a:spLocks noChangeArrowheads="1"/>
            </p:cNvSpPr>
            <p:nvPr/>
          </p:nvSpPr>
          <p:spPr bwMode="auto">
            <a:xfrm>
              <a:off x="6748462"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9" name="Rectangle 19"/>
            <p:cNvSpPr>
              <a:spLocks noChangeArrowheads="1"/>
            </p:cNvSpPr>
            <p:nvPr/>
          </p:nvSpPr>
          <p:spPr bwMode="auto">
            <a:xfrm>
              <a:off x="6748462"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60" name="Rectangle 20"/>
            <p:cNvSpPr>
              <a:spLocks noChangeArrowheads="1"/>
            </p:cNvSpPr>
            <p:nvPr/>
          </p:nvSpPr>
          <p:spPr bwMode="auto">
            <a:xfrm>
              <a:off x="6748462"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61" name="Rectangle 41"/>
            <p:cNvSpPr>
              <a:spLocks noChangeArrowheads="1"/>
            </p:cNvSpPr>
            <p:nvPr/>
          </p:nvSpPr>
          <p:spPr bwMode="auto">
            <a:xfrm>
              <a:off x="6888470" y="3641129"/>
              <a:ext cx="6155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en-US" b="1" dirty="0" smtClean="0">
                  <a:solidFill>
                    <a:schemeClr val="tx2"/>
                  </a:solidFill>
                  <a:latin typeface="微软雅黑" panose="020B0503020204020204" pitchFamily="34" charset="-122"/>
                  <a:ea typeface="微软雅黑" panose="020B0503020204020204" pitchFamily="34" charset="-122"/>
                </a:rPr>
                <a:t>标题</a:t>
              </a:r>
              <a:endParaRPr lang="zh-CN" altLang="zh-CN" b="1" dirty="0">
                <a:solidFill>
                  <a:schemeClr val="tx2"/>
                </a:solidFill>
                <a:latin typeface="微软雅黑" panose="020B0503020204020204" pitchFamily="34" charset="-122"/>
                <a:ea typeface="微软雅黑" panose="020B0503020204020204" pitchFamily="34" charset="-122"/>
              </a:endParaRPr>
            </a:p>
          </p:txBody>
        </p:sp>
      </p:grpSp>
      <p:sp>
        <p:nvSpPr>
          <p:cNvPr id="62" name="矩形 61"/>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65" name="矩形 6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1000"/>
                                        <p:tgtEl>
                                          <p:spTgt spid="40"/>
                                        </p:tgtEl>
                                      </p:cBhvr>
                                    </p:animEffect>
                                    <p:anim calcmode="lin" valueType="num">
                                      <p:cBhvr>
                                        <p:cTn id="38" dur="1000" fill="hold"/>
                                        <p:tgtEl>
                                          <p:spTgt spid="40"/>
                                        </p:tgtEl>
                                        <p:attrNameLst>
                                          <p:attrName>ppt_x</p:attrName>
                                        </p:attrNameLst>
                                      </p:cBhvr>
                                      <p:tavLst>
                                        <p:tav tm="0">
                                          <p:val>
                                            <p:strVal val="#ppt_x"/>
                                          </p:val>
                                        </p:tav>
                                        <p:tav tm="100000">
                                          <p:val>
                                            <p:strVal val="#ppt_x"/>
                                          </p:val>
                                        </p:tav>
                                      </p:tavLst>
                                    </p:anim>
                                    <p:anim calcmode="lin" valueType="num">
                                      <p:cBhvr>
                                        <p:cTn id="39" dur="1000" fill="hold"/>
                                        <p:tgtEl>
                                          <p:spTgt spid="4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1000"/>
                                        <p:tgtEl>
                                          <p:spTgt spid="55"/>
                                        </p:tgtEl>
                                      </p:cBhvr>
                                    </p:animEffect>
                                    <p:anim calcmode="lin" valueType="num">
                                      <p:cBhvr>
                                        <p:cTn id="56" dur="1000" fill="hold"/>
                                        <p:tgtEl>
                                          <p:spTgt spid="55"/>
                                        </p:tgtEl>
                                        <p:attrNameLst>
                                          <p:attrName>ppt_x</p:attrName>
                                        </p:attrNameLst>
                                      </p:cBhvr>
                                      <p:tavLst>
                                        <p:tav tm="0">
                                          <p:val>
                                            <p:strVal val="#ppt_x"/>
                                          </p:val>
                                        </p:tav>
                                        <p:tav tm="100000">
                                          <p:val>
                                            <p:strVal val="#ppt_x"/>
                                          </p:val>
                                        </p:tav>
                                      </p:tavLst>
                                    </p:anim>
                                    <p:anim calcmode="lin" valueType="num">
                                      <p:cBhvr>
                                        <p:cTn id="5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rot="20362696" flipV="1">
            <a:off x="3649055" y="2403152"/>
            <a:ext cx="1818085" cy="814388"/>
          </a:xfrm>
          <a:prstGeom prst="parallelogram">
            <a:avLst>
              <a:gd name="adj" fmla="val 6895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平行四边形 8"/>
          <p:cNvSpPr/>
          <p:nvPr/>
        </p:nvSpPr>
        <p:spPr>
          <a:xfrm rot="5400000">
            <a:off x="3198614" y="3084784"/>
            <a:ext cx="1504950" cy="872729"/>
          </a:xfrm>
          <a:prstGeom prst="parallelogram">
            <a:avLst>
              <a:gd name="adj" fmla="val 68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平行四边形 9"/>
          <p:cNvSpPr/>
          <p:nvPr/>
        </p:nvSpPr>
        <p:spPr>
          <a:xfrm rot="5400000" flipH="1">
            <a:off x="4321796" y="3043113"/>
            <a:ext cx="1341834" cy="1119188"/>
          </a:xfrm>
          <a:prstGeom prst="parallelogram">
            <a:avLst>
              <a:gd name="adj" fmla="val 383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1" name="直接连接符 10"/>
          <p:cNvCxnSpPr/>
          <p:nvPr/>
        </p:nvCxnSpPr>
        <p:spPr>
          <a:xfrm flipV="1">
            <a:off x="4558097" y="1926902"/>
            <a:ext cx="0" cy="8417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33963" y="3521149"/>
            <a:ext cx="840581" cy="47267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3246835" y="3521149"/>
            <a:ext cx="703659" cy="3952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auto">
          <a:xfrm>
            <a:off x="4263417" y="1337543"/>
            <a:ext cx="589360" cy="5893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bwMode="auto">
          <a:xfrm>
            <a:off x="2701529" y="3737843"/>
            <a:ext cx="589359" cy="5881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solidFill>
            </a:endParaRPr>
          </a:p>
        </p:txBody>
      </p:sp>
      <p:sp>
        <p:nvSpPr>
          <p:cNvPr id="16" name="椭圆 15"/>
          <p:cNvSpPr/>
          <p:nvPr/>
        </p:nvSpPr>
        <p:spPr bwMode="auto">
          <a:xfrm>
            <a:off x="5844779" y="3848571"/>
            <a:ext cx="589359" cy="5893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solidFill>
            </a:endParaRPr>
          </a:p>
        </p:txBody>
      </p:sp>
      <p:sp>
        <p:nvSpPr>
          <p:cNvPr id="17" name="文本框 16"/>
          <p:cNvSpPr txBox="1">
            <a:spLocks noChangeArrowheads="1"/>
          </p:cNvSpPr>
          <p:nvPr/>
        </p:nvSpPr>
        <p:spPr bwMode="auto">
          <a:xfrm>
            <a:off x="4936332" y="1172047"/>
            <a:ext cx="1579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tx2"/>
                </a:solidFill>
                <a:latin typeface="微软雅黑" panose="020B0503020204020204" pitchFamily="34" charset="-122"/>
                <a:ea typeface="微软雅黑" panose="020B0503020204020204" pitchFamily="34" charset="-122"/>
              </a:rPr>
              <a:t>标题文字</a:t>
            </a:r>
            <a:endParaRPr lang="zh-CN" altLang="en-US" sz="1400" b="1" dirty="0">
              <a:solidFill>
                <a:schemeClr val="tx2"/>
              </a:solidFill>
              <a:latin typeface="微软雅黑" panose="020B0503020204020204" pitchFamily="34" charset="-122"/>
              <a:ea typeface="微软雅黑" panose="020B0503020204020204" pitchFamily="34" charset="-122"/>
            </a:endParaRPr>
          </a:p>
        </p:txBody>
      </p:sp>
      <p:sp>
        <p:nvSpPr>
          <p:cNvPr id="18" name="TextBox 35"/>
          <p:cNvSpPr txBox="1">
            <a:spLocks noChangeArrowheads="1"/>
          </p:cNvSpPr>
          <p:nvPr/>
        </p:nvSpPr>
        <p:spPr bwMode="auto">
          <a:xfrm>
            <a:off x="4949429" y="1458987"/>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2"/>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a:t>
            </a: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19" name="文本框 18"/>
          <p:cNvSpPr txBox="1">
            <a:spLocks noChangeArrowheads="1"/>
          </p:cNvSpPr>
          <p:nvPr/>
        </p:nvSpPr>
        <p:spPr bwMode="auto">
          <a:xfrm>
            <a:off x="6073378" y="2760340"/>
            <a:ext cx="9655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tx2"/>
                </a:solidFill>
                <a:latin typeface="微软雅黑" panose="020B0503020204020204" pitchFamily="34" charset="-122"/>
                <a:ea typeface="微软雅黑" panose="020B0503020204020204" pitchFamily="34" charset="-122"/>
              </a:rPr>
              <a:t>标题文字</a:t>
            </a:r>
            <a:endParaRPr lang="zh-CN" altLang="en-US" sz="1400" b="1" dirty="0">
              <a:solidFill>
                <a:schemeClr val="tx2"/>
              </a:solidFill>
              <a:latin typeface="微软雅黑" panose="020B0503020204020204" pitchFamily="34" charset="-122"/>
              <a:ea typeface="微软雅黑" panose="020B0503020204020204" pitchFamily="34" charset="-122"/>
            </a:endParaRPr>
          </a:p>
        </p:txBody>
      </p:sp>
      <p:sp>
        <p:nvSpPr>
          <p:cNvPr id="20" name="TextBox 35"/>
          <p:cNvSpPr txBox="1">
            <a:spLocks noChangeArrowheads="1"/>
          </p:cNvSpPr>
          <p:nvPr/>
        </p:nvSpPr>
        <p:spPr bwMode="auto">
          <a:xfrm>
            <a:off x="6073379" y="3066331"/>
            <a:ext cx="210383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2"/>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a:t>
            </a: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1" name="文本框 20"/>
          <p:cNvSpPr txBox="1">
            <a:spLocks noChangeArrowheads="1"/>
          </p:cNvSpPr>
          <p:nvPr/>
        </p:nvSpPr>
        <p:spPr bwMode="auto">
          <a:xfrm>
            <a:off x="1120254" y="2588890"/>
            <a:ext cx="9667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tx2"/>
                </a:solidFill>
                <a:latin typeface="微软雅黑" panose="020B0503020204020204" pitchFamily="34" charset="-122"/>
                <a:ea typeface="微软雅黑" panose="020B0503020204020204" pitchFamily="34" charset="-122"/>
              </a:rPr>
              <a:t>标题文字</a:t>
            </a:r>
            <a:endParaRPr lang="zh-CN" altLang="en-US" sz="1400" b="1" dirty="0">
              <a:solidFill>
                <a:schemeClr val="tx2"/>
              </a:solidFill>
              <a:latin typeface="微软雅黑" panose="020B0503020204020204" pitchFamily="34" charset="-122"/>
              <a:ea typeface="微软雅黑" panose="020B0503020204020204" pitchFamily="34" charset="-122"/>
            </a:endParaRPr>
          </a:p>
        </p:txBody>
      </p:sp>
      <p:sp>
        <p:nvSpPr>
          <p:cNvPr id="22" name="TextBox 35"/>
          <p:cNvSpPr txBox="1">
            <a:spLocks noChangeArrowheads="1"/>
          </p:cNvSpPr>
          <p:nvPr/>
        </p:nvSpPr>
        <p:spPr bwMode="auto">
          <a:xfrm>
            <a:off x="1120254" y="2921074"/>
            <a:ext cx="208359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2"/>
                </a:solidFill>
                <a:latin typeface="微软雅黑" panose="020B0503020204020204" pitchFamily="34" charset="-122"/>
                <a:ea typeface="微软雅黑" panose="020B0503020204020204" pitchFamily="34" charset="-122"/>
                <a:sym typeface="方正兰亭黑_GBK" pitchFamily="2" charset="-122"/>
              </a:rPr>
              <a:t>在此录入上述图表的综合描述</a:t>
            </a:r>
            <a:r>
              <a:rPr lang="zh-CN" altLang="en-US" sz="900" dirty="0" smtClean="0">
                <a:solidFill>
                  <a:schemeClr val="tx2"/>
                </a:solidFill>
                <a:latin typeface="微软雅黑" panose="020B0503020204020204" pitchFamily="34" charset="-122"/>
                <a:ea typeface="微软雅黑" panose="020B0503020204020204" pitchFamily="34" charset="-122"/>
                <a:sym typeface="方正兰亭黑_GBK" pitchFamily="2" charset="-122"/>
              </a:rPr>
              <a:t>说明在此</a:t>
            </a:r>
            <a:r>
              <a:rPr lang="zh-CN" altLang="en-US" sz="900" dirty="0">
                <a:solidFill>
                  <a:schemeClr val="tx2"/>
                </a:solidFill>
                <a:latin typeface="微软雅黑" panose="020B0503020204020204" pitchFamily="34" charset="-122"/>
                <a:ea typeface="微软雅黑" panose="020B0503020204020204" pitchFamily="34" charset="-122"/>
                <a:sym typeface="方正兰亭黑_GBK" pitchFamily="2" charset="-122"/>
              </a:rPr>
              <a:t>录入上述图表的综合描述说明，在此录入上述图表的综合描述说明，</a:t>
            </a: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3" name="文本框 22"/>
          <p:cNvSpPr txBox="1">
            <a:spLocks noChangeArrowheads="1"/>
          </p:cNvSpPr>
          <p:nvPr/>
        </p:nvSpPr>
        <p:spPr bwMode="auto">
          <a:xfrm>
            <a:off x="4297138" y="1447557"/>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smtClean="0">
                <a:solidFill>
                  <a:schemeClr val="bg2"/>
                </a:solidFill>
                <a:latin typeface="微软雅黑" panose="020B0503020204020204" pitchFamily="34" charset="-122"/>
                <a:ea typeface="微软雅黑" panose="020B0503020204020204" pitchFamily="34" charset="-122"/>
              </a:rPr>
              <a:t>01</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24" name="文本框 23"/>
          <p:cNvSpPr txBox="1">
            <a:spLocks noChangeArrowheads="1"/>
          </p:cNvSpPr>
          <p:nvPr/>
        </p:nvSpPr>
        <p:spPr bwMode="auto">
          <a:xfrm>
            <a:off x="5878499" y="3958584"/>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smtClean="0">
                <a:solidFill>
                  <a:schemeClr val="bg2"/>
                </a:solidFill>
                <a:latin typeface="微软雅黑" panose="020B0503020204020204" pitchFamily="34" charset="-122"/>
                <a:ea typeface="微软雅黑" panose="020B0503020204020204" pitchFamily="34" charset="-122"/>
              </a:rPr>
              <a:t>02</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25" name="文本框 24"/>
          <p:cNvSpPr txBox="1">
            <a:spLocks noChangeArrowheads="1"/>
          </p:cNvSpPr>
          <p:nvPr/>
        </p:nvSpPr>
        <p:spPr bwMode="auto">
          <a:xfrm>
            <a:off x="2735249" y="3847261"/>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smtClean="0">
                <a:solidFill>
                  <a:schemeClr val="bg2"/>
                </a:solidFill>
                <a:latin typeface="微软雅黑" panose="020B0503020204020204" pitchFamily="34" charset="-122"/>
                <a:ea typeface="微软雅黑" panose="020B0503020204020204" pitchFamily="34" charset="-122"/>
              </a:rPr>
              <a:t>03</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26" name="矩形 25"/>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9" name="矩形 28"/>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par>
                          <p:cTn id="79" fill="hold">
                            <p:stCondLst>
                              <p:cond delay="7500"/>
                            </p:stCondLst>
                            <p:childTnLst>
                              <p:par>
                                <p:cTn id="80" presetID="2" presetClass="entr" presetSubtype="2"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1+#ppt_w/2"/>
                                          </p:val>
                                        </p:tav>
                                        <p:tav tm="100000">
                                          <p:val>
                                            <p:strVal val="#ppt_x"/>
                                          </p:val>
                                        </p:tav>
                                      </p:tavLst>
                                    </p:anim>
                                    <p:anim calcmode="lin" valueType="num">
                                      <p:cBhvr additive="base">
                                        <p:cTn id="83" dur="500" fill="hold"/>
                                        <p:tgtEl>
                                          <p:spTgt spid="18"/>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0-#ppt_w/2"/>
                                          </p:val>
                                        </p:tav>
                                        <p:tav tm="100000">
                                          <p:val>
                                            <p:strVal val="#ppt_x"/>
                                          </p:val>
                                        </p:tav>
                                      </p:tavLst>
                                    </p:anim>
                                    <p:anim calcmode="lin" valueType="num">
                                      <p:cBhvr additive="base">
                                        <p:cTn id="88" dur="500" fill="hold"/>
                                        <p:tgtEl>
                                          <p:spTgt spid="22"/>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2"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additive="base">
                                        <p:cTn id="92" dur="500" fill="hold"/>
                                        <p:tgtEl>
                                          <p:spTgt spid="20"/>
                                        </p:tgtEl>
                                        <p:attrNameLst>
                                          <p:attrName>ppt_x</p:attrName>
                                        </p:attrNameLst>
                                      </p:cBhvr>
                                      <p:tavLst>
                                        <p:tav tm="0">
                                          <p:val>
                                            <p:strVal val="1+#ppt_w/2"/>
                                          </p:val>
                                        </p:tav>
                                        <p:tav tm="100000">
                                          <p:val>
                                            <p:strVal val="#ppt_x"/>
                                          </p:val>
                                        </p:tav>
                                      </p:tavLst>
                                    </p:anim>
                                    <p:anim calcmode="lin" valueType="num">
                                      <p:cBhvr additive="base">
                                        <p:cTn id="9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终止 4"/>
          <p:cNvSpPr/>
          <p:nvPr/>
        </p:nvSpPr>
        <p:spPr bwMode="auto">
          <a:xfrm>
            <a:off x="7301841" y="2941662"/>
            <a:ext cx="864146" cy="288032"/>
          </a:xfrm>
          <a:prstGeom prst="flowChartTerminator">
            <a:avLst/>
          </a:prstGeom>
          <a:solidFill>
            <a:schemeClr val="accent2"/>
          </a:solidFill>
          <a:ln w="15875">
            <a:noFill/>
          </a:ln>
          <a:effectLst/>
        </p:spPr>
        <p:txBody>
          <a:bodyPr vert="horz" wrap="square" lIns="91440" tIns="45720" rIns="91440" bIns="45720" numCol="1" rtlCol="0" anchor="t" anchorCtr="0" compatLnSpc="1"/>
          <a:lstStyle/>
          <a:p>
            <a:pPr algn="ctr"/>
            <a:endParaRPr lang="zh-CN" altLang="en-US" dirty="0"/>
          </a:p>
        </p:txBody>
      </p:sp>
      <p:sp>
        <p:nvSpPr>
          <p:cNvPr id="6" name="矩形 5"/>
          <p:cNvSpPr/>
          <p:nvPr/>
        </p:nvSpPr>
        <p:spPr>
          <a:xfrm>
            <a:off x="7295429" y="2931790"/>
            <a:ext cx="876971" cy="307777"/>
          </a:xfrm>
          <a:prstGeom prst="rect">
            <a:avLst/>
          </a:prstGeom>
        </p:spPr>
        <p:txBody>
          <a:bodyPr wrap="none">
            <a:spAutoFit/>
          </a:bodyPr>
          <a:lstStyle/>
          <a:p>
            <a:pPr algn="ctr"/>
            <a:r>
              <a:rPr lang="en-US" altLang="zh-CN" sz="1400" dirty="0" smtClean="0">
                <a:solidFill>
                  <a:schemeClr val="bg2"/>
                </a:solidFill>
              </a:rPr>
              <a:t>SATAT&lt;&lt;&lt;</a:t>
            </a:r>
            <a:endParaRPr lang="zh-CN" altLang="en-US" sz="1400" dirty="0">
              <a:solidFill>
                <a:schemeClr val="bg2"/>
              </a:solidFill>
            </a:endParaRPr>
          </a:p>
        </p:txBody>
      </p:sp>
      <p:sp>
        <p:nvSpPr>
          <p:cNvPr id="10" name="文本框 9"/>
          <p:cNvSpPr txBox="1"/>
          <p:nvPr/>
        </p:nvSpPr>
        <p:spPr>
          <a:xfrm>
            <a:off x="6048001" y="1635646"/>
            <a:ext cx="2428814" cy="723275"/>
          </a:xfrm>
          <a:prstGeom prst="rect">
            <a:avLst/>
          </a:prstGeom>
          <a:noFill/>
        </p:spPr>
        <p:txBody>
          <a:bodyPr wrap="square" rtlCol="0">
            <a:spAutoFit/>
          </a:bodyPr>
          <a:lstStyle/>
          <a:p>
            <a:r>
              <a:rPr lang="zh-CN" altLang="en-US" sz="4100" dirty="0" smtClean="0">
                <a:solidFill>
                  <a:schemeClr val="accent1"/>
                </a:solidFill>
                <a:latin typeface="华文隶书" panose="02010800040101010101" pitchFamily="2" charset="-122"/>
                <a:ea typeface="华文隶书" panose="02010800040101010101" pitchFamily="2" charset="-122"/>
              </a:rPr>
              <a:t>谢谢观看</a:t>
            </a:r>
            <a:endParaRPr lang="zh-CN" altLang="en-US" sz="4100" dirty="0">
              <a:solidFill>
                <a:schemeClr val="accent2"/>
              </a:solidFill>
              <a:latin typeface="华文隶书" panose="02010800040101010101" pitchFamily="2" charset="-122"/>
              <a:ea typeface="华文隶书" panose="02010800040101010101"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0"/>
            <a:ext cx="2729484" cy="5143500"/>
          </a:xfrm>
          <a:prstGeom prst="rect">
            <a:avLst/>
          </a:prstGeom>
        </p:spPr>
      </p:pic>
      <p:sp>
        <p:nvSpPr>
          <p:cNvPr id="4" name="矩形 3"/>
          <p:cNvSpPr/>
          <p:nvPr/>
        </p:nvSpPr>
        <p:spPr>
          <a:xfrm>
            <a:off x="6228184" y="2211710"/>
            <a:ext cx="2042547" cy="261610"/>
          </a:xfrm>
          <a:prstGeom prst="rect">
            <a:avLst/>
          </a:prstGeom>
        </p:spPr>
        <p:txBody>
          <a:bodyPr wrap="none">
            <a:spAutoFit/>
          </a:bodyPr>
          <a:lstStyle/>
          <a:p>
            <a:r>
              <a:rPr lang="zh-CN" altLang="en-US" sz="1100" dirty="0">
                <a:solidFill>
                  <a:schemeClr val="tx2"/>
                </a:solidFill>
                <a:latin typeface="Engravers MT" panose="02090707080505020304" pitchFamily="18" charset="0"/>
              </a:rPr>
              <a:t>WORK MUSIC CLASS</a:t>
            </a:r>
          </a:p>
        </p:txBody>
      </p:sp>
      <p:sp>
        <p:nvSpPr>
          <p:cNvPr id="22" name="矩形 37"/>
          <p:cNvSpPr>
            <a:spLocks noChangeArrowheads="1"/>
          </p:cNvSpPr>
          <p:nvPr/>
        </p:nvSpPr>
        <p:spPr bwMode="auto">
          <a:xfrm>
            <a:off x="4355976" y="2499742"/>
            <a:ext cx="3887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en-US" altLang="zh-CN" sz="600" dirty="0">
                <a:solidFill>
                  <a:schemeClr val="tx2"/>
                </a:solidFill>
                <a:latin typeface="Arial" panose="020B0604020202020204" pitchFamily="34" charset="0"/>
                <a:cs typeface="Arial" panose="020B0604020202020204" pitchFamily="34" charset="0"/>
              </a:rPr>
              <a:t>Your content to play here, or through your copy, paste in this box, and select only the text. Your content to play here, or through your copy, paste in this box, and select only the text.</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3"/>
                                        </p:tgtEl>
                                      </p:cBhvr>
                                    </p:animEffect>
                                    <p:animScale>
                                      <p:cBhvr>
                                        <p:cTn id="11" dur="250" autoRev="1" fill="hold"/>
                                        <p:tgtEl>
                                          <p:spTgt spid="3"/>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149"/>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1649"/>
                            </p:stCondLst>
                            <p:childTnLst>
                              <p:par>
                                <p:cTn id="25" presetID="50" presetClass="entr" presetSubtype="0" decel="100000"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300" fill="hold"/>
                                        <p:tgtEl>
                                          <p:spTgt spid="22"/>
                                        </p:tgtEl>
                                        <p:attrNameLst>
                                          <p:attrName>ppt_w</p:attrName>
                                        </p:attrNameLst>
                                      </p:cBhvr>
                                      <p:tavLst>
                                        <p:tav tm="0">
                                          <p:val>
                                            <p:strVal val="#ppt_w+.3"/>
                                          </p:val>
                                        </p:tav>
                                        <p:tav tm="100000">
                                          <p:val>
                                            <p:strVal val="#ppt_w"/>
                                          </p:val>
                                        </p:tav>
                                      </p:tavLst>
                                    </p:anim>
                                    <p:anim calcmode="lin" valueType="num">
                                      <p:cBhvr>
                                        <p:cTn id="28" dur="300" fill="hold"/>
                                        <p:tgtEl>
                                          <p:spTgt spid="22"/>
                                        </p:tgtEl>
                                        <p:attrNameLst>
                                          <p:attrName>ppt_h</p:attrName>
                                        </p:attrNameLst>
                                      </p:cBhvr>
                                      <p:tavLst>
                                        <p:tav tm="0">
                                          <p:val>
                                            <p:strVal val="#ppt_h"/>
                                          </p:val>
                                        </p:tav>
                                        <p:tav tm="100000">
                                          <p:val>
                                            <p:strVal val="#ppt_h"/>
                                          </p:val>
                                        </p:tav>
                                      </p:tavLst>
                                    </p:anim>
                                    <p:animEffect transition="in" filter="fade">
                                      <p:cBhvr>
                                        <p:cTn id="29" dur="300"/>
                                        <p:tgtEl>
                                          <p:spTgt spid="22"/>
                                        </p:tgtEl>
                                      </p:cBhvr>
                                    </p:animEffect>
                                  </p:childTnLst>
                                </p:cTn>
                              </p:par>
                            </p:childTnLst>
                          </p:cTn>
                        </p:par>
                        <p:par>
                          <p:cTn id="30" fill="hold">
                            <p:stCondLst>
                              <p:cond delay="7530"/>
                            </p:stCondLst>
                            <p:childTnLst>
                              <p:par>
                                <p:cTn id="31" presetID="37"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900" decel="100000" fill="hold"/>
                                        <p:tgtEl>
                                          <p:spTgt spid="5"/>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7" fill="hold">
                            <p:stCondLst>
                              <p:cond delay="8530"/>
                            </p:stCondLst>
                            <p:childTnLst>
                              <p:par>
                                <p:cTn id="38" presetID="10"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p:bldP spid="4"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8"/>
          <p:cNvSpPr txBox="1"/>
          <p:nvPr/>
        </p:nvSpPr>
        <p:spPr>
          <a:xfrm>
            <a:off x="2771800" y="2139702"/>
            <a:ext cx="2421641" cy="492443"/>
          </a:xfrm>
          <a:prstGeom prst="rect">
            <a:avLst/>
          </a:prstGeom>
          <a:noFill/>
        </p:spPr>
        <p:txBody>
          <a:bodyPr wrap="square" lIns="0" tIns="0" rIns="0" bIns="0" rtlCol="0">
            <a:spAutoFit/>
          </a:bodyPr>
          <a:lstStyle/>
          <a:p>
            <a:pPr algn="r"/>
            <a:r>
              <a:rPr lang="zh-CN" altLang="en-US" sz="3200" dirty="0" smtClean="0">
                <a:solidFill>
                  <a:schemeClr val="accent1"/>
                </a:solidFill>
                <a:latin typeface="华文隶书" panose="02010800040101010101" pitchFamily="2" charset="-122"/>
                <a:ea typeface="华文隶书" panose="02010800040101010101" pitchFamily="2" charset="-122"/>
                <a:cs typeface="+mn-ea"/>
                <a:sym typeface="+mn-lt"/>
              </a:rPr>
              <a:t>过渡页标题</a:t>
            </a:r>
            <a:r>
              <a:rPr lang="en-US" altLang="zh-CN" sz="3200" dirty="0" smtClean="0">
                <a:solidFill>
                  <a:schemeClr val="accent2"/>
                </a:solidFill>
                <a:latin typeface="华文隶书" panose="02010800040101010101" pitchFamily="2" charset="-122"/>
                <a:ea typeface="华文隶书" panose="02010800040101010101" pitchFamily="2" charset="-122"/>
                <a:cs typeface="+mn-ea"/>
                <a:sym typeface="+mn-lt"/>
              </a:rPr>
              <a:t>01</a:t>
            </a:r>
            <a:endParaRPr lang="zh-CN" altLang="en-US" sz="3200" dirty="0">
              <a:solidFill>
                <a:schemeClr val="accent2"/>
              </a:solidFill>
              <a:latin typeface="华文隶书" panose="02010800040101010101" pitchFamily="2" charset="-122"/>
              <a:ea typeface="华文隶书" panose="02010800040101010101" pitchFamily="2" charset="-122"/>
              <a:cs typeface="+mn-ea"/>
              <a:sym typeface="+mn-lt"/>
            </a:endParaRPr>
          </a:p>
        </p:txBody>
      </p:sp>
      <p:sp>
        <p:nvSpPr>
          <p:cNvPr id="11" name="文本框 10"/>
          <p:cNvSpPr txBox="1"/>
          <p:nvPr/>
        </p:nvSpPr>
        <p:spPr>
          <a:xfrm>
            <a:off x="1187624" y="2643758"/>
            <a:ext cx="4077825" cy="307777"/>
          </a:xfrm>
          <a:prstGeom prst="rect">
            <a:avLst/>
          </a:prstGeom>
          <a:noFill/>
        </p:spPr>
        <p:txBody>
          <a:bodyPr wrap="square" rtlCol="0">
            <a:spAutoFit/>
          </a:bodyPr>
          <a:lstStyle/>
          <a:p>
            <a:pPr algn="r"/>
            <a:r>
              <a:rPr lang="en-US" altLang="zh-CN" sz="700" dirty="0">
                <a:solidFill>
                  <a:schemeClr val="tx2"/>
                </a:solidFill>
              </a:rPr>
              <a:t>Your content to play here, or through your copy, paste in this box, and select only the text. Your content to play here, or through your copy, paste in this box, and select only the text.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853827"/>
            <a:ext cx="1823289" cy="343584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299"/>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品 2"/>
          <p:cNvSpPr>
            <a:spLocks noChangeArrowheads="1"/>
          </p:cNvSpPr>
          <p:nvPr/>
        </p:nvSpPr>
        <p:spPr bwMode="auto">
          <a:xfrm flipH="1">
            <a:off x="1639836" y="1419622"/>
            <a:ext cx="3189067" cy="1803573"/>
          </a:xfrm>
          <a:prstGeom prst="rect">
            <a:avLst/>
          </a:prstGeom>
          <a:solidFill>
            <a:schemeClr val="accent1"/>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宋体" panose="02010600030101010101" pitchFamily="2" charset="-122"/>
              <a:sym typeface="宋体" panose="02010600030101010101" pitchFamily="2" charset="-122"/>
            </a:endParaRPr>
          </a:p>
        </p:txBody>
      </p:sp>
      <p:sp>
        <p:nvSpPr>
          <p:cNvPr id="26" name="15"/>
          <p:cNvSpPr>
            <a:spLocks noChangeArrowheads="1"/>
          </p:cNvSpPr>
          <p:nvPr>
            <p:custDataLst>
              <p:tags r:id="rId1"/>
            </p:custDataLst>
          </p:nvPr>
        </p:nvSpPr>
        <p:spPr bwMode="auto">
          <a:xfrm flipH="1">
            <a:off x="1739316" y="1851670"/>
            <a:ext cx="2928622" cy="100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78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7" name="9"/>
          <p:cNvSpPr>
            <a:spLocks noChangeArrowheads="1"/>
          </p:cNvSpPr>
          <p:nvPr/>
        </p:nvSpPr>
        <p:spPr bwMode="auto">
          <a:xfrm flipH="1">
            <a:off x="4934258" y="3341149"/>
            <a:ext cx="2578203" cy="1236206"/>
          </a:xfrm>
          <a:prstGeom prst="rect">
            <a:avLst/>
          </a:prstGeom>
          <a:solidFill>
            <a:schemeClr val="accent2"/>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宋体" panose="02010600030101010101" pitchFamily="2" charset="-122"/>
              <a:sym typeface="宋体" panose="02010600030101010101" pitchFamily="2" charset="-122"/>
            </a:endParaRPr>
          </a:p>
        </p:txBody>
      </p:sp>
      <p:sp>
        <p:nvSpPr>
          <p:cNvPr id="28" name="15"/>
          <p:cNvSpPr>
            <a:spLocks noChangeArrowheads="1"/>
          </p:cNvSpPr>
          <p:nvPr>
            <p:custDataLst>
              <p:tags r:id="rId2"/>
            </p:custDataLst>
          </p:nvPr>
        </p:nvSpPr>
        <p:spPr bwMode="auto">
          <a:xfrm flipH="1">
            <a:off x="5047122" y="3723878"/>
            <a:ext cx="2330943" cy="63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78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29" name="12"/>
          <p:cNvSpPr>
            <a:spLocks noChangeArrowheads="1"/>
          </p:cNvSpPr>
          <p:nvPr>
            <p:custDataLst>
              <p:tags r:id="rId3"/>
            </p:custDataLst>
          </p:nvPr>
        </p:nvSpPr>
        <p:spPr bwMode="auto">
          <a:xfrm flipH="1">
            <a:off x="1619672" y="1553091"/>
            <a:ext cx="23575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400" b="1" dirty="0">
              <a:solidFill>
                <a:schemeClr val="bg1"/>
              </a:solidFill>
              <a:sym typeface="宋体" panose="02010600030101010101" pitchFamily="2" charset="-122"/>
            </a:endParaRPr>
          </a:p>
        </p:txBody>
      </p:sp>
      <p:sp>
        <p:nvSpPr>
          <p:cNvPr id="30" name="13"/>
          <p:cNvSpPr>
            <a:spLocks noChangeArrowheads="1"/>
          </p:cNvSpPr>
          <p:nvPr>
            <p:custDataLst>
              <p:tags r:id="rId4"/>
            </p:custDataLst>
          </p:nvPr>
        </p:nvSpPr>
        <p:spPr bwMode="auto">
          <a:xfrm flipH="1">
            <a:off x="5047122" y="3489741"/>
            <a:ext cx="191604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100" b="1" dirty="0">
              <a:solidFill>
                <a:schemeClr val="bg1"/>
              </a:solidFill>
              <a:sym typeface="宋体" panose="02010600030101010101" pitchFamily="2" charset="-122"/>
            </a:endParaRPr>
          </a:p>
        </p:txBody>
      </p:sp>
      <p:sp>
        <p:nvSpPr>
          <p:cNvPr id="31" name="矩形 30"/>
          <p:cNvSpPr/>
          <p:nvPr/>
        </p:nvSpPr>
        <p:spPr>
          <a:xfrm flipH="1">
            <a:off x="4934258" y="1426187"/>
            <a:ext cx="2578203" cy="1797008"/>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solidFill>
            </a:endParaRPr>
          </a:p>
        </p:txBody>
      </p:sp>
      <p:sp>
        <p:nvSpPr>
          <p:cNvPr id="32" name="9"/>
          <p:cNvSpPr>
            <a:spLocks noChangeArrowheads="1"/>
          </p:cNvSpPr>
          <p:nvPr/>
        </p:nvSpPr>
        <p:spPr bwMode="auto">
          <a:xfrm flipH="1">
            <a:off x="1639836" y="3341149"/>
            <a:ext cx="3189067" cy="1236206"/>
          </a:xfrm>
          <a:prstGeom prst="rect">
            <a:avLst/>
          </a:prstGeom>
          <a:blipFill>
            <a:blip r:embed="rId8"/>
            <a:stretch>
              <a:fillRect/>
            </a:stretch>
          </a:blip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宋体" panose="02010600030101010101" pitchFamily="2" charset="-122"/>
              <a:sym typeface="宋体" panose="02010600030101010101" pitchFamily="2" charset="-122"/>
            </a:endParaRPr>
          </a:p>
        </p:txBody>
      </p:sp>
      <p:sp>
        <p:nvSpPr>
          <p:cNvPr id="14" name="矩形 13"/>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15" name="矩形 1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ppt_x</p:attrName>
                                        </p:attrNameLst>
                                      </p:cBhvr>
                                      <p:tavLst>
                                        <p:tav tm="0">
                                          <p:val>
                                            <p:strVal val="#ppt_x+#ppt_w*1.125000"/>
                                          </p:val>
                                        </p:tav>
                                        <p:tav tm="100000">
                                          <p:val>
                                            <p:strVal val="#ppt_x"/>
                                          </p:val>
                                        </p:tav>
                                      </p:tavLst>
                                    </p:anim>
                                    <p:animEffect transition="in" filter="wipe(left)">
                                      <p:cBhvr>
                                        <p:cTn id="14" dur="500"/>
                                        <p:tgtEl>
                                          <p:spTgt spid="2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right)">
                                      <p:cBhvr>
                                        <p:cTn id="27" dur="500"/>
                                        <p:tgtEl>
                                          <p:spTgt spid="3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animBg="1"/>
      <p:bldP spid="28" grpId="0"/>
      <p:bldP spid="29" grpId="0"/>
      <p:bldP spid="30" grpId="0"/>
      <p:bldP spid="31" grpId="0" animBg="1"/>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43"/>
          <p:cNvSpPr/>
          <p:nvPr/>
        </p:nvSpPr>
        <p:spPr>
          <a:xfrm>
            <a:off x="1102369" y="2943196"/>
            <a:ext cx="2262121" cy="1609735"/>
          </a:xfrm>
          <a:prstGeom prst="round2DiagRect">
            <a:avLst/>
          </a:prstGeom>
          <a:blipFill dpi="0" rotWithShape="0">
            <a:blip r:embed="rId3"/>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10" name="对角圆角矩形 44"/>
          <p:cNvSpPr/>
          <p:nvPr/>
        </p:nvSpPr>
        <p:spPr>
          <a:xfrm>
            <a:off x="3449699" y="2943196"/>
            <a:ext cx="2262121" cy="1609735"/>
          </a:xfrm>
          <a:prstGeom prst="round2DiagRect">
            <a:avLst/>
          </a:prstGeom>
          <a:blipFill dpi="0" rotWithShape="0">
            <a:blip r:embed="rId4"/>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13" name="对角圆角矩形 45"/>
          <p:cNvSpPr/>
          <p:nvPr/>
        </p:nvSpPr>
        <p:spPr>
          <a:xfrm>
            <a:off x="5787808" y="2943195"/>
            <a:ext cx="2262121" cy="1609734"/>
          </a:xfrm>
          <a:prstGeom prst="round2DiagRect">
            <a:avLst/>
          </a:prstGeom>
          <a:blipFill dpi="0" rotWithShape="0">
            <a:blip r:embed="rId5"/>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15" name="矩形 14"/>
          <p:cNvSpPr/>
          <p:nvPr/>
        </p:nvSpPr>
        <p:spPr>
          <a:xfrm>
            <a:off x="1858715" y="1688995"/>
            <a:ext cx="1020831" cy="330192"/>
          </a:xfrm>
          <a:prstGeom prst="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noAutofit/>
          </a:bodyPr>
          <a:lstStyle/>
          <a:p>
            <a:pPr algn="ctr">
              <a:lnSpc>
                <a:spcPct val="150000"/>
              </a:lnSpc>
            </a:pPr>
            <a:r>
              <a:rPr lang="zh-CN" altLang="en-US" sz="1050" dirty="0">
                <a:latin typeface="Avant GardeBook" pitchFamily="50" charset="0"/>
                <a:ea typeface="微软雅黑" panose="020B0503020204020204" pitchFamily="34" charset="-122"/>
              </a:rPr>
              <a:t>添加标题</a:t>
            </a:r>
          </a:p>
        </p:txBody>
      </p:sp>
      <p:sp>
        <p:nvSpPr>
          <p:cNvPr id="16" name="矩形 15"/>
          <p:cNvSpPr/>
          <p:nvPr/>
        </p:nvSpPr>
        <p:spPr>
          <a:xfrm>
            <a:off x="4206045" y="1688995"/>
            <a:ext cx="1020831" cy="330192"/>
          </a:xfrm>
          <a:prstGeom prst="rect">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noAutofit/>
          </a:bodyPr>
          <a:lstStyle/>
          <a:p>
            <a:pPr algn="ctr">
              <a:lnSpc>
                <a:spcPct val="150000"/>
              </a:lnSpc>
            </a:pPr>
            <a:r>
              <a:rPr lang="zh-CN" altLang="en-US" sz="1050" dirty="0">
                <a:latin typeface="Avant GardeBook" pitchFamily="50" charset="0"/>
                <a:ea typeface="微软雅黑" panose="020B0503020204020204" pitchFamily="34" charset="-122"/>
              </a:rPr>
              <a:t>添加标题</a:t>
            </a:r>
          </a:p>
        </p:txBody>
      </p:sp>
      <p:sp>
        <p:nvSpPr>
          <p:cNvPr id="17" name="矩形 16"/>
          <p:cNvSpPr/>
          <p:nvPr/>
        </p:nvSpPr>
        <p:spPr>
          <a:xfrm>
            <a:off x="6553529" y="1688995"/>
            <a:ext cx="1020831" cy="330192"/>
          </a:xfrm>
          <a:prstGeom prst="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noAutofit/>
          </a:bodyPr>
          <a:lstStyle/>
          <a:p>
            <a:pPr algn="ctr">
              <a:lnSpc>
                <a:spcPct val="150000"/>
              </a:lnSpc>
            </a:pPr>
            <a:r>
              <a:rPr lang="zh-CN" altLang="en-US" sz="1050" dirty="0">
                <a:solidFill>
                  <a:schemeClr val="bg1"/>
                </a:solidFill>
                <a:latin typeface="Avant GardeBook" pitchFamily="50" charset="0"/>
                <a:ea typeface="微软雅黑" panose="020B0503020204020204" pitchFamily="34" charset="-122"/>
              </a:rPr>
              <a:t>添加标题</a:t>
            </a:r>
          </a:p>
        </p:txBody>
      </p:sp>
      <p:sp>
        <p:nvSpPr>
          <p:cNvPr id="18" name="TextBox 49"/>
          <p:cNvSpPr txBox="1"/>
          <p:nvPr/>
        </p:nvSpPr>
        <p:spPr>
          <a:xfrm>
            <a:off x="1259632" y="2139364"/>
            <a:ext cx="2099859" cy="632481"/>
          </a:xfrm>
          <a:prstGeom prst="rect">
            <a:avLst/>
          </a:prstGeom>
          <a:noFill/>
        </p:spPr>
        <p:txBody>
          <a:bodyPr wrap="square"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50"/>
          <p:cNvSpPr txBox="1"/>
          <p:nvPr/>
        </p:nvSpPr>
        <p:spPr>
          <a:xfrm>
            <a:off x="3616487" y="2159685"/>
            <a:ext cx="2085391" cy="632481"/>
          </a:xfrm>
          <a:prstGeom prst="rect">
            <a:avLst/>
          </a:prstGeom>
          <a:noFill/>
        </p:spPr>
        <p:txBody>
          <a:bodyPr wrap="square"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 name="TextBox 51"/>
          <p:cNvSpPr txBox="1"/>
          <p:nvPr/>
        </p:nvSpPr>
        <p:spPr>
          <a:xfrm>
            <a:off x="5964547" y="2159684"/>
            <a:ext cx="2074605" cy="632481"/>
          </a:xfrm>
          <a:prstGeom prst="rect">
            <a:avLst/>
          </a:prstGeom>
          <a:noFill/>
        </p:spPr>
        <p:txBody>
          <a:bodyPr wrap="square"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3" name="矩形 22"/>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4" name="矩形 23"/>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3" grpId="0" animBg="1"/>
      <p:bldP spid="15" grpId="0" animBg="1"/>
      <p:bldP spid="16" grpId="0" animBg="1"/>
      <p:bldP spid="17" grpId="0" animBg="1"/>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1357988" y="2684666"/>
            <a:ext cx="2063939" cy="2063939"/>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2" name="椭圆 71"/>
          <p:cNvSpPr/>
          <p:nvPr/>
        </p:nvSpPr>
        <p:spPr>
          <a:xfrm>
            <a:off x="3577906" y="2684666"/>
            <a:ext cx="2063939" cy="2063939"/>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3" name="椭圆 72"/>
          <p:cNvSpPr/>
          <p:nvPr/>
        </p:nvSpPr>
        <p:spPr>
          <a:xfrm>
            <a:off x="5797825" y="2684666"/>
            <a:ext cx="2063939" cy="2063939"/>
          </a:xfrm>
          <a:prstGeom prst="ellipse">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4" name="圆角矩形 19"/>
          <p:cNvSpPr/>
          <p:nvPr/>
        </p:nvSpPr>
        <p:spPr>
          <a:xfrm>
            <a:off x="1443721" y="1573167"/>
            <a:ext cx="1978207" cy="942325"/>
          </a:xfrm>
          <a:prstGeom prst="roundRect">
            <a:avLst>
              <a:gd name="adj" fmla="val 5669"/>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100">
              <a:solidFill>
                <a:schemeClr val="bg1"/>
              </a:solidFill>
              <a:latin typeface="微软雅黑" panose="020B0503020204020204" pitchFamily="34" charset="-122"/>
              <a:ea typeface="微软雅黑" panose="020B0503020204020204" pitchFamily="34" charset="-122"/>
            </a:endParaRPr>
          </a:p>
        </p:txBody>
      </p:sp>
      <p:grpSp>
        <p:nvGrpSpPr>
          <p:cNvPr id="75" name="组合 2"/>
          <p:cNvGrpSpPr/>
          <p:nvPr/>
        </p:nvGrpSpPr>
        <p:grpSpPr>
          <a:xfrm>
            <a:off x="1471114" y="1626347"/>
            <a:ext cx="1923421" cy="772803"/>
            <a:chOff x="447130" y="6518938"/>
            <a:chExt cx="2142574" cy="860857"/>
          </a:xfrm>
        </p:grpSpPr>
        <p:sp>
          <p:nvSpPr>
            <p:cNvPr id="76" name="TextBox 21"/>
            <p:cNvSpPr txBox="1"/>
            <p:nvPr/>
          </p:nvSpPr>
          <p:spPr>
            <a:xfrm>
              <a:off x="447130" y="6518938"/>
              <a:ext cx="1234240" cy="30856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200" b="1" dirty="0">
                  <a:solidFill>
                    <a:schemeClr val="bg1"/>
                  </a:solidFill>
                </a:rPr>
                <a:t>点击添加标题</a:t>
              </a:r>
              <a:endParaRPr lang="en-US" altLang="zh-CN" sz="1200" b="1" dirty="0">
                <a:solidFill>
                  <a:schemeClr val="bg1"/>
                </a:solidFill>
              </a:endParaRPr>
            </a:p>
          </p:txBody>
        </p:sp>
        <p:sp>
          <p:nvSpPr>
            <p:cNvPr id="77" name="矩形 95"/>
            <p:cNvSpPr/>
            <p:nvPr/>
          </p:nvSpPr>
          <p:spPr>
            <a:xfrm>
              <a:off x="447130" y="6819743"/>
              <a:ext cx="2142574" cy="560052"/>
            </a:xfrm>
            <a:prstGeom prst="rect">
              <a:avLst/>
            </a:prstGeom>
          </p:spPr>
          <p:txBody>
            <a:bodyPr wrap="square">
              <a:spAutoFit/>
            </a:bodyPr>
            <a:lstStyle/>
            <a:p>
              <a:pPr algn="just">
                <a:lnSpc>
                  <a:spcPct val="114000"/>
                </a:lnSpc>
              </a:pPr>
              <a:r>
                <a:rPr lang="zh-CN" altLang="en-US" sz="800" dirty="0">
                  <a:solidFill>
                    <a:schemeClr val="bg1"/>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solidFill>
                  <a:latin typeface="微软雅黑" panose="020B0503020204020204" pitchFamily="34" charset="-122"/>
                  <a:ea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78" name="组合 77"/>
          <p:cNvGrpSpPr/>
          <p:nvPr/>
        </p:nvGrpSpPr>
        <p:grpSpPr>
          <a:xfrm>
            <a:off x="3636245" y="1548128"/>
            <a:ext cx="1978208" cy="942325"/>
            <a:chOff x="5497651" y="5118094"/>
            <a:chExt cx="2638221" cy="1256724"/>
          </a:xfrm>
          <a:solidFill>
            <a:srgbClr val="003E57"/>
          </a:solidFill>
        </p:grpSpPr>
        <p:sp>
          <p:nvSpPr>
            <p:cNvPr id="79" name="圆角矩形 27"/>
            <p:cNvSpPr/>
            <p:nvPr/>
          </p:nvSpPr>
          <p:spPr>
            <a:xfrm>
              <a:off x="5497651" y="5118094"/>
              <a:ext cx="2638221" cy="1256724"/>
            </a:xfrm>
            <a:prstGeom prst="roundRect">
              <a:avLst>
                <a:gd name="adj" fmla="val 5669"/>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80" name="组合 2"/>
            <p:cNvGrpSpPr/>
            <p:nvPr/>
          </p:nvGrpSpPr>
          <p:grpSpPr>
            <a:xfrm>
              <a:off x="5570717" y="5162180"/>
              <a:ext cx="2565155" cy="1030640"/>
              <a:chOff x="725966" y="6518939"/>
              <a:chExt cx="2142574" cy="860855"/>
            </a:xfrm>
            <a:grpFill/>
          </p:grpSpPr>
          <p:sp>
            <p:nvSpPr>
              <p:cNvPr id="81" name="TextBox 24"/>
              <p:cNvSpPr txBox="1"/>
              <p:nvPr/>
            </p:nvSpPr>
            <p:spPr>
              <a:xfrm>
                <a:off x="725966" y="6518939"/>
                <a:ext cx="1234240" cy="30856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200" b="1" dirty="0">
                    <a:solidFill>
                      <a:schemeClr val="bg1"/>
                    </a:solidFill>
                  </a:rPr>
                  <a:t>点击添加标题</a:t>
                </a:r>
                <a:endParaRPr lang="en-US" altLang="zh-CN" sz="1200" b="1" dirty="0">
                  <a:solidFill>
                    <a:schemeClr val="bg1"/>
                  </a:solidFill>
                </a:endParaRPr>
              </a:p>
            </p:txBody>
          </p:sp>
          <p:sp>
            <p:nvSpPr>
              <p:cNvPr id="82" name="矩形 95"/>
              <p:cNvSpPr/>
              <p:nvPr/>
            </p:nvSpPr>
            <p:spPr>
              <a:xfrm>
                <a:off x="725966" y="6819742"/>
                <a:ext cx="2142574" cy="560052"/>
              </a:xfrm>
              <a:prstGeom prst="rect">
                <a:avLst/>
              </a:prstGeom>
              <a:noFill/>
            </p:spPr>
            <p:txBody>
              <a:bodyPr wrap="square">
                <a:spAutoFit/>
              </a:bodyPr>
              <a:lstStyle/>
              <a:p>
                <a:pPr algn="just">
                  <a:lnSpc>
                    <a:spcPct val="114000"/>
                  </a:lnSpc>
                </a:pPr>
                <a:r>
                  <a:rPr lang="zh-CN" altLang="en-US" sz="800" dirty="0">
                    <a:solidFill>
                      <a:schemeClr val="bg1"/>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solidFill>
                    <a:latin typeface="微软雅黑" panose="020B0503020204020204" pitchFamily="34" charset="-122"/>
                    <a:ea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grpSp>
        <p:nvGrpSpPr>
          <p:cNvPr id="83" name="组合 82"/>
          <p:cNvGrpSpPr/>
          <p:nvPr/>
        </p:nvGrpSpPr>
        <p:grpSpPr>
          <a:xfrm>
            <a:off x="5856162" y="1548128"/>
            <a:ext cx="1978209" cy="942325"/>
            <a:chOff x="5497650" y="5118094"/>
            <a:chExt cx="2638222" cy="1256724"/>
          </a:xfrm>
          <a:solidFill>
            <a:srgbClr val="003E57"/>
          </a:solidFill>
        </p:grpSpPr>
        <p:sp>
          <p:nvSpPr>
            <p:cNvPr id="84" name="圆角矩形 27"/>
            <p:cNvSpPr/>
            <p:nvPr/>
          </p:nvSpPr>
          <p:spPr>
            <a:xfrm>
              <a:off x="5497650" y="5118094"/>
              <a:ext cx="2638220" cy="1256724"/>
            </a:xfrm>
            <a:prstGeom prst="roundRect">
              <a:avLst>
                <a:gd name="adj" fmla="val 5669"/>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85" name="组合 2"/>
            <p:cNvGrpSpPr/>
            <p:nvPr/>
          </p:nvGrpSpPr>
          <p:grpSpPr>
            <a:xfrm>
              <a:off x="5570717" y="5162180"/>
              <a:ext cx="2565155" cy="1030640"/>
              <a:chOff x="725966" y="6518939"/>
              <a:chExt cx="2142574" cy="860855"/>
            </a:xfrm>
            <a:grpFill/>
          </p:grpSpPr>
          <p:sp>
            <p:nvSpPr>
              <p:cNvPr id="86" name="TextBox 24"/>
              <p:cNvSpPr txBox="1"/>
              <p:nvPr/>
            </p:nvSpPr>
            <p:spPr>
              <a:xfrm>
                <a:off x="725966" y="6518939"/>
                <a:ext cx="1234240" cy="30856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200" b="1" dirty="0">
                    <a:solidFill>
                      <a:schemeClr val="bg1"/>
                    </a:solidFill>
                  </a:rPr>
                  <a:t>点击添加标题</a:t>
                </a:r>
                <a:endParaRPr lang="en-US" altLang="zh-CN" sz="1200" b="1" dirty="0">
                  <a:solidFill>
                    <a:schemeClr val="bg1"/>
                  </a:solidFill>
                </a:endParaRPr>
              </a:p>
            </p:txBody>
          </p:sp>
          <p:sp>
            <p:nvSpPr>
              <p:cNvPr id="87" name="矩形 95"/>
              <p:cNvSpPr/>
              <p:nvPr/>
            </p:nvSpPr>
            <p:spPr>
              <a:xfrm>
                <a:off x="725966" y="6819742"/>
                <a:ext cx="2142574" cy="560052"/>
              </a:xfrm>
              <a:prstGeom prst="rect">
                <a:avLst/>
              </a:prstGeom>
              <a:noFill/>
            </p:spPr>
            <p:txBody>
              <a:bodyPr wrap="square">
                <a:spAutoFit/>
              </a:bodyPr>
              <a:lstStyle/>
              <a:p>
                <a:pPr algn="just">
                  <a:lnSpc>
                    <a:spcPct val="114000"/>
                  </a:lnSpc>
                </a:pPr>
                <a:r>
                  <a:rPr lang="zh-CN" altLang="en-US" sz="800" dirty="0">
                    <a:solidFill>
                      <a:schemeClr val="bg1"/>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solidFill>
                    <a:latin typeface="微软雅黑" panose="020B0503020204020204" pitchFamily="34" charset="-122"/>
                    <a:ea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sp>
        <p:nvSpPr>
          <p:cNvPr id="22" name="矩形 21"/>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23" name="矩形 22"/>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1000"/>
                                        <p:tgtEl>
                                          <p:spTgt spid="75"/>
                                        </p:tgtEl>
                                      </p:cBhvr>
                                    </p:animEffect>
                                    <p:anim calcmode="lin" valueType="num">
                                      <p:cBhvr>
                                        <p:cTn id="13" dur="1000" fill="hold"/>
                                        <p:tgtEl>
                                          <p:spTgt spid="75"/>
                                        </p:tgtEl>
                                        <p:attrNameLst>
                                          <p:attrName>ppt_x</p:attrName>
                                        </p:attrNameLst>
                                      </p:cBhvr>
                                      <p:tavLst>
                                        <p:tav tm="0">
                                          <p:val>
                                            <p:strVal val="#ppt_x"/>
                                          </p:val>
                                        </p:tav>
                                        <p:tav tm="100000">
                                          <p:val>
                                            <p:strVal val="#ppt_x"/>
                                          </p:val>
                                        </p:tav>
                                      </p:tavLst>
                                    </p:anim>
                                    <p:anim calcmode="lin" valueType="num">
                                      <p:cBhvr>
                                        <p:cTn id="14" dur="1000" fill="hold"/>
                                        <p:tgtEl>
                                          <p:spTgt spid="7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1000"/>
                                        <p:tgtEl>
                                          <p:spTgt spid="78"/>
                                        </p:tgtEl>
                                      </p:cBhvr>
                                    </p:animEffect>
                                    <p:anim calcmode="lin" valueType="num">
                                      <p:cBhvr>
                                        <p:cTn id="18" dur="1000" fill="hold"/>
                                        <p:tgtEl>
                                          <p:spTgt spid="78"/>
                                        </p:tgtEl>
                                        <p:attrNameLst>
                                          <p:attrName>ppt_x</p:attrName>
                                        </p:attrNameLst>
                                      </p:cBhvr>
                                      <p:tavLst>
                                        <p:tav tm="0">
                                          <p:val>
                                            <p:strVal val="#ppt_x"/>
                                          </p:val>
                                        </p:tav>
                                        <p:tav tm="100000">
                                          <p:val>
                                            <p:strVal val="#ppt_x"/>
                                          </p:val>
                                        </p:tav>
                                      </p:tavLst>
                                    </p:anim>
                                    <p:anim calcmode="lin" valueType="num">
                                      <p:cBhvr>
                                        <p:cTn id="19" dur="1000" fill="hold"/>
                                        <p:tgtEl>
                                          <p:spTgt spid="7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anim calcmode="lin" valueType="num">
                                      <p:cBhvr>
                                        <p:cTn id="23" dur="1000" fill="hold"/>
                                        <p:tgtEl>
                                          <p:spTgt spid="83"/>
                                        </p:tgtEl>
                                        <p:attrNameLst>
                                          <p:attrName>ppt_x</p:attrName>
                                        </p:attrNameLst>
                                      </p:cBhvr>
                                      <p:tavLst>
                                        <p:tav tm="0">
                                          <p:val>
                                            <p:strVal val="#ppt_x"/>
                                          </p:val>
                                        </p:tav>
                                        <p:tav tm="100000">
                                          <p:val>
                                            <p:strVal val="#ppt_x"/>
                                          </p:val>
                                        </p:tav>
                                      </p:tavLst>
                                    </p:anim>
                                    <p:anim calcmode="lin" valueType="num">
                                      <p:cBhvr>
                                        <p:cTn id="24" dur="1000" fill="hold"/>
                                        <p:tgtEl>
                                          <p:spTgt spid="8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1000"/>
                                        <p:tgtEl>
                                          <p:spTgt spid="72"/>
                                        </p:tgtEl>
                                      </p:cBhvr>
                                    </p:animEffect>
                                    <p:anim calcmode="lin" valueType="num">
                                      <p:cBhvr>
                                        <p:cTn id="34" dur="1000" fill="hold"/>
                                        <p:tgtEl>
                                          <p:spTgt spid="72"/>
                                        </p:tgtEl>
                                        <p:attrNameLst>
                                          <p:attrName>ppt_x</p:attrName>
                                        </p:attrNameLst>
                                      </p:cBhvr>
                                      <p:tavLst>
                                        <p:tav tm="0">
                                          <p:val>
                                            <p:strVal val="#ppt_x"/>
                                          </p:val>
                                        </p:tav>
                                        <p:tav tm="100000">
                                          <p:val>
                                            <p:strVal val="#ppt_x"/>
                                          </p:val>
                                        </p:tav>
                                      </p:tavLst>
                                    </p:anim>
                                    <p:anim calcmode="lin" valueType="num">
                                      <p:cBhvr>
                                        <p:cTn id="35" dur="1000" fill="hold"/>
                                        <p:tgtEl>
                                          <p:spTgt spid="7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1000"/>
                                        <p:tgtEl>
                                          <p:spTgt spid="73"/>
                                        </p:tgtEl>
                                      </p:cBhvr>
                                    </p:animEffect>
                                    <p:anim calcmode="lin" valueType="num">
                                      <p:cBhvr>
                                        <p:cTn id="39" dur="1000" fill="hold"/>
                                        <p:tgtEl>
                                          <p:spTgt spid="73"/>
                                        </p:tgtEl>
                                        <p:attrNameLst>
                                          <p:attrName>ppt_x</p:attrName>
                                        </p:attrNameLst>
                                      </p:cBhvr>
                                      <p:tavLst>
                                        <p:tav tm="0">
                                          <p:val>
                                            <p:strVal val="#ppt_x"/>
                                          </p:val>
                                        </p:tav>
                                        <p:tav tm="100000">
                                          <p:val>
                                            <p:strVal val="#ppt_x"/>
                                          </p:val>
                                        </p:tav>
                                      </p:tavLst>
                                    </p:anim>
                                    <p:anim calcmode="lin" valueType="num">
                                      <p:cBhvr>
                                        <p:cTn id="40"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7"/>
          <p:cNvSpPr>
            <a:spLocks noChangeArrowheads="1"/>
          </p:cNvSpPr>
          <p:nvPr/>
        </p:nvSpPr>
        <p:spPr bwMode="auto">
          <a:xfrm>
            <a:off x="3803724" y="3075064"/>
            <a:ext cx="4005702" cy="1584918"/>
          </a:xfrm>
          <a:prstGeom prst="rect">
            <a:avLst/>
          </a:prstGeom>
          <a:solidFill>
            <a:schemeClr val="accent2"/>
          </a:solid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矩形 46"/>
          <p:cNvSpPr>
            <a:spLocks noChangeAspect="1" noChangeArrowheads="1"/>
          </p:cNvSpPr>
          <p:nvPr/>
        </p:nvSpPr>
        <p:spPr bwMode="auto">
          <a:xfrm>
            <a:off x="1342872" y="3075064"/>
            <a:ext cx="2376264" cy="1584918"/>
          </a:xfrm>
          <a:prstGeom prst="rect">
            <a:avLst/>
          </a:prstGeom>
          <a:blipFill dpi="0" rotWithShape="1">
            <a:blip r:embed="rId3"/>
            <a:srcRect/>
            <a:stretch>
              <a:fillRect/>
            </a:stretch>
          </a:blip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矩形 47"/>
          <p:cNvSpPr>
            <a:spLocks noChangeAspect="1" noChangeArrowheads="1"/>
          </p:cNvSpPr>
          <p:nvPr/>
        </p:nvSpPr>
        <p:spPr bwMode="auto">
          <a:xfrm>
            <a:off x="2993457" y="1425592"/>
            <a:ext cx="2374037" cy="1583805"/>
          </a:xfrm>
          <a:prstGeom prst="rect">
            <a:avLst/>
          </a:prstGeom>
          <a:blipFill dpi="0" rotWithShape="1">
            <a:blip r:embed="rId4"/>
            <a:srcRect/>
            <a:stretch>
              <a:fillRect/>
            </a:stretch>
          </a:blip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矩形 1"/>
          <p:cNvSpPr>
            <a:spLocks noChangeArrowheads="1"/>
          </p:cNvSpPr>
          <p:nvPr/>
        </p:nvSpPr>
        <p:spPr bwMode="auto">
          <a:xfrm>
            <a:off x="1342872" y="1424479"/>
            <a:ext cx="1584918" cy="1584918"/>
          </a:xfrm>
          <a:prstGeom prst="rect">
            <a:avLst/>
          </a:prstGeom>
          <a:solidFill>
            <a:schemeClr val="accent1"/>
          </a:solid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矩形 59"/>
          <p:cNvSpPr>
            <a:spLocks noChangeAspect="1" noChangeArrowheads="1"/>
          </p:cNvSpPr>
          <p:nvPr/>
        </p:nvSpPr>
        <p:spPr bwMode="auto">
          <a:xfrm>
            <a:off x="5433163" y="1424479"/>
            <a:ext cx="2376263" cy="1584918"/>
          </a:xfrm>
          <a:prstGeom prst="rect">
            <a:avLst/>
          </a:prstGeom>
          <a:blipFill dpi="0" rotWithShape="1">
            <a:blip r:embed="rId5"/>
            <a:srcRect/>
            <a:stretch>
              <a:fillRect/>
            </a:stretch>
          </a:blip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矩形 56"/>
          <p:cNvSpPr>
            <a:spLocks noChangeArrowheads="1"/>
          </p:cNvSpPr>
          <p:nvPr/>
        </p:nvSpPr>
        <p:spPr bwMode="auto">
          <a:xfrm>
            <a:off x="1464224" y="1514632"/>
            <a:ext cx="1282512" cy="30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1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57"/>
          <p:cNvSpPr>
            <a:spLocks noChangeArrowheads="1"/>
          </p:cNvSpPr>
          <p:nvPr/>
        </p:nvSpPr>
        <p:spPr bwMode="auto">
          <a:xfrm>
            <a:off x="1464224" y="1828360"/>
            <a:ext cx="1451592" cy="779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27000"/>
              </a:lnSpc>
              <a:buNone/>
            </a:pPr>
            <a:r>
              <a:rPr lang="zh-CN" altLang="en-US" sz="9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20" name="矩形 44"/>
          <p:cNvSpPr>
            <a:spLocks noChangeArrowheads="1"/>
          </p:cNvSpPr>
          <p:nvPr/>
        </p:nvSpPr>
        <p:spPr bwMode="auto">
          <a:xfrm>
            <a:off x="3894991" y="3174122"/>
            <a:ext cx="2172584" cy="30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1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矩形 45"/>
          <p:cNvSpPr>
            <a:spLocks noChangeArrowheads="1"/>
          </p:cNvSpPr>
          <p:nvPr/>
        </p:nvSpPr>
        <p:spPr bwMode="auto">
          <a:xfrm>
            <a:off x="3894990" y="3455711"/>
            <a:ext cx="3557330" cy="603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7000"/>
              </a:lnSpc>
              <a:spcBef>
                <a:spcPct val="0"/>
              </a:spcBef>
              <a:buFont typeface="Arial" panose="020B0604020202020204" pitchFamily="34" charset="0"/>
              <a:buNone/>
            </a:pPr>
            <a:r>
              <a:rPr lang="zh-CN" altLang="en-US" sz="900" dirty="0">
                <a:solidFill>
                  <a:schemeClr val="bg1"/>
                </a:solidFill>
                <a:latin typeface="微软雅黑" panose="020B0503020204020204" pitchFamily="34" charset="-122"/>
                <a:ea typeface="微软雅黑" panose="020B0503020204020204" pitchFamily="34"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5" name="矩形 2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ppt_x</p:attrName>
                                        </p:attrNameLst>
                                      </p:cBhvr>
                                      <p:tavLst>
                                        <p:tav tm="0">
                                          <p:val>
                                            <p:strVal val="#ppt_x+#ppt_w*1.125000"/>
                                          </p:val>
                                        </p:tav>
                                        <p:tav tm="100000">
                                          <p:val>
                                            <p:strVal val="#ppt_x"/>
                                          </p:val>
                                        </p:tav>
                                      </p:tavLst>
                                    </p:anim>
                                    <p:animEffect transition="in" filter="wipe(left)">
                                      <p:cBhvr>
                                        <p:cTn id="19" dur="500"/>
                                        <p:tgtEl>
                                          <p:spTgt spid="1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down)">
                                      <p:cBhvr>
                                        <p:cTn id="32" dur="500"/>
                                        <p:tgtEl>
                                          <p:spTgt spid="13"/>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p:tgtEl>
                                          <p:spTgt spid="10"/>
                                        </p:tgtEl>
                                        <p:attrNameLst>
                                          <p:attrName>ppt_x</p:attrName>
                                        </p:attrNameLst>
                                      </p:cBhvr>
                                      <p:tavLst>
                                        <p:tav tm="0">
                                          <p:val>
                                            <p:strVal val="#ppt_x-#ppt_w*1.125000"/>
                                          </p:val>
                                        </p:tav>
                                        <p:tav tm="100000">
                                          <p:val>
                                            <p:strVal val="#ppt_x"/>
                                          </p:val>
                                        </p:tav>
                                      </p:tavLst>
                                    </p:anim>
                                    <p:animEffect transition="in" filter="wipe(right)">
                                      <p:cBhvr>
                                        <p:cTn id="37" dur="500"/>
                                        <p:tgtEl>
                                          <p:spTgt spid="10"/>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5" grpId="0" animBg="1"/>
      <p:bldP spid="16" grpId="0" animBg="1"/>
      <p:bldP spid="17" grpId="0" animBg="1"/>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908916" y="1525549"/>
            <a:ext cx="3295825" cy="53091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文本框 21"/>
          <p:cNvSpPr txBox="1"/>
          <p:nvPr/>
        </p:nvSpPr>
        <p:spPr>
          <a:xfrm>
            <a:off x="1695054" y="1590951"/>
            <a:ext cx="1723549" cy="400110"/>
          </a:xfrm>
          <a:prstGeom prst="rect">
            <a:avLst/>
          </a:prstGeom>
          <a:noFill/>
        </p:spPr>
        <p:txBody>
          <a:bodyPr wrap="none" rtlCol="0">
            <a:spAutoFit/>
          </a:bodyPr>
          <a:lstStyle/>
          <a:p>
            <a:pPr lvl="0"/>
            <a:r>
              <a:rPr lang="zh-CN" altLang="en-US" sz="2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sz="2000" b="1" dirty="0" smtClean="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en-US" sz="2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en-US" altLang="x-none" sz="2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4969377" y="1526485"/>
            <a:ext cx="3295825" cy="53091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文本框 23"/>
          <p:cNvSpPr txBox="1"/>
          <p:nvPr/>
        </p:nvSpPr>
        <p:spPr>
          <a:xfrm>
            <a:off x="5755515" y="1591887"/>
            <a:ext cx="1723549" cy="400110"/>
          </a:xfrm>
          <a:prstGeom prst="rect">
            <a:avLst/>
          </a:prstGeom>
          <a:noFill/>
        </p:spPr>
        <p:txBody>
          <a:bodyPr wrap="none" rtlCol="0">
            <a:spAutoFit/>
          </a:bodyPr>
          <a:lstStyle/>
          <a:p>
            <a:pPr lvl="0"/>
            <a:r>
              <a:rPr lang="zh-CN" altLang="en-US" sz="2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添加标题内容</a:t>
            </a:r>
            <a:endParaRPr lang="en-US" altLang="x-none" sz="2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5" name="组合 24"/>
          <p:cNvGrpSpPr/>
          <p:nvPr/>
        </p:nvGrpSpPr>
        <p:grpSpPr>
          <a:xfrm>
            <a:off x="865955" y="2202243"/>
            <a:ext cx="3358083" cy="2687507"/>
            <a:chOff x="1157200" y="1715313"/>
            <a:chExt cx="3816557" cy="3566296"/>
          </a:xfrm>
        </p:grpSpPr>
        <p:sp>
          <p:nvSpPr>
            <p:cNvPr id="26" name="矩形 25"/>
            <p:cNvSpPr/>
            <p:nvPr/>
          </p:nvSpPr>
          <p:spPr>
            <a:xfrm>
              <a:off x="1206028" y="1716258"/>
              <a:ext cx="3745800" cy="354505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7" name="组合 26"/>
            <p:cNvGrpSpPr/>
            <p:nvPr/>
          </p:nvGrpSpPr>
          <p:grpSpPr>
            <a:xfrm>
              <a:off x="1157200" y="1715313"/>
              <a:ext cx="3816557" cy="3566296"/>
              <a:chOff x="1157200" y="1715313"/>
              <a:chExt cx="3816557" cy="3566296"/>
            </a:xfrm>
          </p:grpSpPr>
          <p:sp>
            <p:nvSpPr>
              <p:cNvPr id="28" name="矩形 27"/>
              <p:cNvSpPr/>
              <p:nvPr/>
            </p:nvSpPr>
            <p:spPr>
              <a:xfrm>
                <a:off x="1387688" y="1933555"/>
                <a:ext cx="3380928" cy="3110461"/>
              </a:xfrm>
              <a:prstGeom prst="rect">
                <a:avLst/>
              </a:prstGeom>
              <a:no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p:cNvCxnSpPr/>
              <p:nvPr/>
            </p:nvCxnSpPr>
            <p:spPr>
              <a:xfrm rot="18900000" flipH="1">
                <a:off x="4433757" y="2005952"/>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2700000" flipH="1" flipV="1">
                <a:off x="4472640" y="5011609"/>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a:off x="1173810" y="1985313"/>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flipV="1">
                <a:off x="1157200" y="5009431"/>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grpSp>
      </p:grpSp>
      <p:sp>
        <p:nvSpPr>
          <p:cNvPr id="33" name="椭圆 32"/>
          <p:cNvSpPr/>
          <p:nvPr/>
        </p:nvSpPr>
        <p:spPr>
          <a:xfrm>
            <a:off x="1266472" y="2666075"/>
            <a:ext cx="134912" cy="13491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椭圆 33"/>
          <p:cNvSpPr/>
          <p:nvPr/>
        </p:nvSpPr>
        <p:spPr>
          <a:xfrm>
            <a:off x="1266472" y="3418711"/>
            <a:ext cx="134912" cy="13491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椭圆 34"/>
          <p:cNvSpPr/>
          <p:nvPr/>
        </p:nvSpPr>
        <p:spPr>
          <a:xfrm>
            <a:off x="1266472" y="4226282"/>
            <a:ext cx="134912" cy="13491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6" name="文本框 35"/>
          <p:cNvSpPr txBox="1"/>
          <p:nvPr/>
        </p:nvSpPr>
        <p:spPr>
          <a:xfrm>
            <a:off x="1600243" y="2513803"/>
            <a:ext cx="2339102" cy="646331"/>
          </a:xfrm>
          <a:prstGeom prst="rect">
            <a:avLst/>
          </a:prstGeom>
          <a:noFill/>
          <a:effectLst/>
        </p:spPr>
        <p:txBody>
          <a:bodyPr wrap="non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600242" y="3286650"/>
            <a:ext cx="2339102" cy="646331"/>
          </a:xfrm>
          <a:prstGeom prst="rect">
            <a:avLst/>
          </a:prstGeom>
          <a:noFill/>
          <a:effectLst/>
        </p:spPr>
        <p:txBody>
          <a:bodyPr wrap="non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600242" y="4086523"/>
            <a:ext cx="2339102" cy="646331"/>
          </a:xfrm>
          <a:prstGeom prst="rect">
            <a:avLst/>
          </a:prstGeom>
          <a:noFill/>
          <a:effectLst/>
        </p:spPr>
        <p:txBody>
          <a:bodyPr wrap="non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endParaRPr lang="en-US" altLang="zh-CN" sz="1200" dirty="0">
              <a:solidFill>
                <a:schemeClr val="tx2"/>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4917670" y="2202955"/>
            <a:ext cx="3358083" cy="2687507"/>
            <a:chOff x="1157200" y="1715313"/>
            <a:chExt cx="3816557" cy="3566296"/>
          </a:xfrm>
        </p:grpSpPr>
        <p:sp>
          <p:nvSpPr>
            <p:cNvPr id="40" name="矩形 39"/>
            <p:cNvSpPr/>
            <p:nvPr/>
          </p:nvSpPr>
          <p:spPr>
            <a:xfrm>
              <a:off x="1206028" y="1716258"/>
              <a:ext cx="3745800" cy="354505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1" name="组合 40"/>
            <p:cNvGrpSpPr/>
            <p:nvPr/>
          </p:nvGrpSpPr>
          <p:grpSpPr>
            <a:xfrm>
              <a:off x="1157200" y="1715313"/>
              <a:ext cx="3816557" cy="3566296"/>
              <a:chOff x="1157200" y="1715313"/>
              <a:chExt cx="3816557" cy="3566296"/>
            </a:xfrm>
          </p:grpSpPr>
          <p:sp>
            <p:nvSpPr>
              <p:cNvPr id="42" name="矩形 41"/>
              <p:cNvSpPr/>
              <p:nvPr/>
            </p:nvSpPr>
            <p:spPr>
              <a:xfrm>
                <a:off x="1387688" y="1933555"/>
                <a:ext cx="3380928" cy="3110461"/>
              </a:xfrm>
              <a:prstGeom prst="rect">
                <a:avLst/>
              </a:prstGeom>
              <a:noFill/>
              <a:ln w="762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3" name="直接连接符 42"/>
              <p:cNvCxnSpPr/>
              <p:nvPr/>
            </p:nvCxnSpPr>
            <p:spPr>
              <a:xfrm rot="18900000" flipH="1">
                <a:off x="4433757" y="2005952"/>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2700000" flipH="1" flipV="1">
                <a:off x="4472640" y="5011609"/>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2700000">
                <a:off x="1173810" y="1985313"/>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8900000" flipV="1">
                <a:off x="1157200" y="5009431"/>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grpSp>
      </p:grpSp>
      <p:sp>
        <p:nvSpPr>
          <p:cNvPr id="47" name="椭圆 46"/>
          <p:cNvSpPr/>
          <p:nvPr/>
        </p:nvSpPr>
        <p:spPr>
          <a:xfrm>
            <a:off x="5318186" y="2666788"/>
            <a:ext cx="134912" cy="1349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椭圆 47"/>
          <p:cNvSpPr/>
          <p:nvPr/>
        </p:nvSpPr>
        <p:spPr>
          <a:xfrm>
            <a:off x="5318186" y="3419423"/>
            <a:ext cx="134912" cy="1349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椭圆 48"/>
          <p:cNvSpPr/>
          <p:nvPr/>
        </p:nvSpPr>
        <p:spPr>
          <a:xfrm>
            <a:off x="5318186" y="4226995"/>
            <a:ext cx="134912" cy="1349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文本框 49"/>
          <p:cNvSpPr txBox="1"/>
          <p:nvPr/>
        </p:nvSpPr>
        <p:spPr>
          <a:xfrm>
            <a:off x="5651957" y="2514516"/>
            <a:ext cx="2339102" cy="646331"/>
          </a:xfrm>
          <a:prstGeom prst="rect">
            <a:avLst/>
          </a:prstGeom>
          <a:noFill/>
          <a:effectLst/>
        </p:spPr>
        <p:txBody>
          <a:bodyPr wrap="non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5651956" y="3287362"/>
            <a:ext cx="2339102" cy="646331"/>
          </a:xfrm>
          <a:prstGeom prst="rect">
            <a:avLst/>
          </a:prstGeom>
          <a:noFill/>
          <a:effectLst/>
        </p:spPr>
        <p:txBody>
          <a:bodyPr wrap="non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5651956" y="4087236"/>
            <a:ext cx="2339102" cy="646331"/>
          </a:xfrm>
          <a:prstGeom prst="rect">
            <a:avLst/>
          </a:prstGeom>
          <a:noFill/>
          <a:effectLst/>
        </p:spPr>
        <p:txBody>
          <a:bodyPr wrap="non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r>
              <a:rPr lang="zh-CN" altLang="en-US" sz="12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2"/>
              </a:solidFill>
              <a:latin typeface="微软雅黑" panose="020B0503020204020204" pitchFamily="34" charset="-122"/>
              <a:ea typeface="微软雅黑" panose="020B0503020204020204" pitchFamily="34" charset="-122"/>
            </a:endParaRPr>
          </a:p>
          <a:p>
            <a:endParaRPr lang="en-US" altLang="zh-CN" sz="1200" dirty="0">
              <a:solidFill>
                <a:schemeClr val="tx2"/>
              </a:solidFill>
              <a:latin typeface="微软雅黑" panose="020B0503020204020204" pitchFamily="34" charset="-122"/>
              <a:ea typeface="微软雅黑" panose="020B0503020204020204" pitchFamily="34" charset="-122"/>
            </a:endParaRPr>
          </a:p>
        </p:txBody>
      </p:sp>
      <p:sp>
        <p:nvSpPr>
          <p:cNvPr id="56" name="矩形 55"/>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57" name="矩形 56"/>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5500"/>
                            </p:stCondLst>
                            <p:childTnLst>
                              <p:par>
                                <p:cTn id="51" presetID="53" presetClass="entr" presetSubtype="16"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left)">
                                      <p:cBhvr>
                                        <p:cTn id="63" dur="500"/>
                                        <p:tgtEl>
                                          <p:spTgt spid="50"/>
                                        </p:tgtEl>
                                      </p:cBhvr>
                                    </p:animEffect>
                                  </p:childTnLst>
                                </p:cTn>
                              </p:par>
                            </p:childTnLst>
                          </p:cTn>
                        </p:par>
                        <p:par>
                          <p:cTn id="64" fill="hold">
                            <p:stCondLst>
                              <p:cond delay="7000"/>
                            </p:stCondLst>
                            <p:childTnLst>
                              <p:par>
                                <p:cTn id="65" presetID="10"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500"/>
                                        <p:tgtEl>
                                          <p:spTgt spid="48"/>
                                        </p:tgtEl>
                                      </p:cBhvr>
                                    </p:animEffect>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left)">
                                      <p:cBhvr>
                                        <p:cTn id="71" dur="500"/>
                                        <p:tgtEl>
                                          <p:spTgt spid="51"/>
                                        </p:tgtEl>
                                      </p:cBhvr>
                                    </p:animEffect>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left)">
                                      <p:cBhvr>
                                        <p:cTn id="7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animBg="1"/>
      <p:bldP spid="24" grpId="0"/>
      <p:bldP spid="33" grpId="0" animBg="1"/>
      <p:bldP spid="34" grpId="0" animBg="1"/>
      <p:bldP spid="35" grpId="0" animBg="1"/>
      <p:bldP spid="36" grpId="0"/>
      <p:bldP spid="37" grpId="0"/>
      <p:bldP spid="38" grpId="0"/>
      <p:bldP spid="47" grpId="0" animBg="1"/>
      <p:bldP spid="48" grpId="0" animBg="1"/>
      <p:bldP spid="49" grpId="0" animBg="1"/>
      <p:bldP spid="50" grpId="0"/>
      <p:bldP spid="51" grpId="0"/>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8"/>
          <p:cNvSpPr txBox="1"/>
          <p:nvPr/>
        </p:nvSpPr>
        <p:spPr>
          <a:xfrm>
            <a:off x="2771800" y="2139702"/>
            <a:ext cx="2421641" cy="492443"/>
          </a:xfrm>
          <a:prstGeom prst="rect">
            <a:avLst/>
          </a:prstGeom>
          <a:noFill/>
        </p:spPr>
        <p:txBody>
          <a:bodyPr wrap="square" lIns="0" tIns="0" rIns="0" bIns="0" rtlCol="0">
            <a:spAutoFit/>
          </a:bodyPr>
          <a:lstStyle/>
          <a:p>
            <a:pPr algn="r"/>
            <a:r>
              <a:rPr lang="zh-CN" altLang="en-US" sz="3200" dirty="0" smtClean="0">
                <a:solidFill>
                  <a:schemeClr val="accent1"/>
                </a:solidFill>
                <a:latin typeface="华文隶书" panose="02010800040101010101" pitchFamily="2" charset="-122"/>
                <a:ea typeface="华文隶书" panose="02010800040101010101" pitchFamily="2" charset="-122"/>
                <a:cs typeface="+mn-ea"/>
                <a:sym typeface="+mn-lt"/>
              </a:rPr>
              <a:t>过渡页标题</a:t>
            </a:r>
            <a:r>
              <a:rPr lang="en-US" altLang="zh-CN" sz="3200" dirty="0" smtClean="0">
                <a:solidFill>
                  <a:schemeClr val="accent2"/>
                </a:solidFill>
                <a:latin typeface="华文隶书" panose="02010800040101010101" pitchFamily="2" charset="-122"/>
                <a:ea typeface="华文隶书" panose="02010800040101010101" pitchFamily="2" charset="-122"/>
                <a:cs typeface="+mn-ea"/>
                <a:sym typeface="+mn-lt"/>
              </a:rPr>
              <a:t>02</a:t>
            </a:r>
            <a:endParaRPr lang="zh-CN" altLang="en-US" sz="3200" dirty="0">
              <a:solidFill>
                <a:schemeClr val="accent2"/>
              </a:solidFill>
              <a:latin typeface="华文隶书" panose="02010800040101010101" pitchFamily="2" charset="-122"/>
              <a:ea typeface="华文隶书" panose="02010800040101010101" pitchFamily="2" charset="-122"/>
              <a:cs typeface="+mn-ea"/>
              <a:sym typeface="+mn-lt"/>
            </a:endParaRPr>
          </a:p>
        </p:txBody>
      </p:sp>
      <p:sp>
        <p:nvSpPr>
          <p:cNvPr id="11" name="文本框 10"/>
          <p:cNvSpPr txBox="1"/>
          <p:nvPr/>
        </p:nvSpPr>
        <p:spPr>
          <a:xfrm>
            <a:off x="1187624" y="2643758"/>
            <a:ext cx="4077825" cy="307777"/>
          </a:xfrm>
          <a:prstGeom prst="rect">
            <a:avLst/>
          </a:prstGeom>
          <a:noFill/>
        </p:spPr>
        <p:txBody>
          <a:bodyPr wrap="square" rtlCol="0">
            <a:spAutoFit/>
          </a:bodyPr>
          <a:lstStyle/>
          <a:p>
            <a:pPr algn="r"/>
            <a:r>
              <a:rPr lang="en-US" altLang="zh-CN" sz="700" dirty="0">
                <a:solidFill>
                  <a:schemeClr val="tx2"/>
                </a:solidFill>
              </a:rPr>
              <a:t>Your content to play here, or through your copy, paste in this box, and select only the text. Your content to play here, or through your copy, paste in this box, and select only the text.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853827"/>
            <a:ext cx="1823289" cy="343584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299"/>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810">
      <a:dk1>
        <a:srgbClr val="000000"/>
      </a:dk1>
      <a:lt1>
        <a:srgbClr val="FFFFFF"/>
      </a:lt1>
      <a:dk2>
        <a:srgbClr val="7F7F7F"/>
      </a:dk2>
      <a:lt2>
        <a:srgbClr val="FFFFFF"/>
      </a:lt2>
      <a:accent1>
        <a:srgbClr val="F79443"/>
      </a:accent1>
      <a:accent2>
        <a:srgbClr val="FF5246"/>
      </a:accent2>
      <a:accent3>
        <a:srgbClr val="F79443"/>
      </a:accent3>
      <a:accent4>
        <a:srgbClr val="FF5246"/>
      </a:accent4>
      <a:accent5>
        <a:srgbClr val="F79443"/>
      </a:accent5>
      <a:accent6>
        <a:srgbClr val="FF5246"/>
      </a:accent6>
      <a:hlink>
        <a:srgbClr val="F79443"/>
      </a:hlink>
      <a:folHlink>
        <a:srgbClr val="FF524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lstStyle>
        <a:defPPr>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3005</Words>
  <Application>Microsoft Office PowerPoint</Application>
  <PresentationFormat>全屏显示(16:9)</PresentationFormat>
  <Paragraphs>329</Paragraphs>
  <Slides>27</Slides>
  <Notes>26</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Avant GardeBook</vt:lpstr>
      <vt:lpstr>Bebas Neue</vt:lpstr>
      <vt:lpstr>Gill Sans</vt:lpstr>
      <vt:lpstr>Lato Light</vt:lpstr>
      <vt:lpstr>方正兰亭黑_GBK</vt:lpstr>
      <vt:lpstr>华文隶书</vt:lpstr>
      <vt:lpstr>宋体</vt:lpstr>
      <vt:lpstr>微软雅黑</vt:lpstr>
      <vt:lpstr>Agency FB</vt:lpstr>
      <vt:lpstr>Arial</vt:lpstr>
      <vt:lpstr>Calibri</vt:lpstr>
      <vt:lpstr>Engravers MT</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阳亮</cp:lastModifiedBy>
  <cp:revision>1572</cp:revision>
  <dcterms:created xsi:type="dcterms:W3CDTF">2016-03-09T04:37:00Z</dcterms:created>
  <dcterms:modified xsi:type="dcterms:W3CDTF">2017-09-30T02:48:43Z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