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3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49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14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7"/>
          <c:dPt>
            <c:idx val="0"/>
            <c:bubble3D val="0"/>
            <c:spPr>
              <a:solidFill>
                <a:srgbClr val="62494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1CA3-4DB7-99DC-AD2B743915BE}"/>
              </c:ext>
            </c:extLst>
          </c:dPt>
          <c:dPt>
            <c:idx val="1"/>
            <c:bubble3D val="0"/>
            <c:spPr>
              <a:solidFill>
                <a:schemeClr val="bg2">
                  <a:lumMod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1CA3-4DB7-99DC-AD2B743915B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D8E-4F74-89F6-3166778B3928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CA3-4DB7-99DC-AD2B743915BE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A3-4DB7-99DC-AD2B743915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方正清刻本悦宋简体" panose="02000000000000000000" pitchFamily="2" charset="-122"/>
          <a:ea typeface="方正清刻本悦宋简体" panose="02000000000000000000" pitchFamily="2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 w="19050">
              <a:solidFill>
                <a:schemeClr val="lt1"/>
              </a:solidFill>
            </a:ln>
            <a:effectLst/>
          </c:spPr>
          <c:invertIfNegative val="0"/>
          <c:pictureOptions>
            <c:pictureFormat val="stretch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  <c:pictureOptions>
              <c:pictureFormat val="stretch"/>
            </c:pictureOptions>
            <c:extLst>
              <c:ext xmlns:c16="http://schemas.microsoft.com/office/drawing/2014/chart" uri="{C3380CC4-5D6E-409C-BE32-E72D297353CC}">
                <c16:uniqueId val="{00000001-503E-495A-A8D9-026029E8C179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  <c:pictureOptions>
              <c:pictureFormat val="stretch"/>
            </c:pictureOptions>
            <c:extLst>
              <c:ext xmlns:c16="http://schemas.microsoft.com/office/drawing/2014/chart" uri="{C3380CC4-5D6E-409C-BE32-E72D297353CC}">
                <c16:uniqueId val="{00000003-503E-495A-A8D9-026029E8C179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  <c:pictureOptions>
              <c:pictureFormat val="stretch"/>
            </c:pictureOptions>
            <c:extLst>
              <c:ext xmlns:c16="http://schemas.microsoft.com/office/drawing/2014/chart" uri="{C3380CC4-5D6E-409C-BE32-E72D297353CC}">
                <c16:uniqueId val="{00000005-503E-495A-A8D9-026029E8C179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  <c:pictureOptions>
              <c:pictureFormat val="stretch"/>
            </c:pictureOptions>
            <c:extLst>
              <c:ext xmlns:c16="http://schemas.microsoft.com/office/drawing/2014/chart" uri="{C3380CC4-5D6E-409C-BE32-E72D297353CC}">
                <c16:uniqueId val="{00000007-503E-495A-A8D9-026029E8C17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/>
                      <a:t>35</a:t>
                    </a:r>
                    <a:endParaRPr lang="en-US" altLang="zh-CN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03E-495A-A8D9-026029E8C17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/>
                      <a:t>20</a:t>
                    </a:r>
                    <a:endParaRPr lang="en-US" altLang="zh-CN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03E-495A-A8D9-026029E8C17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/>
                      <a:t>10</a:t>
                    </a:r>
                    <a:endParaRPr lang="en-US" altLang="zh-CN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03E-495A-A8D9-026029E8C17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/>
                      <a:t>5</a:t>
                    </a:r>
                    <a:endParaRPr lang="en-US" altLang="zh-CN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03E-495A-A8D9-026029E8C1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</c:v>
                </c:pt>
                <c:pt idx="1">
                  <c:v>0.3</c:v>
                </c:pt>
                <c:pt idx="2">
                  <c:v>0.15</c:v>
                </c:pt>
                <c:pt idx="3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03E-495A-A8D9-026029E8C1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1906194064"/>
        <c:axId val="1906193520"/>
      </c:barChart>
      <c:valAx>
        <c:axId val="190619352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906194064"/>
        <c:crosses val="autoZero"/>
        <c:crossBetween val="between"/>
      </c:valAx>
      <c:catAx>
        <c:axId val="1906194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0619352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pictureOptions>
            <c:pictureFormat val="stretch"/>
          </c:pictureOptions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/>
                      <a:t>5</a:t>
                    </a:r>
                    <a:endParaRPr lang="en-US" altLang="zh-CN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7DB-4928-8091-A7840D4A15B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/>
                      <a:t>3</a:t>
                    </a:r>
                    <a:endParaRPr lang="en-US" altLang="zh-CN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7DB-4928-8091-A7840D4A15B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/>
                      <a:t>4</a:t>
                    </a:r>
                    <a:endParaRPr lang="en-US" altLang="zh-CN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7DB-4928-8091-A7840D4A15B4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/>
                      <a:t>5</a:t>
                    </a:r>
                    <a:endParaRPr lang="en-US" altLang="zh-CN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7DB-4928-8091-A7840D4A15B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7DB-4928-8091-A7840D4A15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5"/>
        <c:overlap val="-4"/>
        <c:axId val="35006464"/>
        <c:axId val="40542784"/>
      </c:barChart>
      <c:catAx>
        <c:axId val="3500646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40542784"/>
        <c:crosses val="autoZero"/>
        <c:auto val="1"/>
        <c:lblAlgn val="ctr"/>
        <c:lblOffset val="100"/>
        <c:noMultiLvlLbl val="0"/>
      </c:catAx>
      <c:valAx>
        <c:axId val="40542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50064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2">
              <a:lumMod val="10000"/>
            </a:schemeClr>
          </a:solidFill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2D8F34-1480-424E-82C5-260B760249CE}" type="datetimeFigureOut">
              <a:rPr lang="zh-CN" altLang="en-US" smtClean="0"/>
              <a:t>2018/6/6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766A34-6341-4BA1-A96A-3BB8BA09D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603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6816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2884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189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2929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770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3816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2343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4853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5756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611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128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6974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1323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7301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691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4921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148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312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897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419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1192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744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6522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66A34-6341-4BA1-A96A-3BB8BA09DF1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904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D85D2-5020-40E2-ABC2-2440464C16A1}" type="datetimeFigureOut">
              <a:rPr lang="zh-CN" altLang="en-US" smtClean="0"/>
              <a:t>2018/6/6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F59F-1964-46E0-AD46-A50D33FF19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9188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D85D2-5020-40E2-ABC2-2440464C16A1}" type="datetimeFigureOut">
              <a:rPr lang="zh-CN" altLang="en-US" smtClean="0"/>
              <a:t>2018/6/6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F59F-1964-46E0-AD46-A50D33FF19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0474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D85D2-5020-40E2-ABC2-2440464C16A1}" type="datetimeFigureOut">
              <a:rPr lang="zh-CN" altLang="en-US" smtClean="0"/>
              <a:t>2018/6/6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F59F-1964-46E0-AD46-A50D33FF19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3602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D85D2-5020-40E2-ABC2-2440464C16A1}" type="datetimeFigureOut">
              <a:rPr lang="zh-CN" altLang="en-US" smtClean="0"/>
              <a:t>2018/6/6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F59F-1964-46E0-AD46-A50D33FF19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0171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D85D2-5020-40E2-ABC2-2440464C16A1}" type="datetimeFigureOut">
              <a:rPr lang="zh-CN" altLang="en-US" smtClean="0"/>
              <a:t>2018/6/6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F59F-1964-46E0-AD46-A50D33FF19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981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D85D2-5020-40E2-ABC2-2440464C16A1}" type="datetimeFigureOut">
              <a:rPr lang="zh-CN" altLang="en-US" smtClean="0"/>
              <a:t>2018/6/6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F59F-1964-46E0-AD46-A50D33FF19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235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D85D2-5020-40E2-ABC2-2440464C16A1}" type="datetimeFigureOut">
              <a:rPr lang="zh-CN" altLang="en-US" smtClean="0"/>
              <a:t>2018/6/6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F59F-1964-46E0-AD46-A50D33FF19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280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D85D2-5020-40E2-ABC2-2440464C16A1}" type="datetimeFigureOut">
              <a:rPr lang="zh-CN" altLang="en-US" smtClean="0"/>
              <a:t>2018/6/6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F59F-1964-46E0-AD46-A50D33FF19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047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D85D2-5020-40E2-ABC2-2440464C16A1}" type="datetimeFigureOut">
              <a:rPr lang="zh-CN" altLang="en-US" smtClean="0"/>
              <a:t>2018/6/6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F59F-1964-46E0-AD46-A50D33FF19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213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D85D2-5020-40E2-ABC2-2440464C16A1}" type="datetimeFigureOut">
              <a:rPr lang="zh-CN" altLang="en-US" smtClean="0"/>
              <a:t>2018/6/6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F59F-1964-46E0-AD46-A50D33FF19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935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D85D2-5020-40E2-ABC2-2440464C16A1}" type="datetimeFigureOut">
              <a:rPr lang="zh-CN" altLang="en-US" smtClean="0"/>
              <a:t>2018/6/6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F59F-1964-46E0-AD46-A50D33FF19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9390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D85D2-5020-40E2-ABC2-2440464C16A1}" type="datetimeFigureOut">
              <a:rPr lang="zh-CN" altLang="en-US" smtClean="0"/>
              <a:t>2018/6/6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FF59F-1964-46E0-AD46-A50D33FF19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84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6.jpeg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481" y="2029144"/>
            <a:ext cx="6211837" cy="4108712"/>
          </a:xfrm>
          <a:prstGeom prst="rect">
            <a:avLst/>
          </a:prstGeom>
        </p:spPr>
      </p:pic>
      <p:sp>
        <p:nvSpPr>
          <p:cNvPr id="22" name="TextBox 4"/>
          <p:cNvSpPr txBox="1"/>
          <p:nvPr/>
        </p:nvSpPr>
        <p:spPr>
          <a:xfrm>
            <a:off x="5118810" y="863693"/>
            <a:ext cx="1954381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2">
                    <a:lumMod val="25000"/>
                  </a:schemeClr>
                </a:solidFill>
                <a:latin typeface="日本青柳衡山毛笔字体" panose="02000600000000000000" pitchFamily="2" charset="-128"/>
                <a:ea typeface="日本青柳衡山毛笔字体" panose="02000600000000000000" pitchFamily="2" charset="-128"/>
              </a:rPr>
              <a:t>禅</a:t>
            </a:r>
            <a:endParaRPr lang="en-US" altLang="zh-CN" sz="13800" dirty="0">
              <a:solidFill>
                <a:schemeClr val="bg2">
                  <a:lumMod val="25000"/>
                </a:schemeClr>
              </a:solidFill>
              <a:latin typeface="日本青柳衡山毛笔字体" panose="02000600000000000000" pitchFamily="2" charset="-128"/>
              <a:ea typeface="日本青柳衡山毛笔字体" panose="02000600000000000000" pitchFamily="2" charset="-128"/>
            </a:endParaRPr>
          </a:p>
          <a:p>
            <a:pPr algn="ctr"/>
            <a:r>
              <a:rPr lang="zh-CN" altLang="en-US" sz="13800" dirty="0">
                <a:solidFill>
                  <a:schemeClr val="bg2">
                    <a:lumMod val="25000"/>
                  </a:schemeClr>
                </a:solidFill>
                <a:latin typeface="日本青柳衡山毛笔字体" panose="02000600000000000000" pitchFamily="2" charset="-128"/>
                <a:ea typeface="日本青柳衡山毛笔字体" panose="02000600000000000000" pitchFamily="2" charset="-128"/>
              </a:rPr>
              <a:t>茶</a:t>
            </a:r>
            <a:endParaRPr lang="en-US" sz="13800" dirty="0">
              <a:solidFill>
                <a:schemeClr val="bg2">
                  <a:lumMod val="25000"/>
                </a:schemeClr>
              </a:solidFill>
              <a:latin typeface="日本青柳衡山毛笔字体" panose="02000600000000000000" pitchFamily="2" charset="-128"/>
              <a:ea typeface="日本青柳衡山毛笔字体" panose="02000600000000000000" pitchFamily="2" charset="-128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30626" y="2895018"/>
            <a:ext cx="47307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dirty="0">
                <a:solidFill>
                  <a:srgbClr val="C00000"/>
                </a:solidFill>
              </a:rPr>
              <a:t>CHANCHA</a:t>
            </a:r>
          </a:p>
        </p:txBody>
      </p:sp>
      <p:pic>
        <p:nvPicPr>
          <p:cNvPr id="25" name="DJ OKAWARI-Luv Lett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83875" y="72116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94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7273" numSld="999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22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02" y="0"/>
            <a:ext cx="879048" cy="1128190"/>
          </a:xfrm>
          <a:prstGeom prst="rect">
            <a:avLst/>
          </a:prstGeom>
        </p:spPr>
      </p:pic>
      <p:sp>
        <p:nvSpPr>
          <p:cNvPr id="5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1123950" y="56409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0056" y="1428750"/>
            <a:ext cx="1951944" cy="54292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033431" y="1692285"/>
            <a:ext cx="5034752" cy="4371096"/>
            <a:chOff x="3106390" y="1709738"/>
            <a:chExt cx="5491066" cy="4767262"/>
          </a:xfrm>
          <a:solidFill>
            <a:srgbClr val="403198"/>
          </a:solidFill>
        </p:grpSpPr>
        <p:sp>
          <p:nvSpPr>
            <p:cNvPr id="8" name="Freeform 227"/>
            <p:cNvSpPr>
              <a:spLocks/>
            </p:cNvSpPr>
            <p:nvPr/>
          </p:nvSpPr>
          <p:spPr bwMode="auto">
            <a:xfrm>
              <a:off x="7382528" y="5047263"/>
              <a:ext cx="473518" cy="614846"/>
            </a:xfrm>
            <a:custGeom>
              <a:avLst/>
              <a:gdLst>
                <a:gd name="T0" fmla="*/ 0 w 369"/>
                <a:gd name="T1" fmla="*/ 289 h 465"/>
                <a:gd name="T2" fmla="*/ 10 w 369"/>
                <a:gd name="T3" fmla="*/ 222 h 465"/>
                <a:gd name="T4" fmla="*/ 20 w 369"/>
                <a:gd name="T5" fmla="*/ 207 h 465"/>
                <a:gd name="T6" fmla="*/ 26 w 369"/>
                <a:gd name="T7" fmla="*/ 189 h 465"/>
                <a:gd name="T8" fmla="*/ 38 w 369"/>
                <a:gd name="T9" fmla="*/ 162 h 465"/>
                <a:gd name="T10" fmla="*/ 30 w 369"/>
                <a:gd name="T11" fmla="*/ 150 h 465"/>
                <a:gd name="T12" fmla="*/ 32 w 369"/>
                <a:gd name="T13" fmla="*/ 129 h 465"/>
                <a:gd name="T14" fmla="*/ 61 w 369"/>
                <a:gd name="T15" fmla="*/ 93 h 465"/>
                <a:gd name="T16" fmla="*/ 59 w 369"/>
                <a:gd name="T17" fmla="*/ 70 h 465"/>
                <a:gd name="T18" fmla="*/ 79 w 369"/>
                <a:gd name="T19" fmla="*/ 37 h 465"/>
                <a:gd name="T20" fmla="*/ 97 w 369"/>
                <a:gd name="T21" fmla="*/ 43 h 465"/>
                <a:gd name="T22" fmla="*/ 135 w 369"/>
                <a:gd name="T23" fmla="*/ 13 h 465"/>
                <a:gd name="T24" fmla="*/ 142 w 369"/>
                <a:gd name="T25" fmla="*/ 0 h 465"/>
                <a:gd name="T26" fmla="*/ 165 w 369"/>
                <a:gd name="T27" fmla="*/ 3 h 465"/>
                <a:gd name="T28" fmla="*/ 176 w 369"/>
                <a:gd name="T29" fmla="*/ 35 h 465"/>
                <a:gd name="T30" fmla="*/ 187 w 369"/>
                <a:gd name="T31" fmla="*/ 57 h 465"/>
                <a:gd name="T32" fmla="*/ 212 w 369"/>
                <a:gd name="T33" fmla="*/ 57 h 465"/>
                <a:gd name="T34" fmla="*/ 227 w 369"/>
                <a:gd name="T35" fmla="*/ 37 h 465"/>
                <a:gd name="T36" fmla="*/ 249 w 369"/>
                <a:gd name="T37" fmla="*/ 60 h 465"/>
                <a:gd name="T38" fmla="*/ 289 w 369"/>
                <a:gd name="T39" fmla="*/ 45 h 465"/>
                <a:gd name="T40" fmla="*/ 265 w 369"/>
                <a:gd name="T41" fmla="*/ 107 h 465"/>
                <a:gd name="T42" fmla="*/ 249 w 369"/>
                <a:gd name="T43" fmla="*/ 100 h 465"/>
                <a:gd name="T44" fmla="*/ 238 w 369"/>
                <a:gd name="T45" fmla="*/ 105 h 465"/>
                <a:gd name="T46" fmla="*/ 238 w 369"/>
                <a:gd name="T47" fmla="*/ 110 h 465"/>
                <a:gd name="T48" fmla="*/ 250 w 369"/>
                <a:gd name="T49" fmla="*/ 126 h 465"/>
                <a:gd name="T50" fmla="*/ 247 w 369"/>
                <a:gd name="T51" fmla="*/ 182 h 465"/>
                <a:gd name="T52" fmla="*/ 250 w 369"/>
                <a:gd name="T53" fmla="*/ 200 h 465"/>
                <a:gd name="T54" fmla="*/ 247 w 369"/>
                <a:gd name="T55" fmla="*/ 204 h 465"/>
                <a:gd name="T56" fmla="*/ 231 w 369"/>
                <a:gd name="T57" fmla="*/ 201 h 465"/>
                <a:gd name="T58" fmla="*/ 222 w 369"/>
                <a:gd name="T59" fmla="*/ 212 h 465"/>
                <a:gd name="T60" fmla="*/ 230 w 369"/>
                <a:gd name="T61" fmla="*/ 227 h 465"/>
                <a:gd name="T62" fmla="*/ 210 w 369"/>
                <a:gd name="T63" fmla="*/ 245 h 465"/>
                <a:gd name="T64" fmla="*/ 212 w 369"/>
                <a:gd name="T65" fmla="*/ 253 h 465"/>
                <a:gd name="T66" fmla="*/ 193 w 369"/>
                <a:gd name="T67" fmla="*/ 263 h 465"/>
                <a:gd name="T68" fmla="*/ 197 w 369"/>
                <a:gd name="T69" fmla="*/ 277 h 465"/>
                <a:gd name="T70" fmla="*/ 190 w 369"/>
                <a:gd name="T71" fmla="*/ 285 h 465"/>
                <a:gd name="T72" fmla="*/ 165 w 369"/>
                <a:gd name="T73" fmla="*/ 285 h 465"/>
                <a:gd name="T74" fmla="*/ 151 w 369"/>
                <a:gd name="T75" fmla="*/ 298 h 465"/>
                <a:gd name="T76" fmla="*/ 148 w 369"/>
                <a:gd name="T77" fmla="*/ 303 h 465"/>
                <a:gd name="T78" fmla="*/ 161 w 369"/>
                <a:gd name="T79" fmla="*/ 312 h 465"/>
                <a:gd name="T80" fmla="*/ 148 w 369"/>
                <a:gd name="T81" fmla="*/ 334 h 465"/>
                <a:gd name="T82" fmla="*/ 129 w 369"/>
                <a:gd name="T83" fmla="*/ 357 h 465"/>
                <a:gd name="T84" fmla="*/ 123 w 369"/>
                <a:gd name="T85" fmla="*/ 355 h 465"/>
                <a:gd name="T86" fmla="*/ 105 w 369"/>
                <a:gd name="T87" fmla="*/ 375 h 465"/>
                <a:gd name="T88" fmla="*/ 84 w 369"/>
                <a:gd name="T89" fmla="*/ 328 h 465"/>
                <a:gd name="T90" fmla="*/ 66 w 369"/>
                <a:gd name="T91" fmla="*/ 303 h 465"/>
                <a:gd name="T92" fmla="*/ 52 w 369"/>
                <a:gd name="T93" fmla="*/ 305 h 465"/>
                <a:gd name="T94" fmla="*/ 45 w 369"/>
                <a:gd name="T95" fmla="*/ 298 h 465"/>
                <a:gd name="T96" fmla="*/ 0 w 369"/>
                <a:gd name="T97" fmla="*/ 289 h 465"/>
                <a:gd name="T98" fmla="*/ 0 w 369"/>
                <a:gd name="T99" fmla="*/ 289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" name="Freeform 228"/>
            <p:cNvSpPr>
              <a:spLocks/>
            </p:cNvSpPr>
            <p:nvPr/>
          </p:nvSpPr>
          <p:spPr bwMode="auto">
            <a:xfrm>
              <a:off x="7195728" y="5848915"/>
              <a:ext cx="91228" cy="64721"/>
            </a:xfrm>
            <a:custGeom>
              <a:avLst/>
              <a:gdLst>
                <a:gd name="T0" fmla="*/ 4 w 72"/>
                <a:gd name="T1" fmla="*/ 11 h 50"/>
                <a:gd name="T2" fmla="*/ 23 w 72"/>
                <a:gd name="T3" fmla="*/ 16 h 50"/>
                <a:gd name="T4" fmla="*/ 46 w 72"/>
                <a:gd name="T5" fmla="*/ 0 h 50"/>
                <a:gd name="T6" fmla="*/ 54 w 72"/>
                <a:gd name="T7" fmla="*/ 28 h 50"/>
                <a:gd name="T8" fmla="*/ 32 w 72"/>
                <a:gd name="T9" fmla="*/ 38 h 50"/>
                <a:gd name="T10" fmla="*/ 4 w 72"/>
                <a:gd name="T11" fmla="*/ 36 h 50"/>
                <a:gd name="T12" fmla="*/ 0 w 72"/>
                <a:gd name="T13" fmla="*/ 16 h 50"/>
                <a:gd name="T14" fmla="*/ 4 w 72"/>
                <a:gd name="T15" fmla="*/ 11 h 50"/>
                <a:gd name="T16" fmla="*/ 4 w 72"/>
                <a:gd name="T17" fmla="*/ 11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" name="Freeform 229"/>
            <p:cNvSpPr>
              <a:spLocks/>
            </p:cNvSpPr>
            <p:nvPr/>
          </p:nvSpPr>
          <p:spPr bwMode="auto">
            <a:xfrm>
              <a:off x="7902384" y="5360570"/>
              <a:ext cx="165079" cy="447160"/>
            </a:xfrm>
            <a:custGeom>
              <a:avLst/>
              <a:gdLst>
                <a:gd name="T0" fmla="*/ 100 w 129"/>
                <a:gd name="T1" fmla="*/ 75 h 338"/>
                <a:gd name="T2" fmla="*/ 79 w 129"/>
                <a:gd name="T3" fmla="*/ 193 h 338"/>
                <a:gd name="T4" fmla="*/ 70 w 129"/>
                <a:gd name="T5" fmla="*/ 231 h 338"/>
                <a:gd name="T6" fmla="*/ 70 w 129"/>
                <a:gd name="T7" fmla="*/ 263 h 338"/>
                <a:gd name="T8" fmla="*/ 61 w 129"/>
                <a:gd name="T9" fmla="*/ 273 h 338"/>
                <a:gd name="T10" fmla="*/ 41 w 129"/>
                <a:gd name="T11" fmla="*/ 239 h 338"/>
                <a:gd name="T12" fmla="*/ 18 w 129"/>
                <a:gd name="T13" fmla="*/ 221 h 338"/>
                <a:gd name="T14" fmla="*/ 0 w 129"/>
                <a:gd name="T15" fmla="*/ 169 h 338"/>
                <a:gd name="T16" fmla="*/ 2 w 129"/>
                <a:gd name="T17" fmla="*/ 121 h 338"/>
                <a:gd name="T18" fmla="*/ 34 w 129"/>
                <a:gd name="T19" fmla="*/ 33 h 338"/>
                <a:gd name="T20" fmla="*/ 71 w 129"/>
                <a:gd name="T21" fmla="*/ 0 h 338"/>
                <a:gd name="T22" fmla="*/ 95 w 129"/>
                <a:gd name="T23" fmla="*/ 12 h 338"/>
                <a:gd name="T24" fmla="*/ 100 w 129"/>
                <a:gd name="T25" fmla="*/ 75 h 338"/>
                <a:gd name="T26" fmla="*/ 100 w 129"/>
                <a:gd name="T27" fmla="*/ 75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" name="Freeform 230"/>
            <p:cNvSpPr>
              <a:spLocks/>
            </p:cNvSpPr>
            <p:nvPr/>
          </p:nvSpPr>
          <p:spPr bwMode="auto">
            <a:xfrm>
              <a:off x="6720762" y="5475301"/>
              <a:ext cx="832638" cy="722224"/>
            </a:xfrm>
            <a:custGeom>
              <a:avLst/>
              <a:gdLst>
                <a:gd name="T0" fmla="*/ 149 w 648"/>
                <a:gd name="T1" fmla="*/ 64 h 546"/>
                <a:gd name="T2" fmla="*/ 156 w 648"/>
                <a:gd name="T3" fmla="*/ 35 h 546"/>
                <a:gd name="T4" fmla="*/ 202 w 648"/>
                <a:gd name="T5" fmla="*/ 52 h 546"/>
                <a:gd name="T6" fmla="*/ 201 w 648"/>
                <a:gd name="T7" fmla="*/ 28 h 546"/>
                <a:gd name="T8" fmla="*/ 221 w 648"/>
                <a:gd name="T9" fmla="*/ 4 h 546"/>
                <a:gd name="T10" fmla="*/ 272 w 648"/>
                <a:gd name="T11" fmla="*/ 0 h 546"/>
                <a:gd name="T12" fmla="*/ 319 w 648"/>
                <a:gd name="T13" fmla="*/ 4 h 546"/>
                <a:gd name="T14" fmla="*/ 316 w 648"/>
                <a:gd name="T15" fmla="*/ 32 h 546"/>
                <a:gd name="T16" fmla="*/ 298 w 648"/>
                <a:gd name="T17" fmla="*/ 66 h 546"/>
                <a:gd name="T18" fmla="*/ 378 w 648"/>
                <a:gd name="T19" fmla="*/ 44 h 546"/>
                <a:gd name="T20" fmla="*/ 409 w 648"/>
                <a:gd name="T21" fmla="*/ 52 h 546"/>
                <a:gd name="T22" fmla="*/ 404 w 648"/>
                <a:gd name="T23" fmla="*/ 27 h 546"/>
                <a:gd name="T24" fmla="*/ 457 w 648"/>
                <a:gd name="T25" fmla="*/ 43 h 546"/>
                <a:gd name="T26" fmla="*/ 488 w 648"/>
                <a:gd name="T27" fmla="*/ 66 h 546"/>
                <a:gd name="T28" fmla="*/ 494 w 648"/>
                <a:gd name="T29" fmla="*/ 123 h 546"/>
                <a:gd name="T30" fmla="*/ 472 w 648"/>
                <a:gd name="T31" fmla="*/ 149 h 546"/>
                <a:gd name="T32" fmla="*/ 429 w 648"/>
                <a:gd name="T33" fmla="*/ 189 h 546"/>
                <a:gd name="T34" fmla="*/ 406 w 648"/>
                <a:gd name="T35" fmla="*/ 197 h 546"/>
                <a:gd name="T36" fmla="*/ 395 w 648"/>
                <a:gd name="T37" fmla="*/ 202 h 546"/>
                <a:gd name="T38" fmla="*/ 359 w 648"/>
                <a:gd name="T39" fmla="*/ 214 h 546"/>
                <a:gd name="T40" fmla="*/ 332 w 648"/>
                <a:gd name="T41" fmla="*/ 218 h 546"/>
                <a:gd name="T42" fmla="*/ 263 w 648"/>
                <a:gd name="T43" fmla="*/ 209 h 546"/>
                <a:gd name="T44" fmla="*/ 271 w 648"/>
                <a:gd name="T45" fmla="*/ 259 h 546"/>
                <a:gd name="T46" fmla="*/ 227 w 648"/>
                <a:gd name="T47" fmla="*/ 292 h 546"/>
                <a:gd name="T48" fmla="*/ 184 w 648"/>
                <a:gd name="T49" fmla="*/ 308 h 546"/>
                <a:gd name="T50" fmla="*/ 131 w 648"/>
                <a:gd name="T51" fmla="*/ 328 h 546"/>
                <a:gd name="T52" fmla="*/ 49 w 648"/>
                <a:gd name="T53" fmla="*/ 368 h 546"/>
                <a:gd name="T54" fmla="*/ 61 w 648"/>
                <a:gd name="T55" fmla="*/ 424 h 546"/>
                <a:gd name="T56" fmla="*/ 23 w 648"/>
                <a:gd name="T57" fmla="*/ 438 h 546"/>
                <a:gd name="T58" fmla="*/ 4 w 648"/>
                <a:gd name="T59" fmla="*/ 360 h 546"/>
                <a:gd name="T60" fmla="*/ 21 w 648"/>
                <a:gd name="T61" fmla="*/ 316 h 546"/>
                <a:gd name="T62" fmla="*/ 42 w 648"/>
                <a:gd name="T63" fmla="*/ 294 h 546"/>
                <a:gd name="T64" fmla="*/ 67 w 648"/>
                <a:gd name="T65" fmla="*/ 257 h 546"/>
                <a:gd name="T66" fmla="*/ 106 w 648"/>
                <a:gd name="T67" fmla="*/ 182 h 546"/>
                <a:gd name="T68" fmla="*/ 136 w 648"/>
                <a:gd name="T69" fmla="*/ 124 h 546"/>
                <a:gd name="T70" fmla="*/ 136 w 648"/>
                <a:gd name="T71" fmla="*/ 76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2" name="Freeform 231"/>
            <p:cNvSpPr>
              <a:spLocks/>
            </p:cNvSpPr>
            <p:nvPr/>
          </p:nvSpPr>
          <p:spPr bwMode="auto">
            <a:xfrm>
              <a:off x="6093750" y="5403226"/>
              <a:ext cx="865943" cy="647206"/>
            </a:xfrm>
            <a:custGeom>
              <a:avLst/>
              <a:gdLst>
                <a:gd name="T0" fmla="*/ 24 w 673"/>
                <a:gd name="T1" fmla="*/ 153 h 490"/>
                <a:gd name="T2" fmla="*/ 59 w 673"/>
                <a:gd name="T3" fmla="*/ 137 h 490"/>
                <a:gd name="T4" fmla="*/ 115 w 673"/>
                <a:gd name="T5" fmla="*/ 151 h 490"/>
                <a:gd name="T6" fmla="*/ 124 w 673"/>
                <a:gd name="T7" fmla="*/ 126 h 490"/>
                <a:gd name="T8" fmla="*/ 202 w 673"/>
                <a:gd name="T9" fmla="*/ 96 h 490"/>
                <a:gd name="T10" fmla="*/ 264 w 673"/>
                <a:gd name="T11" fmla="*/ 78 h 490"/>
                <a:gd name="T12" fmla="*/ 291 w 673"/>
                <a:gd name="T13" fmla="*/ 84 h 490"/>
                <a:gd name="T14" fmla="*/ 311 w 673"/>
                <a:gd name="T15" fmla="*/ 69 h 490"/>
                <a:gd name="T16" fmla="*/ 320 w 673"/>
                <a:gd name="T17" fmla="*/ 53 h 490"/>
                <a:gd name="T18" fmla="*/ 345 w 673"/>
                <a:gd name="T19" fmla="*/ 34 h 490"/>
                <a:gd name="T20" fmla="*/ 380 w 673"/>
                <a:gd name="T21" fmla="*/ 14 h 490"/>
                <a:gd name="T22" fmla="*/ 394 w 673"/>
                <a:gd name="T23" fmla="*/ 32 h 490"/>
                <a:gd name="T24" fmla="*/ 428 w 673"/>
                <a:gd name="T25" fmla="*/ 7 h 490"/>
                <a:gd name="T26" fmla="*/ 464 w 673"/>
                <a:gd name="T27" fmla="*/ 7 h 490"/>
                <a:gd name="T28" fmla="*/ 481 w 673"/>
                <a:gd name="T29" fmla="*/ 36 h 490"/>
                <a:gd name="T30" fmla="*/ 459 w 673"/>
                <a:gd name="T31" fmla="*/ 87 h 490"/>
                <a:gd name="T32" fmla="*/ 459 w 673"/>
                <a:gd name="T33" fmla="*/ 110 h 490"/>
                <a:gd name="T34" fmla="*/ 494 w 673"/>
                <a:gd name="T35" fmla="*/ 128 h 490"/>
                <a:gd name="T36" fmla="*/ 521 w 673"/>
                <a:gd name="T37" fmla="*/ 119 h 490"/>
                <a:gd name="T38" fmla="*/ 521 w 673"/>
                <a:gd name="T39" fmla="*/ 169 h 490"/>
                <a:gd name="T40" fmla="*/ 490 w 673"/>
                <a:gd name="T41" fmla="*/ 225 h 490"/>
                <a:gd name="T42" fmla="*/ 452 w 673"/>
                <a:gd name="T43" fmla="*/ 300 h 490"/>
                <a:gd name="T44" fmla="*/ 427 w 673"/>
                <a:gd name="T45" fmla="*/ 337 h 490"/>
                <a:gd name="T46" fmla="*/ 406 w 673"/>
                <a:gd name="T47" fmla="*/ 359 h 490"/>
                <a:gd name="T48" fmla="*/ 344 w 673"/>
                <a:gd name="T49" fmla="*/ 394 h 490"/>
                <a:gd name="T50" fmla="*/ 295 w 673"/>
                <a:gd name="T51" fmla="*/ 366 h 490"/>
                <a:gd name="T52" fmla="*/ 244 w 673"/>
                <a:gd name="T53" fmla="*/ 392 h 490"/>
                <a:gd name="T54" fmla="*/ 166 w 673"/>
                <a:gd name="T55" fmla="*/ 362 h 490"/>
                <a:gd name="T56" fmla="*/ 169 w 673"/>
                <a:gd name="T57" fmla="*/ 305 h 490"/>
                <a:gd name="T58" fmla="*/ 133 w 673"/>
                <a:gd name="T59" fmla="*/ 293 h 490"/>
                <a:gd name="T60" fmla="*/ 105 w 673"/>
                <a:gd name="T61" fmla="*/ 293 h 490"/>
                <a:gd name="T62" fmla="*/ 92 w 673"/>
                <a:gd name="T63" fmla="*/ 251 h 490"/>
                <a:gd name="T64" fmla="*/ 116 w 673"/>
                <a:gd name="T65" fmla="*/ 245 h 490"/>
                <a:gd name="T66" fmla="*/ 115 w 673"/>
                <a:gd name="T67" fmla="*/ 209 h 490"/>
                <a:gd name="T68" fmla="*/ 45 w 673"/>
                <a:gd name="T69" fmla="*/ 181 h 490"/>
                <a:gd name="T70" fmla="*/ 12 w 673"/>
                <a:gd name="T71" fmla="*/ 181 h 490"/>
                <a:gd name="T72" fmla="*/ 2 w 673"/>
                <a:gd name="T73" fmla="*/ 151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" name="Freeform 232"/>
            <p:cNvSpPr>
              <a:spLocks/>
            </p:cNvSpPr>
            <p:nvPr/>
          </p:nvSpPr>
          <p:spPr bwMode="auto">
            <a:xfrm>
              <a:off x="6613605" y="6213705"/>
              <a:ext cx="275133" cy="263295"/>
            </a:xfrm>
            <a:custGeom>
              <a:avLst/>
              <a:gdLst>
                <a:gd name="T0" fmla="*/ 168 w 214"/>
                <a:gd name="T1" fmla="*/ 28 h 199"/>
                <a:gd name="T2" fmla="*/ 137 w 214"/>
                <a:gd name="T3" fmla="*/ 85 h 199"/>
                <a:gd name="T4" fmla="*/ 137 w 214"/>
                <a:gd name="T5" fmla="*/ 109 h 199"/>
                <a:gd name="T6" fmla="*/ 75 w 214"/>
                <a:gd name="T7" fmla="*/ 160 h 199"/>
                <a:gd name="T8" fmla="*/ 11 w 214"/>
                <a:gd name="T9" fmla="*/ 139 h 199"/>
                <a:gd name="T10" fmla="*/ 0 w 214"/>
                <a:gd name="T11" fmla="*/ 90 h 199"/>
                <a:gd name="T12" fmla="*/ 4 w 214"/>
                <a:gd name="T13" fmla="*/ 68 h 199"/>
                <a:gd name="T14" fmla="*/ 37 w 214"/>
                <a:gd name="T15" fmla="*/ 33 h 199"/>
                <a:gd name="T16" fmla="*/ 49 w 214"/>
                <a:gd name="T17" fmla="*/ 22 h 199"/>
                <a:gd name="T18" fmla="*/ 107 w 214"/>
                <a:gd name="T19" fmla="*/ 12 h 199"/>
                <a:gd name="T20" fmla="*/ 131 w 214"/>
                <a:gd name="T21" fmla="*/ 10 h 199"/>
                <a:gd name="T22" fmla="*/ 140 w 214"/>
                <a:gd name="T23" fmla="*/ 0 h 199"/>
                <a:gd name="T24" fmla="*/ 159 w 214"/>
                <a:gd name="T25" fmla="*/ 4 h 199"/>
                <a:gd name="T26" fmla="*/ 168 w 214"/>
                <a:gd name="T27" fmla="*/ 28 h 199"/>
                <a:gd name="T28" fmla="*/ 168 w 214"/>
                <a:gd name="T29" fmla="*/ 28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4" name="Freeform 233"/>
            <p:cNvSpPr>
              <a:spLocks/>
            </p:cNvSpPr>
            <p:nvPr/>
          </p:nvSpPr>
          <p:spPr bwMode="auto">
            <a:xfrm>
              <a:off x="5300210" y="5061972"/>
              <a:ext cx="993374" cy="1064949"/>
            </a:xfrm>
            <a:custGeom>
              <a:avLst/>
              <a:gdLst>
                <a:gd name="T0" fmla="*/ 532 w 773"/>
                <a:gd name="T1" fmla="*/ 101 h 806"/>
                <a:gd name="T2" fmla="*/ 491 w 773"/>
                <a:gd name="T3" fmla="*/ 112 h 806"/>
                <a:gd name="T4" fmla="*/ 472 w 773"/>
                <a:gd name="T5" fmla="*/ 80 h 806"/>
                <a:gd name="T6" fmla="*/ 462 w 773"/>
                <a:gd name="T7" fmla="*/ 57 h 806"/>
                <a:gd name="T8" fmla="*/ 431 w 773"/>
                <a:gd name="T9" fmla="*/ 58 h 806"/>
                <a:gd name="T10" fmla="*/ 416 w 773"/>
                <a:gd name="T11" fmla="*/ 84 h 806"/>
                <a:gd name="T12" fmla="*/ 416 w 773"/>
                <a:gd name="T13" fmla="*/ 114 h 806"/>
                <a:gd name="T14" fmla="*/ 380 w 773"/>
                <a:gd name="T15" fmla="*/ 225 h 806"/>
                <a:gd name="T16" fmla="*/ 349 w 773"/>
                <a:gd name="T17" fmla="*/ 234 h 806"/>
                <a:gd name="T18" fmla="*/ 292 w 773"/>
                <a:gd name="T19" fmla="*/ 249 h 806"/>
                <a:gd name="T20" fmla="*/ 207 w 773"/>
                <a:gd name="T21" fmla="*/ 112 h 806"/>
                <a:gd name="T22" fmla="*/ 178 w 773"/>
                <a:gd name="T23" fmla="*/ 91 h 806"/>
                <a:gd name="T24" fmla="*/ 172 w 773"/>
                <a:gd name="T25" fmla="*/ 58 h 806"/>
                <a:gd name="T26" fmla="*/ 131 w 773"/>
                <a:gd name="T27" fmla="*/ 80 h 806"/>
                <a:gd name="T28" fmla="*/ 114 w 773"/>
                <a:gd name="T29" fmla="*/ 0 h 806"/>
                <a:gd name="T30" fmla="*/ 84 w 773"/>
                <a:gd name="T31" fmla="*/ 32 h 806"/>
                <a:gd name="T32" fmla="*/ 81 w 773"/>
                <a:gd name="T33" fmla="*/ 82 h 806"/>
                <a:gd name="T34" fmla="*/ 62 w 773"/>
                <a:gd name="T35" fmla="*/ 73 h 806"/>
                <a:gd name="T36" fmla="*/ 62 w 773"/>
                <a:gd name="T37" fmla="*/ 131 h 806"/>
                <a:gd name="T38" fmla="*/ 84 w 773"/>
                <a:gd name="T39" fmla="*/ 139 h 806"/>
                <a:gd name="T40" fmla="*/ 83 w 773"/>
                <a:gd name="T41" fmla="*/ 266 h 806"/>
                <a:gd name="T42" fmla="*/ 13 w 773"/>
                <a:gd name="T43" fmla="*/ 349 h 806"/>
                <a:gd name="T44" fmla="*/ 0 w 773"/>
                <a:gd name="T45" fmla="*/ 371 h 806"/>
                <a:gd name="T46" fmla="*/ 2 w 773"/>
                <a:gd name="T47" fmla="*/ 421 h 806"/>
                <a:gd name="T48" fmla="*/ 39 w 773"/>
                <a:gd name="T49" fmla="*/ 416 h 806"/>
                <a:gd name="T50" fmla="*/ 81 w 773"/>
                <a:gd name="T51" fmla="*/ 432 h 806"/>
                <a:gd name="T52" fmla="*/ 92 w 773"/>
                <a:gd name="T53" fmla="*/ 476 h 806"/>
                <a:gd name="T54" fmla="*/ 126 w 773"/>
                <a:gd name="T55" fmla="*/ 488 h 806"/>
                <a:gd name="T56" fmla="*/ 124 w 773"/>
                <a:gd name="T57" fmla="*/ 515 h 806"/>
                <a:gd name="T58" fmla="*/ 112 w 773"/>
                <a:gd name="T59" fmla="*/ 561 h 806"/>
                <a:gd name="T60" fmla="*/ 136 w 773"/>
                <a:gd name="T61" fmla="*/ 571 h 806"/>
                <a:gd name="T62" fmla="*/ 162 w 773"/>
                <a:gd name="T63" fmla="*/ 592 h 806"/>
                <a:gd name="T64" fmla="*/ 209 w 773"/>
                <a:gd name="T65" fmla="*/ 622 h 806"/>
                <a:gd name="T66" fmla="*/ 255 w 773"/>
                <a:gd name="T67" fmla="*/ 608 h 806"/>
                <a:gd name="T68" fmla="*/ 258 w 773"/>
                <a:gd name="T69" fmla="*/ 639 h 806"/>
                <a:gd name="T70" fmla="*/ 287 w 773"/>
                <a:gd name="T71" fmla="*/ 645 h 806"/>
                <a:gd name="T72" fmla="*/ 300 w 773"/>
                <a:gd name="T73" fmla="*/ 642 h 806"/>
                <a:gd name="T74" fmla="*/ 288 w 773"/>
                <a:gd name="T75" fmla="*/ 561 h 806"/>
                <a:gd name="T76" fmla="*/ 326 w 773"/>
                <a:gd name="T77" fmla="*/ 546 h 806"/>
                <a:gd name="T78" fmla="*/ 349 w 773"/>
                <a:gd name="T79" fmla="*/ 526 h 806"/>
                <a:gd name="T80" fmla="*/ 407 w 773"/>
                <a:gd name="T81" fmla="*/ 525 h 806"/>
                <a:gd name="T82" fmla="*/ 433 w 773"/>
                <a:gd name="T83" fmla="*/ 523 h 806"/>
                <a:gd name="T84" fmla="*/ 456 w 773"/>
                <a:gd name="T85" fmla="*/ 540 h 806"/>
                <a:gd name="T86" fmla="*/ 475 w 773"/>
                <a:gd name="T87" fmla="*/ 517 h 806"/>
                <a:gd name="T88" fmla="*/ 501 w 773"/>
                <a:gd name="T89" fmla="*/ 518 h 806"/>
                <a:gd name="T90" fmla="*/ 535 w 773"/>
                <a:gd name="T91" fmla="*/ 479 h 806"/>
                <a:gd name="T92" fmla="*/ 570 w 773"/>
                <a:gd name="T93" fmla="*/ 486 h 806"/>
                <a:gd name="T94" fmla="*/ 596 w 773"/>
                <a:gd name="T95" fmla="*/ 458 h 806"/>
                <a:gd name="T96" fmla="*/ 608 w 773"/>
                <a:gd name="T97" fmla="*/ 431 h 806"/>
                <a:gd name="T98" fmla="*/ 542 w 773"/>
                <a:gd name="T99" fmla="*/ 408 h 806"/>
                <a:gd name="T100" fmla="*/ 515 w 773"/>
                <a:gd name="T101" fmla="*/ 390 h 806"/>
                <a:gd name="T102" fmla="*/ 486 w 773"/>
                <a:gd name="T103" fmla="*/ 370 h 806"/>
                <a:gd name="T104" fmla="*/ 495 w 773"/>
                <a:gd name="T105" fmla="*/ 316 h 806"/>
                <a:gd name="T106" fmla="*/ 491 w 773"/>
                <a:gd name="T107" fmla="*/ 218 h 806"/>
                <a:gd name="T108" fmla="*/ 439 w 773"/>
                <a:gd name="T109" fmla="*/ 221 h 806"/>
                <a:gd name="T110" fmla="*/ 431 w 773"/>
                <a:gd name="T111" fmla="*/ 186 h 806"/>
                <a:gd name="T112" fmla="*/ 442 w 773"/>
                <a:gd name="T113" fmla="*/ 151 h 806"/>
                <a:gd name="T114" fmla="*/ 472 w 773"/>
                <a:gd name="T115" fmla="*/ 149 h 806"/>
                <a:gd name="T116" fmla="*/ 526 w 773"/>
                <a:gd name="T117" fmla="*/ 149 h 806"/>
                <a:gd name="T118" fmla="*/ 537 w 773"/>
                <a:gd name="T119" fmla="*/ 119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5" name="Freeform 234"/>
            <p:cNvSpPr>
              <a:spLocks/>
            </p:cNvSpPr>
            <p:nvPr/>
          </p:nvSpPr>
          <p:spPr bwMode="auto">
            <a:xfrm>
              <a:off x="7095812" y="4850159"/>
              <a:ext cx="519856" cy="747229"/>
            </a:xfrm>
            <a:custGeom>
              <a:avLst/>
              <a:gdLst>
                <a:gd name="T0" fmla="*/ 7 w 404"/>
                <a:gd name="T1" fmla="*/ 100 h 566"/>
                <a:gd name="T2" fmla="*/ 28 w 404"/>
                <a:gd name="T3" fmla="*/ 140 h 566"/>
                <a:gd name="T4" fmla="*/ 29 w 404"/>
                <a:gd name="T5" fmla="*/ 162 h 566"/>
                <a:gd name="T6" fmla="*/ 18 w 404"/>
                <a:gd name="T7" fmla="*/ 183 h 566"/>
                <a:gd name="T8" fmla="*/ 4 w 404"/>
                <a:gd name="T9" fmla="*/ 195 h 566"/>
                <a:gd name="T10" fmla="*/ 0 w 404"/>
                <a:gd name="T11" fmla="*/ 234 h 566"/>
                <a:gd name="T12" fmla="*/ 4 w 404"/>
                <a:gd name="T13" fmla="*/ 240 h 566"/>
                <a:gd name="T14" fmla="*/ 14 w 404"/>
                <a:gd name="T15" fmla="*/ 236 h 566"/>
                <a:gd name="T16" fmla="*/ 18 w 404"/>
                <a:gd name="T17" fmla="*/ 240 h 566"/>
                <a:gd name="T18" fmla="*/ 18 w 404"/>
                <a:gd name="T19" fmla="*/ 265 h 566"/>
                <a:gd name="T20" fmla="*/ 29 w 404"/>
                <a:gd name="T21" fmla="*/ 293 h 566"/>
                <a:gd name="T22" fmla="*/ 41 w 404"/>
                <a:gd name="T23" fmla="*/ 298 h 566"/>
                <a:gd name="T24" fmla="*/ 43 w 404"/>
                <a:gd name="T25" fmla="*/ 341 h 566"/>
                <a:gd name="T26" fmla="*/ 36 w 404"/>
                <a:gd name="T27" fmla="*/ 370 h 566"/>
                <a:gd name="T28" fmla="*/ 43 w 404"/>
                <a:gd name="T29" fmla="*/ 381 h 566"/>
                <a:gd name="T30" fmla="*/ 56 w 404"/>
                <a:gd name="T31" fmla="*/ 396 h 566"/>
                <a:gd name="T32" fmla="*/ 90 w 404"/>
                <a:gd name="T33" fmla="*/ 387 h 566"/>
                <a:gd name="T34" fmla="*/ 97 w 404"/>
                <a:gd name="T35" fmla="*/ 399 h 566"/>
                <a:gd name="T36" fmla="*/ 86 w 404"/>
                <a:gd name="T37" fmla="*/ 414 h 566"/>
                <a:gd name="T38" fmla="*/ 68 w 404"/>
                <a:gd name="T39" fmla="*/ 440 h 566"/>
                <a:gd name="T40" fmla="*/ 68 w 404"/>
                <a:gd name="T41" fmla="*/ 447 h 566"/>
                <a:gd name="T42" fmla="*/ 79 w 404"/>
                <a:gd name="T43" fmla="*/ 455 h 566"/>
                <a:gd name="T44" fmla="*/ 148 w 404"/>
                <a:gd name="T45" fmla="*/ 426 h 566"/>
                <a:gd name="T46" fmla="*/ 173 w 404"/>
                <a:gd name="T47" fmla="*/ 440 h 566"/>
                <a:gd name="T48" fmla="*/ 180 w 404"/>
                <a:gd name="T49" fmla="*/ 434 h 566"/>
                <a:gd name="T50" fmla="*/ 173 w 404"/>
                <a:gd name="T51" fmla="*/ 416 h 566"/>
                <a:gd name="T52" fmla="*/ 174 w 404"/>
                <a:gd name="T53" fmla="*/ 408 h 566"/>
                <a:gd name="T54" fmla="*/ 185 w 404"/>
                <a:gd name="T55" fmla="*/ 342 h 566"/>
                <a:gd name="T56" fmla="*/ 195 w 404"/>
                <a:gd name="T57" fmla="*/ 327 h 566"/>
                <a:gd name="T58" fmla="*/ 201 w 404"/>
                <a:gd name="T59" fmla="*/ 310 h 566"/>
                <a:gd name="T60" fmla="*/ 212 w 404"/>
                <a:gd name="T61" fmla="*/ 282 h 566"/>
                <a:gd name="T62" fmla="*/ 205 w 404"/>
                <a:gd name="T63" fmla="*/ 271 h 566"/>
                <a:gd name="T64" fmla="*/ 207 w 404"/>
                <a:gd name="T65" fmla="*/ 249 h 566"/>
                <a:gd name="T66" fmla="*/ 237 w 404"/>
                <a:gd name="T67" fmla="*/ 215 h 566"/>
                <a:gd name="T68" fmla="*/ 235 w 404"/>
                <a:gd name="T69" fmla="*/ 192 h 566"/>
                <a:gd name="T70" fmla="*/ 253 w 404"/>
                <a:gd name="T71" fmla="*/ 158 h 566"/>
                <a:gd name="T72" fmla="*/ 273 w 404"/>
                <a:gd name="T73" fmla="*/ 163 h 566"/>
                <a:gd name="T74" fmla="*/ 310 w 404"/>
                <a:gd name="T75" fmla="*/ 136 h 566"/>
                <a:gd name="T76" fmla="*/ 318 w 404"/>
                <a:gd name="T77" fmla="*/ 121 h 566"/>
                <a:gd name="T78" fmla="*/ 294 w 404"/>
                <a:gd name="T79" fmla="*/ 74 h 566"/>
                <a:gd name="T80" fmla="*/ 278 w 404"/>
                <a:gd name="T81" fmla="*/ 51 h 566"/>
                <a:gd name="T82" fmla="*/ 290 w 404"/>
                <a:gd name="T83" fmla="*/ 40 h 566"/>
                <a:gd name="T84" fmla="*/ 275 w 404"/>
                <a:gd name="T85" fmla="*/ 27 h 566"/>
                <a:gd name="T86" fmla="*/ 238 w 404"/>
                <a:gd name="T87" fmla="*/ 27 h 566"/>
                <a:gd name="T88" fmla="*/ 222 w 404"/>
                <a:gd name="T89" fmla="*/ 9 h 566"/>
                <a:gd name="T90" fmla="*/ 194 w 404"/>
                <a:gd name="T91" fmla="*/ 39 h 566"/>
                <a:gd name="T92" fmla="*/ 182 w 404"/>
                <a:gd name="T93" fmla="*/ 34 h 566"/>
                <a:gd name="T94" fmla="*/ 195 w 404"/>
                <a:gd name="T95" fmla="*/ 11 h 566"/>
                <a:gd name="T96" fmla="*/ 194 w 404"/>
                <a:gd name="T97" fmla="*/ 4 h 566"/>
                <a:gd name="T98" fmla="*/ 182 w 404"/>
                <a:gd name="T99" fmla="*/ 0 h 566"/>
                <a:gd name="T100" fmla="*/ 148 w 404"/>
                <a:gd name="T101" fmla="*/ 20 h 566"/>
                <a:gd name="T102" fmla="*/ 120 w 404"/>
                <a:gd name="T103" fmla="*/ 28 h 566"/>
                <a:gd name="T104" fmla="*/ 98 w 404"/>
                <a:gd name="T105" fmla="*/ 27 h 566"/>
                <a:gd name="T106" fmla="*/ 50 w 404"/>
                <a:gd name="T107" fmla="*/ 73 h 566"/>
                <a:gd name="T108" fmla="*/ 24 w 404"/>
                <a:gd name="T109" fmla="*/ 82 h 566"/>
                <a:gd name="T110" fmla="*/ 7 w 404"/>
                <a:gd name="T111" fmla="*/ 100 h 566"/>
                <a:gd name="T112" fmla="*/ 7 w 404"/>
                <a:gd name="T113" fmla="*/ 100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" name="Freeform 235"/>
            <p:cNvSpPr>
              <a:spLocks/>
            </p:cNvSpPr>
            <p:nvPr/>
          </p:nvSpPr>
          <p:spPr bwMode="auto">
            <a:xfrm>
              <a:off x="6571612" y="4922234"/>
              <a:ext cx="596603" cy="692805"/>
            </a:xfrm>
            <a:custGeom>
              <a:avLst/>
              <a:gdLst>
                <a:gd name="T0" fmla="*/ 313 w 465"/>
                <a:gd name="T1" fmla="*/ 52 h 524"/>
                <a:gd name="T2" fmla="*/ 306 w 465"/>
                <a:gd name="T3" fmla="*/ 15 h 524"/>
                <a:gd name="T4" fmla="*/ 279 w 465"/>
                <a:gd name="T5" fmla="*/ 21 h 524"/>
                <a:gd name="T6" fmla="*/ 259 w 465"/>
                <a:gd name="T7" fmla="*/ 34 h 524"/>
                <a:gd name="T8" fmla="*/ 240 w 465"/>
                <a:gd name="T9" fmla="*/ 20 h 524"/>
                <a:gd name="T10" fmla="*/ 206 w 465"/>
                <a:gd name="T11" fmla="*/ 25 h 524"/>
                <a:gd name="T12" fmla="*/ 99 w 465"/>
                <a:gd name="T13" fmla="*/ 0 h 524"/>
                <a:gd name="T14" fmla="*/ 106 w 465"/>
                <a:gd name="T15" fmla="*/ 28 h 524"/>
                <a:gd name="T16" fmla="*/ 58 w 465"/>
                <a:gd name="T17" fmla="*/ 28 h 524"/>
                <a:gd name="T18" fmla="*/ 17 w 465"/>
                <a:gd name="T19" fmla="*/ 80 h 524"/>
                <a:gd name="T20" fmla="*/ 34 w 465"/>
                <a:gd name="T21" fmla="*/ 201 h 524"/>
                <a:gd name="T22" fmla="*/ 4 w 465"/>
                <a:gd name="T23" fmla="*/ 246 h 524"/>
                <a:gd name="T24" fmla="*/ 45 w 465"/>
                <a:gd name="T25" fmla="*/ 252 h 524"/>
                <a:gd name="T26" fmla="*/ 52 w 465"/>
                <a:gd name="T27" fmla="*/ 328 h 524"/>
                <a:gd name="T28" fmla="*/ 88 w 465"/>
                <a:gd name="T29" fmla="*/ 308 h 524"/>
                <a:gd name="T30" fmla="*/ 101 w 465"/>
                <a:gd name="T31" fmla="*/ 326 h 524"/>
                <a:gd name="T32" fmla="*/ 135 w 465"/>
                <a:gd name="T33" fmla="*/ 301 h 524"/>
                <a:gd name="T34" fmla="*/ 170 w 465"/>
                <a:gd name="T35" fmla="*/ 301 h 524"/>
                <a:gd name="T36" fmla="*/ 187 w 465"/>
                <a:gd name="T37" fmla="*/ 330 h 524"/>
                <a:gd name="T38" fmla="*/ 167 w 465"/>
                <a:gd name="T39" fmla="*/ 381 h 524"/>
                <a:gd name="T40" fmla="*/ 167 w 465"/>
                <a:gd name="T41" fmla="*/ 404 h 524"/>
                <a:gd name="T42" fmla="*/ 201 w 465"/>
                <a:gd name="T43" fmla="*/ 422 h 524"/>
                <a:gd name="T44" fmla="*/ 227 w 465"/>
                <a:gd name="T45" fmla="*/ 413 h 524"/>
                <a:gd name="T46" fmla="*/ 240 w 465"/>
                <a:gd name="T47" fmla="*/ 381 h 524"/>
                <a:gd name="T48" fmla="*/ 265 w 465"/>
                <a:gd name="T49" fmla="*/ 376 h 524"/>
                <a:gd name="T50" fmla="*/ 299 w 465"/>
                <a:gd name="T51" fmla="*/ 379 h 524"/>
                <a:gd name="T52" fmla="*/ 293 w 465"/>
                <a:gd name="T53" fmla="*/ 358 h 524"/>
                <a:gd name="T54" fmla="*/ 346 w 465"/>
                <a:gd name="T55" fmla="*/ 351 h 524"/>
                <a:gd name="T56" fmla="*/ 358 w 465"/>
                <a:gd name="T57" fmla="*/ 326 h 524"/>
                <a:gd name="T58" fmla="*/ 361 w 465"/>
                <a:gd name="T59" fmla="*/ 254 h 524"/>
                <a:gd name="T60" fmla="*/ 340 w 465"/>
                <a:gd name="T61" fmla="*/ 221 h 524"/>
                <a:gd name="T62" fmla="*/ 335 w 465"/>
                <a:gd name="T63" fmla="*/ 192 h 524"/>
                <a:gd name="T64" fmla="*/ 321 w 465"/>
                <a:gd name="T65" fmla="*/ 191 h 524"/>
                <a:gd name="T66" fmla="*/ 340 w 465"/>
                <a:gd name="T67" fmla="*/ 139 h 524"/>
                <a:gd name="T68" fmla="*/ 348 w 465"/>
                <a:gd name="T69" fmla="*/ 96 h 524"/>
                <a:gd name="T70" fmla="*/ 328 w 465"/>
                <a:gd name="T71" fmla="*/ 56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Freeform 236"/>
            <p:cNvSpPr>
              <a:spLocks/>
            </p:cNvSpPr>
            <p:nvPr/>
          </p:nvSpPr>
          <p:spPr bwMode="auto">
            <a:xfrm>
              <a:off x="5990938" y="5056088"/>
              <a:ext cx="667559" cy="606020"/>
            </a:xfrm>
            <a:custGeom>
              <a:avLst/>
              <a:gdLst>
                <a:gd name="T0" fmla="*/ 114 w 520"/>
                <a:gd name="T1" fmla="*/ 123 h 459"/>
                <a:gd name="T2" fmla="*/ 103 w 520"/>
                <a:gd name="T3" fmla="*/ 153 h 459"/>
                <a:gd name="T4" fmla="*/ 86 w 520"/>
                <a:gd name="T5" fmla="*/ 159 h 459"/>
                <a:gd name="T6" fmla="*/ 48 w 520"/>
                <a:gd name="T7" fmla="*/ 153 h 459"/>
                <a:gd name="T8" fmla="*/ 39 w 520"/>
                <a:gd name="T9" fmla="*/ 162 h 459"/>
                <a:gd name="T10" fmla="*/ 19 w 520"/>
                <a:gd name="T11" fmla="*/ 154 h 459"/>
                <a:gd name="T12" fmla="*/ 0 w 520"/>
                <a:gd name="T13" fmla="*/ 182 h 459"/>
                <a:gd name="T14" fmla="*/ 9 w 520"/>
                <a:gd name="T15" fmla="*/ 190 h 459"/>
                <a:gd name="T16" fmla="*/ 9 w 520"/>
                <a:gd name="T17" fmla="*/ 208 h 459"/>
                <a:gd name="T18" fmla="*/ 17 w 520"/>
                <a:gd name="T19" fmla="*/ 224 h 459"/>
                <a:gd name="T20" fmla="*/ 55 w 520"/>
                <a:gd name="T21" fmla="*/ 212 h 459"/>
                <a:gd name="T22" fmla="*/ 66 w 520"/>
                <a:gd name="T23" fmla="*/ 223 h 459"/>
                <a:gd name="T24" fmla="*/ 51 w 520"/>
                <a:gd name="T25" fmla="*/ 297 h 459"/>
                <a:gd name="T26" fmla="*/ 73 w 520"/>
                <a:gd name="T27" fmla="*/ 320 h 459"/>
                <a:gd name="T28" fmla="*/ 66 w 520"/>
                <a:gd name="T29" fmla="*/ 364 h 459"/>
                <a:gd name="T30" fmla="*/ 88 w 520"/>
                <a:gd name="T31" fmla="*/ 365 h 459"/>
                <a:gd name="T32" fmla="*/ 112 w 520"/>
                <a:gd name="T33" fmla="*/ 342 h 459"/>
                <a:gd name="T34" fmla="*/ 121 w 520"/>
                <a:gd name="T35" fmla="*/ 349 h 459"/>
                <a:gd name="T36" fmla="*/ 168 w 520"/>
                <a:gd name="T37" fmla="*/ 369 h 459"/>
                <a:gd name="T38" fmla="*/ 177 w 520"/>
                <a:gd name="T39" fmla="*/ 364 h 459"/>
                <a:gd name="T40" fmla="*/ 179 w 520"/>
                <a:gd name="T41" fmla="*/ 347 h 459"/>
                <a:gd name="T42" fmla="*/ 187 w 520"/>
                <a:gd name="T43" fmla="*/ 337 h 459"/>
                <a:gd name="T44" fmla="*/ 253 w 520"/>
                <a:gd name="T45" fmla="*/ 294 h 459"/>
                <a:gd name="T46" fmla="*/ 265 w 520"/>
                <a:gd name="T47" fmla="*/ 309 h 459"/>
                <a:gd name="T48" fmla="*/ 304 w 520"/>
                <a:gd name="T49" fmla="*/ 320 h 459"/>
                <a:gd name="T50" fmla="*/ 327 w 520"/>
                <a:gd name="T51" fmla="*/ 291 h 459"/>
                <a:gd name="T52" fmla="*/ 337 w 520"/>
                <a:gd name="T53" fmla="*/ 297 h 459"/>
                <a:gd name="T54" fmla="*/ 353 w 520"/>
                <a:gd name="T55" fmla="*/ 297 h 459"/>
                <a:gd name="T56" fmla="*/ 353 w 520"/>
                <a:gd name="T57" fmla="*/ 288 h 459"/>
                <a:gd name="T58" fmla="*/ 373 w 520"/>
                <a:gd name="T59" fmla="*/ 281 h 459"/>
                <a:gd name="T60" fmla="*/ 373 w 520"/>
                <a:gd name="T61" fmla="*/ 274 h 459"/>
                <a:gd name="T62" fmla="*/ 382 w 520"/>
                <a:gd name="T63" fmla="*/ 265 h 459"/>
                <a:gd name="T64" fmla="*/ 387 w 520"/>
                <a:gd name="T65" fmla="*/ 267 h 459"/>
                <a:gd name="T66" fmla="*/ 408 w 520"/>
                <a:gd name="T67" fmla="*/ 246 h 459"/>
                <a:gd name="T68" fmla="*/ 391 w 520"/>
                <a:gd name="T69" fmla="*/ 214 h 459"/>
                <a:gd name="T70" fmla="*/ 399 w 520"/>
                <a:gd name="T71" fmla="*/ 169 h 459"/>
                <a:gd name="T72" fmla="*/ 388 w 520"/>
                <a:gd name="T73" fmla="*/ 154 h 459"/>
                <a:gd name="T74" fmla="*/ 358 w 520"/>
                <a:gd name="T75" fmla="*/ 164 h 459"/>
                <a:gd name="T76" fmla="*/ 355 w 520"/>
                <a:gd name="T77" fmla="*/ 159 h 459"/>
                <a:gd name="T78" fmla="*/ 388 w 520"/>
                <a:gd name="T79" fmla="*/ 119 h 459"/>
                <a:gd name="T80" fmla="*/ 373 w 520"/>
                <a:gd name="T81" fmla="*/ 57 h 459"/>
                <a:gd name="T82" fmla="*/ 350 w 520"/>
                <a:gd name="T83" fmla="*/ 75 h 459"/>
                <a:gd name="T84" fmla="*/ 330 w 520"/>
                <a:gd name="T85" fmla="*/ 53 h 459"/>
                <a:gd name="T86" fmla="*/ 311 w 520"/>
                <a:gd name="T87" fmla="*/ 27 h 459"/>
                <a:gd name="T88" fmla="*/ 309 w 520"/>
                <a:gd name="T89" fmla="*/ 11 h 459"/>
                <a:gd name="T90" fmla="*/ 296 w 520"/>
                <a:gd name="T91" fmla="*/ 7 h 459"/>
                <a:gd name="T92" fmla="*/ 280 w 520"/>
                <a:gd name="T93" fmla="*/ 13 h 459"/>
                <a:gd name="T94" fmla="*/ 254 w 520"/>
                <a:gd name="T95" fmla="*/ 0 h 459"/>
                <a:gd name="T96" fmla="*/ 242 w 520"/>
                <a:gd name="T97" fmla="*/ 31 h 459"/>
                <a:gd name="T98" fmla="*/ 221 w 520"/>
                <a:gd name="T99" fmla="*/ 32 h 459"/>
                <a:gd name="T100" fmla="*/ 205 w 520"/>
                <a:gd name="T101" fmla="*/ 57 h 459"/>
                <a:gd name="T102" fmla="*/ 195 w 520"/>
                <a:gd name="T103" fmla="*/ 51 h 459"/>
                <a:gd name="T104" fmla="*/ 179 w 520"/>
                <a:gd name="T105" fmla="*/ 57 h 459"/>
                <a:gd name="T106" fmla="*/ 155 w 520"/>
                <a:gd name="T107" fmla="*/ 43 h 459"/>
                <a:gd name="T108" fmla="*/ 136 w 520"/>
                <a:gd name="T109" fmla="*/ 66 h 459"/>
                <a:gd name="T110" fmla="*/ 136 w 520"/>
                <a:gd name="T111" fmla="*/ 76 h 459"/>
                <a:gd name="T112" fmla="*/ 174 w 520"/>
                <a:gd name="T113" fmla="*/ 99 h 459"/>
                <a:gd name="T114" fmla="*/ 183 w 520"/>
                <a:gd name="T115" fmla="*/ 114 h 459"/>
                <a:gd name="T116" fmla="*/ 155 w 520"/>
                <a:gd name="T117" fmla="*/ 124 h 459"/>
                <a:gd name="T118" fmla="*/ 114 w 520"/>
                <a:gd name="T119" fmla="*/ 123 h 459"/>
                <a:gd name="T120" fmla="*/ 114 w 520"/>
                <a:gd name="T121" fmla="*/ 123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8" name="Freeform 237"/>
            <p:cNvSpPr>
              <a:spLocks/>
            </p:cNvSpPr>
            <p:nvPr/>
          </p:nvSpPr>
          <p:spPr bwMode="auto">
            <a:xfrm>
              <a:off x="7550505" y="4644230"/>
              <a:ext cx="419939" cy="504527"/>
            </a:xfrm>
            <a:custGeom>
              <a:avLst/>
              <a:gdLst>
                <a:gd name="T0" fmla="*/ 185 w 327"/>
                <a:gd name="T1" fmla="*/ 293 h 381"/>
                <a:gd name="T2" fmla="*/ 146 w 327"/>
                <a:gd name="T3" fmla="*/ 308 h 381"/>
                <a:gd name="T4" fmla="*/ 123 w 327"/>
                <a:gd name="T5" fmla="*/ 284 h 381"/>
                <a:gd name="T6" fmla="*/ 109 w 327"/>
                <a:gd name="T7" fmla="*/ 304 h 381"/>
                <a:gd name="T8" fmla="*/ 84 w 327"/>
                <a:gd name="T9" fmla="*/ 304 h 381"/>
                <a:gd name="T10" fmla="*/ 73 w 327"/>
                <a:gd name="T11" fmla="*/ 282 h 381"/>
                <a:gd name="T12" fmla="*/ 61 w 327"/>
                <a:gd name="T13" fmla="*/ 249 h 381"/>
                <a:gd name="T14" fmla="*/ 39 w 327"/>
                <a:gd name="T15" fmla="*/ 248 h 381"/>
                <a:gd name="T16" fmla="*/ 15 w 327"/>
                <a:gd name="T17" fmla="*/ 200 h 381"/>
                <a:gd name="T18" fmla="*/ 0 w 327"/>
                <a:gd name="T19" fmla="*/ 176 h 381"/>
                <a:gd name="T20" fmla="*/ 11 w 327"/>
                <a:gd name="T21" fmla="*/ 166 h 381"/>
                <a:gd name="T22" fmla="*/ 15 w 327"/>
                <a:gd name="T23" fmla="*/ 161 h 381"/>
                <a:gd name="T24" fmla="*/ 41 w 327"/>
                <a:gd name="T25" fmla="*/ 123 h 381"/>
                <a:gd name="T26" fmla="*/ 39 w 327"/>
                <a:gd name="T27" fmla="*/ 94 h 381"/>
                <a:gd name="T28" fmla="*/ 47 w 327"/>
                <a:gd name="T29" fmla="*/ 80 h 381"/>
                <a:gd name="T30" fmla="*/ 67 w 327"/>
                <a:gd name="T31" fmla="*/ 77 h 381"/>
                <a:gd name="T32" fmla="*/ 73 w 327"/>
                <a:gd name="T33" fmla="*/ 68 h 381"/>
                <a:gd name="T34" fmla="*/ 66 w 327"/>
                <a:gd name="T35" fmla="*/ 53 h 381"/>
                <a:gd name="T36" fmla="*/ 77 w 327"/>
                <a:gd name="T37" fmla="*/ 39 h 381"/>
                <a:gd name="T38" fmla="*/ 77 w 327"/>
                <a:gd name="T39" fmla="*/ 11 h 381"/>
                <a:gd name="T40" fmla="*/ 90 w 327"/>
                <a:gd name="T41" fmla="*/ 4 h 381"/>
                <a:gd name="T42" fmla="*/ 114 w 327"/>
                <a:gd name="T43" fmla="*/ 17 h 381"/>
                <a:gd name="T44" fmla="*/ 145 w 327"/>
                <a:gd name="T45" fmla="*/ 23 h 381"/>
                <a:gd name="T46" fmla="*/ 165 w 327"/>
                <a:gd name="T47" fmla="*/ 0 h 381"/>
                <a:gd name="T48" fmla="*/ 189 w 327"/>
                <a:gd name="T49" fmla="*/ 20 h 381"/>
                <a:gd name="T50" fmla="*/ 178 w 327"/>
                <a:gd name="T51" fmla="*/ 29 h 381"/>
                <a:gd name="T52" fmla="*/ 165 w 327"/>
                <a:gd name="T53" fmla="*/ 48 h 381"/>
                <a:gd name="T54" fmla="*/ 146 w 327"/>
                <a:gd name="T55" fmla="*/ 53 h 381"/>
                <a:gd name="T56" fmla="*/ 139 w 327"/>
                <a:gd name="T57" fmla="*/ 59 h 381"/>
                <a:gd name="T58" fmla="*/ 158 w 327"/>
                <a:gd name="T59" fmla="*/ 69 h 381"/>
                <a:gd name="T60" fmla="*/ 192 w 327"/>
                <a:gd name="T61" fmla="*/ 53 h 381"/>
                <a:gd name="T62" fmla="*/ 249 w 327"/>
                <a:gd name="T63" fmla="*/ 78 h 381"/>
                <a:gd name="T64" fmla="*/ 256 w 327"/>
                <a:gd name="T65" fmla="*/ 128 h 381"/>
                <a:gd name="T66" fmla="*/ 232 w 327"/>
                <a:gd name="T67" fmla="*/ 128 h 381"/>
                <a:gd name="T68" fmla="*/ 230 w 327"/>
                <a:gd name="T69" fmla="*/ 143 h 381"/>
                <a:gd name="T70" fmla="*/ 242 w 327"/>
                <a:gd name="T71" fmla="*/ 164 h 381"/>
                <a:gd name="T72" fmla="*/ 232 w 327"/>
                <a:gd name="T73" fmla="*/ 176 h 381"/>
                <a:gd name="T74" fmla="*/ 245 w 327"/>
                <a:gd name="T75" fmla="*/ 196 h 381"/>
                <a:gd name="T76" fmla="*/ 226 w 327"/>
                <a:gd name="T77" fmla="*/ 220 h 381"/>
                <a:gd name="T78" fmla="*/ 216 w 327"/>
                <a:gd name="T79" fmla="*/ 208 h 381"/>
                <a:gd name="T80" fmla="*/ 189 w 327"/>
                <a:gd name="T81" fmla="*/ 282 h 381"/>
                <a:gd name="T82" fmla="*/ 185 w 327"/>
                <a:gd name="T83" fmla="*/ 293 h 381"/>
                <a:gd name="T84" fmla="*/ 185 w 327"/>
                <a:gd name="T85" fmla="*/ 293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Freeform 238"/>
            <p:cNvSpPr>
              <a:spLocks/>
            </p:cNvSpPr>
            <p:nvPr/>
          </p:nvSpPr>
          <p:spPr bwMode="auto">
            <a:xfrm>
              <a:off x="7156630" y="4272086"/>
              <a:ext cx="521303" cy="644265"/>
            </a:xfrm>
            <a:custGeom>
              <a:avLst/>
              <a:gdLst>
                <a:gd name="T0" fmla="*/ 75 w 406"/>
                <a:gd name="T1" fmla="*/ 0 h 488"/>
                <a:gd name="T2" fmla="*/ 129 w 406"/>
                <a:gd name="T3" fmla="*/ 33 h 488"/>
                <a:gd name="T4" fmla="*/ 173 w 406"/>
                <a:gd name="T5" fmla="*/ 53 h 488"/>
                <a:gd name="T6" fmla="*/ 194 w 406"/>
                <a:gd name="T7" fmla="*/ 57 h 488"/>
                <a:gd name="T8" fmla="*/ 205 w 406"/>
                <a:gd name="T9" fmla="*/ 105 h 488"/>
                <a:gd name="T10" fmla="*/ 239 w 406"/>
                <a:gd name="T11" fmla="*/ 124 h 488"/>
                <a:gd name="T12" fmla="*/ 265 w 406"/>
                <a:gd name="T13" fmla="*/ 108 h 488"/>
                <a:gd name="T14" fmla="*/ 273 w 406"/>
                <a:gd name="T15" fmla="*/ 136 h 488"/>
                <a:gd name="T16" fmla="*/ 242 w 406"/>
                <a:gd name="T17" fmla="*/ 153 h 488"/>
                <a:gd name="T18" fmla="*/ 230 w 406"/>
                <a:gd name="T19" fmla="*/ 178 h 488"/>
                <a:gd name="T20" fmla="*/ 265 w 406"/>
                <a:gd name="T21" fmla="*/ 211 h 488"/>
                <a:gd name="T22" fmla="*/ 318 w 406"/>
                <a:gd name="T23" fmla="*/ 238 h 488"/>
                <a:gd name="T24" fmla="*/ 308 w 406"/>
                <a:gd name="T25" fmla="*/ 280 h 488"/>
                <a:gd name="T26" fmla="*/ 309 w 406"/>
                <a:gd name="T27" fmla="*/ 303 h 488"/>
                <a:gd name="T28" fmla="*/ 280 w 406"/>
                <a:gd name="T29" fmla="*/ 320 h 488"/>
                <a:gd name="T30" fmla="*/ 256 w 406"/>
                <a:gd name="T31" fmla="*/ 388 h 488"/>
                <a:gd name="T32" fmla="*/ 238 w 406"/>
                <a:gd name="T33" fmla="*/ 378 h 488"/>
                <a:gd name="T34" fmla="*/ 184 w 406"/>
                <a:gd name="T35" fmla="*/ 360 h 488"/>
                <a:gd name="T36" fmla="*/ 145 w 406"/>
                <a:gd name="T37" fmla="*/ 385 h 488"/>
                <a:gd name="T38" fmla="*/ 156 w 406"/>
                <a:gd name="T39" fmla="*/ 355 h 488"/>
                <a:gd name="T40" fmla="*/ 111 w 406"/>
                <a:gd name="T41" fmla="*/ 371 h 488"/>
                <a:gd name="T42" fmla="*/ 89 w 406"/>
                <a:gd name="T43" fmla="*/ 287 h 488"/>
                <a:gd name="T44" fmla="*/ 67 w 406"/>
                <a:gd name="T45" fmla="*/ 275 h 488"/>
                <a:gd name="T46" fmla="*/ 51 w 406"/>
                <a:gd name="T47" fmla="*/ 232 h 488"/>
                <a:gd name="T48" fmla="*/ 72 w 406"/>
                <a:gd name="T49" fmla="*/ 204 h 488"/>
                <a:gd name="T50" fmla="*/ 60 w 406"/>
                <a:gd name="T51" fmla="*/ 164 h 488"/>
                <a:gd name="T52" fmla="*/ 19 w 406"/>
                <a:gd name="T53" fmla="*/ 162 h 488"/>
                <a:gd name="T54" fmla="*/ 19 w 406"/>
                <a:gd name="T55" fmla="*/ 122 h 488"/>
                <a:gd name="T56" fmla="*/ 35 w 406"/>
                <a:gd name="T57" fmla="*/ 89 h 488"/>
                <a:gd name="T58" fmla="*/ 42 w 406"/>
                <a:gd name="T59" fmla="*/ 48 h 488"/>
                <a:gd name="T60" fmla="*/ 67 w 406"/>
                <a:gd name="T61" fmla="*/ 73 h 488"/>
                <a:gd name="T62" fmla="*/ 96 w 406"/>
                <a:gd name="T63" fmla="*/ 50 h 488"/>
                <a:gd name="T64" fmla="*/ 67 w 406"/>
                <a:gd name="T65" fmla="*/ 20 h 488"/>
                <a:gd name="T66" fmla="*/ 63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Freeform 239"/>
            <p:cNvSpPr>
              <a:spLocks/>
            </p:cNvSpPr>
            <p:nvPr/>
          </p:nvSpPr>
          <p:spPr bwMode="auto">
            <a:xfrm>
              <a:off x="7822741" y="4578038"/>
              <a:ext cx="92676" cy="100023"/>
            </a:xfrm>
            <a:custGeom>
              <a:avLst/>
              <a:gdLst>
                <a:gd name="T0" fmla="*/ 22 w 73"/>
                <a:gd name="T1" fmla="*/ 60 h 76"/>
                <a:gd name="T2" fmla="*/ 0 w 73"/>
                <a:gd name="T3" fmla="*/ 40 h 76"/>
                <a:gd name="T4" fmla="*/ 10 w 73"/>
                <a:gd name="T5" fmla="*/ 27 h 76"/>
                <a:gd name="T6" fmla="*/ 18 w 73"/>
                <a:gd name="T7" fmla="*/ 0 h 76"/>
                <a:gd name="T8" fmla="*/ 43 w 73"/>
                <a:gd name="T9" fmla="*/ 11 h 76"/>
                <a:gd name="T10" fmla="*/ 55 w 73"/>
                <a:gd name="T11" fmla="*/ 28 h 76"/>
                <a:gd name="T12" fmla="*/ 46 w 73"/>
                <a:gd name="T13" fmla="*/ 40 h 76"/>
                <a:gd name="T14" fmla="*/ 22 w 73"/>
                <a:gd name="T15" fmla="*/ 60 h 76"/>
                <a:gd name="T16" fmla="*/ 22 w 73"/>
                <a:gd name="T17" fmla="*/ 60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1" name="Freeform 240"/>
            <p:cNvSpPr>
              <a:spLocks/>
            </p:cNvSpPr>
            <p:nvPr/>
          </p:nvSpPr>
          <p:spPr bwMode="auto">
            <a:xfrm>
              <a:off x="7279716" y="4176476"/>
              <a:ext cx="615428" cy="507468"/>
            </a:xfrm>
            <a:custGeom>
              <a:avLst/>
              <a:gdLst>
                <a:gd name="T0" fmla="*/ 351 w 478"/>
                <a:gd name="T1" fmla="*/ 244 h 385"/>
                <a:gd name="T2" fmla="*/ 342 w 478"/>
                <a:gd name="T3" fmla="*/ 271 h 385"/>
                <a:gd name="T4" fmla="*/ 332 w 478"/>
                <a:gd name="T5" fmla="*/ 285 h 385"/>
                <a:gd name="T6" fmla="*/ 311 w 478"/>
                <a:gd name="T7" fmla="*/ 308 h 385"/>
                <a:gd name="T8" fmla="*/ 282 w 478"/>
                <a:gd name="T9" fmla="*/ 303 h 385"/>
                <a:gd name="T10" fmla="*/ 258 w 478"/>
                <a:gd name="T11" fmla="*/ 289 h 385"/>
                <a:gd name="T12" fmla="*/ 244 w 478"/>
                <a:gd name="T13" fmla="*/ 297 h 385"/>
                <a:gd name="T14" fmla="*/ 191 w 478"/>
                <a:gd name="T15" fmla="*/ 290 h 385"/>
                <a:gd name="T16" fmla="*/ 190 w 478"/>
                <a:gd name="T17" fmla="*/ 269 h 385"/>
                <a:gd name="T18" fmla="*/ 164 w 478"/>
                <a:gd name="T19" fmla="*/ 251 h 385"/>
                <a:gd name="T20" fmla="*/ 155 w 478"/>
                <a:gd name="T21" fmla="*/ 236 h 385"/>
                <a:gd name="T22" fmla="*/ 167 w 478"/>
                <a:gd name="T23" fmla="*/ 220 h 385"/>
                <a:gd name="T24" fmla="*/ 167 w 478"/>
                <a:gd name="T25" fmla="*/ 211 h 385"/>
                <a:gd name="T26" fmla="*/ 167 w 478"/>
                <a:gd name="T27" fmla="*/ 197 h 385"/>
                <a:gd name="T28" fmla="*/ 198 w 478"/>
                <a:gd name="T29" fmla="*/ 194 h 385"/>
                <a:gd name="T30" fmla="*/ 200 w 478"/>
                <a:gd name="T31" fmla="*/ 180 h 385"/>
                <a:gd name="T32" fmla="*/ 190 w 478"/>
                <a:gd name="T33" fmla="*/ 166 h 385"/>
                <a:gd name="T34" fmla="*/ 174 w 478"/>
                <a:gd name="T35" fmla="*/ 165 h 385"/>
                <a:gd name="T36" fmla="*/ 164 w 478"/>
                <a:gd name="T37" fmla="*/ 182 h 385"/>
                <a:gd name="T38" fmla="*/ 139 w 478"/>
                <a:gd name="T39" fmla="*/ 177 h 385"/>
                <a:gd name="T40" fmla="*/ 131 w 478"/>
                <a:gd name="T41" fmla="*/ 162 h 385"/>
                <a:gd name="T42" fmla="*/ 114 w 478"/>
                <a:gd name="T43" fmla="*/ 152 h 385"/>
                <a:gd name="T44" fmla="*/ 118 w 478"/>
                <a:gd name="T45" fmla="*/ 114 h 385"/>
                <a:gd name="T46" fmla="*/ 116 w 478"/>
                <a:gd name="T47" fmla="*/ 108 h 385"/>
                <a:gd name="T48" fmla="*/ 98 w 478"/>
                <a:gd name="T49" fmla="*/ 112 h 385"/>
                <a:gd name="T50" fmla="*/ 86 w 478"/>
                <a:gd name="T51" fmla="*/ 100 h 385"/>
                <a:gd name="T52" fmla="*/ 54 w 478"/>
                <a:gd name="T53" fmla="*/ 91 h 385"/>
                <a:gd name="T54" fmla="*/ 38 w 478"/>
                <a:gd name="T55" fmla="*/ 73 h 385"/>
                <a:gd name="T56" fmla="*/ 0 w 478"/>
                <a:gd name="T57" fmla="*/ 58 h 385"/>
                <a:gd name="T58" fmla="*/ 4 w 478"/>
                <a:gd name="T59" fmla="*/ 40 h 385"/>
                <a:gd name="T60" fmla="*/ 19 w 478"/>
                <a:gd name="T61" fmla="*/ 33 h 385"/>
                <a:gd name="T62" fmla="*/ 46 w 478"/>
                <a:gd name="T63" fmla="*/ 58 h 385"/>
                <a:gd name="T64" fmla="*/ 54 w 478"/>
                <a:gd name="T65" fmla="*/ 58 h 385"/>
                <a:gd name="T66" fmla="*/ 81 w 478"/>
                <a:gd name="T67" fmla="*/ 55 h 385"/>
                <a:gd name="T68" fmla="*/ 96 w 478"/>
                <a:gd name="T69" fmla="*/ 42 h 385"/>
                <a:gd name="T70" fmla="*/ 117 w 478"/>
                <a:gd name="T71" fmla="*/ 59 h 385"/>
                <a:gd name="T72" fmla="*/ 126 w 478"/>
                <a:gd name="T73" fmla="*/ 44 h 385"/>
                <a:gd name="T74" fmla="*/ 128 w 478"/>
                <a:gd name="T75" fmla="*/ 35 h 385"/>
                <a:gd name="T76" fmla="*/ 146 w 478"/>
                <a:gd name="T77" fmla="*/ 25 h 385"/>
                <a:gd name="T78" fmla="*/ 149 w 478"/>
                <a:gd name="T79" fmla="*/ 4 h 385"/>
                <a:gd name="T80" fmla="*/ 167 w 478"/>
                <a:gd name="T81" fmla="*/ 0 h 385"/>
                <a:gd name="T82" fmla="*/ 211 w 478"/>
                <a:gd name="T83" fmla="*/ 29 h 385"/>
                <a:gd name="T84" fmla="*/ 242 w 478"/>
                <a:gd name="T85" fmla="*/ 42 h 385"/>
                <a:gd name="T86" fmla="*/ 303 w 478"/>
                <a:gd name="T87" fmla="*/ 143 h 385"/>
                <a:gd name="T88" fmla="*/ 299 w 478"/>
                <a:gd name="T89" fmla="*/ 154 h 385"/>
                <a:gd name="T90" fmla="*/ 339 w 478"/>
                <a:gd name="T91" fmla="*/ 174 h 385"/>
                <a:gd name="T92" fmla="*/ 349 w 478"/>
                <a:gd name="T93" fmla="*/ 191 h 385"/>
                <a:gd name="T94" fmla="*/ 368 w 478"/>
                <a:gd name="T95" fmla="*/ 200 h 385"/>
                <a:gd name="T96" fmla="*/ 377 w 478"/>
                <a:gd name="T97" fmla="*/ 217 h 385"/>
                <a:gd name="T98" fmla="*/ 365 w 478"/>
                <a:gd name="T99" fmla="*/ 222 h 385"/>
                <a:gd name="T100" fmla="*/ 346 w 478"/>
                <a:gd name="T101" fmla="*/ 216 h 385"/>
                <a:gd name="T102" fmla="*/ 317 w 478"/>
                <a:gd name="T103" fmla="*/ 216 h 385"/>
                <a:gd name="T104" fmla="*/ 291 w 478"/>
                <a:gd name="T105" fmla="*/ 207 h 385"/>
                <a:gd name="T106" fmla="*/ 280 w 478"/>
                <a:gd name="T107" fmla="*/ 216 h 385"/>
                <a:gd name="T108" fmla="*/ 304 w 478"/>
                <a:gd name="T109" fmla="*/ 222 h 385"/>
                <a:gd name="T110" fmla="*/ 329 w 478"/>
                <a:gd name="T111" fmla="*/ 234 h 385"/>
                <a:gd name="T112" fmla="*/ 351 w 478"/>
                <a:gd name="T113" fmla="*/ 244 h 385"/>
                <a:gd name="T114" fmla="*/ 351 w 478"/>
                <a:gd name="T115" fmla="*/ 244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2" name="Freeform 241"/>
            <p:cNvSpPr>
              <a:spLocks/>
            </p:cNvSpPr>
            <p:nvPr/>
          </p:nvSpPr>
          <p:spPr bwMode="auto">
            <a:xfrm>
              <a:off x="6500656" y="4511847"/>
              <a:ext cx="841326" cy="542770"/>
            </a:xfrm>
            <a:custGeom>
              <a:avLst/>
              <a:gdLst>
                <a:gd name="T0" fmla="*/ 71 w 654"/>
                <a:gd name="T1" fmla="*/ 306 h 411"/>
                <a:gd name="T2" fmla="*/ 131 w 654"/>
                <a:gd name="T3" fmla="*/ 291 h 411"/>
                <a:gd name="T4" fmla="*/ 135 w 654"/>
                <a:gd name="T5" fmla="*/ 259 h 411"/>
                <a:gd name="T6" fmla="*/ 223 w 654"/>
                <a:gd name="T7" fmla="*/ 256 h 411"/>
                <a:gd name="T8" fmla="*/ 265 w 654"/>
                <a:gd name="T9" fmla="*/ 285 h 411"/>
                <a:gd name="T10" fmla="*/ 300 w 654"/>
                <a:gd name="T11" fmla="*/ 265 h 411"/>
                <a:gd name="T12" fmla="*/ 316 w 654"/>
                <a:gd name="T13" fmla="*/ 285 h 411"/>
                <a:gd name="T14" fmla="*/ 342 w 654"/>
                <a:gd name="T15" fmla="*/ 254 h 411"/>
                <a:gd name="T16" fmla="*/ 350 w 654"/>
                <a:gd name="T17" fmla="*/ 291 h 411"/>
                <a:gd name="T18" fmla="*/ 373 w 654"/>
                <a:gd name="T19" fmla="*/ 306 h 411"/>
                <a:gd name="T20" fmla="*/ 417 w 654"/>
                <a:gd name="T21" fmla="*/ 279 h 411"/>
                <a:gd name="T22" fmla="*/ 487 w 654"/>
                <a:gd name="T23" fmla="*/ 234 h 411"/>
                <a:gd name="T24" fmla="*/ 482 w 654"/>
                <a:gd name="T25" fmla="*/ 162 h 411"/>
                <a:gd name="T26" fmla="*/ 489 w 654"/>
                <a:gd name="T27" fmla="*/ 136 h 411"/>
                <a:gd name="T28" fmla="*/ 442 w 654"/>
                <a:gd name="T29" fmla="*/ 112 h 411"/>
                <a:gd name="T30" fmla="*/ 410 w 654"/>
                <a:gd name="T31" fmla="*/ 112 h 411"/>
                <a:gd name="T32" fmla="*/ 362 w 654"/>
                <a:gd name="T33" fmla="*/ 94 h 411"/>
                <a:gd name="T34" fmla="*/ 336 w 654"/>
                <a:gd name="T35" fmla="*/ 64 h 411"/>
                <a:gd name="T36" fmla="*/ 309 w 654"/>
                <a:gd name="T37" fmla="*/ 62 h 411"/>
                <a:gd name="T38" fmla="*/ 252 w 654"/>
                <a:gd name="T39" fmla="*/ 62 h 411"/>
                <a:gd name="T40" fmla="*/ 148 w 654"/>
                <a:gd name="T41" fmla="*/ 0 h 411"/>
                <a:gd name="T42" fmla="*/ 126 w 654"/>
                <a:gd name="T43" fmla="*/ 7 h 411"/>
                <a:gd name="T44" fmla="*/ 61 w 654"/>
                <a:gd name="T45" fmla="*/ 7 h 411"/>
                <a:gd name="T46" fmla="*/ 71 w 654"/>
                <a:gd name="T47" fmla="*/ 31 h 411"/>
                <a:gd name="T48" fmla="*/ 99 w 654"/>
                <a:gd name="T49" fmla="*/ 39 h 411"/>
                <a:gd name="T50" fmla="*/ 68 w 654"/>
                <a:gd name="T51" fmla="*/ 62 h 411"/>
                <a:gd name="T52" fmla="*/ 68 w 654"/>
                <a:gd name="T53" fmla="*/ 91 h 411"/>
                <a:gd name="T54" fmla="*/ 86 w 654"/>
                <a:gd name="T55" fmla="*/ 119 h 411"/>
                <a:gd name="T56" fmla="*/ 109 w 654"/>
                <a:gd name="T57" fmla="*/ 181 h 411"/>
                <a:gd name="T58" fmla="*/ 93 w 654"/>
                <a:gd name="T59" fmla="*/ 192 h 411"/>
                <a:gd name="T60" fmla="*/ 13 w 654"/>
                <a:gd name="T61" fmla="*/ 224 h 411"/>
                <a:gd name="T62" fmla="*/ 11 w 654"/>
                <a:gd name="T63" fmla="*/ 252 h 411"/>
                <a:gd name="T64" fmla="*/ 26 w 654"/>
                <a:gd name="T65" fmla="*/ 286 h 411"/>
                <a:gd name="T66" fmla="*/ 60 w 654"/>
                <a:gd name="T67" fmla="*/ 330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3" name="Freeform 242"/>
            <p:cNvSpPr>
              <a:spLocks/>
            </p:cNvSpPr>
            <p:nvPr/>
          </p:nvSpPr>
          <p:spPr bwMode="auto">
            <a:xfrm>
              <a:off x="5329171" y="4430946"/>
              <a:ext cx="1349597" cy="1054652"/>
            </a:xfrm>
            <a:custGeom>
              <a:avLst/>
              <a:gdLst>
                <a:gd name="T0" fmla="*/ 322 w 1051"/>
                <a:gd name="T1" fmla="*/ 54 h 799"/>
                <a:gd name="T2" fmla="*/ 309 w 1051"/>
                <a:gd name="T3" fmla="*/ 20 h 799"/>
                <a:gd name="T4" fmla="*/ 361 w 1051"/>
                <a:gd name="T5" fmla="*/ 0 h 799"/>
                <a:gd name="T6" fmla="*/ 371 w 1051"/>
                <a:gd name="T7" fmla="*/ 37 h 799"/>
                <a:gd name="T8" fmla="*/ 419 w 1051"/>
                <a:gd name="T9" fmla="*/ 80 h 799"/>
                <a:gd name="T10" fmla="*/ 444 w 1051"/>
                <a:gd name="T11" fmla="*/ 80 h 799"/>
                <a:gd name="T12" fmla="*/ 465 w 1051"/>
                <a:gd name="T13" fmla="*/ 120 h 799"/>
                <a:gd name="T14" fmla="*/ 517 w 1051"/>
                <a:gd name="T15" fmla="*/ 114 h 799"/>
                <a:gd name="T16" fmla="*/ 541 w 1051"/>
                <a:gd name="T17" fmla="*/ 95 h 799"/>
                <a:gd name="T18" fmla="*/ 557 w 1051"/>
                <a:gd name="T19" fmla="*/ 114 h 799"/>
                <a:gd name="T20" fmla="*/ 614 w 1051"/>
                <a:gd name="T21" fmla="*/ 107 h 799"/>
                <a:gd name="T22" fmla="*/ 623 w 1051"/>
                <a:gd name="T23" fmla="*/ 124 h 799"/>
                <a:gd name="T24" fmla="*/ 683 w 1051"/>
                <a:gd name="T25" fmla="*/ 148 h 799"/>
                <a:gd name="T26" fmla="*/ 753 w 1051"/>
                <a:gd name="T27" fmla="*/ 157 h 799"/>
                <a:gd name="T28" fmla="*/ 787 w 1051"/>
                <a:gd name="T29" fmla="*/ 167 h 799"/>
                <a:gd name="T30" fmla="*/ 818 w 1051"/>
                <a:gd name="T31" fmla="*/ 188 h 799"/>
                <a:gd name="T32" fmla="*/ 820 w 1051"/>
                <a:gd name="T33" fmla="*/ 245 h 799"/>
                <a:gd name="T34" fmla="*/ 780 w 1051"/>
                <a:gd name="T35" fmla="*/ 264 h 799"/>
                <a:gd name="T36" fmla="*/ 717 w 1051"/>
                <a:gd name="T37" fmla="*/ 286 h 799"/>
                <a:gd name="T38" fmla="*/ 729 w 1051"/>
                <a:gd name="T39" fmla="*/ 332 h 799"/>
                <a:gd name="T40" fmla="*/ 777 w 1051"/>
                <a:gd name="T41" fmla="*/ 379 h 799"/>
                <a:gd name="T42" fmla="*/ 756 w 1051"/>
                <a:gd name="T43" fmla="*/ 456 h 799"/>
                <a:gd name="T44" fmla="*/ 717 w 1051"/>
                <a:gd name="T45" fmla="*/ 407 h 799"/>
                <a:gd name="T46" fmla="*/ 701 w 1051"/>
                <a:gd name="T47" fmla="*/ 389 h 799"/>
                <a:gd name="T48" fmla="*/ 660 w 1051"/>
                <a:gd name="T49" fmla="*/ 380 h 799"/>
                <a:gd name="T50" fmla="*/ 626 w 1051"/>
                <a:gd name="T51" fmla="*/ 413 h 799"/>
                <a:gd name="T52" fmla="*/ 599 w 1051"/>
                <a:gd name="T53" fmla="*/ 433 h 799"/>
                <a:gd name="T54" fmla="*/ 560 w 1051"/>
                <a:gd name="T55" fmla="*/ 424 h 799"/>
                <a:gd name="T56" fmla="*/ 541 w 1051"/>
                <a:gd name="T57" fmla="*/ 458 h 799"/>
                <a:gd name="T58" fmla="*/ 587 w 1051"/>
                <a:gd name="T59" fmla="*/ 494 h 799"/>
                <a:gd name="T60" fmla="*/ 518 w 1051"/>
                <a:gd name="T61" fmla="*/ 504 h 799"/>
                <a:gd name="T62" fmla="*/ 497 w 1051"/>
                <a:gd name="T63" fmla="*/ 481 h 799"/>
                <a:gd name="T64" fmla="*/ 455 w 1051"/>
                <a:gd name="T65" fmla="*/ 487 h 799"/>
                <a:gd name="T66" fmla="*/ 444 w 1051"/>
                <a:gd name="T67" fmla="*/ 454 h 799"/>
                <a:gd name="T68" fmla="*/ 420 w 1051"/>
                <a:gd name="T69" fmla="*/ 436 h 799"/>
                <a:gd name="T70" fmla="*/ 417 w 1051"/>
                <a:gd name="T71" fmla="*/ 461 h 799"/>
                <a:gd name="T72" fmla="*/ 393 w 1051"/>
                <a:gd name="T73" fmla="*/ 483 h 799"/>
                <a:gd name="T74" fmla="*/ 355 w 1051"/>
                <a:gd name="T75" fmla="*/ 549 h 799"/>
                <a:gd name="T76" fmla="*/ 341 w 1051"/>
                <a:gd name="T77" fmla="*/ 628 h 799"/>
                <a:gd name="T78" fmla="*/ 289 w 1051"/>
                <a:gd name="T79" fmla="*/ 643 h 799"/>
                <a:gd name="T80" fmla="*/ 214 w 1051"/>
                <a:gd name="T81" fmla="*/ 514 h 799"/>
                <a:gd name="T82" fmla="*/ 170 w 1051"/>
                <a:gd name="T83" fmla="*/ 491 h 799"/>
                <a:gd name="T84" fmla="*/ 172 w 1051"/>
                <a:gd name="T85" fmla="*/ 458 h 799"/>
                <a:gd name="T86" fmla="*/ 135 w 1051"/>
                <a:gd name="T87" fmla="*/ 461 h 799"/>
                <a:gd name="T88" fmla="*/ 99 w 1051"/>
                <a:gd name="T89" fmla="*/ 400 h 799"/>
                <a:gd name="T90" fmla="*/ 93 w 1051"/>
                <a:gd name="T91" fmla="*/ 282 h 799"/>
                <a:gd name="T92" fmla="*/ 88 w 1051"/>
                <a:gd name="T93" fmla="*/ 219 h 799"/>
                <a:gd name="T94" fmla="*/ 0 w 1051"/>
                <a:gd name="T95" fmla="*/ 106 h 799"/>
                <a:gd name="T96" fmla="*/ 12 w 1051"/>
                <a:gd name="T97" fmla="*/ 75 h 799"/>
                <a:gd name="T98" fmla="*/ 129 w 1051"/>
                <a:gd name="T99" fmla="*/ 80 h 799"/>
                <a:gd name="T100" fmla="*/ 167 w 1051"/>
                <a:gd name="T101" fmla="*/ 88 h 799"/>
                <a:gd name="T102" fmla="*/ 229 w 1051"/>
                <a:gd name="T103" fmla="*/ 118 h 799"/>
                <a:gd name="T104" fmla="*/ 236 w 1051"/>
                <a:gd name="T105" fmla="*/ 83 h 799"/>
                <a:gd name="T106" fmla="*/ 274 w 1051"/>
                <a:gd name="T107" fmla="*/ 90 h 799"/>
                <a:gd name="T108" fmla="*/ 311 w 1051"/>
                <a:gd name="T109" fmla="*/ 82 h 799"/>
                <a:gd name="T110" fmla="*/ 311 w 1051"/>
                <a:gd name="T111" fmla="*/ 80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4" name="Freeform 243"/>
            <p:cNvSpPr>
              <a:spLocks/>
            </p:cNvSpPr>
            <p:nvPr/>
          </p:nvSpPr>
          <p:spPr bwMode="auto">
            <a:xfrm>
              <a:off x="3365593" y="4030855"/>
              <a:ext cx="2122864" cy="1191448"/>
            </a:xfrm>
            <a:custGeom>
              <a:avLst/>
              <a:gdLst>
                <a:gd name="T0" fmla="*/ 792 w 1652"/>
                <a:gd name="T1" fmla="*/ 693 h 902"/>
                <a:gd name="T2" fmla="*/ 812 w 1652"/>
                <a:gd name="T3" fmla="*/ 717 h 902"/>
                <a:gd name="T4" fmla="*/ 878 w 1652"/>
                <a:gd name="T5" fmla="*/ 693 h 902"/>
                <a:gd name="T6" fmla="*/ 919 w 1652"/>
                <a:gd name="T7" fmla="*/ 662 h 902"/>
                <a:gd name="T8" fmla="*/ 969 w 1652"/>
                <a:gd name="T9" fmla="*/ 643 h 902"/>
                <a:gd name="T10" fmla="*/ 1021 w 1652"/>
                <a:gd name="T11" fmla="*/ 624 h 902"/>
                <a:gd name="T12" fmla="*/ 1106 w 1652"/>
                <a:gd name="T13" fmla="*/ 610 h 902"/>
                <a:gd name="T14" fmla="*/ 1107 w 1652"/>
                <a:gd name="T15" fmla="*/ 643 h 902"/>
                <a:gd name="T16" fmla="*/ 1133 w 1652"/>
                <a:gd name="T17" fmla="*/ 647 h 902"/>
                <a:gd name="T18" fmla="*/ 1116 w 1652"/>
                <a:gd name="T19" fmla="*/ 688 h 902"/>
                <a:gd name="T20" fmla="*/ 1133 w 1652"/>
                <a:gd name="T21" fmla="*/ 693 h 902"/>
                <a:gd name="T22" fmla="*/ 1205 w 1652"/>
                <a:gd name="T23" fmla="*/ 688 h 902"/>
                <a:gd name="T24" fmla="*/ 1249 w 1652"/>
                <a:gd name="T25" fmla="*/ 703 h 902"/>
                <a:gd name="T26" fmla="*/ 1267 w 1652"/>
                <a:gd name="T27" fmla="*/ 711 h 902"/>
                <a:gd name="T28" fmla="*/ 1271 w 1652"/>
                <a:gd name="T29" fmla="*/ 662 h 902"/>
                <a:gd name="T30" fmla="*/ 1300 w 1652"/>
                <a:gd name="T31" fmla="*/ 630 h 902"/>
                <a:gd name="T32" fmla="*/ 1277 w 1652"/>
                <a:gd name="T33" fmla="*/ 475 h 902"/>
                <a:gd name="T34" fmla="*/ 1252 w 1652"/>
                <a:gd name="T35" fmla="*/ 390 h 902"/>
                <a:gd name="T36" fmla="*/ 1190 w 1652"/>
                <a:gd name="T37" fmla="*/ 359 h 902"/>
                <a:gd name="T38" fmla="*/ 1151 w 1652"/>
                <a:gd name="T39" fmla="*/ 437 h 902"/>
                <a:gd name="T40" fmla="*/ 1076 w 1652"/>
                <a:gd name="T41" fmla="*/ 396 h 902"/>
                <a:gd name="T42" fmla="*/ 938 w 1652"/>
                <a:gd name="T43" fmla="*/ 345 h 902"/>
                <a:gd name="T44" fmla="*/ 881 w 1652"/>
                <a:gd name="T45" fmla="*/ 336 h 902"/>
                <a:gd name="T46" fmla="*/ 770 w 1652"/>
                <a:gd name="T47" fmla="*/ 288 h 902"/>
                <a:gd name="T48" fmla="*/ 717 w 1652"/>
                <a:gd name="T49" fmla="*/ 156 h 902"/>
                <a:gd name="T50" fmla="*/ 738 w 1652"/>
                <a:gd name="T51" fmla="*/ 114 h 902"/>
                <a:gd name="T52" fmla="*/ 737 w 1652"/>
                <a:gd name="T53" fmla="*/ 57 h 902"/>
                <a:gd name="T54" fmla="*/ 745 w 1652"/>
                <a:gd name="T55" fmla="*/ 28 h 902"/>
                <a:gd name="T56" fmla="*/ 648 w 1652"/>
                <a:gd name="T57" fmla="*/ 0 h 902"/>
                <a:gd name="T58" fmla="*/ 578 w 1652"/>
                <a:gd name="T59" fmla="*/ 9 h 902"/>
                <a:gd name="T60" fmla="*/ 489 w 1652"/>
                <a:gd name="T61" fmla="*/ 39 h 902"/>
                <a:gd name="T62" fmla="*/ 403 w 1652"/>
                <a:gd name="T63" fmla="*/ 50 h 902"/>
                <a:gd name="T64" fmla="*/ 344 w 1652"/>
                <a:gd name="T65" fmla="*/ 17 h 902"/>
                <a:gd name="T66" fmla="*/ 249 w 1652"/>
                <a:gd name="T67" fmla="*/ 35 h 902"/>
                <a:gd name="T68" fmla="*/ 211 w 1652"/>
                <a:gd name="T69" fmla="*/ 13 h 902"/>
                <a:gd name="T70" fmla="*/ 139 w 1652"/>
                <a:gd name="T71" fmla="*/ 22 h 902"/>
                <a:gd name="T72" fmla="*/ 105 w 1652"/>
                <a:gd name="T73" fmla="*/ 69 h 902"/>
                <a:gd name="T74" fmla="*/ 86 w 1652"/>
                <a:gd name="T75" fmla="*/ 94 h 902"/>
                <a:gd name="T76" fmla="*/ 61 w 1652"/>
                <a:gd name="T77" fmla="*/ 107 h 902"/>
                <a:gd name="T78" fmla="*/ 49 w 1652"/>
                <a:gd name="T79" fmla="*/ 126 h 902"/>
                <a:gd name="T80" fmla="*/ 70 w 1652"/>
                <a:gd name="T81" fmla="*/ 167 h 902"/>
                <a:gd name="T82" fmla="*/ 66 w 1652"/>
                <a:gd name="T83" fmla="*/ 209 h 902"/>
                <a:gd name="T84" fmla="*/ 19 w 1652"/>
                <a:gd name="T85" fmla="*/ 196 h 902"/>
                <a:gd name="T86" fmla="*/ 0 w 1652"/>
                <a:gd name="T87" fmla="*/ 211 h 902"/>
                <a:gd name="T88" fmla="*/ 10 w 1652"/>
                <a:gd name="T89" fmla="*/ 251 h 902"/>
                <a:gd name="T90" fmla="*/ 7 w 1652"/>
                <a:gd name="T91" fmla="*/ 287 h 902"/>
                <a:gd name="T92" fmla="*/ 27 w 1652"/>
                <a:gd name="T93" fmla="*/ 301 h 902"/>
                <a:gd name="T94" fmla="*/ 86 w 1652"/>
                <a:gd name="T95" fmla="*/ 357 h 902"/>
                <a:gd name="T96" fmla="*/ 121 w 1652"/>
                <a:gd name="T97" fmla="*/ 409 h 902"/>
                <a:gd name="T98" fmla="*/ 143 w 1652"/>
                <a:gd name="T99" fmla="*/ 427 h 902"/>
                <a:gd name="T100" fmla="*/ 183 w 1652"/>
                <a:gd name="T101" fmla="*/ 423 h 902"/>
                <a:gd name="T102" fmla="*/ 275 w 1652"/>
                <a:gd name="T103" fmla="*/ 528 h 902"/>
                <a:gd name="T104" fmla="*/ 303 w 1652"/>
                <a:gd name="T105" fmla="*/ 518 h 902"/>
                <a:gd name="T106" fmla="*/ 311 w 1652"/>
                <a:gd name="T107" fmla="*/ 559 h 902"/>
                <a:gd name="T108" fmla="*/ 368 w 1652"/>
                <a:gd name="T109" fmla="*/ 583 h 902"/>
                <a:gd name="T110" fmla="*/ 416 w 1652"/>
                <a:gd name="T111" fmla="*/ 633 h 902"/>
                <a:gd name="T112" fmla="*/ 423 w 1652"/>
                <a:gd name="T113" fmla="*/ 655 h 902"/>
                <a:gd name="T114" fmla="*/ 478 w 1652"/>
                <a:gd name="T115" fmla="*/ 652 h 902"/>
                <a:gd name="T116" fmla="*/ 567 w 1652"/>
                <a:gd name="T117" fmla="*/ 673 h 902"/>
                <a:gd name="T118" fmla="*/ 608 w 1652"/>
                <a:gd name="T119" fmla="*/ 685 h 902"/>
                <a:gd name="T120" fmla="*/ 611 w 1652"/>
                <a:gd name="T121" fmla="*/ 726 h 902"/>
                <a:gd name="T122" fmla="*/ 688 w 1652"/>
                <a:gd name="T123" fmla="*/ 664 h 902"/>
                <a:gd name="T124" fmla="*/ 750 w 1652"/>
                <a:gd name="T125" fmla="*/ 68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5" name="Freeform 244"/>
            <p:cNvSpPr>
              <a:spLocks/>
            </p:cNvSpPr>
            <p:nvPr/>
          </p:nvSpPr>
          <p:spPr bwMode="auto">
            <a:xfrm>
              <a:off x="4535631" y="3730786"/>
              <a:ext cx="1371318" cy="1016408"/>
            </a:xfrm>
            <a:custGeom>
              <a:avLst/>
              <a:gdLst>
                <a:gd name="T0" fmla="*/ 67 w 1067"/>
                <a:gd name="T1" fmla="*/ 231 h 770"/>
                <a:gd name="T2" fmla="*/ 108 w 1067"/>
                <a:gd name="T3" fmla="*/ 206 h 770"/>
                <a:gd name="T4" fmla="*/ 91 w 1067"/>
                <a:gd name="T5" fmla="*/ 192 h 770"/>
                <a:gd name="T6" fmla="*/ 116 w 1067"/>
                <a:gd name="T7" fmla="*/ 169 h 770"/>
                <a:gd name="T8" fmla="*/ 84 w 1067"/>
                <a:gd name="T9" fmla="*/ 101 h 770"/>
                <a:gd name="T10" fmla="*/ 105 w 1067"/>
                <a:gd name="T11" fmla="*/ 40 h 770"/>
                <a:gd name="T12" fmla="*/ 273 w 1067"/>
                <a:gd name="T13" fmla="*/ 0 h 770"/>
                <a:gd name="T14" fmla="*/ 376 w 1067"/>
                <a:gd name="T15" fmla="*/ 22 h 770"/>
                <a:gd name="T16" fmla="*/ 437 w 1067"/>
                <a:gd name="T17" fmla="*/ 58 h 770"/>
                <a:gd name="T18" fmla="*/ 493 w 1067"/>
                <a:gd name="T19" fmla="*/ 35 h 770"/>
                <a:gd name="T20" fmla="*/ 566 w 1067"/>
                <a:gd name="T21" fmla="*/ 27 h 770"/>
                <a:gd name="T22" fmla="*/ 660 w 1067"/>
                <a:gd name="T23" fmla="*/ 52 h 770"/>
                <a:gd name="T24" fmla="*/ 718 w 1067"/>
                <a:gd name="T25" fmla="*/ 122 h 770"/>
                <a:gd name="T26" fmla="*/ 772 w 1067"/>
                <a:gd name="T27" fmla="*/ 142 h 770"/>
                <a:gd name="T28" fmla="*/ 824 w 1067"/>
                <a:gd name="T29" fmla="*/ 238 h 770"/>
                <a:gd name="T30" fmla="*/ 834 w 1067"/>
                <a:gd name="T31" fmla="*/ 304 h 770"/>
                <a:gd name="T32" fmla="*/ 806 w 1067"/>
                <a:gd name="T33" fmla="*/ 351 h 770"/>
                <a:gd name="T34" fmla="*/ 775 w 1067"/>
                <a:gd name="T35" fmla="*/ 381 h 770"/>
                <a:gd name="T36" fmla="*/ 760 w 1067"/>
                <a:gd name="T37" fmla="*/ 424 h 770"/>
                <a:gd name="T38" fmla="*/ 725 w 1067"/>
                <a:gd name="T39" fmla="*/ 403 h 770"/>
                <a:gd name="T40" fmla="*/ 727 w 1067"/>
                <a:gd name="T41" fmla="*/ 436 h 770"/>
                <a:gd name="T42" fmla="*/ 781 w 1067"/>
                <a:gd name="T43" fmla="*/ 467 h 770"/>
                <a:gd name="T44" fmla="*/ 809 w 1067"/>
                <a:gd name="T45" fmla="*/ 481 h 770"/>
                <a:gd name="T46" fmla="*/ 798 w 1067"/>
                <a:gd name="T47" fmla="*/ 507 h 770"/>
                <a:gd name="T48" fmla="*/ 760 w 1067"/>
                <a:gd name="T49" fmla="*/ 516 h 770"/>
                <a:gd name="T50" fmla="*/ 722 w 1067"/>
                <a:gd name="T51" fmla="*/ 510 h 770"/>
                <a:gd name="T52" fmla="*/ 715 w 1067"/>
                <a:gd name="T53" fmla="*/ 545 h 770"/>
                <a:gd name="T54" fmla="*/ 653 w 1067"/>
                <a:gd name="T55" fmla="*/ 514 h 770"/>
                <a:gd name="T56" fmla="*/ 615 w 1067"/>
                <a:gd name="T57" fmla="*/ 506 h 770"/>
                <a:gd name="T58" fmla="*/ 498 w 1067"/>
                <a:gd name="T59" fmla="*/ 502 h 770"/>
                <a:gd name="T60" fmla="*/ 485 w 1067"/>
                <a:gd name="T61" fmla="*/ 531 h 770"/>
                <a:gd name="T62" fmla="*/ 474 w 1067"/>
                <a:gd name="T63" fmla="*/ 564 h 770"/>
                <a:gd name="T64" fmla="*/ 363 w 1067"/>
                <a:gd name="T65" fmla="*/ 605 h 770"/>
                <a:gd name="T66" fmla="*/ 314 w 1067"/>
                <a:gd name="T67" fmla="*/ 543 h 770"/>
                <a:gd name="T68" fmla="*/ 178 w 1067"/>
                <a:gd name="T69" fmla="*/ 520 h 770"/>
                <a:gd name="T70" fmla="*/ 128 w 1067"/>
                <a:gd name="T71" fmla="*/ 488 h 770"/>
                <a:gd name="T72" fmla="*/ 2 w 1067"/>
                <a:gd name="T73" fmla="*/ 366 h 770"/>
                <a:gd name="T74" fmla="*/ 20 w 1067"/>
                <a:gd name="T75" fmla="*/ 328 h 770"/>
                <a:gd name="T76" fmla="*/ 36 w 1067"/>
                <a:gd name="T77" fmla="*/ 258 h 770"/>
                <a:gd name="T78" fmla="*/ 41 w 1067"/>
                <a:gd name="T79" fmla="*/ 219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6" name="Freeform 245"/>
            <p:cNvSpPr>
              <a:spLocks/>
            </p:cNvSpPr>
            <p:nvPr/>
          </p:nvSpPr>
          <p:spPr bwMode="auto">
            <a:xfrm>
              <a:off x="5009149" y="3321870"/>
              <a:ext cx="1484267" cy="1313535"/>
            </a:xfrm>
            <a:custGeom>
              <a:avLst/>
              <a:gdLst>
                <a:gd name="T0" fmla="*/ 4 w 1155"/>
                <a:gd name="T1" fmla="*/ 128 h 994"/>
                <a:gd name="T2" fmla="*/ 139 w 1155"/>
                <a:gd name="T3" fmla="*/ 51 h 994"/>
                <a:gd name="T4" fmla="*/ 177 w 1155"/>
                <a:gd name="T5" fmla="*/ 0 h 994"/>
                <a:gd name="T6" fmla="*/ 229 w 1155"/>
                <a:gd name="T7" fmla="*/ 28 h 994"/>
                <a:gd name="T8" fmla="*/ 269 w 1155"/>
                <a:gd name="T9" fmla="*/ 163 h 994"/>
                <a:gd name="T10" fmla="*/ 379 w 1155"/>
                <a:gd name="T11" fmla="*/ 152 h 994"/>
                <a:gd name="T12" fmla="*/ 396 w 1155"/>
                <a:gd name="T13" fmla="*/ 188 h 994"/>
                <a:gd name="T14" fmla="*/ 405 w 1155"/>
                <a:gd name="T15" fmla="*/ 261 h 994"/>
                <a:gd name="T16" fmla="*/ 422 w 1155"/>
                <a:gd name="T17" fmla="*/ 280 h 994"/>
                <a:gd name="T18" fmla="*/ 531 w 1155"/>
                <a:gd name="T19" fmla="*/ 302 h 994"/>
                <a:gd name="T20" fmla="*/ 624 w 1155"/>
                <a:gd name="T21" fmla="*/ 297 h 994"/>
                <a:gd name="T22" fmla="*/ 595 w 1155"/>
                <a:gd name="T23" fmla="*/ 350 h 994"/>
                <a:gd name="T24" fmla="*/ 627 w 1155"/>
                <a:gd name="T25" fmla="*/ 421 h 994"/>
                <a:gd name="T26" fmla="*/ 701 w 1155"/>
                <a:gd name="T27" fmla="*/ 521 h 994"/>
                <a:gd name="T28" fmla="*/ 729 w 1155"/>
                <a:gd name="T29" fmla="*/ 574 h 994"/>
                <a:gd name="T30" fmla="*/ 767 w 1155"/>
                <a:gd name="T31" fmla="*/ 557 h 994"/>
                <a:gd name="T32" fmla="*/ 780 w 1155"/>
                <a:gd name="T33" fmla="*/ 510 h 994"/>
                <a:gd name="T34" fmla="*/ 785 w 1155"/>
                <a:gd name="T35" fmla="*/ 433 h 994"/>
                <a:gd name="T36" fmla="*/ 819 w 1155"/>
                <a:gd name="T37" fmla="*/ 449 h 994"/>
                <a:gd name="T38" fmla="*/ 909 w 1155"/>
                <a:gd name="T39" fmla="*/ 516 h 994"/>
                <a:gd name="T40" fmla="*/ 897 w 1155"/>
                <a:gd name="T41" fmla="*/ 578 h 994"/>
                <a:gd name="T42" fmla="*/ 850 w 1155"/>
                <a:gd name="T43" fmla="*/ 594 h 994"/>
                <a:gd name="T44" fmla="*/ 800 w 1155"/>
                <a:gd name="T45" fmla="*/ 601 h 994"/>
                <a:gd name="T46" fmla="*/ 778 w 1155"/>
                <a:gd name="T47" fmla="*/ 619 h 994"/>
                <a:gd name="T48" fmla="*/ 785 w 1155"/>
                <a:gd name="T49" fmla="*/ 663 h 994"/>
                <a:gd name="T50" fmla="*/ 774 w 1155"/>
                <a:gd name="T51" fmla="*/ 719 h 994"/>
                <a:gd name="T52" fmla="*/ 746 w 1155"/>
                <a:gd name="T53" fmla="*/ 747 h 994"/>
                <a:gd name="T54" fmla="*/ 714 w 1155"/>
                <a:gd name="T55" fmla="*/ 791 h 994"/>
                <a:gd name="T56" fmla="*/ 644 w 1155"/>
                <a:gd name="T57" fmla="*/ 784 h 994"/>
                <a:gd name="T58" fmla="*/ 616 w 1155"/>
                <a:gd name="T59" fmla="*/ 756 h 994"/>
                <a:gd name="T60" fmla="*/ 565 w 1155"/>
                <a:gd name="T61" fmla="*/ 693 h 994"/>
                <a:gd name="T62" fmla="*/ 505 w 1155"/>
                <a:gd name="T63" fmla="*/ 695 h 994"/>
                <a:gd name="T64" fmla="*/ 465 w 1155"/>
                <a:gd name="T65" fmla="*/ 690 h 994"/>
                <a:gd name="T66" fmla="*/ 436 w 1155"/>
                <a:gd name="T67" fmla="*/ 653 h 994"/>
                <a:gd name="T68" fmla="*/ 486 w 1155"/>
                <a:gd name="T69" fmla="*/ 662 h 994"/>
                <a:gd name="T70" fmla="*/ 516 w 1155"/>
                <a:gd name="T71" fmla="*/ 601 h 994"/>
                <a:gd name="T72" fmla="*/ 549 w 1155"/>
                <a:gd name="T73" fmla="*/ 510 h 994"/>
                <a:gd name="T74" fmla="*/ 483 w 1155"/>
                <a:gd name="T75" fmla="*/ 391 h 994"/>
                <a:gd name="T76" fmla="*/ 388 w 1155"/>
                <a:gd name="T77" fmla="*/ 345 h 994"/>
                <a:gd name="T78" fmla="*/ 277 w 1155"/>
                <a:gd name="T79" fmla="*/ 276 h 994"/>
                <a:gd name="T80" fmla="*/ 168 w 1155"/>
                <a:gd name="T81" fmla="*/ 305 h 994"/>
                <a:gd name="T82" fmla="*/ 87 w 1155"/>
                <a:gd name="T83" fmla="*/ 272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7" name="Freeform 246"/>
            <p:cNvSpPr>
              <a:spLocks/>
            </p:cNvSpPr>
            <p:nvPr/>
          </p:nvSpPr>
          <p:spPr bwMode="auto">
            <a:xfrm>
              <a:off x="3106390" y="2389304"/>
              <a:ext cx="2192372" cy="1723922"/>
            </a:xfrm>
            <a:custGeom>
              <a:avLst/>
              <a:gdLst>
                <a:gd name="T0" fmla="*/ 922 w 1707"/>
                <a:gd name="T1" fmla="*/ 35 h 1305"/>
                <a:gd name="T2" fmla="*/ 963 w 1707"/>
                <a:gd name="T3" fmla="*/ 89 h 1305"/>
                <a:gd name="T4" fmla="*/ 1021 w 1707"/>
                <a:gd name="T5" fmla="*/ 128 h 1305"/>
                <a:gd name="T6" fmla="*/ 1071 w 1707"/>
                <a:gd name="T7" fmla="*/ 229 h 1305"/>
                <a:gd name="T8" fmla="*/ 1044 w 1707"/>
                <a:gd name="T9" fmla="*/ 309 h 1305"/>
                <a:gd name="T10" fmla="*/ 1188 w 1707"/>
                <a:gd name="T11" fmla="*/ 376 h 1305"/>
                <a:gd name="T12" fmla="*/ 1290 w 1707"/>
                <a:gd name="T13" fmla="*/ 454 h 1305"/>
                <a:gd name="T14" fmla="*/ 1342 w 1707"/>
                <a:gd name="T15" fmla="*/ 569 h 1305"/>
                <a:gd name="T16" fmla="*/ 1304 w 1707"/>
                <a:gd name="T17" fmla="*/ 621 h 1305"/>
                <a:gd name="T18" fmla="*/ 1169 w 1707"/>
                <a:gd name="T19" fmla="*/ 698 h 1305"/>
                <a:gd name="T20" fmla="*/ 1149 w 1707"/>
                <a:gd name="T21" fmla="*/ 818 h 1305"/>
                <a:gd name="T22" fmla="*/ 957 w 1707"/>
                <a:gd name="T23" fmla="*/ 877 h 1305"/>
                <a:gd name="T24" fmla="*/ 992 w 1707"/>
                <a:gd name="T25" fmla="*/ 987 h 1305"/>
                <a:gd name="T26" fmla="*/ 970 w 1707"/>
                <a:gd name="T27" fmla="*/ 1025 h 1305"/>
                <a:gd name="T28" fmla="*/ 943 w 1707"/>
                <a:gd name="T29" fmla="*/ 1049 h 1305"/>
                <a:gd name="T30" fmla="*/ 867 w 1707"/>
                <a:gd name="T31" fmla="*/ 1030 h 1305"/>
                <a:gd name="T32" fmla="*/ 735 w 1707"/>
                <a:gd name="T33" fmla="*/ 1010 h 1305"/>
                <a:gd name="T34" fmla="*/ 604 w 1707"/>
                <a:gd name="T35" fmla="*/ 1035 h 1305"/>
                <a:gd name="T36" fmla="*/ 503 w 1707"/>
                <a:gd name="T37" fmla="*/ 1018 h 1305"/>
                <a:gd name="T38" fmla="*/ 387 w 1707"/>
                <a:gd name="T39" fmla="*/ 1028 h 1305"/>
                <a:gd name="T40" fmla="*/ 322 w 1707"/>
                <a:gd name="T41" fmla="*/ 995 h 1305"/>
                <a:gd name="T42" fmla="*/ 253 w 1707"/>
                <a:gd name="T43" fmla="*/ 946 h 1305"/>
                <a:gd name="T44" fmla="*/ 103 w 1707"/>
                <a:gd name="T45" fmla="*/ 918 h 1305"/>
                <a:gd name="T46" fmla="*/ 82 w 1707"/>
                <a:gd name="T47" fmla="*/ 859 h 1305"/>
                <a:gd name="T48" fmla="*/ 51 w 1707"/>
                <a:gd name="T49" fmla="*/ 816 h 1305"/>
                <a:gd name="T50" fmla="*/ 30 w 1707"/>
                <a:gd name="T51" fmla="*/ 775 h 1305"/>
                <a:gd name="T52" fmla="*/ 51 w 1707"/>
                <a:gd name="T53" fmla="*/ 727 h 1305"/>
                <a:gd name="T54" fmla="*/ 8 w 1707"/>
                <a:gd name="T55" fmla="*/ 669 h 1305"/>
                <a:gd name="T56" fmla="*/ 4 w 1707"/>
                <a:gd name="T57" fmla="*/ 606 h 1305"/>
                <a:gd name="T58" fmla="*/ 30 w 1707"/>
                <a:gd name="T59" fmla="*/ 566 h 1305"/>
                <a:gd name="T60" fmla="*/ 106 w 1707"/>
                <a:gd name="T61" fmla="*/ 539 h 1305"/>
                <a:gd name="T62" fmla="*/ 143 w 1707"/>
                <a:gd name="T63" fmla="*/ 542 h 1305"/>
                <a:gd name="T64" fmla="*/ 184 w 1707"/>
                <a:gd name="T65" fmla="*/ 564 h 1305"/>
                <a:gd name="T66" fmla="*/ 322 w 1707"/>
                <a:gd name="T67" fmla="*/ 516 h 1305"/>
                <a:gd name="T68" fmla="*/ 436 w 1707"/>
                <a:gd name="T69" fmla="*/ 439 h 1305"/>
                <a:gd name="T70" fmla="*/ 473 w 1707"/>
                <a:gd name="T71" fmla="*/ 404 h 1305"/>
                <a:gd name="T72" fmla="*/ 452 w 1707"/>
                <a:gd name="T73" fmla="*/ 276 h 1305"/>
                <a:gd name="T74" fmla="*/ 553 w 1707"/>
                <a:gd name="T75" fmla="*/ 252 h 1305"/>
                <a:gd name="T76" fmla="*/ 599 w 1707"/>
                <a:gd name="T77" fmla="*/ 276 h 1305"/>
                <a:gd name="T78" fmla="*/ 650 w 1707"/>
                <a:gd name="T79" fmla="*/ 131 h 1305"/>
                <a:gd name="T80" fmla="*/ 732 w 1707"/>
                <a:gd name="T81" fmla="*/ 151 h 1305"/>
                <a:gd name="T82" fmla="*/ 802 w 1707"/>
                <a:gd name="T83" fmla="*/ 67 h 1305"/>
                <a:gd name="T84" fmla="*/ 864 w 1707"/>
                <a:gd name="T85" fmla="*/ 29 h 1305"/>
                <a:gd name="T86" fmla="*/ 916 w 1707"/>
                <a:gd name="T87" fmla="*/ 8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8" name="Freeform 247"/>
            <p:cNvSpPr>
              <a:spLocks/>
            </p:cNvSpPr>
            <p:nvPr/>
          </p:nvSpPr>
          <p:spPr bwMode="auto">
            <a:xfrm>
              <a:off x="6203803" y="3708723"/>
              <a:ext cx="540128" cy="1004641"/>
            </a:xfrm>
            <a:custGeom>
              <a:avLst/>
              <a:gdLst>
                <a:gd name="T0" fmla="*/ 275 w 420"/>
                <a:gd name="T1" fmla="*/ 365 h 761"/>
                <a:gd name="T2" fmla="*/ 268 w 420"/>
                <a:gd name="T3" fmla="*/ 206 h 761"/>
                <a:gd name="T4" fmla="*/ 290 w 420"/>
                <a:gd name="T5" fmla="*/ 153 h 761"/>
                <a:gd name="T6" fmla="*/ 289 w 420"/>
                <a:gd name="T7" fmla="*/ 82 h 761"/>
                <a:gd name="T8" fmla="*/ 302 w 420"/>
                <a:gd name="T9" fmla="*/ 31 h 761"/>
                <a:gd name="T10" fmla="*/ 292 w 420"/>
                <a:gd name="T11" fmla="*/ 0 h 761"/>
                <a:gd name="T12" fmla="*/ 242 w 420"/>
                <a:gd name="T13" fmla="*/ 17 h 761"/>
                <a:gd name="T14" fmla="*/ 225 w 420"/>
                <a:gd name="T15" fmla="*/ 62 h 761"/>
                <a:gd name="T16" fmla="*/ 206 w 420"/>
                <a:gd name="T17" fmla="*/ 77 h 761"/>
                <a:gd name="T18" fmla="*/ 141 w 420"/>
                <a:gd name="T19" fmla="*/ 155 h 761"/>
                <a:gd name="T20" fmla="*/ 92 w 420"/>
                <a:gd name="T21" fmla="*/ 153 h 761"/>
                <a:gd name="T22" fmla="*/ 81 w 420"/>
                <a:gd name="T23" fmla="*/ 204 h 761"/>
                <a:gd name="T24" fmla="*/ 141 w 420"/>
                <a:gd name="T25" fmla="*/ 242 h 761"/>
                <a:gd name="T26" fmla="*/ 176 w 420"/>
                <a:gd name="T27" fmla="*/ 279 h 761"/>
                <a:gd name="T28" fmla="*/ 170 w 420"/>
                <a:gd name="T29" fmla="*/ 329 h 761"/>
                <a:gd name="T30" fmla="*/ 123 w 420"/>
                <a:gd name="T31" fmla="*/ 346 h 761"/>
                <a:gd name="T32" fmla="*/ 116 w 420"/>
                <a:gd name="T33" fmla="*/ 357 h 761"/>
                <a:gd name="T34" fmla="*/ 84 w 420"/>
                <a:gd name="T35" fmla="*/ 374 h 761"/>
                <a:gd name="T36" fmla="*/ 45 w 420"/>
                <a:gd name="T37" fmla="*/ 365 h 761"/>
                <a:gd name="T38" fmla="*/ 45 w 420"/>
                <a:gd name="T39" fmla="*/ 382 h 761"/>
                <a:gd name="T40" fmla="*/ 30 w 420"/>
                <a:gd name="T41" fmla="*/ 409 h 761"/>
                <a:gd name="T42" fmla="*/ 36 w 420"/>
                <a:gd name="T43" fmla="*/ 460 h 761"/>
                <a:gd name="T44" fmla="*/ 41 w 420"/>
                <a:gd name="T45" fmla="*/ 483 h 761"/>
                <a:gd name="T46" fmla="*/ 0 w 420"/>
                <a:gd name="T47" fmla="*/ 491 h 761"/>
                <a:gd name="T48" fmla="*/ 4 w 420"/>
                <a:gd name="T49" fmla="*/ 536 h 761"/>
                <a:gd name="T50" fmla="*/ 20 w 420"/>
                <a:gd name="T51" fmla="*/ 555 h 761"/>
                <a:gd name="T52" fmla="*/ 77 w 420"/>
                <a:gd name="T53" fmla="*/ 547 h 761"/>
                <a:gd name="T54" fmla="*/ 88 w 420"/>
                <a:gd name="T55" fmla="*/ 565 h 761"/>
                <a:gd name="T56" fmla="*/ 147 w 420"/>
                <a:gd name="T57" fmla="*/ 589 h 761"/>
                <a:gd name="T58" fmla="*/ 217 w 420"/>
                <a:gd name="T59" fmla="*/ 598 h 761"/>
                <a:gd name="T60" fmla="*/ 252 w 420"/>
                <a:gd name="T61" fmla="*/ 608 h 761"/>
                <a:gd name="T62" fmla="*/ 243 w 420"/>
                <a:gd name="T63" fmla="*/ 573 h 761"/>
                <a:gd name="T64" fmla="*/ 275 w 420"/>
                <a:gd name="T65" fmla="*/ 539 h 761"/>
                <a:gd name="T66" fmla="*/ 268 w 420"/>
                <a:gd name="T67" fmla="*/ 523 h 761"/>
                <a:gd name="T68" fmla="*/ 236 w 420"/>
                <a:gd name="T69" fmla="*/ 503 h 761"/>
                <a:gd name="T70" fmla="*/ 296 w 420"/>
                <a:gd name="T71" fmla="*/ 497 h 761"/>
                <a:gd name="T72" fmla="*/ 314 w 420"/>
                <a:gd name="T73" fmla="*/ 503 h 761"/>
                <a:gd name="T74" fmla="*/ 330 w 420"/>
                <a:gd name="T75" fmla="*/ 468 h 761"/>
                <a:gd name="T76" fmla="*/ 283 w 420"/>
                <a:gd name="T77" fmla="*/ 38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9" name="Freeform 248"/>
            <p:cNvSpPr>
              <a:spLocks/>
            </p:cNvSpPr>
            <p:nvPr/>
          </p:nvSpPr>
          <p:spPr bwMode="auto">
            <a:xfrm>
              <a:off x="6665736" y="4088220"/>
              <a:ext cx="651630" cy="607491"/>
            </a:xfrm>
            <a:custGeom>
              <a:avLst/>
              <a:gdLst>
                <a:gd name="T0" fmla="*/ 46 w 506"/>
                <a:gd name="T1" fmla="*/ 257 h 460"/>
                <a:gd name="T2" fmla="*/ 104 w 506"/>
                <a:gd name="T3" fmla="*/ 310 h 460"/>
                <a:gd name="T4" fmla="*/ 151 w 506"/>
                <a:gd name="T5" fmla="*/ 320 h 460"/>
                <a:gd name="T6" fmla="*/ 195 w 506"/>
                <a:gd name="T7" fmla="*/ 312 h 460"/>
                <a:gd name="T8" fmla="*/ 208 w 506"/>
                <a:gd name="T9" fmla="*/ 320 h 460"/>
                <a:gd name="T10" fmla="*/ 223 w 506"/>
                <a:gd name="T11" fmla="*/ 312 h 460"/>
                <a:gd name="T12" fmla="*/ 234 w 506"/>
                <a:gd name="T13" fmla="*/ 321 h 460"/>
                <a:gd name="T14" fmla="*/ 239 w 506"/>
                <a:gd name="T15" fmla="*/ 339 h 460"/>
                <a:gd name="T16" fmla="*/ 261 w 506"/>
                <a:gd name="T17" fmla="*/ 352 h 460"/>
                <a:gd name="T18" fmla="*/ 288 w 506"/>
                <a:gd name="T19" fmla="*/ 352 h 460"/>
                <a:gd name="T20" fmla="*/ 309 w 506"/>
                <a:gd name="T21" fmla="*/ 370 h 460"/>
                <a:gd name="T22" fmla="*/ 327 w 506"/>
                <a:gd name="T23" fmla="*/ 360 h 460"/>
                <a:gd name="T24" fmla="*/ 342 w 506"/>
                <a:gd name="T25" fmla="*/ 370 h 460"/>
                <a:gd name="T26" fmla="*/ 354 w 506"/>
                <a:gd name="T27" fmla="*/ 344 h 460"/>
                <a:gd name="T28" fmla="*/ 371 w 506"/>
                <a:gd name="T29" fmla="*/ 335 h 460"/>
                <a:gd name="T30" fmla="*/ 375 w 506"/>
                <a:gd name="T31" fmla="*/ 316 h 460"/>
                <a:gd name="T32" fmla="*/ 367 w 506"/>
                <a:gd name="T33" fmla="*/ 280 h 460"/>
                <a:gd name="T34" fmla="*/ 364 w 506"/>
                <a:gd name="T35" fmla="*/ 277 h 460"/>
                <a:gd name="T36" fmla="*/ 347 w 506"/>
                <a:gd name="T37" fmla="*/ 294 h 460"/>
                <a:gd name="T38" fmla="*/ 321 w 506"/>
                <a:gd name="T39" fmla="*/ 273 h 460"/>
                <a:gd name="T40" fmla="*/ 302 w 506"/>
                <a:gd name="T41" fmla="*/ 249 h 460"/>
                <a:gd name="T42" fmla="*/ 321 w 506"/>
                <a:gd name="T43" fmla="*/ 234 h 460"/>
                <a:gd name="T44" fmla="*/ 325 w 506"/>
                <a:gd name="T45" fmla="*/ 209 h 460"/>
                <a:gd name="T46" fmla="*/ 339 w 506"/>
                <a:gd name="T47" fmla="*/ 201 h 460"/>
                <a:gd name="T48" fmla="*/ 336 w 506"/>
                <a:gd name="T49" fmla="*/ 167 h 460"/>
                <a:gd name="T50" fmla="*/ 345 w 506"/>
                <a:gd name="T51" fmla="*/ 161 h 460"/>
                <a:gd name="T52" fmla="*/ 361 w 506"/>
                <a:gd name="T53" fmla="*/ 170 h 460"/>
                <a:gd name="T54" fmla="*/ 371 w 506"/>
                <a:gd name="T55" fmla="*/ 186 h 460"/>
                <a:gd name="T56" fmla="*/ 391 w 506"/>
                <a:gd name="T57" fmla="*/ 170 h 460"/>
                <a:gd name="T58" fmla="*/ 399 w 506"/>
                <a:gd name="T59" fmla="*/ 162 h 460"/>
                <a:gd name="T60" fmla="*/ 396 w 506"/>
                <a:gd name="T61" fmla="*/ 145 h 460"/>
                <a:gd name="T62" fmla="*/ 371 w 506"/>
                <a:gd name="T63" fmla="*/ 131 h 460"/>
                <a:gd name="T64" fmla="*/ 366 w 506"/>
                <a:gd name="T65" fmla="*/ 115 h 460"/>
                <a:gd name="T66" fmla="*/ 322 w 506"/>
                <a:gd name="T67" fmla="*/ 121 h 460"/>
                <a:gd name="T68" fmla="*/ 295 w 506"/>
                <a:gd name="T69" fmla="*/ 96 h 460"/>
                <a:gd name="T70" fmla="*/ 282 w 506"/>
                <a:gd name="T71" fmla="*/ 92 h 460"/>
                <a:gd name="T72" fmla="*/ 282 w 506"/>
                <a:gd name="T73" fmla="*/ 76 h 460"/>
                <a:gd name="T74" fmla="*/ 343 w 506"/>
                <a:gd name="T75" fmla="*/ 7 h 460"/>
                <a:gd name="T76" fmla="*/ 321 w 506"/>
                <a:gd name="T77" fmla="*/ 13 h 460"/>
                <a:gd name="T78" fmla="*/ 307 w 506"/>
                <a:gd name="T79" fmla="*/ 22 h 460"/>
                <a:gd name="T80" fmla="*/ 302 w 506"/>
                <a:gd name="T81" fmla="*/ 14 h 460"/>
                <a:gd name="T82" fmla="*/ 302 w 506"/>
                <a:gd name="T83" fmla="*/ 4 h 460"/>
                <a:gd name="T84" fmla="*/ 291 w 506"/>
                <a:gd name="T85" fmla="*/ 0 h 460"/>
                <a:gd name="T86" fmla="*/ 263 w 506"/>
                <a:gd name="T87" fmla="*/ 11 h 460"/>
                <a:gd name="T88" fmla="*/ 195 w 506"/>
                <a:gd name="T89" fmla="*/ 2 h 460"/>
                <a:gd name="T90" fmla="*/ 190 w 506"/>
                <a:gd name="T91" fmla="*/ 60 h 460"/>
                <a:gd name="T92" fmla="*/ 157 w 506"/>
                <a:gd name="T93" fmla="*/ 87 h 460"/>
                <a:gd name="T94" fmla="*/ 113 w 506"/>
                <a:gd name="T95" fmla="*/ 96 h 460"/>
                <a:gd name="T96" fmla="*/ 51 w 506"/>
                <a:gd name="T97" fmla="*/ 140 h 460"/>
                <a:gd name="T98" fmla="*/ 0 w 506"/>
                <a:gd name="T99" fmla="*/ 154 h 460"/>
                <a:gd name="T100" fmla="*/ 0 w 506"/>
                <a:gd name="T101" fmla="*/ 163 h 460"/>
                <a:gd name="T102" fmla="*/ 46 w 506"/>
                <a:gd name="T103" fmla="*/ 236 h 460"/>
                <a:gd name="T104" fmla="*/ 46 w 506"/>
                <a:gd name="T105" fmla="*/ 257 h 460"/>
                <a:gd name="T106" fmla="*/ 46 w 506"/>
                <a:gd name="T107" fmla="*/ 257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0" name="Freeform 249"/>
            <p:cNvSpPr>
              <a:spLocks/>
            </p:cNvSpPr>
            <p:nvPr/>
          </p:nvSpPr>
          <p:spPr bwMode="auto">
            <a:xfrm>
              <a:off x="6641119" y="3542508"/>
              <a:ext cx="376497" cy="801653"/>
            </a:xfrm>
            <a:custGeom>
              <a:avLst/>
              <a:gdLst>
                <a:gd name="T0" fmla="*/ 15 w 292"/>
                <a:gd name="T1" fmla="*/ 489 h 606"/>
                <a:gd name="T2" fmla="*/ 66 w 292"/>
                <a:gd name="T3" fmla="*/ 475 h 606"/>
                <a:gd name="T4" fmla="*/ 128 w 292"/>
                <a:gd name="T5" fmla="*/ 430 h 606"/>
                <a:gd name="T6" fmla="*/ 172 w 292"/>
                <a:gd name="T7" fmla="*/ 421 h 606"/>
                <a:gd name="T8" fmla="*/ 207 w 292"/>
                <a:gd name="T9" fmla="*/ 395 h 606"/>
                <a:gd name="T10" fmla="*/ 209 w 292"/>
                <a:gd name="T11" fmla="*/ 335 h 606"/>
                <a:gd name="T12" fmla="*/ 193 w 292"/>
                <a:gd name="T13" fmla="*/ 314 h 606"/>
                <a:gd name="T14" fmla="*/ 199 w 292"/>
                <a:gd name="T15" fmla="*/ 296 h 606"/>
                <a:gd name="T16" fmla="*/ 209 w 292"/>
                <a:gd name="T17" fmla="*/ 280 h 606"/>
                <a:gd name="T18" fmla="*/ 214 w 292"/>
                <a:gd name="T19" fmla="*/ 255 h 606"/>
                <a:gd name="T20" fmla="*/ 223 w 292"/>
                <a:gd name="T21" fmla="*/ 237 h 606"/>
                <a:gd name="T22" fmla="*/ 207 w 292"/>
                <a:gd name="T23" fmla="*/ 202 h 606"/>
                <a:gd name="T24" fmla="*/ 182 w 292"/>
                <a:gd name="T25" fmla="*/ 173 h 606"/>
                <a:gd name="T26" fmla="*/ 195 w 292"/>
                <a:gd name="T27" fmla="*/ 126 h 606"/>
                <a:gd name="T28" fmla="*/ 225 w 292"/>
                <a:gd name="T29" fmla="*/ 107 h 606"/>
                <a:gd name="T30" fmla="*/ 231 w 292"/>
                <a:gd name="T31" fmla="*/ 76 h 606"/>
                <a:gd name="T32" fmla="*/ 218 w 292"/>
                <a:gd name="T33" fmla="*/ 50 h 606"/>
                <a:gd name="T34" fmla="*/ 218 w 292"/>
                <a:gd name="T35" fmla="*/ 17 h 606"/>
                <a:gd name="T36" fmla="*/ 199 w 292"/>
                <a:gd name="T37" fmla="*/ 0 h 606"/>
                <a:gd name="T38" fmla="*/ 154 w 292"/>
                <a:gd name="T39" fmla="*/ 22 h 606"/>
                <a:gd name="T40" fmla="*/ 148 w 292"/>
                <a:gd name="T41" fmla="*/ 16 h 606"/>
                <a:gd name="T42" fmla="*/ 123 w 292"/>
                <a:gd name="T43" fmla="*/ 34 h 606"/>
                <a:gd name="T44" fmla="*/ 104 w 292"/>
                <a:gd name="T45" fmla="*/ 32 h 606"/>
                <a:gd name="T46" fmla="*/ 66 w 292"/>
                <a:gd name="T47" fmla="*/ 89 h 606"/>
                <a:gd name="T48" fmla="*/ 53 w 292"/>
                <a:gd name="T49" fmla="*/ 89 h 606"/>
                <a:gd name="T50" fmla="*/ 33 w 292"/>
                <a:gd name="T51" fmla="*/ 107 h 606"/>
                <a:gd name="T52" fmla="*/ 34 w 292"/>
                <a:gd name="T53" fmla="*/ 132 h 606"/>
                <a:gd name="T54" fmla="*/ 24 w 292"/>
                <a:gd name="T55" fmla="*/ 154 h 606"/>
                <a:gd name="T56" fmla="*/ 20 w 292"/>
                <a:gd name="T57" fmla="*/ 182 h 606"/>
                <a:gd name="T58" fmla="*/ 2 w 292"/>
                <a:gd name="T59" fmla="*/ 212 h 606"/>
                <a:gd name="T60" fmla="*/ 22 w 292"/>
                <a:gd name="T61" fmla="*/ 255 h 606"/>
                <a:gd name="T62" fmla="*/ 15 w 292"/>
                <a:gd name="T63" fmla="*/ 280 h 606"/>
                <a:gd name="T64" fmla="*/ 0 w 292"/>
                <a:gd name="T65" fmla="*/ 308 h 606"/>
                <a:gd name="T66" fmla="*/ 22 w 292"/>
                <a:gd name="T67" fmla="*/ 413 h 606"/>
                <a:gd name="T68" fmla="*/ 7 w 292"/>
                <a:gd name="T69" fmla="*/ 468 h 606"/>
                <a:gd name="T70" fmla="*/ 15 w 292"/>
                <a:gd name="T71" fmla="*/ 489 h 606"/>
                <a:gd name="T72" fmla="*/ 15 w 292"/>
                <a:gd name="T73" fmla="*/ 489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1" name="Freeform 250"/>
            <p:cNvSpPr>
              <a:spLocks/>
            </p:cNvSpPr>
            <p:nvPr/>
          </p:nvSpPr>
          <p:spPr bwMode="auto">
            <a:xfrm>
              <a:off x="7124773" y="3789623"/>
              <a:ext cx="706656" cy="498643"/>
            </a:xfrm>
            <a:custGeom>
              <a:avLst/>
              <a:gdLst>
                <a:gd name="T0" fmla="*/ 96 w 549"/>
                <a:gd name="T1" fmla="*/ 293 h 378"/>
                <a:gd name="T2" fmla="*/ 99 w 549"/>
                <a:gd name="T3" fmla="*/ 276 h 378"/>
                <a:gd name="T4" fmla="*/ 115 w 549"/>
                <a:gd name="T5" fmla="*/ 269 h 378"/>
                <a:gd name="T6" fmla="*/ 142 w 549"/>
                <a:gd name="T7" fmla="*/ 293 h 378"/>
                <a:gd name="T8" fmla="*/ 151 w 549"/>
                <a:gd name="T9" fmla="*/ 293 h 378"/>
                <a:gd name="T10" fmla="*/ 177 w 549"/>
                <a:gd name="T11" fmla="*/ 290 h 378"/>
                <a:gd name="T12" fmla="*/ 192 w 549"/>
                <a:gd name="T13" fmla="*/ 277 h 378"/>
                <a:gd name="T14" fmla="*/ 212 w 549"/>
                <a:gd name="T15" fmla="*/ 295 h 378"/>
                <a:gd name="T16" fmla="*/ 222 w 549"/>
                <a:gd name="T17" fmla="*/ 280 h 378"/>
                <a:gd name="T18" fmla="*/ 224 w 549"/>
                <a:gd name="T19" fmla="*/ 270 h 378"/>
                <a:gd name="T20" fmla="*/ 241 w 549"/>
                <a:gd name="T21" fmla="*/ 261 h 378"/>
                <a:gd name="T22" fmla="*/ 245 w 549"/>
                <a:gd name="T23" fmla="*/ 239 h 378"/>
                <a:gd name="T24" fmla="*/ 264 w 549"/>
                <a:gd name="T25" fmla="*/ 236 h 378"/>
                <a:gd name="T26" fmla="*/ 311 w 549"/>
                <a:gd name="T27" fmla="*/ 152 h 378"/>
                <a:gd name="T28" fmla="*/ 303 w 549"/>
                <a:gd name="T29" fmla="*/ 138 h 378"/>
                <a:gd name="T30" fmla="*/ 311 w 549"/>
                <a:gd name="T31" fmla="*/ 128 h 378"/>
                <a:gd name="T32" fmla="*/ 323 w 549"/>
                <a:gd name="T33" fmla="*/ 133 h 378"/>
                <a:gd name="T34" fmla="*/ 338 w 549"/>
                <a:gd name="T35" fmla="*/ 124 h 378"/>
                <a:gd name="T36" fmla="*/ 347 w 549"/>
                <a:gd name="T37" fmla="*/ 104 h 378"/>
                <a:gd name="T38" fmla="*/ 387 w 549"/>
                <a:gd name="T39" fmla="*/ 66 h 378"/>
                <a:gd name="T40" fmla="*/ 417 w 549"/>
                <a:gd name="T41" fmla="*/ 57 h 378"/>
                <a:gd name="T42" fmla="*/ 433 w 549"/>
                <a:gd name="T43" fmla="*/ 42 h 378"/>
                <a:gd name="T44" fmla="*/ 428 w 549"/>
                <a:gd name="T45" fmla="*/ 13 h 378"/>
                <a:gd name="T46" fmla="*/ 407 w 549"/>
                <a:gd name="T47" fmla="*/ 11 h 378"/>
                <a:gd name="T48" fmla="*/ 360 w 549"/>
                <a:gd name="T49" fmla="*/ 15 h 378"/>
                <a:gd name="T50" fmla="*/ 328 w 549"/>
                <a:gd name="T51" fmla="*/ 0 h 378"/>
                <a:gd name="T52" fmla="*/ 308 w 549"/>
                <a:gd name="T53" fmla="*/ 4 h 378"/>
                <a:gd name="T54" fmla="*/ 260 w 549"/>
                <a:gd name="T55" fmla="*/ 66 h 378"/>
                <a:gd name="T56" fmla="*/ 245 w 549"/>
                <a:gd name="T57" fmla="*/ 76 h 378"/>
                <a:gd name="T58" fmla="*/ 215 w 549"/>
                <a:gd name="T59" fmla="*/ 62 h 378"/>
                <a:gd name="T60" fmla="*/ 212 w 549"/>
                <a:gd name="T61" fmla="*/ 46 h 378"/>
                <a:gd name="T62" fmla="*/ 205 w 549"/>
                <a:gd name="T63" fmla="*/ 17 h 378"/>
                <a:gd name="T64" fmla="*/ 188 w 549"/>
                <a:gd name="T65" fmla="*/ 7 h 378"/>
                <a:gd name="T66" fmla="*/ 161 w 549"/>
                <a:gd name="T67" fmla="*/ 13 h 378"/>
                <a:gd name="T68" fmla="*/ 143 w 549"/>
                <a:gd name="T69" fmla="*/ 2 h 378"/>
                <a:gd name="T70" fmla="*/ 117 w 549"/>
                <a:gd name="T71" fmla="*/ 35 h 378"/>
                <a:gd name="T72" fmla="*/ 90 w 549"/>
                <a:gd name="T73" fmla="*/ 42 h 378"/>
                <a:gd name="T74" fmla="*/ 52 w 549"/>
                <a:gd name="T75" fmla="*/ 77 h 378"/>
                <a:gd name="T76" fmla="*/ 11 w 549"/>
                <a:gd name="T77" fmla="*/ 156 h 378"/>
                <a:gd name="T78" fmla="*/ 20 w 549"/>
                <a:gd name="T79" fmla="*/ 177 h 378"/>
                <a:gd name="T80" fmla="*/ 20 w 549"/>
                <a:gd name="T81" fmla="*/ 186 h 378"/>
                <a:gd name="T82" fmla="*/ 20 w 549"/>
                <a:gd name="T83" fmla="*/ 196 h 378"/>
                <a:gd name="T84" fmla="*/ 24 w 549"/>
                <a:gd name="T85" fmla="*/ 205 h 378"/>
                <a:gd name="T86" fmla="*/ 39 w 549"/>
                <a:gd name="T87" fmla="*/ 195 h 378"/>
                <a:gd name="T88" fmla="*/ 60 w 549"/>
                <a:gd name="T89" fmla="*/ 189 h 378"/>
                <a:gd name="T90" fmla="*/ 0 w 549"/>
                <a:gd name="T91" fmla="*/ 258 h 378"/>
                <a:gd name="T92" fmla="*/ 0 w 549"/>
                <a:gd name="T93" fmla="*/ 274 h 378"/>
                <a:gd name="T94" fmla="*/ 12 w 549"/>
                <a:gd name="T95" fmla="*/ 277 h 378"/>
                <a:gd name="T96" fmla="*/ 39 w 549"/>
                <a:gd name="T97" fmla="*/ 303 h 378"/>
                <a:gd name="T98" fmla="*/ 83 w 549"/>
                <a:gd name="T99" fmla="*/ 298 h 378"/>
                <a:gd name="T100" fmla="*/ 96 w 549"/>
                <a:gd name="T101" fmla="*/ 293 h 378"/>
                <a:gd name="T102" fmla="*/ 96 w 549"/>
                <a:gd name="T103" fmla="*/ 29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2" name="Freeform 251"/>
            <p:cNvSpPr>
              <a:spLocks/>
            </p:cNvSpPr>
            <p:nvPr/>
          </p:nvSpPr>
          <p:spPr bwMode="auto">
            <a:xfrm>
              <a:off x="6927836" y="3238027"/>
              <a:ext cx="583571" cy="869315"/>
            </a:xfrm>
            <a:custGeom>
              <a:avLst/>
              <a:gdLst>
                <a:gd name="T0" fmla="*/ 141 w 455"/>
                <a:gd name="T1" fmla="*/ 514 h 658"/>
                <a:gd name="T2" fmla="*/ 172 w 455"/>
                <a:gd name="T3" fmla="*/ 414 h 658"/>
                <a:gd name="T4" fmla="*/ 237 w 455"/>
                <a:gd name="T5" fmla="*/ 371 h 658"/>
                <a:gd name="T6" fmla="*/ 252 w 455"/>
                <a:gd name="T7" fmla="*/ 330 h 658"/>
                <a:gd name="T8" fmla="*/ 223 w 455"/>
                <a:gd name="T9" fmla="*/ 314 h 658"/>
                <a:gd name="T10" fmla="*/ 189 w 455"/>
                <a:gd name="T11" fmla="*/ 297 h 658"/>
                <a:gd name="T12" fmla="*/ 170 w 455"/>
                <a:gd name="T13" fmla="*/ 247 h 658"/>
                <a:gd name="T14" fmla="*/ 138 w 455"/>
                <a:gd name="T15" fmla="*/ 250 h 658"/>
                <a:gd name="T16" fmla="*/ 103 w 455"/>
                <a:gd name="T17" fmla="*/ 242 h 658"/>
                <a:gd name="T18" fmla="*/ 128 w 455"/>
                <a:gd name="T19" fmla="*/ 188 h 658"/>
                <a:gd name="T20" fmla="*/ 157 w 455"/>
                <a:gd name="T21" fmla="*/ 135 h 658"/>
                <a:gd name="T22" fmla="*/ 206 w 455"/>
                <a:gd name="T23" fmla="*/ 156 h 658"/>
                <a:gd name="T24" fmla="*/ 225 w 455"/>
                <a:gd name="T25" fmla="*/ 192 h 658"/>
                <a:gd name="T26" fmla="*/ 229 w 455"/>
                <a:gd name="T27" fmla="*/ 224 h 658"/>
                <a:gd name="T28" fmla="*/ 257 w 455"/>
                <a:gd name="T29" fmla="*/ 256 h 658"/>
                <a:gd name="T30" fmla="*/ 326 w 455"/>
                <a:gd name="T31" fmla="*/ 236 h 658"/>
                <a:gd name="T32" fmla="*/ 356 w 455"/>
                <a:gd name="T33" fmla="*/ 176 h 658"/>
                <a:gd name="T34" fmla="*/ 320 w 455"/>
                <a:gd name="T35" fmla="*/ 144 h 658"/>
                <a:gd name="T36" fmla="*/ 301 w 455"/>
                <a:gd name="T37" fmla="*/ 93 h 658"/>
                <a:gd name="T38" fmla="*/ 237 w 455"/>
                <a:gd name="T39" fmla="*/ 58 h 658"/>
                <a:gd name="T40" fmla="*/ 201 w 455"/>
                <a:gd name="T41" fmla="*/ 0 h 658"/>
                <a:gd name="T42" fmla="*/ 157 w 455"/>
                <a:gd name="T43" fmla="*/ 34 h 658"/>
                <a:gd name="T44" fmla="*/ 159 w 455"/>
                <a:gd name="T45" fmla="*/ 59 h 658"/>
                <a:gd name="T46" fmla="*/ 115 w 455"/>
                <a:gd name="T47" fmla="*/ 75 h 658"/>
                <a:gd name="T48" fmla="*/ 91 w 455"/>
                <a:gd name="T49" fmla="*/ 82 h 658"/>
                <a:gd name="T50" fmla="*/ 51 w 455"/>
                <a:gd name="T51" fmla="*/ 94 h 658"/>
                <a:gd name="T52" fmla="*/ 41 w 455"/>
                <a:gd name="T53" fmla="*/ 59 h 658"/>
                <a:gd name="T54" fmla="*/ 7 w 455"/>
                <a:gd name="T55" fmla="*/ 108 h 658"/>
                <a:gd name="T56" fmla="*/ 22 w 455"/>
                <a:gd name="T57" fmla="*/ 186 h 658"/>
                <a:gd name="T58" fmla="*/ 41 w 455"/>
                <a:gd name="T59" fmla="*/ 236 h 658"/>
                <a:gd name="T60" fmla="*/ 48 w 455"/>
                <a:gd name="T61" fmla="*/ 293 h 658"/>
                <a:gd name="T62" fmla="*/ 4 w 455"/>
                <a:gd name="T63" fmla="*/ 359 h 658"/>
                <a:gd name="T64" fmla="*/ 46 w 455"/>
                <a:gd name="T65" fmla="*/ 423 h 658"/>
                <a:gd name="T66" fmla="*/ 33 w 455"/>
                <a:gd name="T67" fmla="*/ 465 h 658"/>
                <a:gd name="T68" fmla="*/ 17 w 455"/>
                <a:gd name="T69" fmla="*/ 499 h 658"/>
                <a:gd name="T70" fmla="*/ 101 w 455"/>
                <a:gd name="T71" fmla="*/ 530 h 658"/>
                <a:gd name="T72" fmla="*/ 140 w 455"/>
                <a:gd name="T73" fmla="*/ 522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3" name="Freeform 252"/>
            <p:cNvSpPr>
              <a:spLocks/>
            </p:cNvSpPr>
            <p:nvPr/>
          </p:nvSpPr>
          <p:spPr bwMode="auto">
            <a:xfrm>
              <a:off x="7234826" y="3542508"/>
              <a:ext cx="115846" cy="211813"/>
            </a:xfrm>
            <a:custGeom>
              <a:avLst/>
              <a:gdLst>
                <a:gd name="T0" fmla="*/ 58 w 89"/>
                <a:gd name="T1" fmla="*/ 120 h 160"/>
                <a:gd name="T2" fmla="*/ 36 w 89"/>
                <a:gd name="T3" fmla="*/ 129 h 160"/>
                <a:gd name="T4" fmla="*/ 4 w 89"/>
                <a:gd name="T5" fmla="*/ 120 h 160"/>
                <a:gd name="T6" fmla="*/ 2 w 89"/>
                <a:gd name="T7" fmla="*/ 111 h 160"/>
                <a:gd name="T8" fmla="*/ 0 w 89"/>
                <a:gd name="T9" fmla="*/ 53 h 160"/>
                <a:gd name="T10" fmla="*/ 22 w 89"/>
                <a:gd name="T11" fmla="*/ 43 h 160"/>
                <a:gd name="T12" fmla="*/ 20 w 89"/>
                <a:gd name="T13" fmla="*/ 32 h 160"/>
                <a:gd name="T14" fmla="*/ 24 w 89"/>
                <a:gd name="T15" fmla="*/ 11 h 160"/>
                <a:gd name="T16" fmla="*/ 27 w 89"/>
                <a:gd name="T17" fmla="*/ 0 h 160"/>
                <a:gd name="T18" fmla="*/ 39 w 89"/>
                <a:gd name="T19" fmla="*/ 5 h 160"/>
                <a:gd name="T20" fmla="*/ 44 w 89"/>
                <a:gd name="T21" fmla="*/ 25 h 160"/>
                <a:gd name="T22" fmla="*/ 42 w 89"/>
                <a:gd name="T23" fmla="*/ 37 h 160"/>
                <a:gd name="T24" fmla="*/ 67 w 89"/>
                <a:gd name="T25" fmla="*/ 56 h 160"/>
                <a:gd name="T26" fmla="*/ 71 w 89"/>
                <a:gd name="T27" fmla="*/ 69 h 160"/>
                <a:gd name="T28" fmla="*/ 56 w 89"/>
                <a:gd name="T29" fmla="*/ 80 h 160"/>
                <a:gd name="T30" fmla="*/ 52 w 89"/>
                <a:gd name="T31" fmla="*/ 103 h 160"/>
                <a:gd name="T32" fmla="*/ 58 w 89"/>
                <a:gd name="T33" fmla="*/ 120 h 160"/>
                <a:gd name="T34" fmla="*/ 58 w 89"/>
                <a:gd name="T35" fmla="*/ 120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4" name="Freeform 253"/>
            <p:cNvSpPr>
              <a:spLocks/>
            </p:cNvSpPr>
            <p:nvPr/>
          </p:nvSpPr>
          <p:spPr bwMode="auto">
            <a:xfrm>
              <a:off x="7095812" y="3460137"/>
              <a:ext cx="182456" cy="201516"/>
            </a:xfrm>
            <a:custGeom>
              <a:avLst/>
              <a:gdLst>
                <a:gd name="T0" fmla="*/ 84 w 142"/>
                <a:gd name="T1" fmla="*/ 104 h 153"/>
                <a:gd name="T2" fmla="*/ 83 w 142"/>
                <a:gd name="T3" fmla="*/ 87 h 153"/>
                <a:gd name="T4" fmla="*/ 77 w 142"/>
                <a:gd name="T5" fmla="*/ 73 h 153"/>
                <a:gd name="T6" fmla="*/ 108 w 142"/>
                <a:gd name="T7" fmla="*/ 62 h 153"/>
                <a:gd name="T8" fmla="*/ 111 w 142"/>
                <a:gd name="T9" fmla="*/ 50 h 153"/>
                <a:gd name="T10" fmla="*/ 103 w 142"/>
                <a:gd name="T11" fmla="*/ 21 h 153"/>
                <a:gd name="T12" fmla="*/ 94 w 142"/>
                <a:gd name="T13" fmla="*/ 21 h 153"/>
                <a:gd name="T14" fmla="*/ 53 w 142"/>
                <a:gd name="T15" fmla="*/ 0 h 153"/>
                <a:gd name="T16" fmla="*/ 31 w 142"/>
                <a:gd name="T17" fmla="*/ 22 h 153"/>
                <a:gd name="T18" fmla="*/ 26 w 142"/>
                <a:gd name="T19" fmla="*/ 52 h 153"/>
                <a:gd name="T20" fmla="*/ 4 w 142"/>
                <a:gd name="T21" fmla="*/ 80 h 153"/>
                <a:gd name="T22" fmla="*/ 0 w 142"/>
                <a:gd name="T23" fmla="*/ 106 h 153"/>
                <a:gd name="T24" fmla="*/ 4 w 142"/>
                <a:gd name="T25" fmla="*/ 119 h 153"/>
                <a:gd name="T26" fmla="*/ 35 w 142"/>
                <a:gd name="T27" fmla="*/ 114 h 153"/>
                <a:gd name="T28" fmla="*/ 57 w 142"/>
                <a:gd name="T29" fmla="*/ 122 h 153"/>
                <a:gd name="T30" fmla="*/ 67 w 142"/>
                <a:gd name="T31" fmla="*/ 111 h 153"/>
                <a:gd name="T32" fmla="*/ 84 w 142"/>
                <a:gd name="T33" fmla="*/ 104 h 153"/>
                <a:gd name="T34" fmla="*/ 84 w 142"/>
                <a:gd name="T35" fmla="*/ 104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5" name="Freeform 254"/>
            <p:cNvSpPr>
              <a:spLocks/>
            </p:cNvSpPr>
            <p:nvPr/>
          </p:nvSpPr>
          <p:spPr bwMode="auto">
            <a:xfrm>
              <a:off x="6060444" y="3748437"/>
              <a:ext cx="296854" cy="528061"/>
            </a:xfrm>
            <a:custGeom>
              <a:avLst/>
              <a:gdLst>
                <a:gd name="T0" fmla="*/ 170 w 230"/>
                <a:gd name="T1" fmla="*/ 180 h 400"/>
                <a:gd name="T2" fmla="*/ 172 w 230"/>
                <a:gd name="T3" fmla="*/ 145 h 400"/>
                <a:gd name="T4" fmla="*/ 182 w 230"/>
                <a:gd name="T5" fmla="*/ 129 h 400"/>
                <a:gd name="T6" fmla="*/ 177 w 230"/>
                <a:gd name="T7" fmla="*/ 114 h 400"/>
                <a:gd name="T8" fmla="*/ 120 w 230"/>
                <a:gd name="T9" fmla="*/ 92 h 400"/>
                <a:gd name="T10" fmla="*/ 125 w 230"/>
                <a:gd name="T11" fmla="*/ 69 h 400"/>
                <a:gd name="T12" fmla="*/ 142 w 230"/>
                <a:gd name="T13" fmla="*/ 44 h 400"/>
                <a:gd name="T14" fmla="*/ 132 w 230"/>
                <a:gd name="T15" fmla="*/ 4 h 400"/>
                <a:gd name="T16" fmla="*/ 127 w 230"/>
                <a:gd name="T17" fmla="*/ 0 h 400"/>
                <a:gd name="T18" fmla="*/ 90 w 230"/>
                <a:gd name="T19" fmla="*/ 25 h 400"/>
                <a:gd name="T20" fmla="*/ 73 w 230"/>
                <a:gd name="T21" fmla="*/ 82 h 400"/>
                <a:gd name="T22" fmla="*/ 68 w 230"/>
                <a:gd name="T23" fmla="*/ 121 h 400"/>
                <a:gd name="T24" fmla="*/ 37 w 230"/>
                <a:gd name="T25" fmla="*/ 145 h 400"/>
                <a:gd name="T26" fmla="*/ 21 w 230"/>
                <a:gd name="T27" fmla="*/ 153 h 400"/>
                <a:gd name="T28" fmla="*/ 0 w 230"/>
                <a:gd name="T29" fmla="*/ 158 h 400"/>
                <a:gd name="T30" fmla="*/ 47 w 230"/>
                <a:gd name="T31" fmla="*/ 216 h 400"/>
                <a:gd name="T32" fmla="*/ 56 w 230"/>
                <a:gd name="T33" fmla="*/ 261 h 400"/>
                <a:gd name="T34" fmla="*/ 53 w 230"/>
                <a:gd name="T35" fmla="*/ 282 h 400"/>
                <a:gd name="T36" fmla="*/ 85 w 230"/>
                <a:gd name="T37" fmla="*/ 300 h 400"/>
                <a:gd name="T38" fmla="*/ 85 w 230"/>
                <a:gd name="T39" fmla="*/ 313 h 400"/>
                <a:gd name="T40" fmla="*/ 114 w 230"/>
                <a:gd name="T41" fmla="*/ 321 h 400"/>
                <a:gd name="T42" fmla="*/ 122 w 230"/>
                <a:gd name="T43" fmla="*/ 321 h 400"/>
                <a:gd name="T44" fmla="*/ 122 w 230"/>
                <a:gd name="T45" fmla="*/ 295 h 400"/>
                <a:gd name="T46" fmla="*/ 145 w 230"/>
                <a:gd name="T47" fmla="*/ 293 h 400"/>
                <a:gd name="T48" fmla="*/ 151 w 230"/>
                <a:gd name="T49" fmla="*/ 263 h 400"/>
                <a:gd name="T50" fmla="*/ 135 w 230"/>
                <a:gd name="T51" fmla="*/ 250 h 400"/>
                <a:gd name="T52" fmla="*/ 122 w 230"/>
                <a:gd name="T53" fmla="*/ 238 h 400"/>
                <a:gd name="T54" fmla="*/ 128 w 230"/>
                <a:gd name="T55" fmla="*/ 181 h 400"/>
                <a:gd name="T56" fmla="*/ 140 w 230"/>
                <a:gd name="T57" fmla="*/ 174 h 400"/>
                <a:gd name="T58" fmla="*/ 160 w 230"/>
                <a:gd name="T59" fmla="*/ 183 h 400"/>
                <a:gd name="T60" fmla="*/ 170 w 230"/>
                <a:gd name="T61" fmla="*/ 180 h 400"/>
                <a:gd name="T62" fmla="*/ 170 w 230"/>
                <a:gd name="T63" fmla="*/ 180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6" name="Freeform 255"/>
            <p:cNvSpPr>
              <a:spLocks/>
            </p:cNvSpPr>
            <p:nvPr/>
          </p:nvSpPr>
          <p:spPr bwMode="auto">
            <a:xfrm>
              <a:off x="5382749" y="1768575"/>
              <a:ext cx="2409582" cy="2246100"/>
            </a:xfrm>
            <a:custGeom>
              <a:avLst/>
              <a:gdLst>
                <a:gd name="T0" fmla="*/ 483 w 1876"/>
                <a:gd name="T1" fmla="*/ 1329 h 1700"/>
                <a:gd name="T2" fmla="*/ 546 w 1876"/>
                <a:gd name="T3" fmla="*/ 1214 h 1700"/>
                <a:gd name="T4" fmla="*/ 591 w 1876"/>
                <a:gd name="T5" fmla="*/ 1322 h 1700"/>
                <a:gd name="T6" fmla="*/ 651 w 1876"/>
                <a:gd name="T7" fmla="*/ 1345 h 1700"/>
                <a:gd name="T8" fmla="*/ 726 w 1876"/>
                <a:gd name="T9" fmla="*/ 1229 h 1700"/>
                <a:gd name="T10" fmla="*/ 803 w 1876"/>
                <a:gd name="T11" fmla="*/ 1190 h 1700"/>
                <a:gd name="T12" fmla="*/ 892 w 1876"/>
                <a:gd name="T13" fmla="*/ 1117 h 1700"/>
                <a:gd name="T14" fmla="*/ 946 w 1876"/>
                <a:gd name="T15" fmla="*/ 1044 h 1700"/>
                <a:gd name="T16" fmla="*/ 998 w 1876"/>
                <a:gd name="T17" fmla="*/ 963 h 1700"/>
                <a:gd name="T18" fmla="*/ 1048 w 1876"/>
                <a:gd name="T19" fmla="*/ 966 h 1700"/>
                <a:gd name="T20" fmla="*/ 1110 w 1876"/>
                <a:gd name="T21" fmla="*/ 947 h 1700"/>
                <a:gd name="T22" fmla="*/ 1186 w 1876"/>
                <a:gd name="T23" fmla="*/ 940 h 1700"/>
                <a:gd name="T24" fmla="*/ 1258 w 1876"/>
                <a:gd name="T25" fmla="*/ 968 h 1700"/>
                <a:gd name="T26" fmla="*/ 1296 w 1876"/>
                <a:gd name="T27" fmla="*/ 938 h 1700"/>
                <a:gd name="T28" fmla="*/ 1372 w 1876"/>
                <a:gd name="T29" fmla="*/ 865 h 1700"/>
                <a:gd name="T30" fmla="*/ 1439 w 1876"/>
                <a:gd name="T31" fmla="*/ 827 h 1700"/>
                <a:gd name="T32" fmla="*/ 1456 w 1876"/>
                <a:gd name="T33" fmla="*/ 764 h 1700"/>
                <a:gd name="T34" fmla="*/ 1375 w 1876"/>
                <a:gd name="T35" fmla="*/ 719 h 1700"/>
                <a:gd name="T36" fmla="*/ 1355 w 1876"/>
                <a:gd name="T37" fmla="*/ 628 h 1700"/>
                <a:gd name="T38" fmla="*/ 1380 w 1876"/>
                <a:gd name="T39" fmla="*/ 597 h 1700"/>
                <a:gd name="T40" fmla="*/ 1389 w 1876"/>
                <a:gd name="T41" fmla="*/ 527 h 1700"/>
                <a:gd name="T42" fmla="*/ 1389 w 1876"/>
                <a:gd name="T43" fmla="*/ 509 h 1700"/>
                <a:gd name="T44" fmla="*/ 1409 w 1876"/>
                <a:gd name="T45" fmla="*/ 374 h 1700"/>
                <a:gd name="T46" fmla="*/ 1437 w 1876"/>
                <a:gd name="T47" fmla="*/ 387 h 1700"/>
                <a:gd name="T48" fmla="*/ 1448 w 1876"/>
                <a:gd name="T49" fmla="*/ 213 h 1700"/>
                <a:gd name="T50" fmla="*/ 1353 w 1876"/>
                <a:gd name="T51" fmla="*/ 138 h 1700"/>
                <a:gd name="T52" fmla="*/ 1280 w 1876"/>
                <a:gd name="T53" fmla="*/ 92 h 1700"/>
                <a:gd name="T54" fmla="*/ 1209 w 1876"/>
                <a:gd name="T55" fmla="*/ 70 h 1700"/>
                <a:gd name="T56" fmla="*/ 1196 w 1876"/>
                <a:gd name="T57" fmla="*/ 0 h 1700"/>
                <a:gd name="T58" fmla="*/ 1167 w 1876"/>
                <a:gd name="T59" fmla="*/ 70 h 1700"/>
                <a:gd name="T60" fmla="*/ 1132 w 1876"/>
                <a:gd name="T61" fmla="*/ 258 h 1700"/>
                <a:gd name="T62" fmla="*/ 1035 w 1876"/>
                <a:gd name="T63" fmla="*/ 332 h 1700"/>
                <a:gd name="T64" fmla="*/ 971 w 1876"/>
                <a:gd name="T65" fmla="*/ 466 h 1700"/>
                <a:gd name="T66" fmla="*/ 1071 w 1876"/>
                <a:gd name="T67" fmla="*/ 490 h 1700"/>
                <a:gd name="T68" fmla="*/ 1213 w 1876"/>
                <a:gd name="T69" fmla="*/ 539 h 1700"/>
                <a:gd name="T70" fmla="*/ 1113 w 1876"/>
                <a:gd name="T71" fmla="*/ 582 h 1700"/>
                <a:gd name="T72" fmla="*/ 1032 w 1876"/>
                <a:gd name="T73" fmla="*/ 638 h 1700"/>
                <a:gd name="T74" fmla="*/ 925 w 1876"/>
                <a:gd name="T75" fmla="*/ 738 h 1700"/>
                <a:gd name="T76" fmla="*/ 797 w 1876"/>
                <a:gd name="T77" fmla="*/ 757 h 1700"/>
                <a:gd name="T78" fmla="*/ 770 w 1876"/>
                <a:gd name="T79" fmla="*/ 884 h 1700"/>
                <a:gd name="T80" fmla="*/ 573 w 1876"/>
                <a:gd name="T81" fmla="*/ 970 h 1700"/>
                <a:gd name="T82" fmla="*/ 407 w 1876"/>
                <a:gd name="T83" fmla="*/ 1023 h 1700"/>
                <a:gd name="T84" fmla="*/ 147 w 1876"/>
                <a:gd name="T85" fmla="*/ 961 h 1700"/>
                <a:gd name="T86" fmla="*/ 8 w 1876"/>
                <a:gd name="T87" fmla="*/ 1007 h 1700"/>
                <a:gd name="T88" fmla="*/ 87 w 1876"/>
                <a:gd name="T89" fmla="*/ 1100 h 1700"/>
                <a:gd name="T90" fmla="*/ 166 w 1876"/>
                <a:gd name="T91" fmla="*/ 1137 h 1700"/>
                <a:gd name="T92" fmla="*/ 191 w 1876"/>
                <a:gd name="T93" fmla="*/ 1209 h 1700"/>
                <a:gd name="T94" fmla="*/ 273 w 1876"/>
                <a:gd name="T95" fmla="*/ 1258 h 1700"/>
                <a:gd name="T96" fmla="*/ 394 w 1876"/>
                <a:gd name="T97" fmla="*/ 1246 h 1700"/>
                <a:gd name="T98" fmla="*/ 354 w 1876"/>
                <a:gd name="T99" fmla="*/ 1311 h 1700"/>
                <a:gd name="T100" fmla="*/ 414 w 1876"/>
                <a:gd name="T101" fmla="*/ 1367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7" name="Freeform 256"/>
            <p:cNvSpPr>
              <a:spLocks/>
            </p:cNvSpPr>
            <p:nvPr/>
          </p:nvSpPr>
          <p:spPr bwMode="auto">
            <a:xfrm>
              <a:off x="7404249" y="3024744"/>
              <a:ext cx="629908" cy="631026"/>
            </a:xfrm>
            <a:custGeom>
              <a:avLst/>
              <a:gdLst>
                <a:gd name="T0" fmla="*/ 319 w 491"/>
                <a:gd name="T1" fmla="*/ 267 h 478"/>
                <a:gd name="T2" fmla="*/ 360 w 491"/>
                <a:gd name="T3" fmla="*/ 205 h 478"/>
                <a:gd name="T4" fmla="*/ 385 w 491"/>
                <a:gd name="T5" fmla="*/ 174 h 478"/>
                <a:gd name="T6" fmla="*/ 381 w 491"/>
                <a:gd name="T7" fmla="*/ 144 h 478"/>
                <a:gd name="T8" fmla="*/ 354 w 491"/>
                <a:gd name="T9" fmla="*/ 112 h 478"/>
                <a:gd name="T10" fmla="*/ 350 w 491"/>
                <a:gd name="T11" fmla="*/ 85 h 478"/>
                <a:gd name="T12" fmla="*/ 301 w 491"/>
                <a:gd name="T13" fmla="*/ 16 h 478"/>
                <a:gd name="T14" fmla="*/ 299 w 491"/>
                <a:gd name="T15" fmla="*/ 22 h 478"/>
                <a:gd name="T16" fmla="*/ 288 w 491"/>
                <a:gd name="T17" fmla="*/ 34 h 478"/>
                <a:gd name="T18" fmla="*/ 268 w 491"/>
                <a:gd name="T19" fmla="*/ 9 h 478"/>
                <a:gd name="T20" fmla="*/ 237 w 491"/>
                <a:gd name="T21" fmla="*/ 0 h 478"/>
                <a:gd name="T22" fmla="*/ 237 w 491"/>
                <a:gd name="T23" fmla="*/ 9 h 478"/>
                <a:gd name="T24" fmla="*/ 237 w 491"/>
                <a:gd name="T25" fmla="*/ 22 h 478"/>
                <a:gd name="T26" fmla="*/ 224 w 491"/>
                <a:gd name="T27" fmla="*/ 35 h 478"/>
                <a:gd name="T28" fmla="*/ 200 w 491"/>
                <a:gd name="T29" fmla="*/ 59 h 478"/>
                <a:gd name="T30" fmla="*/ 174 w 491"/>
                <a:gd name="T31" fmla="*/ 59 h 478"/>
                <a:gd name="T32" fmla="*/ 162 w 491"/>
                <a:gd name="T33" fmla="*/ 78 h 478"/>
                <a:gd name="T34" fmla="*/ 153 w 491"/>
                <a:gd name="T35" fmla="*/ 78 h 478"/>
                <a:gd name="T36" fmla="*/ 134 w 491"/>
                <a:gd name="T37" fmla="*/ 98 h 478"/>
                <a:gd name="T38" fmla="*/ 123 w 491"/>
                <a:gd name="T39" fmla="*/ 98 h 478"/>
                <a:gd name="T40" fmla="*/ 101 w 491"/>
                <a:gd name="T41" fmla="*/ 121 h 478"/>
                <a:gd name="T42" fmla="*/ 87 w 491"/>
                <a:gd name="T43" fmla="*/ 124 h 478"/>
                <a:gd name="T44" fmla="*/ 58 w 491"/>
                <a:gd name="T45" fmla="*/ 171 h 478"/>
                <a:gd name="T46" fmla="*/ 39 w 491"/>
                <a:gd name="T47" fmla="*/ 143 h 478"/>
                <a:gd name="T48" fmla="*/ 18 w 491"/>
                <a:gd name="T49" fmla="*/ 128 h 478"/>
                <a:gd name="T50" fmla="*/ 9 w 491"/>
                <a:gd name="T51" fmla="*/ 138 h 478"/>
                <a:gd name="T52" fmla="*/ 20 w 491"/>
                <a:gd name="T53" fmla="*/ 201 h 478"/>
                <a:gd name="T54" fmla="*/ 11 w 491"/>
                <a:gd name="T55" fmla="*/ 223 h 478"/>
                <a:gd name="T56" fmla="*/ 0 w 491"/>
                <a:gd name="T57" fmla="*/ 254 h 478"/>
                <a:gd name="T58" fmla="*/ 29 w 491"/>
                <a:gd name="T59" fmla="*/ 273 h 478"/>
                <a:gd name="T60" fmla="*/ 44 w 491"/>
                <a:gd name="T61" fmla="*/ 276 h 478"/>
                <a:gd name="T62" fmla="*/ 66 w 491"/>
                <a:gd name="T63" fmla="*/ 306 h 478"/>
                <a:gd name="T64" fmla="*/ 80 w 491"/>
                <a:gd name="T65" fmla="*/ 296 h 478"/>
                <a:gd name="T66" fmla="*/ 105 w 491"/>
                <a:gd name="T67" fmla="*/ 267 h 478"/>
                <a:gd name="T68" fmla="*/ 128 w 491"/>
                <a:gd name="T69" fmla="*/ 224 h 478"/>
                <a:gd name="T70" fmla="*/ 170 w 491"/>
                <a:gd name="T71" fmla="*/ 215 h 478"/>
                <a:gd name="T72" fmla="*/ 196 w 491"/>
                <a:gd name="T73" fmla="*/ 241 h 478"/>
                <a:gd name="T74" fmla="*/ 176 w 491"/>
                <a:gd name="T75" fmla="*/ 285 h 478"/>
                <a:gd name="T76" fmla="*/ 153 w 491"/>
                <a:gd name="T77" fmla="*/ 324 h 478"/>
                <a:gd name="T78" fmla="*/ 175 w 491"/>
                <a:gd name="T79" fmla="*/ 339 h 478"/>
                <a:gd name="T80" fmla="*/ 174 w 491"/>
                <a:gd name="T81" fmla="*/ 358 h 478"/>
                <a:gd name="T82" fmla="*/ 155 w 491"/>
                <a:gd name="T83" fmla="*/ 376 h 478"/>
                <a:gd name="T84" fmla="*/ 159 w 491"/>
                <a:gd name="T85" fmla="*/ 384 h 478"/>
                <a:gd name="T86" fmla="*/ 190 w 491"/>
                <a:gd name="T87" fmla="*/ 368 h 478"/>
                <a:gd name="T88" fmla="*/ 234 w 491"/>
                <a:gd name="T89" fmla="*/ 310 h 478"/>
                <a:gd name="T90" fmla="*/ 298 w 491"/>
                <a:gd name="T91" fmla="*/ 271 h 478"/>
                <a:gd name="T92" fmla="*/ 319 w 491"/>
                <a:gd name="T93" fmla="*/ 267 h 478"/>
                <a:gd name="T94" fmla="*/ 319 w 491"/>
                <a:gd name="T95" fmla="*/ 267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8" name="Freeform 257"/>
            <p:cNvSpPr>
              <a:spLocks/>
            </p:cNvSpPr>
            <p:nvPr/>
          </p:nvSpPr>
          <p:spPr bwMode="auto">
            <a:xfrm>
              <a:off x="7553400" y="2667309"/>
              <a:ext cx="910833" cy="644265"/>
            </a:xfrm>
            <a:custGeom>
              <a:avLst/>
              <a:gdLst>
                <a:gd name="T0" fmla="*/ 540 w 709"/>
                <a:gd name="T1" fmla="*/ 109 h 488"/>
                <a:gd name="T2" fmla="*/ 497 w 709"/>
                <a:gd name="T3" fmla="*/ 101 h 488"/>
                <a:gd name="T4" fmla="*/ 479 w 709"/>
                <a:gd name="T5" fmla="*/ 97 h 488"/>
                <a:gd name="T6" fmla="*/ 442 w 709"/>
                <a:gd name="T7" fmla="*/ 120 h 488"/>
                <a:gd name="T8" fmla="*/ 424 w 709"/>
                <a:gd name="T9" fmla="*/ 130 h 488"/>
                <a:gd name="T10" fmla="*/ 390 w 709"/>
                <a:gd name="T11" fmla="*/ 105 h 488"/>
                <a:gd name="T12" fmla="*/ 360 w 709"/>
                <a:gd name="T13" fmla="*/ 77 h 488"/>
                <a:gd name="T14" fmla="*/ 355 w 709"/>
                <a:gd name="T15" fmla="*/ 114 h 488"/>
                <a:gd name="T16" fmla="*/ 325 w 709"/>
                <a:gd name="T17" fmla="*/ 77 h 488"/>
                <a:gd name="T18" fmla="*/ 298 w 709"/>
                <a:gd name="T19" fmla="*/ 51 h 488"/>
                <a:gd name="T20" fmla="*/ 241 w 709"/>
                <a:gd name="T21" fmla="*/ 51 h 488"/>
                <a:gd name="T22" fmla="*/ 212 w 709"/>
                <a:gd name="T23" fmla="*/ 29 h 488"/>
                <a:gd name="T24" fmla="*/ 170 w 709"/>
                <a:gd name="T25" fmla="*/ 44 h 488"/>
                <a:gd name="T26" fmla="*/ 127 w 709"/>
                <a:gd name="T27" fmla="*/ 33 h 488"/>
                <a:gd name="T28" fmla="*/ 68 w 709"/>
                <a:gd name="T29" fmla="*/ 8 h 488"/>
                <a:gd name="T30" fmla="*/ 51 w 709"/>
                <a:gd name="T31" fmla="*/ 49 h 488"/>
                <a:gd name="T32" fmla="*/ 0 w 709"/>
                <a:gd name="T33" fmla="*/ 51 h 488"/>
                <a:gd name="T34" fmla="*/ 27 w 709"/>
                <a:gd name="T35" fmla="*/ 80 h 488"/>
                <a:gd name="T36" fmla="*/ 30 w 709"/>
                <a:gd name="T37" fmla="*/ 130 h 488"/>
                <a:gd name="T38" fmla="*/ 45 w 709"/>
                <a:gd name="T39" fmla="*/ 170 h 488"/>
                <a:gd name="T40" fmla="*/ 90 w 709"/>
                <a:gd name="T41" fmla="*/ 144 h 488"/>
                <a:gd name="T42" fmla="*/ 127 w 709"/>
                <a:gd name="T43" fmla="*/ 216 h 488"/>
                <a:gd name="T44" fmla="*/ 147 w 709"/>
                <a:gd name="T45" fmla="*/ 217 h 488"/>
                <a:gd name="T46" fmla="*/ 199 w 709"/>
                <a:gd name="T47" fmla="*/ 252 h 488"/>
                <a:gd name="T48" fmla="*/ 212 w 709"/>
                <a:gd name="T49" fmla="*/ 234 h 488"/>
                <a:gd name="T50" fmla="*/ 263 w 709"/>
                <a:gd name="T51" fmla="*/ 329 h 488"/>
                <a:gd name="T52" fmla="*/ 295 w 709"/>
                <a:gd name="T53" fmla="*/ 392 h 488"/>
                <a:gd name="T54" fmla="*/ 342 w 709"/>
                <a:gd name="T55" fmla="*/ 311 h 488"/>
                <a:gd name="T56" fmla="*/ 375 w 709"/>
                <a:gd name="T57" fmla="*/ 320 h 488"/>
                <a:gd name="T58" fmla="*/ 429 w 709"/>
                <a:gd name="T59" fmla="*/ 302 h 488"/>
                <a:gd name="T60" fmla="*/ 415 w 709"/>
                <a:gd name="T61" fmla="*/ 266 h 488"/>
                <a:gd name="T62" fmla="*/ 468 w 709"/>
                <a:gd name="T63" fmla="*/ 223 h 488"/>
                <a:gd name="T64" fmla="*/ 488 w 709"/>
                <a:gd name="T65" fmla="*/ 185 h 488"/>
                <a:gd name="T66" fmla="*/ 506 w 709"/>
                <a:gd name="T67" fmla="*/ 162 h 488"/>
                <a:gd name="T68" fmla="*/ 524 w 709"/>
                <a:gd name="T69" fmla="*/ 180 h 488"/>
                <a:gd name="T70" fmla="*/ 557 w 709"/>
                <a:gd name="T71" fmla="*/ 118 h 488"/>
                <a:gd name="T72" fmla="*/ 554 w 709"/>
                <a:gd name="T73" fmla="*/ 109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9" name="Freeform 258"/>
            <p:cNvSpPr>
              <a:spLocks/>
            </p:cNvSpPr>
            <p:nvPr/>
          </p:nvSpPr>
          <p:spPr bwMode="auto">
            <a:xfrm>
              <a:off x="7352120" y="1709738"/>
              <a:ext cx="1245336" cy="1172326"/>
            </a:xfrm>
            <a:custGeom>
              <a:avLst/>
              <a:gdLst>
                <a:gd name="T0" fmla="*/ 233 w 970"/>
                <a:gd name="T1" fmla="*/ 583 h 888"/>
                <a:gd name="T2" fmla="*/ 276 w 970"/>
                <a:gd name="T3" fmla="*/ 636 h 888"/>
                <a:gd name="T4" fmla="*/ 309 w 970"/>
                <a:gd name="T5" fmla="*/ 627 h 888"/>
                <a:gd name="T6" fmla="*/ 351 w 970"/>
                <a:gd name="T7" fmla="*/ 633 h 888"/>
                <a:gd name="T8" fmla="*/ 397 w 970"/>
                <a:gd name="T9" fmla="*/ 622 h 888"/>
                <a:gd name="T10" fmla="*/ 430 w 970"/>
                <a:gd name="T11" fmla="*/ 661 h 888"/>
                <a:gd name="T12" fmla="*/ 455 w 970"/>
                <a:gd name="T13" fmla="*/ 672 h 888"/>
                <a:gd name="T14" fmla="*/ 487 w 970"/>
                <a:gd name="T15" fmla="*/ 693 h 888"/>
                <a:gd name="T16" fmla="*/ 495 w 970"/>
                <a:gd name="T17" fmla="*/ 652 h 888"/>
                <a:gd name="T18" fmla="*/ 530 w 970"/>
                <a:gd name="T19" fmla="*/ 695 h 888"/>
                <a:gd name="T20" fmla="*/ 558 w 970"/>
                <a:gd name="T21" fmla="*/ 713 h 888"/>
                <a:gd name="T22" fmla="*/ 590 w 970"/>
                <a:gd name="T23" fmla="*/ 672 h 888"/>
                <a:gd name="T24" fmla="*/ 611 w 970"/>
                <a:gd name="T25" fmla="*/ 669 h 888"/>
                <a:gd name="T26" fmla="*/ 645 w 970"/>
                <a:gd name="T27" fmla="*/ 693 h 888"/>
                <a:gd name="T28" fmla="*/ 676 w 970"/>
                <a:gd name="T29" fmla="*/ 693 h 888"/>
                <a:gd name="T30" fmla="*/ 663 w 970"/>
                <a:gd name="T31" fmla="*/ 636 h 888"/>
                <a:gd name="T32" fmla="*/ 650 w 970"/>
                <a:gd name="T33" fmla="*/ 570 h 888"/>
                <a:gd name="T34" fmla="*/ 724 w 970"/>
                <a:gd name="T35" fmla="*/ 539 h 888"/>
                <a:gd name="T36" fmla="*/ 731 w 970"/>
                <a:gd name="T37" fmla="*/ 506 h 888"/>
                <a:gd name="T38" fmla="*/ 739 w 970"/>
                <a:gd name="T39" fmla="*/ 471 h 888"/>
                <a:gd name="T40" fmla="*/ 745 w 970"/>
                <a:gd name="T41" fmla="*/ 337 h 888"/>
                <a:gd name="T42" fmla="*/ 740 w 970"/>
                <a:gd name="T43" fmla="*/ 281 h 888"/>
                <a:gd name="T44" fmla="*/ 737 w 970"/>
                <a:gd name="T45" fmla="*/ 254 h 888"/>
                <a:gd name="T46" fmla="*/ 688 w 970"/>
                <a:gd name="T47" fmla="*/ 294 h 888"/>
                <a:gd name="T48" fmla="*/ 637 w 970"/>
                <a:gd name="T49" fmla="*/ 343 h 888"/>
                <a:gd name="T50" fmla="*/ 543 w 970"/>
                <a:gd name="T51" fmla="*/ 343 h 888"/>
                <a:gd name="T52" fmla="*/ 533 w 970"/>
                <a:gd name="T53" fmla="*/ 306 h 888"/>
                <a:gd name="T54" fmla="*/ 500 w 970"/>
                <a:gd name="T55" fmla="*/ 281 h 888"/>
                <a:gd name="T56" fmla="*/ 440 w 970"/>
                <a:gd name="T57" fmla="*/ 263 h 888"/>
                <a:gd name="T58" fmla="*/ 391 w 970"/>
                <a:gd name="T59" fmla="*/ 258 h 888"/>
                <a:gd name="T60" fmla="*/ 349 w 970"/>
                <a:gd name="T61" fmla="*/ 228 h 888"/>
                <a:gd name="T62" fmla="*/ 329 w 970"/>
                <a:gd name="T63" fmla="*/ 192 h 888"/>
                <a:gd name="T64" fmla="*/ 294 w 970"/>
                <a:gd name="T65" fmla="*/ 151 h 888"/>
                <a:gd name="T66" fmla="*/ 260 w 970"/>
                <a:gd name="T67" fmla="*/ 89 h 888"/>
                <a:gd name="T68" fmla="*/ 219 w 970"/>
                <a:gd name="T69" fmla="*/ 27 h 888"/>
                <a:gd name="T70" fmla="*/ 154 w 970"/>
                <a:gd name="T71" fmla="*/ 14 h 888"/>
                <a:gd name="T72" fmla="*/ 82 w 970"/>
                <a:gd name="T73" fmla="*/ 0 h 888"/>
                <a:gd name="T74" fmla="*/ 4 w 970"/>
                <a:gd name="T75" fmla="*/ 35 h 888"/>
                <a:gd name="T76" fmla="*/ 0 w 970"/>
                <a:gd name="T77" fmla="*/ 101 h 888"/>
                <a:gd name="T78" fmla="*/ 34 w 970"/>
                <a:gd name="T79" fmla="*/ 125 h 888"/>
                <a:gd name="T80" fmla="*/ 77 w 970"/>
                <a:gd name="T81" fmla="*/ 115 h 888"/>
                <a:gd name="T82" fmla="*/ 85 w 970"/>
                <a:gd name="T83" fmla="*/ 161 h 888"/>
                <a:gd name="T84" fmla="*/ 137 w 970"/>
                <a:gd name="T85" fmla="*/ 187 h 888"/>
                <a:gd name="T86" fmla="*/ 168 w 970"/>
                <a:gd name="T87" fmla="*/ 172 h 888"/>
                <a:gd name="T88" fmla="*/ 260 w 970"/>
                <a:gd name="T89" fmla="*/ 178 h 888"/>
                <a:gd name="T90" fmla="*/ 246 w 970"/>
                <a:gd name="T91" fmla="*/ 302 h 888"/>
                <a:gd name="T92" fmla="*/ 231 w 970"/>
                <a:gd name="T93" fmla="*/ 341 h 888"/>
                <a:gd name="T94" fmla="*/ 227 w 970"/>
                <a:gd name="T95" fmla="*/ 421 h 888"/>
                <a:gd name="T96" fmla="*/ 206 w 970"/>
                <a:gd name="T97" fmla="*/ 404 h 888"/>
                <a:gd name="T98" fmla="*/ 160 w 970"/>
                <a:gd name="T99" fmla="*/ 477 h 888"/>
                <a:gd name="T100" fmla="*/ 141 w 970"/>
                <a:gd name="T101" fmla="*/ 512 h 888"/>
                <a:gd name="T102" fmla="*/ 208 w 970"/>
                <a:gd name="T103" fmla="*/ 537 h 888"/>
                <a:gd name="T104" fmla="*/ 206 w 970"/>
                <a:gd name="T105" fmla="*/ 551 h 888"/>
                <a:gd name="T106" fmla="*/ 182 w 970"/>
                <a:gd name="T107" fmla="*/ 582 h 888"/>
                <a:gd name="T108" fmla="*/ 192 w 970"/>
                <a:gd name="T109" fmla="*/ 591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0" name="Freeform 259"/>
            <p:cNvSpPr>
              <a:spLocks/>
            </p:cNvSpPr>
            <p:nvPr/>
          </p:nvSpPr>
          <p:spPr bwMode="auto">
            <a:xfrm>
              <a:off x="7221794" y="3561630"/>
              <a:ext cx="53579" cy="72075"/>
            </a:xfrm>
            <a:custGeom>
              <a:avLst/>
              <a:gdLst>
                <a:gd name="T0" fmla="*/ 32 w 42"/>
                <a:gd name="T1" fmla="*/ 0 h 54"/>
                <a:gd name="T2" fmla="*/ 26 w 42"/>
                <a:gd name="T3" fmla="*/ 22 h 54"/>
                <a:gd name="T4" fmla="*/ 29 w 42"/>
                <a:gd name="T5" fmla="*/ 32 h 54"/>
                <a:gd name="T6" fmla="*/ 7 w 42"/>
                <a:gd name="T7" fmla="*/ 44 h 54"/>
                <a:gd name="T8" fmla="*/ 5 w 42"/>
                <a:gd name="T9" fmla="*/ 25 h 54"/>
                <a:gd name="T10" fmla="*/ 0 w 42"/>
                <a:gd name="T11" fmla="*/ 12 h 54"/>
                <a:gd name="T12" fmla="*/ 32 w 42"/>
                <a:gd name="T13" fmla="*/ 0 h 54"/>
                <a:gd name="T14" fmla="*/ 32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solidFill>
              <a:schemeClr val="bg2">
                <a:lumMod val="25000"/>
                <a:alpha val="50000"/>
              </a:schemeClr>
            </a:solidFill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2155145" y="2396127"/>
            <a:ext cx="1843087" cy="885825"/>
          </a:xfrm>
          <a:custGeom>
            <a:avLst/>
            <a:gdLst>
              <a:gd name="connsiteX0" fmla="*/ 1988457 w 1988457"/>
              <a:gd name="connsiteY0" fmla="*/ 885371 h 885371"/>
              <a:gd name="connsiteX1" fmla="*/ 1988457 w 1988457"/>
              <a:gd name="connsiteY1" fmla="*/ 885371 h 885371"/>
              <a:gd name="connsiteX2" fmla="*/ 1915886 w 1988457"/>
              <a:gd name="connsiteY2" fmla="*/ 783771 h 885371"/>
              <a:gd name="connsiteX3" fmla="*/ 1422400 w 1988457"/>
              <a:gd name="connsiteY3" fmla="*/ 0 h 885371"/>
              <a:gd name="connsiteX4" fmla="*/ 0 w 1988457"/>
              <a:gd name="connsiteY4" fmla="*/ 0 h 88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8457" h="885371">
                <a:moveTo>
                  <a:pt x="1988457" y="885371"/>
                </a:moveTo>
                <a:lnTo>
                  <a:pt x="1988457" y="885371"/>
                </a:lnTo>
                <a:lnTo>
                  <a:pt x="1915886" y="783771"/>
                </a:lnTo>
                <a:lnTo>
                  <a:pt x="1422400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chemeClr val="bg2">
                <a:lumMod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2" name="文本框 4"/>
          <p:cNvSpPr txBox="1">
            <a:spLocks noChangeArrowheads="1"/>
          </p:cNvSpPr>
          <p:nvPr/>
        </p:nvSpPr>
        <p:spPr bwMode="auto">
          <a:xfrm>
            <a:off x="2009095" y="1880190"/>
            <a:ext cx="9438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/>
            <a:r>
              <a:rPr lang="en-US" altLang="zh-CN" sz="2400" spc="300" dirty="0">
                <a:ln w="18415" cmpd="sng">
                  <a:noFill/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38%</a:t>
            </a:r>
            <a:endParaRPr lang="zh-CN" altLang="en-US" sz="2400" spc="300" dirty="0">
              <a:ln w="18415" cmpd="sng">
                <a:noFill/>
                <a:prstDash val="solid"/>
              </a:ln>
              <a:solidFill>
                <a:schemeClr val="bg2">
                  <a:lumMod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3" name="文本框 43"/>
          <p:cNvSpPr txBox="1">
            <a:spLocks noChangeArrowheads="1"/>
          </p:cNvSpPr>
          <p:nvPr/>
        </p:nvSpPr>
        <p:spPr bwMode="auto">
          <a:xfrm>
            <a:off x="573045" y="2410415"/>
            <a:ext cx="2712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</a:t>
            </a:r>
          </a:p>
        </p:txBody>
      </p:sp>
      <p:sp>
        <p:nvSpPr>
          <p:cNvPr id="44" name="任意多边形 43"/>
          <p:cNvSpPr/>
          <p:nvPr/>
        </p:nvSpPr>
        <p:spPr>
          <a:xfrm>
            <a:off x="2634570" y="4732927"/>
            <a:ext cx="2843212" cy="739775"/>
          </a:xfrm>
          <a:custGeom>
            <a:avLst/>
            <a:gdLst>
              <a:gd name="connsiteX0" fmla="*/ 3106058 w 3106058"/>
              <a:gd name="connsiteY0" fmla="*/ 0 h 740229"/>
              <a:gd name="connsiteX1" fmla="*/ 2264229 w 3106058"/>
              <a:gd name="connsiteY1" fmla="*/ 740229 h 740229"/>
              <a:gd name="connsiteX2" fmla="*/ 0 w 3106058"/>
              <a:gd name="connsiteY2" fmla="*/ 740229 h 740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6058" h="740229">
                <a:moveTo>
                  <a:pt x="3106058" y="0"/>
                </a:moveTo>
                <a:lnTo>
                  <a:pt x="2264229" y="740229"/>
                </a:lnTo>
                <a:lnTo>
                  <a:pt x="0" y="740229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5" name="文本框 67"/>
          <p:cNvSpPr txBox="1">
            <a:spLocks noChangeArrowheads="1"/>
          </p:cNvSpPr>
          <p:nvPr/>
        </p:nvSpPr>
        <p:spPr bwMode="auto">
          <a:xfrm>
            <a:off x="2466295" y="4963115"/>
            <a:ext cx="10471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/>
            <a:r>
              <a:rPr lang="en-US" altLang="zh-CN" sz="2400" spc="300" dirty="0">
                <a:ln w="18415" cmpd="sng">
                  <a:noFill/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27%</a:t>
            </a:r>
            <a:endParaRPr lang="zh-CN" altLang="en-US" sz="2400" spc="300" dirty="0">
              <a:ln w="18415" cmpd="sng">
                <a:noFill/>
                <a:prstDash val="solid"/>
              </a:ln>
              <a:solidFill>
                <a:schemeClr val="bg2">
                  <a:lumMod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6" name="文本框 43"/>
          <p:cNvSpPr txBox="1">
            <a:spLocks noChangeArrowheads="1"/>
          </p:cNvSpPr>
          <p:nvPr/>
        </p:nvSpPr>
        <p:spPr bwMode="auto">
          <a:xfrm>
            <a:off x="1863044" y="5493340"/>
            <a:ext cx="277730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spcBef>
                <a:spcPct val="0"/>
              </a:spcBef>
              <a:buFontTx/>
              <a:buNone/>
              <a:defRPr sz="1600">
                <a:solidFill>
                  <a:schemeClr val="bg1"/>
                </a:solidFill>
                <a:latin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</a:t>
            </a:r>
          </a:p>
        </p:txBody>
      </p:sp>
      <p:sp>
        <p:nvSpPr>
          <p:cNvPr id="47" name="任意多边形 46"/>
          <p:cNvSpPr/>
          <p:nvPr/>
        </p:nvSpPr>
        <p:spPr>
          <a:xfrm>
            <a:off x="6477907" y="2327865"/>
            <a:ext cx="2655888" cy="1457325"/>
          </a:xfrm>
          <a:custGeom>
            <a:avLst/>
            <a:gdLst>
              <a:gd name="connsiteX0" fmla="*/ 0 w 2249714"/>
              <a:gd name="connsiteY0" fmla="*/ 1233714 h 1233714"/>
              <a:gd name="connsiteX1" fmla="*/ 943429 w 2249714"/>
              <a:gd name="connsiteY1" fmla="*/ 0 h 1233714"/>
              <a:gd name="connsiteX2" fmla="*/ 2249714 w 2249714"/>
              <a:gd name="connsiteY2" fmla="*/ 0 h 1233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49714" h="1233714">
                <a:moveTo>
                  <a:pt x="0" y="1233714"/>
                </a:moveTo>
                <a:lnTo>
                  <a:pt x="943429" y="0"/>
                </a:lnTo>
                <a:lnTo>
                  <a:pt x="2249714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8" name="文本框 69"/>
          <p:cNvSpPr txBox="1">
            <a:spLocks noChangeArrowheads="1"/>
          </p:cNvSpPr>
          <p:nvPr/>
        </p:nvSpPr>
        <p:spPr bwMode="auto">
          <a:xfrm>
            <a:off x="8393772" y="1800815"/>
            <a:ext cx="10420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/>
            <a:r>
              <a:rPr lang="en-US" altLang="zh-CN" sz="2400" spc="300" dirty="0">
                <a:ln w="18415" cmpd="sng">
                  <a:noFill/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52%</a:t>
            </a:r>
            <a:endParaRPr lang="zh-CN" altLang="en-US" sz="2400" spc="300" dirty="0">
              <a:ln w="18415" cmpd="sng">
                <a:noFill/>
                <a:prstDash val="solid"/>
              </a:ln>
              <a:solidFill>
                <a:schemeClr val="bg2">
                  <a:lumMod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9" name="文本框 43"/>
          <p:cNvSpPr txBox="1">
            <a:spLocks noChangeArrowheads="1"/>
          </p:cNvSpPr>
          <p:nvPr/>
        </p:nvSpPr>
        <p:spPr bwMode="auto">
          <a:xfrm>
            <a:off x="7887765" y="2323006"/>
            <a:ext cx="278658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</a:t>
            </a:r>
          </a:p>
        </p:txBody>
      </p:sp>
      <p:sp>
        <p:nvSpPr>
          <p:cNvPr id="50" name="任意多边形 49"/>
          <p:cNvSpPr/>
          <p:nvPr/>
        </p:nvSpPr>
        <p:spPr>
          <a:xfrm flipV="1">
            <a:off x="6493782" y="4861515"/>
            <a:ext cx="1871663" cy="46037"/>
          </a:xfrm>
          <a:custGeom>
            <a:avLst/>
            <a:gdLst>
              <a:gd name="connsiteX0" fmla="*/ 0 w 2293257"/>
              <a:gd name="connsiteY0" fmla="*/ 0 h 0"/>
              <a:gd name="connsiteX1" fmla="*/ 2293257 w 229325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93257">
                <a:moveTo>
                  <a:pt x="0" y="0"/>
                </a:moveTo>
                <a:lnTo>
                  <a:pt x="2293257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1" name="文本框 72"/>
          <p:cNvSpPr txBox="1">
            <a:spLocks noChangeArrowheads="1"/>
          </p:cNvSpPr>
          <p:nvPr/>
        </p:nvSpPr>
        <p:spPr bwMode="auto">
          <a:xfrm>
            <a:off x="7628845" y="4374152"/>
            <a:ext cx="1208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/>
            <a:r>
              <a:rPr lang="en-US" altLang="zh-CN" sz="2400" spc="300" dirty="0">
                <a:ln w="18415" cmpd="sng">
                  <a:noFill/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58%</a:t>
            </a:r>
            <a:endParaRPr lang="zh-CN" altLang="en-US" sz="2400" spc="300" dirty="0">
              <a:ln w="18415" cmpd="sng">
                <a:noFill/>
                <a:prstDash val="solid"/>
              </a:ln>
              <a:solidFill>
                <a:schemeClr val="bg2">
                  <a:lumMod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2" name="文本框 43"/>
          <p:cNvSpPr txBox="1">
            <a:spLocks noChangeArrowheads="1"/>
          </p:cNvSpPr>
          <p:nvPr/>
        </p:nvSpPr>
        <p:spPr bwMode="auto">
          <a:xfrm>
            <a:off x="7624721" y="4933250"/>
            <a:ext cx="277385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Tx/>
              <a:buNone/>
              <a:defRPr sz="1600">
                <a:solidFill>
                  <a:schemeClr val="bg1"/>
                </a:solidFill>
                <a:latin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</a:t>
            </a:r>
          </a:p>
        </p:txBody>
      </p:sp>
    </p:spTree>
    <p:extLst>
      <p:ext uri="{BB962C8B-B14F-4D97-AF65-F5344CB8AC3E}">
        <p14:creationId xmlns:p14="http://schemas.microsoft.com/office/powerpoint/2010/main" val="24567678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7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48" grpId="0"/>
      <p:bldP spid="49" grpId="0"/>
      <p:bldP spid="50" grpId="0" animBg="1"/>
      <p:bldP spid="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02" y="0"/>
            <a:ext cx="879048" cy="1128190"/>
          </a:xfrm>
          <a:prstGeom prst="rect">
            <a:avLst/>
          </a:prstGeom>
        </p:spPr>
      </p:pic>
      <p:sp>
        <p:nvSpPr>
          <p:cNvPr id="5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1123950" y="56409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0056" y="1428750"/>
            <a:ext cx="1951944" cy="5429250"/>
          </a:xfrm>
          <a:prstGeom prst="rect">
            <a:avLst/>
          </a:prstGeom>
        </p:spPr>
      </p:pic>
      <p:sp>
        <p:nvSpPr>
          <p:cNvPr id="8" name="TextBox 46"/>
          <p:cNvSpPr txBox="1">
            <a:spLocks noChangeArrowheads="1"/>
          </p:cNvSpPr>
          <p:nvPr/>
        </p:nvSpPr>
        <p:spPr bwMode="auto">
          <a:xfrm>
            <a:off x="3998126" y="1822168"/>
            <a:ext cx="62419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请在此处输入您的文本，或者将文本粘贴到此处请在此处输入您的文本，或者将文本粘 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贴到此处请在请在此处输入您的文本，或者将文本粘贴到此处请在此处输入您的文本，或者将文本粘贴到此处请在请在此处输入您的文本，或者将文本粘贴到此处请在此处输入您的文本，或者将文本粘贴到此处请在请在此处输入您的文本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8208731" y="3185082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9" r="274" b="15456"/>
          <a:stretch>
            <a:fillRect/>
          </a:stretch>
        </p:blipFill>
        <p:spPr>
          <a:xfrm flipH="1">
            <a:off x="0" y="1128190"/>
            <a:ext cx="10496550" cy="5729810"/>
          </a:xfrm>
          <a:custGeom>
            <a:avLst/>
            <a:gdLst>
              <a:gd name="connsiteX0" fmla="*/ 10496550 w 10496550"/>
              <a:gd name="connsiteY0" fmla="*/ 0 h 5729810"/>
              <a:gd name="connsiteX1" fmla="*/ 0 w 10496550"/>
              <a:gd name="connsiteY1" fmla="*/ 5729810 h 5729810"/>
              <a:gd name="connsiteX2" fmla="*/ 10496550 w 10496550"/>
              <a:gd name="connsiteY2" fmla="*/ 5729810 h 572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96550" h="5729810">
                <a:moveTo>
                  <a:pt x="10496550" y="0"/>
                </a:moveTo>
                <a:lnTo>
                  <a:pt x="0" y="5729810"/>
                </a:lnTo>
                <a:lnTo>
                  <a:pt x="10496550" y="5729810"/>
                </a:lnTo>
                <a:close/>
              </a:path>
            </a:pathLst>
          </a:custGeom>
        </p:spPr>
      </p:pic>
      <p:sp>
        <p:nvSpPr>
          <p:cNvPr id="13" name="矩形 12"/>
          <p:cNvSpPr/>
          <p:nvPr/>
        </p:nvSpPr>
        <p:spPr>
          <a:xfrm>
            <a:off x="1684734" y="2731582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751269" y="2731582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21549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02" y="0"/>
            <a:ext cx="879048" cy="1128190"/>
          </a:xfrm>
          <a:prstGeom prst="rect">
            <a:avLst/>
          </a:prstGeom>
        </p:spPr>
      </p:pic>
      <p:sp>
        <p:nvSpPr>
          <p:cNvPr id="5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1123950" y="56409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0056" y="1428750"/>
            <a:ext cx="1951944" cy="5429250"/>
          </a:xfrm>
          <a:prstGeom prst="rect">
            <a:avLst/>
          </a:prstGeom>
        </p:spPr>
      </p:pic>
      <p:cxnSp>
        <p:nvCxnSpPr>
          <p:cNvPr id="56" name="直接连接符 55"/>
          <p:cNvCxnSpPr/>
          <p:nvPr/>
        </p:nvCxnSpPr>
        <p:spPr bwMode="auto">
          <a:xfrm>
            <a:off x="6486525" y="2989263"/>
            <a:ext cx="0" cy="622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37"/>
          <p:cNvSpPr txBox="1">
            <a:spLocks noChangeArrowheads="1"/>
          </p:cNvSpPr>
          <p:nvPr/>
        </p:nvSpPr>
        <p:spPr bwMode="auto">
          <a:xfrm>
            <a:off x="5688013" y="2488748"/>
            <a:ext cx="1597025" cy="523220"/>
          </a:xfrm>
          <a:prstGeom prst="rect">
            <a:avLst/>
          </a:prstGeom>
          <a:ex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pc="300" dirty="0">
                <a:ln w="18415" cmpd="sng">
                  <a:noFill/>
                  <a:prstDash val="solid"/>
                </a:ln>
                <a:gradFill>
                  <a:gsLst>
                    <a:gs pos="0">
                      <a:schemeClr val="bg2">
                        <a:lumMod val="25000"/>
                      </a:schemeClr>
                    </a:gs>
                    <a:gs pos="32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2016</a:t>
            </a:r>
            <a:endParaRPr lang="zh-CN" altLang="en-US" spc="300" dirty="0">
              <a:ln w="18415" cmpd="sng">
                <a:noFill/>
                <a:prstDash val="solid"/>
              </a:ln>
              <a:gradFill>
                <a:gsLst>
                  <a:gs pos="0">
                    <a:schemeClr val="bg2">
                      <a:lumMod val="25000"/>
                    </a:schemeClr>
                  </a:gs>
                  <a:gs pos="32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 bwMode="auto">
          <a:xfrm>
            <a:off x="5745163" y="2990850"/>
            <a:ext cx="15589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 bwMode="auto">
          <a:xfrm flipV="1">
            <a:off x="4168775" y="3648075"/>
            <a:ext cx="0" cy="622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 bwMode="auto">
          <a:xfrm flipV="1">
            <a:off x="3427413" y="4268788"/>
            <a:ext cx="15605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25"/>
          <p:cNvSpPr txBox="1">
            <a:spLocks noChangeArrowheads="1"/>
          </p:cNvSpPr>
          <p:nvPr/>
        </p:nvSpPr>
        <p:spPr bwMode="auto">
          <a:xfrm>
            <a:off x="3384550" y="4283075"/>
            <a:ext cx="15986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pc="300" dirty="0">
                <a:ln w="18415" cmpd="sng">
                  <a:noFill/>
                  <a:prstDash val="solid"/>
                </a:ln>
                <a:gradFill>
                  <a:gsLst>
                    <a:gs pos="0">
                      <a:schemeClr val="bg2">
                        <a:lumMod val="25000"/>
                      </a:schemeClr>
                    </a:gs>
                    <a:gs pos="32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2015</a:t>
            </a:r>
            <a:endParaRPr lang="zh-CN" altLang="en-US" spc="300" dirty="0">
              <a:ln w="18415" cmpd="sng">
                <a:noFill/>
                <a:prstDash val="solid"/>
              </a:ln>
              <a:gradFill>
                <a:gsLst>
                  <a:gs pos="0">
                    <a:schemeClr val="bg2">
                      <a:lumMod val="25000"/>
                    </a:schemeClr>
                  </a:gs>
                  <a:gs pos="32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62" name="直接连接符 61"/>
          <p:cNvCxnSpPr/>
          <p:nvPr/>
        </p:nvCxnSpPr>
        <p:spPr bwMode="auto">
          <a:xfrm flipV="1">
            <a:off x="8783638" y="3648075"/>
            <a:ext cx="0" cy="622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 bwMode="auto">
          <a:xfrm flipV="1">
            <a:off x="8042275" y="4268788"/>
            <a:ext cx="15589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32"/>
          <p:cNvSpPr txBox="1">
            <a:spLocks noChangeArrowheads="1"/>
          </p:cNvSpPr>
          <p:nvPr/>
        </p:nvSpPr>
        <p:spPr bwMode="auto">
          <a:xfrm>
            <a:off x="7999413" y="4283075"/>
            <a:ext cx="15970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pc="300" dirty="0">
                <a:ln w="18415" cmpd="sng">
                  <a:noFill/>
                  <a:prstDash val="solid"/>
                </a:ln>
                <a:gradFill>
                  <a:gsLst>
                    <a:gs pos="0">
                      <a:schemeClr val="bg2">
                        <a:lumMod val="25000"/>
                      </a:schemeClr>
                    </a:gs>
                    <a:gs pos="32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2017</a:t>
            </a:r>
            <a:endParaRPr lang="zh-CN" altLang="en-US" spc="300" dirty="0">
              <a:ln w="18415" cmpd="sng">
                <a:noFill/>
                <a:prstDash val="solid"/>
              </a:ln>
              <a:gradFill>
                <a:gsLst>
                  <a:gs pos="0">
                    <a:schemeClr val="bg2">
                      <a:lumMod val="25000"/>
                    </a:schemeClr>
                  </a:gs>
                  <a:gs pos="32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5" name="文本框 13"/>
          <p:cNvSpPr txBox="1">
            <a:spLocks noChangeArrowheads="1"/>
          </p:cNvSpPr>
          <p:nvPr/>
        </p:nvSpPr>
        <p:spPr bwMode="auto">
          <a:xfrm>
            <a:off x="1063625" y="2483986"/>
            <a:ext cx="15986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pc="300" dirty="0">
                <a:ln w="18415" cmpd="sng">
                  <a:noFill/>
                  <a:prstDash val="solid"/>
                </a:ln>
                <a:gradFill>
                  <a:gsLst>
                    <a:gs pos="0">
                      <a:schemeClr val="bg2">
                        <a:lumMod val="25000"/>
                      </a:schemeClr>
                    </a:gs>
                    <a:gs pos="32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2014</a:t>
            </a:r>
            <a:endParaRPr lang="zh-CN" altLang="en-US" spc="300" dirty="0">
              <a:ln w="18415" cmpd="sng">
                <a:noFill/>
                <a:prstDash val="solid"/>
              </a:ln>
              <a:gradFill>
                <a:gsLst>
                  <a:gs pos="0">
                    <a:schemeClr val="bg2">
                      <a:lumMod val="25000"/>
                    </a:schemeClr>
                  </a:gs>
                  <a:gs pos="32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 bwMode="auto">
          <a:xfrm>
            <a:off x="1862138" y="2984500"/>
            <a:ext cx="0" cy="622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 bwMode="auto">
          <a:xfrm>
            <a:off x="1120775" y="2986088"/>
            <a:ext cx="15605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715962" y="3636169"/>
            <a:ext cx="9905094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/>
          <p:cNvSpPr/>
          <p:nvPr/>
        </p:nvSpPr>
        <p:spPr>
          <a:xfrm>
            <a:off x="1749425" y="3516313"/>
            <a:ext cx="234950" cy="236537"/>
          </a:xfrm>
          <a:prstGeom prst="ellipse">
            <a:avLst/>
          </a:prstGeom>
          <a:solidFill>
            <a:srgbClr val="62494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4060825" y="3516313"/>
            <a:ext cx="234950" cy="236537"/>
          </a:xfrm>
          <a:prstGeom prst="ellipse">
            <a:avLst/>
          </a:prstGeom>
          <a:solidFill>
            <a:srgbClr val="62494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6370638" y="3516313"/>
            <a:ext cx="236537" cy="236537"/>
          </a:xfrm>
          <a:prstGeom prst="ellipse">
            <a:avLst/>
          </a:prstGeom>
          <a:solidFill>
            <a:srgbClr val="62494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8682038" y="3516313"/>
            <a:ext cx="236537" cy="236537"/>
          </a:xfrm>
          <a:prstGeom prst="ellipse">
            <a:avLst/>
          </a:prstGeom>
          <a:solidFill>
            <a:srgbClr val="62494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25475" y="4003675"/>
            <a:ext cx="2476500" cy="121264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请在此处输入您的文本，或者将文本粘贴到此处请在此处输入您的文本，或者将文本粘贴到此处请在此处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2940050" y="1987550"/>
            <a:ext cx="2476500" cy="121264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请在此处输入您的文本，或者将文本粘贴到此处请在此处输入您的文本，或者将文本粘贴到此处请在此处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5246688" y="4003675"/>
            <a:ext cx="2476500" cy="121264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请在此处输入您的文本，或者将文本粘贴到此处请在此处输入您的文本，或者将文本粘贴到此处请在此处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7546975" y="1987550"/>
            <a:ext cx="2474913" cy="121264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请在此处输入您的文本，或者将文本粘贴到此处请在此处输入您的文本，或者将文本粘贴到此处请在此处</a:t>
            </a:r>
          </a:p>
        </p:txBody>
      </p:sp>
    </p:spTree>
    <p:extLst>
      <p:ext uri="{BB962C8B-B14F-4D97-AF65-F5344CB8AC3E}">
        <p14:creationId xmlns:p14="http://schemas.microsoft.com/office/powerpoint/2010/main" val="2665333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7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75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2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1" grpId="0"/>
      <p:bldP spid="64" grpId="0"/>
      <p:bldP spid="65" grpId="0"/>
      <p:bldP spid="69" grpId="0" animBg="1"/>
      <p:bldP spid="70" grpId="0" animBg="1"/>
      <p:bldP spid="71" grpId="0" animBg="1"/>
      <p:bldP spid="72" grpId="0" animBg="1"/>
      <p:bldP spid="74" grpId="0"/>
      <p:bldP spid="75" grpId="0"/>
      <p:bldP spid="76" grpId="0"/>
      <p:bldP spid="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02" y="0"/>
            <a:ext cx="879048" cy="1128190"/>
          </a:xfrm>
          <a:prstGeom prst="rect">
            <a:avLst/>
          </a:prstGeom>
        </p:spPr>
      </p:pic>
      <p:sp>
        <p:nvSpPr>
          <p:cNvPr id="5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1123950" y="56409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0056" y="1428750"/>
            <a:ext cx="1951944" cy="542925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4043918" y="3317863"/>
            <a:ext cx="3098353" cy="3126481"/>
            <a:chOff x="7018338" y="5334002"/>
            <a:chExt cx="1223963" cy="1235075"/>
          </a:xfrm>
          <a:solidFill>
            <a:srgbClr val="ADB2B6"/>
          </a:solidFill>
        </p:grpSpPr>
        <p:sp>
          <p:nvSpPr>
            <p:cNvPr id="28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9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0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1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2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3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4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5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6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7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8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951345" y="4220248"/>
            <a:ext cx="430887" cy="434519"/>
            <a:chOff x="11165604" y="552138"/>
            <a:chExt cx="585614" cy="590550"/>
          </a:xfrm>
        </p:grpSpPr>
        <p:sp>
          <p:nvSpPr>
            <p:cNvPr id="40" name="Freeform 5"/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4C5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177072" y="3086029"/>
            <a:ext cx="430887" cy="434519"/>
            <a:chOff x="11165604" y="552138"/>
            <a:chExt cx="585614" cy="590550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4C5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二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423159" y="3717541"/>
            <a:ext cx="430887" cy="434519"/>
            <a:chOff x="11165604" y="552138"/>
            <a:chExt cx="585614" cy="590550"/>
          </a:xfrm>
        </p:grpSpPr>
        <p:sp>
          <p:nvSpPr>
            <p:cNvPr id="46" name="Freeform 5"/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4C5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三</a:t>
              </a:r>
            </a:p>
          </p:txBody>
        </p:sp>
      </p:grpSp>
      <p:sp>
        <p:nvSpPr>
          <p:cNvPr id="48" name="Text Box 15"/>
          <p:cNvSpPr txBox="1">
            <a:spLocks noChangeArrowheads="1"/>
          </p:cNvSpPr>
          <p:nvPr/>
        </p:nvSpPr>
        <p:spPr bwMode="auto">
          <a:xfrm>
            <a:off x="2515147" y="4161772"/>
            <a:ext cx="14296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输入您的内容输入您的内容输入您的内容</a:t>
            </a:r>
          </a:p>
        </p:txBody>
      </p:sp>
      <p:sp>
        <p:nvSpPr>
          <p:cNvPr id="49" name="Text Box 16"/>
          <p:cNvSpPr txBox="1">
            <a:spLocks noChangeArrowheads="1"/>
          </p:cNvSpPr>
          <p:nvPr/>
        </p:nvSpPr>
        <p:spPr bwMode="auto">
          <a:xfrm>
            <a:off x="2474829" y="3801382"/>
            <a:ext cx="143310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您的标题</a:t>
            </a:r>
          </a:p>
        </p:txBody>
      </p:sp>
      <p:sp>
        <p:nvSpPr>
          <p:cNvPr id="50" name="Text Box 15"/>
          <p:cNvSpPr txBox="1">
            <a:spLocks noChangeArrowheads="1"/>
          </p:cNvSpPr>
          <p:nvPr/>
        </p:nvSpPr>
        <p:spPr bwMode="auto">
          <a:xfrm>
            <a:off x="4580655" y="2259138"/>
            <a:ext cx="17423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输入您的内容输入您的内容输入您的内容</a:t>
            </a:r>
          </a:p>
        </p:txBody>
      </p:sp>
      <p:sp>
        <p:nvSpPr>
          <p:cNvPr id="51" name="Text Box 16"/>
          <p:cNvSpPr txBox="1">
            <a:spLocks noChangeArrowheads="1"/>
          </p:cNvSpPr>
          <p:nvPr/>
        </p:nvSpPr>
        <p:spPr bwMode="auto">
          <a:xfrm>
            <a:off x="4735288" y="1916585"/>
            <a:ext cx="143310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您的标题</a:t>
            </a:r>
          </a:p>
        </p:txBody>
      </p:sp>
      <p:sp>
        <p:nvSpPr>
          <p:cNvPr id="52" name="Text Box 15"/>
          <p:cNvSpPr txBox="1">
            <a:spLocks noChangeArrowheads="1"/>
          </p:cNvSpPr>
          <p:nvPr/>
        </p:nvSpPr>
        <p:spPr bwMode="auto">
          <a:xfrm>
            <a:off x="7022279" y="3964162"/>
            <a:ext cx="14296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输入您的内容输入您的内容输入您的内容</a:t>
            </a:r>
          </a:p>
        </p:txBody>
      </p:sp>
      <p:sp>
        <p:nvSpPr>
          <p:cNvPr id="53" name="Text Box 16"/>
          <p:cNvSpPr txBox="1">
            <a:spLocks noChangeArrowheads="1"/>
          </p:cNvSpPr>
          <p:nvPr/>
        </p:nvSpPr>
        <p:spPr bwMode="auto">
          <a:xfrm>
            <a:off x="7018868" y="3572065"/>
            <a:ext cx="143310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您的标题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763" y="3770836"/>
            <a:ext cx="1350264" cy="216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967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utoUpdateAnimBg="0"/>
      <p:bldP spid="49" grpId="0" bldLvl="0" autoUpdateAnimBg="0"/>
      <p:bldP spid="50" grpId="0" bldLvl="0" autoUpdateAnimBg="0"/>
      <p:bldP spid="51" grpId="0" bldLvl="0" autoUpdateAnimBg="0"/>
      <p:bldP spid="52" grpId="0" bldLvl="0" autoUpdateAnimBg="0"/>
      <p:bldP spid="53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0" y="1828800"/>
            <a:ext cx="121920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0" y="4400550"/>
            <a:ext cx="121920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图片 6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9" b="100000" l="193" r="99615">
                        <a14:foregroundMark x1="56069" y1="9699" x2="56069" y2="9699"/>
                        <a14:foregroundMark x1="67052" y1="22408" x2="67052" y2="22408"/>
                        <a14:foregroundMark x1="79769" y1="7358" x2="79769" y2="7358"/>
                        <a14:foregroundMark x1="84200" y1="11706" x2="84200" y2="11706"/>
                        <a14:foregroundMark x1="45665" y1="2341" x2="45665" y2="2341"/>
                        <a14:foregroundMark x1="39114" y1="12040" x2="39114" y2="12040"/>
                        <a14:foregroundMark x1="51830" y1="16722" x2="51830" y2="16722"/>
                        <a14:foregroundMark x1="54913" y1="11706" x2="54913" y2="11706"/>
                        <a14:foregroundMark x1="60694" y1="3344" x2="60694" y2="3344"/>
                        <a14:foregroundMark x1="61850" y1="8027" x2="61850" y2="80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1828800"/>
            <a:ext cx="4756784" cy="2735151"/>
          </a:xfrm>
          <a:prstGeom prst="rect">
            <a:avLst/>
          </a:prstGeom>
        </p:spPr>
      </p:pic>
      <p:sp>
        <p:nvSpPr>
          <p:cNvPr id="62" name="矩形 61"/>
          <p:cNvSpPr/>
          <p:nvPr/>
        </p:nvSpPr>
        <p:spPr>
          <a:xfrm>
            <a:off x="4295507" y="2883843"/>
            <a:ext cx="1800493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600" spc="6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章回三</a:t>
            </a:r>
          </a:p>
        </p:txBody>
      </p:sp>
      <p:sp>
        <p:nvSpPr>
          <p:cNvPr id="63" name="矩形 62"/>
          <p:cNvSpPr/>
          <p:nvPr/>
        </p:nvSpPr>
        <p:spPr>
          <a:xfrm>
            <a:off x="6332654" y="288384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750445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6" t="9582" r="1966" b="4426"/>
          <a:stretch>
            <a:fillRect/>
          </a:stretch>
        </p:blipFill>
        <p:spPr>
          <a:xfrm>
            <a:off x="-842063" y="-507"/>
            <a:ext cx="10843752" cy="6847079"/>
          </a:xfrm>
          <a:custGeom>
            <a:avLst/>
            <a:gdLst>
              <a:gd name="connsiteX0" fmla="*/ 0 w 10843752"/>
              <a:gd name="connsiteY0" fmla="*/ 0 h 6847079"/>
              <a:gd name="connsiteX1" fmla="*/ 8077322 w 10843752"/>
              <a:gd name="connsiteY1" fmla="*/ 1 h 6847079"/>
              <a:gd name="connsiteX2" fmla="*/ 10843752 w 10843752"/>
              <a:gd name="connsiteY2" fmla="*/ 1847036 h 6847079"/>
              <a:gd name="connsiteX3" fmla="*/ 3840590 w 10843752"/>
              <a:gd name="connsiteY3" fmla="*/ 6847078 h 6847079"/>
              <a:gd name="connsiteX4" fmla="*/ 1 w 10843752"/>
              <a:gd name="connsiteY4" fmla="*/ 6847079 h 684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43752" h="6847079">
                <a:moveTo>
                  <a:pt x="0" y="0"/>
                </a:moveTo>
                <a:lnTo>
                  <a:pt x="8077322" y="1"/>
                </a:lnTo>
                <a:lnTo>
                  <a:pt x="10843752" y="1847036"/>
                </a:lnTo>
                <a:lnTo>
                  <a:pt x="3840590" y="6847078"/>
                </a:lnTo>
                <a:lnTo>
                  <a:pt x="1" y="6847079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0056" y="1428750"/>
            <a:ext cx="1951944" cy="5429250"/>
          </a:xfrm>
          <a:prstGeom prst="rect">
            <a:avLst/>
          </a:prstGeom>
        </p:spPr>
      </p:pic>
      <p:sp>
        <p:nvSpPr>
          <p:cNvPr id="64" name="TextBox 46"/>
          <p:cNvSpPr txBox="1">
            <a:spLocks noChangeArrowheads="1"/>
          </p:cNvSpPr>
          <p:nvPr/>
        </p:nvSpPr>
        <p:spPr bwMode="auto">
          <a:xfrm>
            <a:off x="6589486" y="4307154"/>
            <a:ext cx="3531387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贴到此处请在请在此处输入您的文本，或者将文本粘贴到此处请在此处输入您的文本，或者将文本粘贴到此处请在请在此处输入您的文本，或者将文本粘贴到此处请在此处输入您的文本，或者将文本粘贴到此处请在请在此处输入您的文本</a:t>
            </a: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7970365" y="3845489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67" name="矩形 66"/>
          <p:cNvSpPr/>
          <p:nvPr/>
        </p:nvSpPr>
        <p:spPr>
          <a:xfrm>
            <a:off x="5715737" y="4928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4782272" y="4928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59174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7" grpId="0"/>
      <p:bldP spid="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5" t="37747" r="5905" b="7787"/>
          <a:stretch>
            <a:fillRect/>
          </a:stretch>
        </p:blipFill>
        <p:spPr>
          <a:xfrm>
            <a:off x="4174847" y="2510972"/>
            <a:ext cx="2800174" cy="2800174"/>
          </a:xfrm>
          <a:custGeom>
            <a:avLst/>
            <a:gdLst>
              <a:gd name="connsiteX0" fmla="*/ 1400087 w 2800174"/>
              <a:gd name="connsiteY0" fmla="*/ 0 h 2800174"/>
              <a:gd name="connsiteX1" fmla="*/ 2800174 w 2800174"/>
              <a:gd name="connsiteY1" fmla="*/ 1400087 h 2800174"/>
              <a:gd name="connsiteX2" fmla="*/ 1400087 w 2800174"/>
              <a:gd name="connsiteY2" fmla="*/ 2800174 h 2800174"/>
              <a:gd name="connsiteX3" fmla="*/ 0 w 2800174"/>
              <a:gd name="connsiteY3" fmla="*/ 1400087 h 2800174"/>
              <a:gd name="connsiteX4" fmla="*/ 1400087 w 2800174"/>
              <a:gd name="connsiteY4" fmla="*/ 0 h 280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174" h="2800174">
                <a:moveTo>
                  <a:pt x="1400087" y="0"/>
                </a:moveTo>
                <a:cubicBezTo>
                  <a:pt x="2173334" y="0"/>
                  <a:pt x="2800174" y="626840"/>
                  <a:pt x="2800174" y="1400087"/>
                </a:cubicBezTo>
                <a:cubicBezTo>
                  <a:pt x="2800174" y="2173334"/>
                  <a:pt x="2173334" y="2800174"/>
                  <a:pt x="1400087" y="2800174"/>
                </a:cubicBezTo>
                <a:cubicBezTo>
                  <a:pt x="626840" y="2800174"/>
                  <a:pt x="0" y="2173334"/>
                  <a:pt x="0" y="1400087"/>
                </a:cubicBezTo>
                <a:cubicBezTo>
                  <a:pt x="0" y="626840"/>
                  <a:pt x="626840" y="0"/>
                  <a:pt x="1400087" y="0"/>
                </a:cubicBez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02" y="0"/>
            <a:ext cx="879048" cy="1128190"/>
          </a:xfrm>
          <a:prstGeom prst="rect">
            <a:avLst/>
          </a:prstGeom>
        </p:spPr>
      </p:pic>
      <p:sp>
        <p:nvSpPr>
          <p:cNvPr id="5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1123950" y="56409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0056" y="1428750"/>
            <a:ext cx="1951944" cy="542925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708122" y="2510972"/>
            <a:ext cx="933450" cy="93345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</a:t>
            </a:r>
            <a:endParaRPr lang="zh-CN" altLang="en-US" sz="44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435169" y="2457880"/>
            <a:ext cx="933450" cy="93345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</a:t>
            </a:r>
            <a:endParaRPr lang="zh-CN" altLang="en-US" sz="44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633025" y="4271688"/>
            <a:ext cx="933450" cy="93345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3</a:t>
            </a:r>
            <a:endParaRPr lang="zh-CN" altLang="en-US" sz="44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492670" y="4271688"/>
            <a:ext cx="933450" cy="93345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4</a:t>
            </a:r>
            <a:endParaRPr lang="zh-CN" altLang="en-US" sz="44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639248" y="267924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1447800" y="3140912"/>
            <a:ext cx="2185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7426120" y="267924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7426120" y="3140912"/>
            <a:ext cx="2185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639248" y="4334370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447800" y="4796035"/>
            <a:ext cx="2185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7426120" y="4334370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7426120" y="4796035"/>
            <a:ext cx="2185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</a:t>
            </a:r>
          </a:p>
        </p:txBody>
      </p:sp>
    </p:spTree>
    <p:extLst>
      <p:ext uri="{BB962C8B-B14F-4D97-AF65-F5344CB8AC3E}">
        <p14:creationId xmlns:p14="http://schemas.microsoft.com/office/powerpoint/2010/main" val="4189643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" t="6031" b="6031"/>
          <a:stretch>
            <a:fillRect/>
          </a:stretch>
        </p:blipFill>
        <p:spPr>
          <a:xfrm>
            <a:off x="0" y="0"/>
            <a:ext cx="6057900" cy="6858000"/>
          </a:xfrm>
          <a:custGeom>
            <a:avLst/>
            <a:gdLst>
              <a:gd name="connsiteX0" fmla="*/ 0 w 6057900"/>
              <a:gd name="connsiteY0" fmla="*/ 0 h 6858000"/>
              <a:gd name="connsiteX1" fmla="*/ 6057900 w 6057900"/>
              <a:gd name="connsiteY1" fmla="*/ 0 h 6858000"/>
              <a:gd name="connsiteX2" fmla="*/ 6057900 w 6057900"/>
              <a:gd name="connsiteY2" fmla="*/ 6858000 h 6858000"/>
              <a:gd name="connsiteX3" fmla="*/ 0 w 60579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57900" h="6858000">
                <a:moveTo>
                  <a:pt x="0" y="0"/>
                </a:moveTo>
                <a:lnTo>
                  <a:pt x="6057900" y="0"/>
                </a:lnTo>
                <a:lnTo>
                  <a:pt x="60579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TextBox 46"/>
          <p:cNvSpPr txBox="1">
            <a:spLocks noChangeArrowheads="1"/>
          </p:cNvSpPr>
          <p:nvPr/>
        </p:nvSpPr>
        <p:spPr bwMode="auto">
          <a:xfrm>
            <a:off x="6991350" y="2764104"/>
            <a:ext cx="317920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贴到此处请在请在此处输入您的文本，或者将文本粘贴到此处请在此处输入您的文本，或者将文本粘贴到此处请在请在此处输入您的文本，或者将文本粘贴到此处请在此处输入您的文本，或者将文本粘贴到此处请在请在此处输入您的文本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173979" y="2054789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0056" y="1428750"/>
            <a:ext cx="1951944" cy="54292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848587" y="73135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915122" y="731350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3750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02" y="0"/>
            <a:ext cx="879048" cy="1128190"/>
          </a:xfrm>
          <a:prstGeom prst="rect">
            <a:avLst/>
          </a:prstGeom>
        </p:spPr>
      </p:pic>
      <p:sp>
        <p:nvSpPr>
          <p:cNvPr id="5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1123950" y="56409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0056" y="1428750"/>
            <a:ext cx="1951944" cy="5429250"/>
          </a:xfrm>
          <a:prstGeom prst="rect">
            <a:avLst/>
          </a:prstGeom>
        </p:spPr>
      </p:pic>
      <p:sp>
        <p:nvSpPr>
          <p:cNvPr id="7" name="TextBox 46"/>
          <p:cNvSpPr txBox="1">
            <a:spLocks noChangeArrowheads="1"/>
          </p:cNvSpPr>
          <p:nvPr/>
        </p:nvSpPr>
        <p:spPr bwMode="auto">
          <a:xfrm>
            <a:off x="1123950" y="1428750"/>
            <a:ext cx="935592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请在此处输入您的文本，或者将文本粘贴到此处请在此处输入您的文本，或者将文本粘 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贴到此处请在请在此处输入您的文本，或者将文本粘贴到此处请在此处输入您的文本，或者将文本粘贴到此处请在请在此处输入您的文本，或者将文本粘贴到此处请在此处输入您的文本，或者将文本粘贴到此处请在请在此处输入您的文本</a:t>
            </a:r>
          </a:p>
        </p:txBody>
      </p:sp>
      <p:graphicFrame>
        <p:nvGraphicFramePr>
          <p:cNvPr id="8" name="图表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GraphicFramePr/>
          <p:nvPr>
            <p:extLst>
              <p:ext uri="{D42A27DB-BD31-4B8C-83A1-F6EECF244321}">
                <p14:modId xmlns:p14="http://schemas.microsoft.com/office/powerpoint/2010/main" val="2488584246"/>
              </p:ext>
            </p:extLst>
          </p:nvPr>
        </p:nvGraphicFramePr>
        <p:xfrm>
          <a:off x="683433" y="2359022"/>
          <a:ext cx="9796441" cy="3568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等腰三角形 8"/>
          <p:cNvSpPr/>
          <p:nvPr/>
        </p:nvSpPr>
        <p:spPr>
          <a:xfrm>
            <a:off x="-873926" y="2095500"/>
            <a:ext cx="285750" cy="3638550"/>
          </a:xfrm>
          <a:prstGeom prst="triangle">
            <a:avLst/>
          </a:prstGeom>
          <a:solidFill>
            <a:srgbClr val="624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4209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8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流程图: 过程 5"/>
          <p:cNvSpPr/>
          <p:nvPr/>
        </p:nvSpPr>
        <p:spPr>
          <a:xfrm>
            <a:off x="1981200" y="1200150"/>
            <a:ext cx="8362950" cy="1143000"/>
          </a:xfrm>
          <a:prstGeom prst="flowChartProcess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46"/>
          <p:cNvSpPr txBox="1">
            <a:spLocks noChangeArrowheads="1"/>
          </p:cNvSpPr>
          <p:nvPr/>
        </p:nvSpPr>
        <p:spPr bwMode="auto">
          <a:xfrm>
            <a:off x="1981200" y="1309985"/>
            <a:ext cx="8229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请在此处输入您的文本，或者将文本粘贴到此处请在此处输入您的文本，或者将文本粘 </a:t>
            </a:r>
            <a:endParaRPr lang="en-US" altLang="zh-CN" sz="1200" dirty="0">
              <a:solidFill>
                <a:schemeClr val="bg2">
                  <a:lumMod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贴到此处请在请在此处输入您的文本，或者将文本粘贴到此处请在此处输入您的文本，或者将文本粘贴到此处请在请在此处输入您的文本，或者将文本粘贴到此处请在此处输入您的文本，或者将文本粘贴到此处请在请在此处输入您的文本</a:t>
            </a:r>
          </a:p>
        </p:txBody>
      </p:sp>
    </p:spTree>
    <p:extLst>
      <p:ext uri="{BB962C8B-B14F-4D97-AF65-F5344CB8AC3E}">
        <p14:creationId xmlns:p14="http://schemas.microsoft.com/office/powerpoint/2010/main" val="61127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9" b="100000" l="193" r="99615">
                        <a14:foregroundMark x1="56069" y1="9699" x2="56069" y2="9699"/>
                        <a14:foregroundMark x1="67052" y1="22408" x2="67052" y2="22408"/>
                        <a14:foregroundMark x1="79769" y1="7358" x2="79769" y2="7358"/>
                        <a14:foregroundMark x1="84200" y1="11706" x2="84200" y2="11706"/>
                        <a14:foregroundMark x1="45665" y1="2341" x2="45665" y2="2341"/>
                        <a14:foregroundMark x1="39114" y1="12040" x2="39114" y2="12040"/>
                        <a14:foregroundMark x1="51830" y1="16722" x2="51830" y2="16722"/>
                        <a14:foregroundMark x1="54913" y1="11706" x2="54913" y2="11706"/>
                        <a14:foregroundMark x1="60694" y1="3344" x2="60694" y2="3344"/>
                        <a14:foregroundMark x1="61850" y1="8027" x2="61850" y2="80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96743" y="0"/>
            <a:ext cx="5551914" cy="3192351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484815" y="2118134"/>
            <a:ext cx="4131076" cy="461665"/>
            <a:chOff x="2484815" y="2118134"/>
            <a:chExt cx="4131076" cy="461665"/>
          </a:xfrm>
        </p:grpSpPr>
        <p:sp>
          <p:nvSpPr>
            <p:cNvPr id="4" name="矩形 3"/>
            <p:cNvSpPr/>
            <p:nvPr/>
          </p:nvSpPr>
          <p:spPr>
            <a:xfrm>
              <a:off x="2484815" y="2118134"/>
              <a:ext cx="1338828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spc="600" dirty="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章回一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4122901" y="2118134"/>
              <a:ext cx="24929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pc="6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此处添加标题</a:t>
              </a: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2057400" y="1657350"/>
            <a:ext cx="0" cy="411480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915150" y="1657350"/>
            <a:ext cx="0" cy="411480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2484815" y="2956334"/>
            <a:ext cx="4131076" cy="461665"/>
            <a:chOff x="2484815" y="2956334"/>
            <a:chExt cx="4131076" cy="461665"/>
          </a:xfrm>
        </p:grpSpPr>
        <p:sp>
          <p:nvSpPr>
            <p:cNvPr id="9" name="矩形 8"/>
            <p:cNvSpPr/>
            <p:nvPr/>
          </p:nvSpPr>
          <p:spPr>
            <a:xfrm>
              <a:off x="2484815" y="2956334"/>
              <a:ext cx="1338828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spc="600" dirty="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章回二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4122901" y="2956334"/>
              <a:ext cx="24929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pc="6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此处添加标题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484815" y="3946934"/>
            <a:ext cx="4131076" cy="461665"/>
            <a:chOff x="2484815" y="3946934"/>
            <a:chExt cx="4131076" cy="461665"/>
          </a:xfrm>
        </p:grpSpPr>
        <p:sp>
          <p:nvSpPr>
            <p:cNvPr id="11" name="矩形 10"/>
            <p:cNvSpPr/>
            <p:nvPr/>
          </p:nvSpPr>
          <p:spPr>
            <a:xfrm>
              <a:off x="2484815" y="3946934"/>
              <a:ext cx="1338828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spc="600" dirty="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章回三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4122901" y="3946934"/>
              <a:ext cx="24929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pc="6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此处添加标题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484815" y="4937534"/>
            <a:ext cx="4131076" cy="461665"/>
            <a:chOff x="2484815" y="4937534"/>
            <a:chExt cx="4131076" cy="461665"/>
          </a:xfrm>
        </p:grpSpPr>
        <p:sp>
          <p:nvSpPr>
            <p:cNvPr id="13" name="矩形 12"/>
            <p:cNvSpPr/>
            <p:nvPr/>
          </p:nvSpPr>
          <p:spPr>
            <a:xfrm>
              <a:off x="2484815" y="4937534"/>
              <a:ext cx="1338828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spc="600" dirty="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章回四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4122901" y="4937534"/>
              <a:ext cx="24929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pc="6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此处添加标题</a:t>
              </a: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6934200" y="4408599"/>
            <a:ext cx="32385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7214410" y="3053030"/>
            <a:ext cx="2236510" cy="132343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8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</a:p>
        </p:txBody>
      </p:sp>
      <p:sp>
        <p:nvSpPr>
          <p:cNvPr id="18" name="矩形 17"/>
          <p:cNvSpPr/>
          <p:nvPr/>
        </p:nvSpPr>
        <p:spPr>
          <a:xfrm>
            <a:off x="6934847" y="4475869"/>
            <a:ext cx="32378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</a:t>
            </a:r>
          </a:p>
        </p:txBody>
      </p:sp>
    </p:spTree>
    <p:extLst>
      <p:ext uri="{BB962C8B-B14F-4D97-AF65-F5344CB8AC3E}">
        <p14:creationId xmlns:p14="http://schemas.microsoft.com/office/powerpoint/2010/main" val="435946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0" y="1828800"/>
            <a:ext cx="121920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0" y="4400550"/>
            <a:ext cx="121920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9" b="100000" l="193" r="99615">
                        <a14:foregroundMark x1="56069" y1="9699" x2="56069" y2="9699"/>
                        <a14:foregroundMark x1="67052" y1="22408" x2="67052" y2="22408"/>
                        <a14:foregroundMark x1="79769" y1="7358" x2="79769" y2="7358"/>
                        <a14:foregroundMark x1="84200" y1="11706" x2="84200" y2="11706"/>
                        <a14:foregroundMark x1="45665" y1="2341" x2="45665" y2="2341"/>
                        <a14:foregroundMark x1="39114" y1="12040" x2="39114" y2="12040"/>
                        <a14:foregroundMark x1="51830" y1="16722" x2="51830" y2="16722"/>
                        <a14:foregroundMark x1="54913" y1="11706" x2="54913" y2="11706"/>
                        <a14:foregroundMark x1="60694" y1="3344" x2="60694" y2="3344"/>
                        <a14:foregroundMark x1="61850" y1="8027" x2="61850" y2="80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1828800"/>
            <a:ext cx="4756784" cy="273515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295507" y="2883843"/>
            <a:ext cx="1800493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600" spc="6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章回四</a:t>
            </a:r>
          </a:p>
        </p:txBody>
      </p:sp>
      <p:sp>
        <p:nvSpPr>
          <p:cNvPr id="13" name="矩形 12"/>
          <p:cNvSpPr/>
          <p:nvPr/>
        </p:nvSpPr>
        <p:spPr>
          <a:xfrm>
            <a:off x="6332654" y="288384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0043687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02" y="0"/>
            <a:ext cx="879048" cy="1128190"/>
          </a:xfrm>
          <a:prstGeom prst="rect">
            <a:avLst/>
          </a:prstGeom>
        </p:spPr>
      </p:pic>
      <p:sp>
        <p:nvSpPr>
          <p:cNvPr id="5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1123950" y="56409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0056" y="1428750"/>
            <a:ext cx="1951944" cy="5429250"/>
          </a:xfrm>
          <a:prstGeom prst="rect">
            <a:avLst/>
          </a:prstGeom>
        </p:spPr>
      </p:pic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607089422"/>
              </p:ext>
            </p:extLst>
          </p:nvPr>
        </p:nvGraphicFramePr>
        <p:xfrm>
          <a:off x="764954" y="2288400"/>
          <a:ext cx="4911301" cy="327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等腰三角形 7"/>
          <p:cNvSpPr/>
          <p:nvPr/>
        </p:nvSpPr>
        <p:spPr>
          <a:xfrm>
            <a:off x="-873926" y="2095500"/>
            <a:ext cx="285750" cy="3638550"/>
          </a:xfrm>
          <a:prstGeom prst="triangle">
            <a:avLst/>
          </a:prstGeom>
          <a:solidFill>
            <a:srgbClr val="624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46"/>
          <p:cNvSpPr txBox="1">
            <a:spLocks noChangeArrowheads="1"/>
          </p:cNvSpPr>
          <p:nvPr/>
        </p:nvSpPr>
        <p:spPr bwMode="auto">
          <a:xfrm>
            <a:off x="6534150" y="3254276"/>
            <a:ext cx="317920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贴到此处请在请在此处输入您的文本，或者将文本粘贴到此处请在此处输入您的文本，或者将文本粘贴到此处请在请在此处输入您的文本，或者将文本粘贴到此处请在此处输入您的文本，或者将文本粘贴到此处请在请在此处输入您的文本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534150" y="2544961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4043296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4" r="5235" b="5603"/>
          <a:stretch>
            <a:fillRect/>
          </a:stretch>
        </p:blipFill>
        <p:spPr>
          <a:xfrm>
            <a:off x="1" y="-31096"/>
            <a:ext cx="6501663" cy="6873120"/>
          </a:xfrm>
          <a:custGeom>
            <a:avLst/>
            <a:gdLst>
              <a:gd name="connsiteX0" fmla="*/ 3540519 w 6501663"/>
              <a:gd name="connsiteY0" fmla="*/ 0 h 6873120"/>
              <a:gd name="connsiteX1" fmla="*/ 6501663 w 6501663"/>
              <a:gd name="connsiteY1" fmla="*/ 4588063 h 6873120"/>
              <a:gd name="connsiteX2" fmla="*/ 2961144 w 6501663"/>
              <a:gd name="connsiteY2" fmla="*/ 6873120 h 6873120"/>
              <a:gd name="connsiteX3" fmla="*/ 0 w 6501663"/>
              <a:gd name="connsiteY3" fmla="*/ 2285057 h 687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01663" h="6873120">
                <a:moveTo>
                  <a:pt x="3540519" y="0"/>
                </a:moveTo>
                <a:lnTo>
                  <a:pt x="6501663" y="4588063"/>
                </a:lnTo>
                <a:lnTo>
                  <a:pt x="2961144" y="6873120"/>
                </a:lnTo>
                <a:lnTo>
                  <a:pt x="0" y="2285057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0056" y="1428750"/>
            <a:ext cx="1951944" cy="5429250"/>
          </a:xfrm>
          <a:prstGeom prst="rect">
            <a:avLst/>
          </a:prstGeom>
        </p:spPr>
      </p:pic>
      <p:sp>
        <p:nvSpPr>
          <p:cNvPr id="8" name="等腰三角形 7"/>
          <p:cNvSpPr/>
          <p:nvPr/>
        </p:nvSpPr>
        <p:spPr>
          <a:xfrm>
            <a:off x="-873926" y="2095500"/>
            <a:ext cx="285750" cy="3638550"/>
          </a:xfrm>
          <a:prstGeom prst="triangle">
            <a:avLst/>
          </a:prstGeom>
          <a:solidFill>
            <a:srgbClr val="624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705600" y="4316611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12" name="TextBox 46"/>
          <p:cNvSpPr txBox="1">
            <a:spLocks noChangeArrowheads="1"/>
          </p:cNvSpPr>
          <p:nvPr/>
        </p:nvSpPr>
        <p:spPr bwMode="auto">
          <a:xfrm>
            <a:off x="6736133" y="2943046"/>
            <a:ext cx="317920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文本粘贴到此处请在此处输入您的文本，或者将文本贴到此处请在请在此处输入您的文本，或者将文本粘贴到此处请在此处输入您的文本</a:t>
            </a:r>
          </a:p>
        </p:txBody>
      </p:sp>
      <p:sp>
        <p:nvSpPr>
          <p:cNvPr id="13" name="TextBox 46"/>
          <p:cNvSpPr txBox="1">
            <a:spLocks noChangeArrowheads="1"/>
          </p:cNvSpPr>
          <p:nvPr/>
        </p:nvSpPr>
        <p:spPr bwMode="auto">
          <a:xfrm>
            <a:off x="6736133" y="4951512"/>
            <a:ext cx="317920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文本粘贴到此处请在此处输入您的文本，或者将文本贴到此处请在请在此处输入您的文本，或者将文本粘贴到此处请在此处输入您的文本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3521394" y="10262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2587929" y="10262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2100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4" t="5636" b="8031"/>
          <a:stretch>
            <a:fillRect/>
          </a:stretch>
        </p:blipFill>
        <p:spPr>
          <a:xfrm>
            <a:off x="6920253" y="2324100"/>
            <a:ext cx="2724150" cy="1638300"/>
          </a:xfrm>
          <a:custGeom>
            <a:avLst/>
            <a:gdLst>
              <a:gd name="connsiteX0" fmla="*/ 0 w 2700156"/>
              <a:gd name="connsiteY0" fmla="*/ 0 h 1638300"/>
              <a:gd name="connsiteX1" fmla="*/ 2700156 w 2700156"/>
              <a:gd name="connsiteY1" fmla="*/ 0 h 1638300"/>
              <a:gd name="connsiteX2" fmla="*/ 2700156 w 2700156"/>
              <a:gd name="connsiteY2" fmla="*/ 1638300 h 1638300"/>
              <a:gd name="connsiteX3" fmla="*/ 0 w 2700156"/>
              <a:gd name="connsiteY3" fmla="*/ 163830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0156" h="1638300">
                <a:moveTo>
                  <a:pt x="0" y="0"/>
                </a:moveTo>
                <a:lnTo>
                  <a:pt x="2700156" y="0"/>
                </a:lnTo>
                <a:lnTo>
                  <a:pt x="2700156" y="1638300"/>
                </a:lnTo>
                <a:lnTo>
                  <a:pt x="0" y="1638300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4" t="5636" b="8031"/>
          <a:stretch>
            <a:fillRect/>
          </a:stretch>
        </p:blipFill>
        <p:spPr>
          <a:xfrm>
            <a:off x="4167006" y="3986299"/>
            <a:ext cx="2724150" cy="1638300"/>
          </a:xfrm>
          <a:custGeom>
            <a:avLst/>
            <a:gdLst>
              <a:gd name="connsiteX0" fmla="*/ 0 w 2700156"/>
              <a:gd name="connsiteY0" fmla="*/ 0 h 1638300"/>
              <a:gd name="connsiteX1" fmla="*/ 2700156 w 2700156"/>
              <a:gd name="connsiteY1" fmla="*/ 0 h 1638300"/>
              <a:gd name="connsiteX2" fmla="*/ 2700156 w 2700156"/>
              <a:gd name="connsiteY2" fmla="*/ 1638300 h 1638300"/>
              <a:gd name="connsiteX3" fmla="*/ 0 w 2700156"/>
              <a:gd name="connsiteY3" fmla="*/ 163830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0156" h="1638300">
                <a:moveTo>
                  <a:pt x="0" y="0"/>
                </a:moveTo>
                <a:lnTo>
                  <a:pt x="2700156" y="0"/>
                </a:lnTo>
                <a:lnTo>
                  <a:pt x="2700156" y="1638300"/>
                </a:lnTo>
                <a:lnTo>
                  <a:pt x="0" y="1638300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4" t="5636" b="8031"/>
          <a:stretch>
            <a:fillRect/>
          </a:stretch>
        </p:blipFill>
        <p:spPr>
          <a:xfrm>
            <a:off x="1466850" y="2324100"/>
            <a:ext cx="2700156" cy="1638300"/>
          </a:xfrm>
          <a:custGeom>
            <a:avLst/>
            <a:gdLst>
              <a:gd name="connsiteX0" fmla="*/ 0 w 2700156"/>
              <a:gd name="connsiteY0" fmla="*/ 0 h 1638300"/>
              <a:gd name="connsiteX1" fmla="*/ 2700156 w 2700156"/>
              <a:gd name="connsiteY1" fmla="*/ 0 h 1638300"/>
              <a:gd name="connsiteX2" fmla="*/ 2700156 w 2700156"/>
              <a:gd name="connsiteY2" fmla="*/ 1638300 h 1638300"/>
              <a:gd name="connsiteX3" fmla="*/ 0 w 2700156"/>
              <a:gd name="connsiteY3" fmla="*/ 163830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0156" h="1638300">
                <a:moveTo>
                  <a:pt x="0" y="0"/>
                </a:moveTo>
                <a:lnTo>
                  <a:pt x="2700156" y="0"/>
                </a:lnTo>
                <a:lnTo>
                  <a:pt x="2700156" y="1638300"/>
                </a:lnTo>
                <a:lnTo>
                  <a:pt x="0" y="1638300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02" y="0"/>
            <a:ext cx="879048" cy="1128190"/>
          </a:xfrm>
          <a:prstGeom prst="rect">
            <a:avLst/>
          </a:prstGeom>
        </p:spPr>
      </p:pic>
      <p:sp>
        <p:nvSpPr>
          <p:cNvPr id="5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1123950" y="56409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0056" y="1428750"/>
            <a:ext cx="1951944" cy="5429250"/>
          </a:xfrm>
          <a:prstGeom prst="rect">
            <a:avLst/>
          </a:prstGeom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340020" y="269829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4340020" y="3159962"/>
            <a:ext cx="25611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466850" y="4361610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1466850" y="4823275"/>
            <a:ext cx="25611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045120" y="4361610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7045120" y="4823275"/>
            <a:ext cx="25611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</a:t>
            </a:r>
          </a:p>
        </p:txBody>
      </p:sp>
    </p:spTree>
    <p:extLst>
      <p:ext uri="{BB962C8B-B14F-4D97-AF65-F5344CB8AC3E}">
        <p14:creationId xmlns:p14="http://schemas.microsoft.com/office/powerpoint/2010/main" val="14861897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481" y="2029144"/>
            <a:ext cx="6211837" cy="4108712"/>
          </a:xfrm>
          <a:prstGeom prst="rect">
            <a:avLst/>
          </a:prstGeom>
        </p:spPr>
      </p:pic>
      <p:sp>
        <p:nvSpPr>
          <p:cNvPr id="8" name="TextBox 4"/>
          <p:cNvSpPr txBox="1"/>
          <p:nvPr/>
        </p:nvSpPr>
        <p:spPr>
          <a:xfrm>
            <a:off x="5094237" y="636707"/>
            <a:ext cx="2308324" cy="45166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2">
                    <a:lumMod val="25000"/>
                  </a:schemeClr>
                </a:solidFill>
                <a:latin typeface="欧阳询书法字体" panose="02000600000000000000" pitchFamily="2" charset="-122"/>
                <a:ea typeface="欧阳询书法字体" panose="02000600000000000000" pitchFamily="2" charset="-122"/>
                <a:cs typeface="欧阳询书法字体" panose="02000600000000000000" pitchFamily="2" charset="-122"/>
              </a:rPr>
              <a:t>谢 谢</a:t>
            </a:r>
            <a:endParaRPr lang="en-US" sz="13800" dirty="0">
              <a:solidFill>
                <a:schemeClr val="bg2">
                  <a:lumMod val="25000"/>
                </a:schemeClr>
              </a:solidFill>
              <a:latin typeface="欧阳询书法字体" panose="02000600000000000000" pitchFamily="2" charset="-122"/>
              <a:ea typeface="欧阳询书法字体" panose="02000600000000000000" pitchFamily="2" charset="-122"/>
              <a:cs typeface="欧阳询书法字体" panose="020006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30626" y="2895018"/>
            <a:ext cx="47307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C00000"/>
                </a:solidFill>
              </a:rPr>
              <a:t>XIE </a:t>
            </a:r>
            <a:r>
              <a:rPr lang="en-US" altLang="zh-CN" dirty="0" err="1">
                <a:solidFill>
                  <a:srgbClr val="C00000"/>
                </a:solidFill>
              </a:rPr>
              <a:t>XIE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830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0" y="1828800"/>
            <a:ext cx="121920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4400550"/>
            <a:ext cx="121920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9" b="100000" l="193" r="99615">
                        <a14:foregroundMark x1="56069" y1="9699" x2="56069" y2="9699"/>
                        <a14:foregroundMark x1="67052" y1="22408" x2="67052" y2="22408"/>
                        <a14:foregroundMark x1="79769" y1="7358" x2="79769" y2="7358"/>
                        <a14:foregroundMark x1="84200" y1="11706" x2="84200" y2="11706"/>
                        <a14:foregroundMark x1="45665" y1="2341" x2="45665" y2="2341"/>
                        <a14:foregroundMark x1="39114" y1="12040" x2="39114" y2="12040"/>
                        <a14:foregroundMark x1="51830" y1="16722" x2="51830" y2="16722"/>
                        <a14:foregroundMark x1="54913" y1="11706" x2="54913" y2="11706"/>
                        <a14:foregroundMark x1="60694" y1="3344" x2="60694" y2="3344"/>
                        <a14:foregroundMark x1="61850" y1="8027" x2="61850" y2="80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1828800"/>
            <a:ext cx="4756784" cy="273515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295507" y="2883843"/>
            <a:ext cx="1800493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600" spc="6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章回一</a:t>
            </a:r>
          </a:p>
        </p:txBody>
      </p:sp>
      <p:sp>
        <p:nvSpPr>
          <p:cNvPr id="9" name="矩形 8"/>
          <p:cNvSpPr/>
          <p:nvPr/>
        </p:nvSpPr>
        <p:spPr>
          <a:xfrm>
            <a:off x="6332654" y="288384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304597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0056" y="1428750"/>
            <a:ext cx="1951944" cy="542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5"/>
          <a:stretch>
            <a:fillRect/>
          </a:stretch>
        </p:blipFill>
        <p:spPr>
          <a:xfrm flipH="1">
            <a:off x="-38675" y="-495298"/>
            <a:ext cx="12744195" cy="6360481"/>
          </a:xfrm>
          <a:custGeom>
            <a:avLst/>
            <a:gdLst>
              <a:gd name="connsiteX0" fmla="*/ 12744195 w 12744195"/>
              <a:gd name="connsiteY0" fmla="*/ 0 h 6360481"/>
              <a:gd name="connsiteX1" fmla="*/ 0 w 12744195"/>
              <a:gd name="connsiteY1" fmla="*/ 1 h 6360481"/>
              <a:gd name="connsiteX2" fmla="*/ 4466620 w 12744195"/>
              <a:gd name="connsiteY2" fmla="*/ 6360481 h 6360481"/>
              <a:gd name="connsiteX3" fmla="*/ 12744195 w 12744195"/>
              <a:gd name="connsiteY3" fmla="*/ 547589 h 6360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44195" h="6360481">
                <a:moveTo>
                  <a:pt x="12744195" y="0"/>
                </a:moveTo>
                <a:lnTo>
                  <a:pt x="0" y="1"/>
                </a:lnTo>
                <a:lnTo>
                  <a:pt x="4466620" y="6360481"/>
                </a:lnTo>
                <a:lnTo>
                  <a:pt x="12744195" y="547589"/>
                </a:lnTo>
                <a:close/>
              </a:path>
            </a:pathLst>
          </a:custGeom>
        </p:spPr>
      </p:pic>
      <p:sp>
        <p:nvSpPr>
          <p:cNvPr id="9" name="TextBox 46"/>
          <p:cNvSpPr txBox="1">
            <a:spLocks noChangeArrowheads="1"/>
          </p:cNvSpPr>
          <p:nvPr/>
        </p:nvSpPr>
        <p:spPr bwMode="auto">
          <a:xfrm>
            <a:off x="755681" y="3941213"/>
            <a:ext cx="459736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请在此处输入您的文本，或者将文本粘贴到此处请在此处输入您的文本，或者将文本粘贴到此处请在请在此处输入您的文本，或者将文本粘贴到此处请在此处输入您的文本，或者将文本粘贴到此处请在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请在此处输入您的文本，或者将文本粘贴到此处请在此处输入您的文本，或者将文本粘贴到此处请在请在此处输入您的文本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55681" y="3336643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9449537" y="39756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8516072" y="39756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8010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02" y="0"/>
            <a:ext cx="879048" cy="1128190"/>
          </a:xfrm>
          <a:prstGeom prst="rect">
            <a:avLst/>
          </a:prstGeom>
        </p:spPr>
      </p:pic>
      <p:sp>
        <p:nvSpPr>
          <p:cNvPr id="4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1123950" y="56409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0056" y="1428750"/>
            <a:ext cx="1951944" cy="542925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352550" y="2457450"/>
            <a:ext cx="933450" cy="93345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</a:t>
            </a:r>
            <a:endParaRPr lang="zh-CN" altLang="en-US" sz="44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3" name="直接连接符 12"/>
          <p:cNvCxnSpPr>
            <a:stCxn id="8" idx="6"/>
          </p:cNvCxnSpPr>
          <p:nvPr/>
        </p:nvCxnSpPr>
        <p:spPr>
          <a:xfrm flipV="1">
            <a:off x="2286000" y="2914650"/>
            <a:ext cx="2857500" cy="9525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286000" y="24288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2246543" y="3021568"/>
            <a:ext cx="2896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</a:t>
            </a:r>
          </a:p>
        </p:txBody>
      </p:sp>
      <p:sp>
        <p:nvSpPr>
          <p:cNvPr id="18" name="椭圆 17"/>
          <p:cNvSpPr/>
          <p:nvPr/>
        </p:nvSpPr>
        <p:spPr>
          <a:xfrm>
            <a:off x="5796303" y="2457450"/>
            <a:ext cx="933450" cy="93345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</a:t>
            </a:r>
            <a:endParaRPr lang="zh-CN" altLang="en-US" sz="44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9" name="直接连接符 18"/>
          <p:cNvCxnSpPr>
            <a:stCxn id="18" idx="6"/>
          </p:cNvCxnSpPr>
          <p:nvPr/>
        </p:nvCxnSpPr>
        <p:spPr>
          <a:xfrm flipV="1">
            <a:off x="6729753" y="2914650"/>
            <a:ext cx="2857500" cy="9525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6729753" y="24288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6690296" y="3021568"/>
            <a:ext cx="2896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</a:t>
            </a:r>
          </a:p>
        </p:txBody>
      </p:sp>
      <p:sp>
        <p:nvSpPr>
          <p:cNvPr id="22" name="椭圆 21"/>
          <p:cNvSpPr/>
          <p:nvPr/>
        </p:nvSpPr>
        <p:spPr>
          <a:xfrm>
            <a:off x="1352550" y="4271688"/>
            <a:ext cx="933450" cy="93345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3</a:t>
            </a:r>
            <a:endParaRPr lang="zh-CN" altLang="en-US" sz="44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3" name="直接连接符 22"/>
          <p:cNvCxnSpPr>
            <a:stCxn id="22" idx="6"/>
          </p:cNvCxnSpPr>
          <p:nvPr/>
        </p:nvCxnSpPr>
        <p:spPr>
          <a:xfrm flipV="1">
            <a:off x="2286000" y="4728888"/>
            <a:ext cx="2857500" cy="9525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2286000" y="4243113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2246543" y="4835806"/>
            <a:ext cx="2896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</a:t>
            </a:r>
          </a:p>
        </p:txBody>
      </p:sp>
      <p:sp>
        <p:nvSpPr>
          <p:cNvPr id="26" name="椭圆 25"/>
          <p:cNvSpPr/>
          <p:nvPr/>
        </p:nvSpPr>
        <p:spPr>
          <a:xfrm>
            <a:off x="5796303" y="4271688"/>
            <a:ext cx="933450" cy="933450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4</a:t>
            </a:r>
            <a:endParaRPr lang="zh-CN" altLang="en-US" sz="44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7" name="直接连接符 26"/>
          <p:cNvCxnSpPr>
            <a:stCxn id="26" idx="6"/>
          </p:cNvCxnSpPr>
          <p:nvPr/>
        </p:nvCxnSpPr>
        <p:spPr>
          <a:xfrm flipV="1">
            <a:off x="6729753" y="4728888"/>
            <a:ext cx="2857500" cy="9525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6729753" y="4243113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6690296" y="4835806"/>
            <a:ext cx="2896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</a:t>
            </a:r>
          </a:p>
        </p:txBody>
      </p:sp>
    </p:spTree>
    <p:extLst>
      <p:ext uri="{BB962C8B-B14F-4D97-AF65-F5344CB8AC3E}">
        <p14:creationId xmlns:p14="http://schemas.microsoft.com/office/powerpoint/2010/main" val="6130160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4" grpId="0"/>
      <p:bldP spid="25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4" t="8681" r="24550"/>
          <a:stretch>
            <a:fillRect/>
          </a:stretch>
        </p:blipFill>
        <p:spPr>
          <a:xfrm>
            <a:off x="1" y="1"/>
            <a:ext cx="7200899" cy="6855833"/>
          </a:xfrm>
          <a:custGeom>
            <a:avLst/>
            <a:gdLst>
              <a:gd name="connsiteX0" fmla="*/ 0 w 7200899"/>
              <a:gd name="connsiteY0" fmla="*/ 0 h 6855833"/>
              <a:gd name="connsiteX1" fmla="*/ 7200899 w 7200899"/>
              <a:gd name="connsiteY1" fmla="*/ 0 h 6855833"/>
              <a:gd name="connsiteX2" fmla="*/ 5036803 w 7200899"/>
              <a:gd name="connsiteY2" fmla="*/ 6855833 h 6855833"/>
              <a:gd name="connsiteX3" fmla="*/ 0 w 7200899"/>
              <a:gd name="connsiteY3" fmla="*/ 6855833 h 685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99" h="6855833">
                <a:moveTo>
                  <a:pt x="0" y="0"/>
                </a:moveTo>
                <a:lnTo>
                  <a:pt x="7200899" y="0"/>
                </a:lnTo>
                <a:lnTo>
                  <a:pt x="5036803" y="6855833"/>
                </a:lnTo>
                <a:lnTo>
                  <a:pt x="0" y="6855833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0056" y="1428750"/>
            <a:ext cx="1951944" cy="5429250"/>
          </a:xfrm>
          <a:prstGeom prst="rect">
            <a:avLst/>
          </a:prstGeom>
        </p:spPr>
      </p:pic>
      <p:sp>
        <p:nvSpPr>
          <p:cNvPr id="32" name="TextBox 46"/>
          <p:cNvSpPr txBox="1">
            <a:spLocks noChangeArrowheads="1"/>
          </p:cNvSpPr>
          <p:nvPr/>
        </p:nvSpPr>
        <p:spPr bwMode="auto">
          <a:xfrm>
            <a:off x="5943600" y="3429000"/>
            <a:ext cx="429645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粘贴到此处请在请在此处输入您的文本，或者将文本粘贴到此处请在此处输入您的文本，或者将文本粘贴到此处请在请在此处输入您的文本，或者将文本粘贴到此处请在此处输入您的文本，或者将文本粘贴到此处请在请在此处输入您的文本</a:t>
            </a: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8208731" y="2774668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2801087" y="471598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1867622" y="471598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1281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02" y="0"/>
            <a:ext cx="879048" cy="1128190"/>
          </a:xfrm>
          <a:prstGeom prst="rect">
            <a:avLst/>
          </a:prstGeom>
        </p:spPr>
      </p:pic>
      <p:sp>
        <p:nvSpPr>
          <p:cNvPr id="5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1123950" y="56409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61B1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2800" dirty="0">
              <a:solidFill>
                <a:srgbClr val="161B1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0056" y="1428750"/>
            <a:ext cx="1951944" cy="54292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457450" y="5565368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请在此处输入您的文本，或者将文本粘贴到此处请在此处输入您的文本，或者将文本粘贴到此处请在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182370643"/>
              </p:ext>
            </p:extLst>
          </p:nvPr>
        </p:nvGraphicFramePr>
        <p:xfrm>
          <a:off x="3117850" y="1428750"/>
          <a:ext cx="5692774" cy="3795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26106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0" y="1828800"/>
            <a:ext cx="121920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0" y="4400550"/>
            <a:ext cx="121920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9" b="100000" l="193" r="99615">
                        <a14:foregroundMark x1="56069" y1="9699" x2="56069" y2="9699"/>
                        <a14:foregroundMark x1="67052" y1="22408" x2="67052" y2="22408"/>
                        <a14:foregroundMark x1="79769" y1="7358" x2="79769" y2="7358"/>
                        <a14:foregroundMark x1="84200" y1="11706" x2="84200" y2="11706"/>
                        <a14:foregroundMark x1="45665" y1="2341" x2="45665" y2="2341"/>
                        <a14:foregroundMark x1="39114" y1="12040" x2="39114" y2="12040"/>
                        <a14:foregroundMark x1="51830" y1="16722" x2="51830" y2="16722"/>
                        <a14:foregroundMark x1="54913" y1="11706" x2="54913" y2="11706"/>
                        <a14:foregroundMark x1="60694" y1="3344" x2="60694" y2="3344"/>
                        <a14:foregroundMark x1="61850" y1="8027" x2="61850" y2="80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1828800"/>
            <a:ext cx="4756784" cy="273515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295507" y="2883843"/>
            <a:ext cx="1800493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600" spc="6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章回二</a:t>
            </a:r>
          </a:p>
        </p:txBody>
      </p:sp>
      <p:sp>
        <p:nvSpPr>
          <p:cNvPr id="13" name="矩形 12"/>
          <p:cNvSpPr/>
          <p:nvPr/>
        </p:nvSpPr>
        <p:spPr>
          <a:xfrm>
            <a:off x="6332654" y="288384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281227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93" b="5290"/>
          <a:stretch>
            <a:fillRect/>
          </a:stretch>
        </p:blipFill>
        <p:spPr>
          <a:xfrm>
            <a:off x="0" y="0"/>
            <a:ext cx="12192000" cy="4667250"/>
          </a:xfrm>
          <a:custGeom>
            <a:avLst/>
            <a:gdLst>
              <a:gd name="connsiteX0" fmla="*/ 0 w 12192000"/>
              <a:gd name="connsiteY0" fmla="*/ 0 h 4667250"/>
              <a:gd name="connsiteX1" fmla="*/ 12192000 w 12192000"/>
              <a:gd name="connsiteY1" fmla="*/ 0 h 4667250"/>
              <a:gd name="connsiteX2" fmla="*/ 12192000 w 12192000"/>
              <a:gd name="connsiteY2" fmla="*/ 4667250 h 4667250"/>
              <a:gd name="connsiteX3" fmla="*/ 0 w 12192000"/>
              <a:gd name="connsiteY3" fmla="*/ 4667250 h 466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667250">
                <a:moveTo>
                  <a:pt x="0" y="0"/>
                </a:moveTo>
                <a:lnTo>
                  <a:pt x="12192000" y="0"/>
                </a:lnTo>
                <a:lnTo>
                  <a:pt x="12192000" y="4667250"/>
                </a:lnTo>
                <a:lnTo>
                  <a:pt x="0" y="4667250"/>
                </a:lnTo>
                <a:close/>
              </a:path>
            </a:pathLst>
          </a:custGeom>
        </p:spPr>
      </p:pic>
      <p:sp>
        <p:nvSpPr>
          <p:cNvPr id="5" name="TextBox 46"/>
          <p:cNvSpPr txBox="1">
            <a:spLocks noChangeArrowheads="1"/>
          </p:cNvSpPr>
          <p:nvPr/>
        </p:nvSpPr>
        <p:spPr bwMode="auto">
          <a:xfrm>
            <a:off x="749315" y="5369963"/>
            <a:ext cx="1069336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请在此处输入您的文本，或者将文本粘贴到此处请在此处输入您的文本，或者将文本粘贴到此处请在请在此处输入您的文本，或者将文本粘贴到此处请在此处输入您的文本，或者将文本粘贴到此处请在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请在此处输入您的文本，或者将文本粘贴到此处请在此处输入您的文本，或者将文本粘贴到此处请在请在此处输入您的文本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49315" y="4908298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1943837" y="992028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1010372" y="992028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2426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1808</Words>
  <Application>Microsoft Office PowerPoint</Application>
  <PresentationFormat>宽屏</PresentationFormat>
  <Paragraphs>160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Open Sans</vt:lpstr>
      <vt:lpstr>等线</vt:lpstr>
      <vt:lpstr>等线 Light</vt:lpstr>
      <vt:lpstr>方正清刻本悦宋简体</vt:lpstr>
      <vt:lpstr>欧阳询书法字体</vt:lpstr>
      <vt:lpstr>日本青柳衡山毛笔字体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FIVE</dc:creator>
  <cp:lastModifiedBy>dreamsummit</cp:lastModifiedBy>
  <cp:revision>120</cp:revision>
  <dcterms:created xsi:type="dcterms:W3CDTF">2017-07-29T09:42:24Z</dcterms:created>
  <dcterms:modified xsi:type="dcterms:W3CDTF">2018-06-06T04:08:50Z</dcterms:modified>
</cp:coreProperties>
</file>