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2.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8" r:id="rId2"/>
    <p:sldMasterId id="2147483688" r:id="rId3"/>
  </p:sldMasterIdLst>
  <p:sldIdLst>
    <p:sldId id="256" r:id="rId4"/>
    <p:sldId id="628" r:id="rId5"/>
    <p:sldId id="630" r:id="rId6"/>
    <p:sldId id="636" r:id="rId7"/>
    <p:sldId id="647" r:id="rId8"/>
    <p:sldId id="259" r:id="rId9"/>
    <p:sldId id="646" r:id="rId10"/>
    <p:sldId id="632" r:id="rId11"/>
    <p:sldId id="644" r:id="rId12"/>
    <p:sldId id="638" r:id="rId13"/>
    <p:sldId id="466" r:id="rId14"/>
    <p:sldId id="649" r:id="rId15"/>
    <p:sldId id="633" r:id="rId16"/>
    <p:sldId id="648" r:id="rId17"/>
    <p:sldId id="280" r:id="rId18"/>
    <p:sldId id="282" r:id="rId19"/>
    <p:sldId id="284" r:id="rId20"/>
    <p:sldId id="634" r:id="rId21"/>
    <p:sldId id="639" r:id="rId22"/>
    <p:sldId id="640" r:id="rId23"/>
    <p:sldId id="400" r:id="rId24"/>
    <p:sldId id="635" r:id="rId25"/>
    <p:sldId id="631" r:id="rId26"/>
    <p:sldId id="642" r:id="rId27"/>
    <p:sldId id="645" r:id="rId28"/>
    <p:sldId id="257" r:id="rId29"/>
    <p:sldId id="271" r:id="rId30"/>
    <p:sldId id="1723" r:id="rId31"/>
    <p:sldId id="1728" r:id="rId3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4081"/>
    <a:srgbClr val="838FBB"/>
    <a:srgbClr val="8DA5CF"/>
    <a:srgbClr val="BBD1FF"/>
    <a:srgbClr val="0A2C4E"/>
    <a:srgbClr val="F5F9FF"/>
    <a:srgbClr val="004080"/>
    <a:srgbClr val="35679B"/>
    <a:srgbClr val="3A6B9D"/>
    <a:srgbClr val="36689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107" autoAdjust="0"/>
    <p:restoredTop sz="94660" autoAdjust="0"/>
  </p:normalViewPr>
  <p:slideViewPr>
    <p:cSldViewPr snapToGrid="0">
      <p:cViewPr varScale="1">
        <p:scale>
          <a:sx n="73" d="100"/>
          <a:sy n="73" d="100"/>
        </p:scale>
        <p:origin x="60" y="336"/>
      </p:cViewPr>
      <p:guideLst/>
    </p:cSldViewPr>
  </p:slideViewPr>
  <p:outlineViewPr>
    <p:cViewPr>
      <p:scale>
        <a:sx n="33" d="100"/>
        <a:sy n="33" d="100"/>
      </p:scale>
      <p:origin x="0" y="-708"/>
    </p:cViewPr>
  </p:outlineViewPr>
  <p:notesTextViewPr>
    <p:cViewPr>
      <p:scale>
        <a:sx n="1" d="1"/>
        <a:sy n="1" d="1"/>
      </p:scale>
      <p:origin x="0" y="0"/>
    </p:cViewPr>
  </p:notesTextViewPr>
  <p:sorterViewPr>
    <p:cViewPr>
      <p:scale>
        <a:sx n="70" d="100"/>
        <a:sy n="7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27A505E-02C3-4237-9B0F-3792DEC6FF57}" type="doc">
      <dgm:prSet loTypeId="urn:microsoft.com/office/officeart/2005/8/layout/chevron1" loCatId="process" qsTypeId="urn:microsoft.com/office/officeart/2005/8/quickstyle/simple1" qsCatId="simple" csTypeId="urn:microsoft.com/office/officeart/2005/8/colors/accent1_2" csCatId="accent1" phldr="1"/>
      <dgm:spPr/>
      <dgm:t>
        <a:bodyPr/>
        <a:lstStyle/>
        <a:p>
          <a:endParaRPr lang="zh-CN" altLang="en-US"/>
        </a:p>
      </dgm:t>
    </dgm:pt>
    <dgm:pt modelId="{4EE3583E-C2E7-4CCC-83C1-8369CADB9C9E}">
      <dgm:prSet custT="1"/>
      <dgm:spPr>
        <a:xfrm>
          <a:off x="5015" y="1643107"/>
          <a:ext cx="2919589" cy="714330"/>
        </a:xfrm>
        <a:prstGeom prst="chevron">
          <a:avLst/>
        </a:prstGeom>
        <a:solidFill>
          <a:srgbClr val="17406D"/>
        </a:solidFill>
        <a:ln w="12700" cap="flat" cmpd="sng" algn="ctr">
          <a:solidFill>
            <a:sysClr val="window" lastClr="FFFFFF">
              <a:hueOff val="0"/>
              <a:satOff val="0"/>
              <a:lumOff val="0"/>
              <a:alphaOff val="0"/>
            </a:sysClr>
          </a:solidFill>
          <a:prstDash val="solid"/>
          <a:miter lim="800000"/>
        </a:ln>
        <a:effectLst/>
      </dgm:spPr>
      <dgm:t>
        <a:bodyPr/>
        <a:lstStyle/>
        <a:p>
          <a:pPr>
            <a:buNone/>
          </a:pPr>
          <a:r>
            <a:rPr lang="en-US" altLang="zh-CN" sz="2400" b="1" dirty="0">
              <a:solidFill>
                <a:sysClr val="window" lastClr="FFFFFF"/>
              </a:solidFill>
              <a:latin typeface="微软雅黑" panose="020B0503020204020204" pitchFamily="34" charset="-122"/>
              <a:ea typeface="微软雅黑" panose="020B0503020204020204" pitchFamily="34" charset="-122"/>
              <a:cs typeface="+mn-cs"/>
            </a:rPr>
            <a:t>01</a:t>
          </a:r>
          <a:endParaRPr lang="zh-CN" altLang="en-US" sz="2400" b="1" dirty="0">
            <a:solidFill>
              <a:sysClr val="window" lastClr="FFFFFF"/>
            </a:solidFill>
            <a:latin typeface="微软雅黑" panose="020B0503020204020204" pitchFamily="34" charset="-122"/>
            <a:ea typeface="微软雅黑" panose="020B0503020204020204" pitchFamily="34" charset="-122"/>
            <a:cs typeface="+mn-cs"/>
          </a:endParaRPr>
        </a:p>
      </dgm:t>
    </dgm:pt>
    <dgm:pt modelId="{91147297-FF5B-4AC7-B7FF-03E036DBD23E}" type="parTrans" cxnId="{14DEB541-EFFD-420D-9800-B1A82712388C}">
      <dgm:prSet/>
      <dgm:spPr/>
      <dgm:t>
        <a:bodyPr/>
        <a:lstStyle/>
        <a:p>
          <a:endParaRPr lang="zh-CN" altLang="en-US"/>
        </a:p>
      </dgm:t>
    </dgm:pt>
    <dgm:pt modelId="{DF1DF41B-C10B-42EF-A293-1204189E9A15}" type="sibTrans" cxnId="{14DEB541-EFFD-420D-9800-B1A82712388C}">
      <dgm:prSet/>
      <dgm:spPr/>
      <dgm:t>
        <a:bodyPr/>
        <a:lstStyle/>
        <a:p>
          <a:endParaRPr lang="zh-CN" altLang="en-US"/>
        </a:p>
      </dgm:t>
    </dgm:pt>
    <dgm:pt modelId="{962E1D91-F919-46EC-A018-09C196047424}">
      <dgm:prSet custT="1"/>
      <dgm:spPr>
        <a:xfrm>
          <a:off x="2632646" y="1643107"/>
          <a:ext cx="2919589" cy="714330"/>
        </a:xfrm>
        <a:prstGeom prst="chevron">
          <a:avLst/>
        </a:prstGeom>
        <a:solidFill>
          <a:srgbClr val="17406D"/>
        </a:solidFill>
        <a:ln w="12700" cap="flat" cmpd="sng" algn="ctr">
          <a:solidFill>
            <a:sysClr val="window" lastClr="FFFFFF">
              <a:hueOff val="0"/>
              <a:satOff val="0"/>
              <a:lumOff val="0"/>
              <a:alphaOff val="0"/>
            </a:sysClr>
          </a:solidFill>
          <a:prstDash val="solid"/>
          <a:miter lim="800000"/>
        </a:ln>
        <a:effectLst/>
      </dgm:spPr>
      <dgm:t>
        <a:bodyPr/>
        <a:lstStyle/>
        <a:p>
          <a:pPr marL="0" lvl="0" indent="0" algn="ctr" defTabSz="1066800">
            <a:lnSpc>
              <a:spcPct val="90000"/>
            </a:lnSpc>
            <a:spcBef>
              <a:spcPct val="0"/>
            </a:spcBef>
            <a:spcAft>
              <a:spcPct val="35000"/>
            </a:spcAft>
            <a:buNone/>
          </a:pPr>
          <a:r>
            <a:rPr lang="en-US" altLang="zh-CN" sz="2400" b="1" kern="1200" dirty="0">
              <a:solidFill>
                <a:sysClr val="window" lastClr="FFFFFF"/>
              </a:solidFill>
              <a:latin typeface="微软雅黑" panose="020B0503020204020204" pitchFamily="34" charset="-122"/>
              <a:ea typeface="微软雅黑" panose="020B0503020204020204" pitchFamily="34" charset="-122"/>
              <a:cs typeface="+mn-cs"/>
            </a:rPr>
            <a:t>02</a:t>
          </a:r>
          <a:endParaRPr lang="zh-CN" altLang="zh-CN" sz="2400" b="1" kern="1200" dirty="0">
            <a:solidFill>
              <a:sysClr val="window" lastClr="FFFFFF"/>
            </a:solidFill>
            <a:latin typeface="微软雅黑" panose="020B0503020204020204" pitchFamily="34" charset="-122"/>
            <a:ea typeface="微软雅黑" panose="020B0503020204020204" pitchFamily="34" charset="-122"/>
            <a:cs typeface="+mn-cs"/>
          </a:endParaRPr>
        </a:p>
      </dgm:t>
    </dgm:pt>
    <dgm:pt modelId="{EC7FA445-4861-46D8-B59A-C2F322921222}" type="parTrans" cxnId="{6B300EE9-9C3C-4041-9399-6EA1B85AD796}">
      <dgm:prSet/>
      <dgm:spPr/>
      <dgm:t>
        <a:bodyPr/>
        <a:lstStyle/>
        <a:p>
          <a:endParaRPr lang="zh-CN" altLang="en-US"/>
        </a:p>
      </dgm:t>
    </dgm:pt>
    <dgm:pt modelId="{69219233-68C8-4324-9BA6-323BF49DB211}" type="sibTrans" cxnId="{6B300EE9-9C3C-4041-9399-6EA1B85AD796}">
      <dgm:prSet/>
      <dgm:spPr/>
      <dgm:t>
        <a:bodyPr/>
        <a:lstStyle/>
        <a:p>
          <a:endParaRPr lang="zh-CN" altLang="en-US"/>
        </a:p>
      </dgm:t>
    </dgm:pt>
    <dgm:pt modelId="{D744529D-E971-4B85-A849-B31C1104574E}">
      <dgm:prSet custT="1"/>
      <dgm:spPr>
        <a:xfrm>
          <a:off x="5260276" y="1643107"/>
          <a:ext cx="2919589" cy="714330"/>
        </a:xfrm>
        <a:prstGeom prst="chevron">
          <a:avLst/>
        </a:prstGeom>
        <a:solidFill>
          <a:srgbClr val="17406D"/>
        </a:solidFill>
        <a:ln w="12700" cap="flat" cmpd="sng" algn="ctr">
          <a:solidFill>
            <a:sysClr val="window" lastClr="FFFFFF">
              <a:hueOff val="0"/>
              <a:satOff val="0"/>
              <a:lumOff val="0"/>
              <a:alphaOff val="0"/>
            </a:sysClr>
          </a:solidFill>
          <a:prstDash val="solid"/>
          <a:miter lim="800000"/>
        </a:ln>
        <a:effectLst/>
      </dgm:spPr>
      <dgm:t>
        <a:bodyPr/>
        <a:lstStyle/>
        <a:p>
          <a:pPr marL="0" lvl="0" indent="0" algn="ctr" defTabSz="1066800">
            <a:lnSpc>
              <a:spcPct val="90000"/>
            </a:lnSpc>
            <a:spcBef>
              <a:spcPct val="0"/>
            </a:spcBef>
            <a:spcAft>
              <a:spcPct val="35000"/>
            </a:spcAft>
            <a:buNone/>
          </a:pPr>
          <a:r>
            <a:rPr lang="en-US" altLang="zh-CN" sz="2400" b="1" kern="1200" dirty="0">
              <a:solidFill>
                <a:sysClr val="window" lastClr="FFFFFF"/>
              </a:solidFill>
              <a:latin typeface="微软雅黑" panose="020B0503020204020204" pitchFamily="34" charset="-122"/>
              <a:ea typeface="微软雅黑" panose="020B0503020204020204" pitchFamily="34" charset="-122"/>
              <a:cs typeface="+mn-cs"/>
            </a:rPr>
            <a:t>03</a:t>
          </a:r>
          <a:endParaRPr lang="zh-CN" altLang="en-US" sz="2400" b="1" kern="1200" dirty="0">
            <a:solidFill>
              <a:sysClr val="window" lastClr="FFFFFF"/>
            </a:solidFill>
            <a:latin typeface="微软雅黑" panose="020B0503020204020204" pitchFamily="34" charset="-122"/>
            <a:ea typeface="微软雅黑" panose="020B0503020204020204" pitchFamily="34" charset="-122"/>
            <a:cs typeface="+mn-cs"/>
          </a:endParaRPr>
        </a:p>
      </dgm:t>
    </dgm:pt>
    <dgm:pt modelId="{343FBB96-7FE8-45CE-AB9B-23AEB8EB5B5A}" type="parTrans" cxnId="{25AEC313-060E-4571-9595-1C24EF7FB919}">
      <dgm:prSet/>
      <dgm:spPr/>
      <dgm:t>
        <a:bodyPr/>
        <a:lstStyle/>
        <a:p>
          <a:endParaRPr lang="zh-CN" altLang="en-US"/>
        </a:p>
      </dgm:t>
    </dgm:pt>
    <dgm:pt modelId="{3F459E27-9465-4E2B-B52E-2DF547A93BF4}" type="sibTrans" cxnId="{25AEC313-060E-4571-9595-1C24EF7FB919}">
      <dgm:prSet/>
      <dgm:spPr/>
      <dgm:t>
        <a:bodyPr/>
        <a:lstStyle/>
        <a:p>
          <a:endParaRPr lang="zh-CN" altLang="en-US"/>
        </a:p>
      </dgm:t>
    </dgm:pt>
    <dgm:pt modelId="{DC398DFB-D67E-456F-9F04-348A7927A651}">
      <dgm:prSet custT="1"/>
      <dgm:spPr>
        <a:xfrm>
          <a:off x="7887907" y="1643107"/>
          <a:ext cx="2919589" cy="714330"/>
        </a:xfrm>
        <a:prstGeom prst="chevron">
          <a:avLst/>
        </a:prstGeom>
        <a:solidFill>
          <a:srgbClr val="17406D"/>
        </a:solidFill>
        <a:ln w="12700" cap="flat" cmpd="sng" algn="ctr">
          <a:solidFill>
            <a:sysClr val="window" lastClr="FFFFFF">
              <a:hueOff val="0"/>
              <a:satOff val="0"/>
              <a:lumOff val="0"/>
              <a:alphaOff val="0"/>
            </a:sysClr>
          </a:solidFill>
          <a:prstDash val="solid"/>
          <a:miter lim="800000"/>
        </a:ln>
        <a:effectLst/>
      </dgm:spPr>
      <dgm:t>
        <a:bodyPr/>
        <a:lstStyle/>
        <a:p>
          <a:pPr marL="0" lvl="0" indent="0" algn="ctr" defTabSz="1066800">
            <a:lnSpc>
              <a:spcPct val="90000"/>
            </a:lnSpc>
            <a:spcBef>
              <a:spcPct val="0"/>
            </a:spcBef>
            <a:spcAft>
              <a:spcPct val="35000"/>
            </a:spcAft>
            <a:buNone/>
          </a:pPr>
          <a:r>
            <a:rPr lang="en-US" altLang="zh-CN" sz="2400" b="1" kern="1200" dirty="0">
              <a:solidFill>
                <a:sysClr val="window" lastClr="FFFFFF"/>
              </a:solidFill>
              <a:latin typeface="微软雅黑" panose="020B0503020204020204" pitchFamily="34" charset="-122"/>
              <a:ea typeface="微软雅黑" panose="020B0503020204020204" pitchFamily="34" charset="-122"/>
              <a:cs typeface="+mn-cs"/>
            </a:rPr>
            <a:t>04</a:t>
          </a:r>
          <a:endParaRPr lang="zh-CN" altLang="en-US" sz="2400" b="1" kern="1200" dirty="0">
            <a:solidFill>
              <a:sysClr val="window" lastClr="FFFFFF"/>
            </a:solidFill>
            <a:latin typeface="微软雅黑" panose="020B0503020204020204" pitchFamily="34" charset="-122"/>
            <a:ea typeface="微软雅黑" panose="020B0503020204020204" pitchFamily="34" charset="-122"/>
            <a:cs typeface="+mn-cs"/>
          </a:endParaRPr>
        </a:p>
      </dgm:t>
    </dgm:pt>
    <dgm:pt modelId="{345441B2-C42D-45EC-BD8B-BCF916A9A119}" type="parTrans" cxnId="{F73BE6C5-21FD-4476-870A-C2D3DEAA2ADC}">
      <dgm:prSet/>
      <dgm:spPr/>
      <dgm:t>
        <a:bodyPr/>
        <a:lstStyle/>
        <a:p>
          <a:endParaRPr lang="zh-CN" altLang="en-US"/>
        </a:p>
      </dgm:t>
    </dgm:pt>
    <dgm:pt modelId="{3EF9E4B9-E46E-4142-861C-4D77E6633B7C}" type="sibTrans" cxnId="{F73BE6C5-21FD-4476-870A-C2D3DEAA2ADC}">
      <dgm:prSet/>
      <dgm:spPr/>
      <dgm:t>
        <a:bodyPr/>
        <a:lstStyle/>
        <a:p>
          <a:endParaRPr lang="zh-CN" altLang="en-US"/>
        </a:p>
      </dgm:t>
    </dgm:pt>
    <dgm:pt modelId="{2BFC418F-E751-4174-9049-0D5445C81709}" type="pres">
      <dgm:prSet presAssocID="{E27A505E-02C3-4237-9B0F-3792DEC6FF57}" presName="Name0" presStyleCnt="0">
        <dgm:presLayoutVars>
          <dgm:dir/>
          <dgm:animLvl val="lvl"/>
          <dgm:resizeHandles val="exact"/>
        </dgm:presLayoutVars>
      </dgm:prSet>
      <dgm:spPr/>
    </dgm:pt>
    <dgm:pt modelId="{3C9449B0-EADF-42AA-92E8-2EE8DC30B625}" type="pres">
      <dgm:prSet presAssocID="{4EE3583E-C2E7-4CCC-83C1-8369CADB9C9E}" presName="parTxOnly" presStyleLbl="node1" presStyleIdx="0" presStyleCnt="4" custScaleY="61167">
        <dgm:presLayoutVars>
          <dgm:chMax val="0"/>
          <dgm:chPref val="0"/>
          <dgm:bulletEnabled val="1"/>
        </dgm:presLayoutVars>
      </dgm:prSet>
      <dgm:spPr/>
    </dgm:pt>
    <dgm:pt modelId="{121FFD77-2E1B-45D6-8D70-48806A713D82}" type="pres">
      <dgm:prSet presAssocID="{DF1DF41B-C10B-42EF-A293-1204189E9A15}" presName="parTxOnlySpace" presStyleCnt="0"/>
      <dgm:spPr/>
    </dgm:pt>
    <dgm:pt modelId="{0F389C58-A6C8-4044-B5B3-26C70E7D40AB}" type="pres">
      <dgm:prSet presAssocID="{962E1D91-F919-46EC-A018-09C196047424}" presName="parTxOnly" presStyleLbl="node1" presStyleIdx="1" presStyleCnt="4" custScaleY="61167">
        <dgm:presLayoutVars>
          <dgm:chMax val="0"/>
          <dgm:chPref val="0"/>
          <dgm:bulletEnabled val="1"/>
        </dgm:presLayoutVars>
      </dgm:prSet>
      <dgm:spPr/>
    </dgm:pt>
    <dgm:pt modelId="{CE3E70E0-27AB-4158-8691-45986A68F4AA}" type="pres">
      <dgm:prSet presAssocID="{69219233-68C8-4324-9BA6-323BF49DB211}" presName="parTxOnlySpace" presStyleCnt="0"/>
      <dgm:spPr/>
    </dgm:pt>
    <dgm:pt modelId="{14B362A3-E632-462C-BF7A-6C74E10A6C87}" type="pres">
      <dgm:prSet presAssocID="{D744529D-E971-4B85-A849-B31C1104574E}" presName="parTxOnly" presStyleLbl="node1" presStyleIdx="2" presStyleCnt="4" custScaleY="61167">
        <dgm:presLayoutVars>
          <dgm:chMax val="0"/>
          <dgm:chPref val="0"/>
          <dgm:bulletEnabled val="1"/>
        </dgm:presLayoutVars>
      </dgm:prSet>
      <dgm:spPr/>
    </dgm:pt>
    <dgm:pt modelId="{D63A045C-BBB0-4126-924C-868BFD80908E}" type="pres">
      <dgm:prSet presAssocID="{3F459E27-9465-4E2B-B52E-2DF547A93BF4}" presName="parTxOnlySpace" presStyleCnt="0"/>
      <dgm:spPr/>
    </dgm:pt>
    <dgm:pt modelId="{188D98BA-624F-4119-8A66-8BB2863F13C6}" type="pres">
      <dgm:prSet presAssocID="{DC398DFB-D67E-456F-9F04-348A7927A651}" presName="parTxOnly" presStyleLbl="node1" presStyleIdx="3" presStyleCnt="4" custScaleY="61167">
        <dgm:presLayoutVars>
          <dgm:chMax val="0"/>
          <dgm:chPref val="0"/>
          <dgm:bulletEnabled val="1"/>
        </dgm:presLayoutVars>
      </dgm:prSet>
      <dgm:spPr/>
    </dgm:pt>
  </dgm:ptLst>
  <dgm:cxnLst>
    <dgm:cxn modelId="{B0354304-F9A6-4FB3-8284-E645A6AC4BFC}" type="presOf" srcId="{E27A505E-02C3-4237-9B0F-3792DEC6FF57}" destId="{2BFC418F-E751-4174-9049-0D5445C81709}" srcOrd="0" destOrd="0" presId="urn:microsoft.com/office/officeart/2005/8/layout/chevron1"/>
    <dgm:cxn modelId="{25AEC313-060E-4571-9595-1C24EF7FB919}" srcId="{E27A505E-02C3-4237-9B0F-3792DEC6FF57}" destId="{D744529D-E971-4B85-A849-B31C1104574E}" srcOrd="2" destOrd="0" parTransId="{343FBB96-7FE8-45CE-AB9B-23AEB8EB5B5A}" sibTransId="{3F459E27-9465-4E2B-B52E-2DF547A93BF4}"/>
    <dgm:cxn modelId="{31AE9525-F61F-4E2A-A399-A3BA98961FF8}" type="presOf" srcId="{4EE3583E-C2E7-4CCC-83C1-8369CADB9C9E}" destId="{3C9449B0-EADF-42AA-92E8-2EE8DC30B625}" srcOrd="0" destOrd="0" presId="urn:microsoft.com/office/officeart/2005/8/layout/chevron1"/>
    <dgm:cxn modelId="{14DEB541-EFFD-420D-9800-B1A82712388C}" srcId="{E27A505E-02C3-4237-9B0F-3792DEC6FF57}" destId="{4EE3583E-C2E7-4CCC-83C1-8369CADB9C9E}" srcOrd="0" destOrd="0" parTransId="{91147297-FF5B-4AC7-B7FF-03E036DBD23E}" sibTransId="{DF1DF41B-C10B-42EF-A293-1204189E9A15}"/>
    <dgm:cxn modelId="{CBF9E34F-EF99-46E6-9652-4403DAD77AC4}" type="presOf" srcId="{DC398DFB-D67E-456F-9F04-348A7927A651}" destId="{188D98BA-624F-4119-8A66-8BB2863F13C6}" srcOrd="0" destOrd="0" presId="urn:microsoft.com/office/officeart/2005/8/layout/chevron1"/>
    <dgm:cxn modelId="{07167C9C-8FE4-47BD-A708-AC619C4BE435}" type="presOf" srcId="{962E1D91-F919-46EC-A018-09C196047424}" destId="{0F389C58-A6C8-4044-B5B3-26C70E7D40AB}" srcOrd="0" destOrd="0" presId="urn:microsoft.com/office/officeart/2005/8/layout/chevron1"/>
    <dgm:cxn modelId="{F73BE6C5-21FD-4476-870A-C2D3DEAA2ADC}" srcId="{E27A505E-02C3-4237-9B0F-3792DEC6FF57}" destId="{DC398DFB-D67E-456F-9F04-348A7927A651}" srcOrd="3" destOrd="0" parTransId="{345441B2-C42D-45EC-BD8B-BCF916A9A119}" sibTransId="{3EF9E4B9-E46E-4142-861C-4D77E6633B7C}"/>
    <dgm:cxn modelId="{6B300EE9-9C3C-4041-9399-6EA1B85AD796}" srcId="{E27A505E-02C3-4237-9B0F-3792DEC6FF57}" destId="{962E1D91-F919-46EC-A018-09C196047424}" srcOrd="1" destOrd="0" parTransId="{EC7FA445-4861-46D8-B59A-C2F322921222}" sibTransId="{69219233-68C8-4324-9BA6-323BF49DB211}"/>
    <dgm:cxn modelId="{F28DBAF8-3698-4F87-A92A-FDDFF623F130}" type="presOf" srcId="{D744529D-E971-4B85-A849-B31C1104574E}" destId="{14B362A3-E632-462C-BF7A-6C74E10A6C87}" srcOrd="0" destOrd="0" presId="urn:microsoft.com/office/officeart/2005/8/layout/chevron1"/>
    <dgm:cxn modelId="{427094AB-1AEC-4C4F-AE80-8CB0DE0A8EFF}" type="presParOf" srcId="{2BFC418F-E751-4174-9049-0D5445C81709}" destId="{3C9449B0-EADF-42AA-92E8-2EE8DC30B625}" srcOrd="0" destOrd="0" presId="urn:microsoft.com/office/officeart/2005/8/layout/chevron1"/>
    <dgm:cxn modelId="{045CCAA0-8EC3-4B00-A335-24D9BFDC1764}" type="presParOf" srcId="{2BFC418F-E751-4174-9049-0D5445C81709}" destId="{121FFD77-2E1B-45D6-8D70-48806A713D82}" srcOrd="1" destOrd="0" presId="urn:microsoft.com/office/officeart/2005/8/layout/chevron1"/>
    <dgm:cxn modelId="{C524B5D0-CE6B-48A9-9EC9-8106DAC29732}" type="presParOf" srcId="{2BFC418F-E751-4174-9049-0D5445C81709}" destId="{0F389C58-A6C8-4044-B5B3-26C70E7D40AB}" srcOrd="2" destOrd="0" presId="urn:microsoft.com/office/officeart/2005/8/layout/chevron1"/>
    <dgm:cxn modelId="{6A97713F-B1BC-4BE2-8EA7-23FF2A11C6AE}" type="presParOf" srcId="{2BFC418F-E751-4174-9049-0D5445C81709}" destId="{CE3E70E0-27AB-4158-8691-45986A68F4AA}" srcOrd="3" destOrd="0" presId="urn:microsoft.com/office/officeart/2005/8/layout/chevron1"/>
    <dgm:cxn modelId="{21806EA4-9C6E-45C4-9DED-06A61B32CE91}" type="presParOf" srcId="{2BFC418F-E751-4174-9049-0D5445C81709}" destId="{14B362A3-E632-462C-BF7A-6C74E10A6C87}" srcOrd="4" destOrd="0" presId="urn:microsoft.com/office/officeart/2005/8/layout/chevron1"/>
    <dgm:cxn modelId="{E2E12256-0C41-466E-A5CA-2490F4A490F7}" type="presParOf" srcId="{2BFC418F-E751-4174-9049-0D5445C81709}" destId="{D63A045C-BBB0-4126-924C-868BFD80908E}" srcOrd="5" destOrd="0" presId="urn:microsoft.com/office/officeart/2005/8/layout/chevron1"/>
    <dgm:cxn modelId="{2489C85D-0306-4730-83BF-72520344DA73}" type="presParOf" srcId="{2BFC418F-E751-4174-9049-0D5445C81709}" destId="{188D98BA-624F-4119-8A66-8BB2863F13C6}" srcOrd="6" destOrd="0" presId="urn:microsoft.com/office/officeart/2005/8/layout/chevron1"/>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FD53E59-F899-4A17-AD9E-7BA8E3623069}" type="doc">
      <dgm:prSet loTypeId="urn:microsoft.com/office/officeart/2008/layout/AlternatingHexagons" loCatId="list" qsTypeId="urn:microsoft.com/office/officeart/2005/8/quickstyle/simple1" qsCatId="simple" csTypeId="urn:microsoft.com/office/officeart/2005/8/colors/accent1_2" csCatId="accent1" phldr="1"/>
      <dgm:spPr/>
      <dgm:t>
        <a:bodyPr/>
        <a:lstStyle/>
        <a:p>
          <a:endParaRPr lang="zh-CN" altLang="en-US"/>
        </a:p>
      </dgm:t>
    </dgm:pt>
    <dgm:pt modelId="{AB69E9E8-DB17-41B0-BE5B-9E582BD3291D}">
      <dgm:prSet phldrT="[文本]" phldr="1">
        <dgm:style>
          <a:lnRef idx="2">
            <a:schemeClr val="accent5"/>
          </a:lnRef>
          <a:fillRef idx="1">
            <a:schemeClr val="lt1"/>
          </a:fillRef>
          <a:effectRef idx="0">
            <a:schemeClr val="accent5"/>
          </a:effectRef>
          <a:fontRef idx="minor">
            <a:schemeClr val="dk1"/>
          </a:fontRef>
        </dgm:style>
      </dgm:prSet>
      <dgm:spPr>
        <a:ln w="38100">
          <a:solidFill>
            <a:srgbClr val="004081"/>
          </a:solidFill>
        </a:ln>
      </dgm:spPr>
      <dgm:t>
        <a:bodyPr/>
        <a:lstStyle/>
        <a:p>
          <a:endParaRPr lang="zh-CN" altLang="en-US"/>
        </a:p>
      </dgm:t>
    </dgm:pt>
    <dgm:pt modelId="{B59FADFC-7FD4-4D31-B2B3-A5ED445E5EEB}" type="parTrans" cxnId="{54848B86-5B56-46B4-A16E-3A4BFA11CE7F}">
      <dgm:prSet/>
      <dgm:spPr/>
      <dgm:t>
        <a:bodyPr/>
        <a:lstStyle/>
        <a:p>
          <a:endParaRPr lang="zh-CN" altLang="en-US"/>
        </a:p>
      </dgm:t>
    </dgm:pt>
    <dgm:pt modelId="{D3BA0057-C296-4A3D-AFAA-996F07F6E0B4}" type="sibTrans" cxnId="{54848B86-5B56-46B4-A16E-3A4BFA11CE7F}">
      <dgm:prSet/>
      <dgm:spPr>
        <a:solidFill>
          <a:srgbClr val="004080"/>
        </a:solidFill>
      </dgm:spPr>
      <dgm:t>
        <a:bodyPr/>
        <a:lstStyle/>
        <a:p>
          <a:endParaRPr lang="zh-CN" altLang="en-US"/>
        </a:p>
      </dgm:t>
    </dgm:pt>
    <dgm:pt modelId="{618E127B-2CE7-46BE-86CA-711998C273C5}">
      <dgm:prSet phldrT="[文本]"/>
      <dgm:spPr/>
      <dgm:t>
        <a:bodyPr/>
        <a:lstStyle/>
        <a:p>
          <a:r>
            <a:rPr lang="zh-CN" altLang="en-US" dirty="0">
              <a:latin typeface="微软雅黑" panose="020B0503020204020204" pitchFamily="34" charset="-122"/>
              <a:ea typeface="微软雅黑" panose="020B0503020204020204" pitchFamily="34" charset="-122"/>
            </a:rPr>
            <a:t>添加内容添加内容添加内容添加</a:t>
          </a:r>
          <a:endParaRPr lang="zh-CN" altLang="en-US" dirty="0"/>
        </a:p>
      </dgm:t>
    </dgm:pt>
    <dgm:pt modelId="{5D496218-5EDF-4C93-87D8-18BECE668392}" type="parTrans" cxnId="{61BCA282-0E64-4FF7-BCA9-8B8F0C261C62}">
      <dgm:prSet/>
      <dgm:spPr/>
      <dgm:t>
        <a:bodyPr/>
        <a:lstStyle/>
        <a:p>
          <a:endParaRPr lang="zh-CN" altLang="en-US"/>
        </a:p>
      </dgm:t>
    </dgm:pt>
    <dgm:pt modelId="{8CB713A9-4C2B-4D3E-9FD1-73A9DF9C4AD1}" type="sibTrans" cxnId="{61BCA282-0E64-4FF7-BCA9-8B8F0C261C62}">
      <dgm:prSet/>
      <dgm:spPr/>
      <dgm:t>
        <a:bodyPr/>
        <a:lstStyle/>
        <a:p>
          <a:endParaRPr lang="zh-CN" altLang="en-US"/>
        </a:p>
      </dgm:t>
    </dgm:pt>
    <dgm:pt modelId="{076DE54A-8448-41A3-890C-2CBD393EDD13}">
      <dgm:prSet phldrT="[文本]" phldr="1"/>
      <dgm:spPr>
        <a:noFill/>
        <a:ln w="38100">
          <a:solidFill>
            <a:srgbClr val="004081"/>
          </a:solidFill>
        </a:ln>
      </dgm:spPr>
      <dgm:t>
        <a:bodyPr/>
        <a:lstStyle/>
        <a:p>
          <a:endParaRPr lang="zh-CN" altLang="en-US" dirty="0"/>
        </a:p>
      </dgm:t>
    </dgm:pt>
    <dgm:pt modelId="{E396D559-1EC7-42E0-B57D-BD2BF718DEB9}" type="parTrans" cxnId="{3A1464B9-E9D2-4A43-89D4-11DA059C4377}">
      <dgm:prSet/>
      <dgm:spPr/>
      <dgm:t>
        <a:bodyPr/>
        <a:lstStyle/>
        <a:p>
          <a:endParaRPr lang="zh-CN" altLang="en-US"/>
        </a:p>
      </dgm:t>
    </dgm:pt>
    <dgm:pt modelId="{67B7A5D8-3D4C-457D-A9D9-DA35AFAD4E83}" type="sibTrans" cxnId="{3A1464B9-E9D2-4A43-89D4-11DA059C4377}">
      <dgm:prSet/>
      <dgm:spPr>
        <a:solidFill>
          <a:srgbClr val="004080"/>
        </a:solidFill>
      </dgm:spPr>
      <dgm:t>
        <a:bodyPr/>
        <a:lstStyle/>
        <a:p>
          <a:endParaRPr lang="zh-CN" altLang="en-US"/>
        </a:p>
      </dgm:t>
    </dgm:pt>
    <dgm:pt modelId="{6493E4E5-7BB1-4739-A529-34D7BC1C792C}">
      <dgm:prSet phldrT="[文本]" custT="1"/>
      <dgm:spPr/>
      <dgm:t>
        <a:bodyPr/>
        <a:lstStyle/>
        <a:p>
          <a:r>
            <a:rPr lang="zh-CN" altLang="en-US" sz="2400" dirty="0">
              <a:latin typeface="微软雅黑" panose="020B0503020204020204" pitchFamily="34" charset="-122"/>
              <a:ea typeface="微软雅黑" panose="020B0503020204020204" pitchFamily="34" charset="-122"/>
            </a:rPr>
            <a:t>添加内容添加内容添加内容添加</a:t>
          </a:r>
        </a:p>
      </dgm:t>
    </dgm:pt>
    <dgm:pt modelId="{1197D9AC-71F4-4557-8438-70BDF151BD2D}" type="parTrans" cxnId="{8918213F-BAA7-4A4C-AA24-C09FBEA96704}">
      <dgm:prSet/>
      <dgm:spPr/>
      <dgm:t>
        <a:bodyPr/>
        <a:lstStyle/>
        <a:p>
          <a:endParaRPr lang="zh-CN" altLang="en-US"/>
        </a:p>
      </dgm:t>
    </dgm:pt>
    <dgm:pt modelId="{B8BE1968-B177-407F-ACE3-BDEA4291FCD8}" type="sibTrans" cxnId="{8918213F-BAA7-4A4C-AA24-C09FBEA96704}">
      <dgm:prSet/>
      <dgm:spPr/>
      <dgm:t>
        <a:bodyPr/>
        <a:lstStyle/>
        <a:p>
          <a:endParaRPr lang="zh-CN" altLang="en-US"/>
        </a:p>
      </dgm:t>
    </dgm:pt>
    <dgm:pt modelId="{5D46DE10-01EC-4A4A-B594-7E8111413197}">
      <dgm:prSet phldrT="[文本]" phldr="1"/>
      <dgm:spPr>
        <a:solidFill>
          <a:srgbClr val="004080"/>
        </a:solidFill>
      </dgm:spPr>
      <dgm:t>
        <a:bodyPr/>
        <a:lstStyle/>
        <a:p>
          <a:endParaRPr lang="zh-CN" altLang="en-US"/>
        </a:p>
      </dgm:t>
    </dgm:pt>
    <dgm:pt modelId="{5E328BE7-92F9-4706-A9E2-0EECD2635077}" type="parTrans" cxnId="{1712A928-CF5F-4034-99B5-B87DCC9A3FA6}">
      <dgm:prSet/>
      <dgm:spPr/>
      <dgm:t>
        <a:bodyPr/>
        <a:lstStyle/>
        <a:p>
          <a:endParaRPr lang="zh-CN" altLang="en-US"/>
        </a:p>
      </dgm:t>
    </dgm:pt>
    <dgm:pt modelId="{F2AF8AAA-C125-4609-80A3-98A113313D11}" type="sibTrans" cxnId="{1712A928-CF5F-4034-99B5-B87DCC9A3FA6}">
      <dgm:prSet/>
      <dgm:spPr>
        <a:noFill/>
        <a:ln w="38100">
          <a:solidFill>
            <a:srgbClr val="004081"/>
          </a:solidFill>
        </a:ln>
      </dgm:spPr>
      <dgm:t>
        <a:bodyPr/>
        <a:lstStyle/>
        <a:p>
          <a:endParaRPr lang="zh-CN" altLang="en-US"/>
        </a:p>
      </dgm:t>
    </dgm:pt>
    <dgm:pt modelId="{80729939-286F-4C70-9090-30D1BC95DD13}">
      <dgm:prSet phldrT="[文本]"/>
      <dgm:spPr/>
      <dgm:t>
        <a:bodyPr/>
        <a:lstStyle/>
        <a:p>
          <a:r>
            <a:rPr lang="zh-CN" altLang="en-US" dirty="0">
              <a:latin typeface="微软雅黑" panose="020B0503020204020204" pitchFamily="34" charset="-122"/>
              <a:ea typeface="微软雅黑" panose="020B0503020204020204" pitchFamily="34" charset="-122"/>
            </a:rPr>
            <a:t>添加内容添加内容添加内容添加</a:t>
          </a:r>
          <a:endParaRPr lang="zh-CN" altLang="en-US" dirty="0"/>
        </a:p>
      </dgm:t>
    </dgm:pt>
    <dgm:pt modelId="{49E3A82F-44E7-4C03-B044-4F62AEE06ED9}" type="parTrans" cxnId="{51770E74-710A-4775-A598-066E48506887}">
      <dgm:prSet/>
      <dgm:spPr/>
      <dgm:t>
        <a:bodyPr/>
        <a:lstStyle/>
        <a:p>
          <a:endParaRPr lang="zh-CN" altLang="en-US"/>
        </a:p>
      </dgm:t>
    </dgm:pt>
    <dgm:pt modelId="{024FA495-783D-4934-9CC8-E57BD4658927}" type="sibTrans" cxnId="{51770E74-710A-4775-A598-066E48506887}">
      <dgm:prSet/>
      <dgm:spPr/>
      <dgm:t>
        <a:bodyPr/>
        <a:lstStyle/>
        <a:p>
          <a:endParaRPr lang="zh-CN" altLang="en-US"/>
        </a:p>
      </dgm:t>
    </dgm:pt>
    <dgm:pt modelId="{B88F4631-D28E-4ECC-A47F-2E4AD562F8BF}" type="pres">
      <dgm:prSet presAssocID="{5FD53E59-F899-4A17-AD9E-7BA8E3623069}" presName="Name0" presStyleCnt="0">
        <dgm:presLayoutVars>
          <dgm:chMax/>
          <dgm:chPref/>
          <dgm:dir/>
          <dgm:animLvl val="lvl"/>
        </dgm:presLayoutVars>
      </dgm:prSet>
      <dgm:spPr/>
    </dgm:pt>
    <dgm:pt modelId="{C94BC356-3A1A-40BB-A2B1-08D5AC08EFCC}" type="pres">
      <dgm:prSet presAssocID="{AB69E9E8-DB17-41B0-BE5B-9E582BD3291D}" presName="composite" presStyleCnt="0"/>
      <dgm:spPr/>
    </dgm:pt>
    <dgm:pt modelId="{DA5D972D-32A2-4602-AB50-97DB94C311A7}" type="pres">
      <dgm:prSet presAssocID="{AB69E9E8-DB17-41B0-BE5B-9E582BD3291D}" presName="Parent1" presStyleLbl="node1" presStyleIdx="0" presStyleCnt="6">
        <dgm:presLayoutVars>
          <dgm:chMax val="1"/>
          <dgm:chPref val="1"/>
          <dgm:bulletEnabled val="1"/>
        </dgm:presLayoutVars>
      </dgm:prSet>
      <dgm:spPr/>
    </dgm:pt>
    <dgm:pt modelId="{B4229F67-A362-4587-9FE6-8450A30A3BA1}" type="pres">
      <dgm:prSet presAssocID="{AB69E9E8-DB17-41B0-BE5B-9E582BD3291D}" presName="Childtext1" presStyleLbl="revTx" presStyleIdx="0" presStyleCnt="3">
        <dgm:presLayoutVars>
          <dgm:chMax val="0"/>
          <dgm:chPref val="0"/>
          <dgm:bulletEnabled val="1"/>
        </dgm:presLayoutVars>
      </dgm:prSet>
      <dgm:spPr/>
    </dgm:pt>
    <dgm:pt modelId="{A9F30E05-4F3E-412C-9F7C-813C6B2FC692}" type="pres">
      <dgm:prSet presAssocID="{AB69E9E8-DB17-41B0-BE5B-9E582BD3291D}" presName="BalanceSpacing" presStyleCnt="0"/>
      <dgm:spPr/>
    </dgm:pt>
    <dgm:pt modelId="{4BA99938-E586-4CA2-BB35-646490E240A5}" type="pres">
      <dgm:prSet presAssocID="{AB69E9E8-DB17-41B0-BE5B-9E582BD3291D}" presName="BalanceSpacing1" presStyleCnt="0"/>
      <dgm:spPr/>
    </dgm:pt>
    <dgm:pt modelId="{55A9EDCE-94DF-4BAB-9CCD-69A0703B99C4}" type="pres">
      <dgm:prSet presAssocID="{D3BA0057-C296-4A3D-AFAA-996F07F6E0B4}" presName="Accent1Text" presStyleLbl="node1" presStyleIdx="1" presStyleCnt="6"/>
      <dgm:spPr/>
    </dgm:pt>
    <dgm:pt modelId="{31F57E6C-4A90-41EA-A393-A96FB4A35906}" type="pres">
      <dgm:prSet presAssocID="{D3BA0057-C296-4A3D-AFAA-996F07F6E0B4}" presName="spaceBetweenRectangles" presStyleCnt="0"/>
      <dgm:spPr/>
    </dgm:pt>
    <dgm:pt modelId="{8EF76F43-4C62-4774-93D2-774BF925796B}" type="pres">
      <dgm:prSet presAssocID="{076DE54A-8448-41A3-890C-2CBD393EDD13}" presName="composite" presStyleCnt="0"/>
      <dgm:spPr/>
    </dgm:pt>
    <dgm:pt modelId="{C82FBE25-C067-49AD-819C-EE468DBEF34E}" type="pres">
      <dgm:prSet presAssocID="{076DE54A-8448-41A3-890C-2CBD393EDD13}" presName="Parent1" presStyleLbl="node1" presStyleIdx="2" presStyleCnt="6">
        <dgm:presLayoutVars>
          <dgm:chMax val="1"/>
          <dgm:chPref val="1"/>
          <dgm:bulletEnabled val="1"/>
        </dgm:presLayoutVars>
      </dgm:prSet>
      <dgm:spPr/>
    </dgm:pt>
    <dgm:pt modelId="{F33AEF78-D3F4-49BA-85B9-A5468688CA7E}" type="pres">
      <dgm:prSet presAssocID="{076DE54A-8448-41A3-890C-2CBD393EDD13}" presName="Childtext1" presStyleLbl="revTx" presStyleIdx="1" presStyleCnt="3" custScaleX="101105">
        <dgm:presLayoutVars>
          <dgm:chMax val="0"/>
          <dgm:chPref val="0"/>
          <dgm:bulletEnabled val="1"/>
        </dgm:presLayoutVars>
      </dgm:prSet>
      <dgm:spPr/>
    </dgm:pt>
    <dgm:pt modelId="{B6776BFE-541D-4827-BB51-A9BA6232F023}" type="pres">
      <dgm:prSet presAssocID="{076DE54A-8448-41A3-890C-2CBD393EDD13}" presName="BalanceSpacing" presStyleCnt="0"/>
      <dgm:spPr/>
    </dgm:pt>
    <dgm:pt modelId="{E6CD7AF0-5E17-482A-9BBD-683A63879E82}" type="pres">
      <dgm:prSet presAssocID="{076DE54A-8448-41A3-890C-2CBD393EDD13}" presName="BalanceSpacing1" presStyleCnt="0"/>
      <dgm:spPr/>
    </dgm:pt>
    <dgm:pt modelId="{F0A32FFD-C5C7-42D3-97F1-D5DBDE87748E}" type="pres">
      <dgm:prSet presAssocID="{67B7A5D8-3D4C-457D-A9D9-DA35AFAD4E83}" presName="Accent1Text" presStyleLbl="node1" presStyleIdx="3" presStyleCnt="6"/>
      <dgm:spPr/>
    </dgm:pt>
    <dgm:pt modelId="{FE4A8B23-AD3B-46B4-B900-4967EDBBEAD3}" type="pres">
      <dgm:prSet presAssocID="{67B7A5D8-3D4C-457D-A9D9-DA35AFAD4E83}" presName="spaceBetweenRectangles" presStyleCnt="0"/>
      <dgm:spPr/>
    </dgm:pt>
    <dgm:pt modelId="{48608115-3625-4BB3-8400-74A68DD2659E}" type="pres">
      <dgm:prSet presAssocID="{5D46DE10-01EC-4A4A-B594-7E8111413197}" presName="composite" presStyleCnt="0"/>
      <dgm:spPr/>
    </dgm:pt>
    <dgm:pt modelId="{572F837F-4D8A-44A3-9105-6F2EF8C74FA8}" type="pres">
      <dgm:prSet presAssocID="{5D46DE10-01EC-4A4A-B594-7E8111413197}" presName="Parent1" presStyleLbl="node1" presStyleIdx="4" presStyleCnt="6">
        <dgm:presLayoutVars>
          <dgm:chMax val="1"/>
          <dgm:chPref val="1"/>
          <dgm:bulletEnabled val="1"/>
        </dgm:presLayoutVars>
      </dgm:prSet>
      <dgm:spPr/>
    </dgm:pt>
    <dgm:pt modelId="{C9EDF994-8014-4C13-9328-AEB96F64A358}" type="pres">
      <dgm:prSet presAssocID="{5D46DE10-01EC-4A4A-B594-7E8111413197}" presName="Childtext1" presStyleLbl="revTx" presStyleIdx="2" presStyleCnt="3">
        <dgm:presLayoutVars>
          <dgm:chMax val="0"/>
          <dgm:chPref val="0"/>
          <dgm:bulletEnabled val="1"/>
        </dgm:presLayoutVars>
      </dgm:prSet>
      <dgm:spPr/>
    </dgm:pt>
    <dgm:pt modelId="{391B2226-0915-4E70-A3BD-2B3FFBCCF9BD}" type="pres">
      <dgm:prSet presAssocID="{5D46DE10-01EC-4A4A-B594-7E8111413197}" presName="BalanceSpacing" presStyleCnt="0"/>
      <dgm:spPr/>
    </dgm:pt>
    <dgm:pt modelId="{DD60960B-2775-4849-8938-05A8F44CC982}" type="pres">
      <dgm:prSet presAssocID="{5D46DE10-01EC-4A4A-B594-7E8111413197}" presName="BalanceSpacing1" presStyleCnt="0"/>
      <dgm:spPr/>
    </dgm:pt>
    <dgm:pt modelId="{9D6C6A4E-59B8-4938-8F69-45D2370B20DD}" type="pres">
      <dgm:prSet presAssocID="{F2AF8AAA-C125-4609-80A3-98A113313D11}" presName="Accent1Text" presStyleLbl="node1" presStyleIdx="5" presStyleCnt="6"/>
      <dgm:spPr/>
    </dgm:pt>
  </dgm:ptLst>
  <dgm:cxnLst>
    <dgm:cxn modelId="{DA8F360F-9789-40D9-A71B-2364E9286A55}" type="presOf" srcId="{67B7A5D8-3D4C-457D-A9D9-DA35AFAD4E83}" destId="{F0A32FFD-C5C7-42D3-97F1-D5DBDE87748E}" srcOrd="0" destOrd="0" presId="urn:microsoft.com/office/officeart/2008/layout/AlternatingHexagons"/>
    <dgm:cxn modelId="{5090191B-993A-4349-92F7-243B485BFD7A}" type="presOf" srcId="{6493E4E5-7BB1-4739-A529-34D7BC1C792C}" destId="{F33AEF78-D3F4-49BA-85B9-A5468688CA7E}" srcOrd="0" destOrd="0" presId="urn:microsoft.com/office/officeart/2008/layout/AlternatingHexagons"/>
    <dgm:cxn modelId="{1712A928-CF5F-4034-99B5-B87DCC9A3FA6}" srcId="{5FD53E59-F899-4A17-AD9E-7BA8E3623069}" destId="{5D46DE10-01EC-4A4A-B594-7E8111413197}" srcOrd="2" destOrd="0" parTransId="{5E328BE7-92F9-4706-A9E2-0EECD2635077}" sibTransId="{F2AF8AAA-C125-4609-80A3-98A113313D11}"/>
    <dgm:cxn modelId="{8918213F-BAA7-4A4C-AA24-C09FBEA96704}" srcId="{076DE54A-8448-41A3-890C-2CBD393EDD13}" destId="{6493E4E5-7BB1-4739-A529-34D7BC1C792C}" srcOrd="0" destOrd="0" parTransId="{1197D9AC-71F4-4557-8438-70BDF151BD2D}" sibTransId="{B8BE1968-B177-407F-ACE3-BDEA4291FCD8}"/>
    <dgm:cxn modelId="{4430F16A-1AA0-4772-B0C8-CA92FD7E624D}" type="presOf" srcId="{5D46DE10-01EC-4A4A-B594-7E8111413197}" destId="{572F837F-4D8A-44A3-9105-6F2EF8C74FA8}" srcOrd="0" destOrd="0" presId="urn:microsoft.com/office/officeart/2008/layout/AlternatingHexagons"/>
    <dgm:cxn modelId="{90930F53-0290-417F-A9AA-5CDEF995AEE4}" type="presOf" srcId="{5FD53E59-F899-4A17-AD9E-7BA8E3623069}" destId="{B88F4631-D28E-4ECC-A47F-2E4AD562F8BF}" srcOrd="0" destOrd="0" presId="urn:microsoft.com/office/officeart/2008/layout/AlternatingHexagons"/>
    <dgm:cxn modelId="{51770E74-710A-4775-A598-066E48506887}" srcId="{5D46DE10-01EC-4A4A-B594-7E8111413197}" destId="{80729939-286F-4C70-9090-30D1BC95DD13}" srcOrd="0" destOrd="0" parTransId="{49E3A82F-44E7-4C03-B044-4F62AEE06ED9}" sibTransId="{024FA495-783D-4934-9CC8-E57BD4658927}"/>
    <dgm:cxn modelId="{61BCA282-0E64-4FF7-BCA9-8B8F0C261C62}" srcId="{AB69E9E8-DB17-41B0-BE5B-9E582BD3291D}" destId="{618E127B-2CE7-46BE-86CA-711998C273C5}" srcOrd="0" destOrd="0" parTransId="{5D496218-5EDF-4C93-87D8-18BECE668392}" sibTransId="{8CB713A9-4C2B-4D3E-9FD1-73A9DF9C4AD1}"/>
    <dgm:cxn modelId="{54848B86-5B56-46B4-A16E-3A4BFA11CE7F}" srcId="{5FD53E59-F899-4A17-AD9E-7BA8E3623069}" destId="{AB69E9E8-DB17-41B0-BE5B-9E582BD3291D}" srcOrd="0" destOrd="0" parTransId="{B59FADFC-7FD4-4D31-B2B3-A5ED445E5EEB}" sibTransId="{D3BA0057-C296-4A3D-AFAA-996F07F6E0B4}"/>
    <dgm:cxn modelId="{91933889-8447-4AAC-B8E6-7BA3910C1913}" type="presOf" srcId="{F2AF8AAA-C125-4609-80A3-98A113313D11}" destId="{9D6C6A4E-59B8-4938-8F69-45D2370B20DD}" srcOrd="0" destOrd="0" presId="urn:microsoft.com/office/officeart/2008/layout/AlternatingHexagons"/>
    <dgm:cxn modelId="{674A86A6-B140-4FD5-BF38-4F3EBF820C69}" type="presOf" srcId="{80729939-286F-4C70-9090-30D1BC95DD13}" destId="{C9EDF994-8014-4C13-9328-AEB96F64A358}" srcOrd="0" destOrd="0" presId="urn:microsoft.com/office/officeart/2008/layout/AlternatingHexagons"/>
    <dgm:cxn modelId="{F385D2AE-28F8-4881-99CE-F9B64EB25D63}" type="presOf" srcId="{AB69E9E8-DB17-41B0-BE5B-9E582BD3291D}" destId="{DA5D972D-32A2-4602-AB50-97DB94C311A7}" srcOrd="0" destOrd="0" presId="urn:microsoft.com/office/officeart/2008/layout/AlternatingHexagons"/>
    <dgm:cxn modelId="{942ADBB7-3D18-4635-BF48-2D292F2B1558}" type="presOf" srcId="{D3BA0057-C296-4A3D-AFAA-996F07F6E0B4}" destId="{55A9EDCE-94DF-4BAB-9CCD-69A0703B99C4}" srcOrd="0" destOrd="0" presId="urn:microsoft.com/office/officeart/2008/layout/AlternatingHexagons"/>
    <dgm:cxn modelId="{3A1464B9-E9D2-4A43-89D4-11DA059C4377}" srcId="{5FD53E59-F899-4A17-AD9E-7BA8E3623069}" destId="{076DE54A-8448-41A3-890C-2CBD393EDD13}" srcOrd="1" destOrd="0" parTransId="{E396D559-1EC7-42E0-B57D-BD2BF718DEB9}" sibTransId="{67B7A5D8-3D4C-457D-A9D9-DA35AFAD4E83}"/>
    <dgm:cxn modelId="{9DD905CF-577B-4007-BBD6-B16A6A523FD8}" type="presOf" srcId="{618E127B-2CE7-46BE-86CA-711998C273C5}" destId="{B4229F67-A362-4587-9FE6-8450A30A3BA1}" srcOrd="0" destOrd="0" presId="urn:microsoft.com/office/officeart/2008/layout/AlternatingHexagons"/>
    <dgm:cxn modelId="{E639ECF5-E043-460B-9470-35E0BB167329}" type="presOf" srcId="{076DE54A-8448-41A3-890C-2CBD393EDD13}" destId="{C82FBE25-C067-49AD-819C-EE468DBEF34E}" srcOrd="0" destOrd="0" presId="urn:microsoft.com/office/officeart/2008/layout/AlternatingHexagons"/>
    <dgm:cxn modelId="{340E2CDD-B2ED-4C5A-B5D8-FF2D1DBE6467}" type="presParOf" srcId="{B88F4631-D28E-4ECC-A47F-2E4AD562F8BF}" destId="{C94BC356-3A1A-40BB-A2B1-08D5AC08EFCC}" srcOrd="0" destOrd="0" presId="urn:microsoft.com/office/officeart/2008/layout/AlternatingHexagons"/>
    <dgm:cxn modelId="{CECF6A47-8FAA-4F9D-88B8-F589F6DA3AA5}" type="presParOf" srcId="{C94BC356-3A1A-40BB-A2B1-08D5AC08EFCC}" destId="{DA5D972D-32A2-4602-AB50-97DB94C311A7}" srcOrd="0" destOrd="0" presId="urn:microsoft.com/office/officeart/2008/layout/AlternatingHexagons"/>
    <dgm:cxn modelId="{70D36DAE-E18D-4989-B9D5-ECA0DC179964}" type="presParOf" srcId="{C94BC356-3A1A-40BB-A2B1-08D5AC08EFCC}" destId="{B4229F67-A362-4587-9FE6-8450A30A3BA1}" srcOrd="1" destOrd="0" presId="urn:microsoft.com/office/officeart/2008/layout/AlternatingHexagons"/>
    <dgm:cxn modelId="{C96FA404-4E52-4BE6-8D15-EAEFB39C5A3F}" type="presParOf" srcId="{C94BC356-3A1A-40BB-A2B1-08D5AC08EFCC}" destId="{A9F30E05-4F3E-412C-9F7C-813C6B2FC692}" srcOrd="2" destOrd="0" presId="urn:microsoft.com/office/officeart/2008/layout/AlternatingHexagons"/>
    <dgm:cxn modelId="{F86E1AC9-4E0A-4D05-9F59-7AFDD023D935}" type="presParOf" srcId="{C94BC356-3A1A-40BB-A2B1-08D5AC08EFCC}" destId="{4BA99938-E586-4CA2-BB35-646490E240A5}" srcOrd="3" destOrd="0" presId="urn:microsoft.com/office/officeart/2008/layout/AlternatingHexagons"/>
    <dgm:cxn modelId="{61710787-DAD6-469E-AE76-B52529E9110B}" type="presParOf" srcId="{C94BC356-3A1A-40BB-A2B1-08D5AC08EFCC}" destId="{55A9EDCE-94DF-4BAB-9CCD-69A0703B99C4}" srcOrd="4" destOrd="0" presId="urn:microsoft.com/office/officeart/2008/layout/AlternatingHexagons"/>
    <dgm:cxn modelId="{928572A1-C84C-43DB-8F2B-7C2ECA96A071}" type="presParOf" srcId="{B88F4631-D28E-4ECC-A47F-2E4AD562F8BF}" destId="{31F57E6C-4A90-41EA-A393-A96FB4A35906}" srcOrd="1" destOrd="0" presId="urn:microsoft.com/office/officeart/2008/layout/AlternatingHexagons"/>
    <dgm:cxn modelId="{4EFC8A9E-A217-49C6-9BA5-8EF38E7A684E}" type="presParOf" srcId="{B88F4631-D28E-4ECC-A47F-2E4AD562F8BF}" destId="{8EF76F43-4C62-4774-93D2-774BF925796B}" srcOrd="2" destOrd="0" presId="urn:microsoft.com/office/officeart/2008/layout/AlternatingHexagons"/>
    <dgm:cxn modelId="{7195AD0D-1443-4F1D-ACE1-C9D119098291}" type="presParOf" srcId="{8EF76F43-4C62-4774-93D2-774BF925796B}" destId="{C82FBE25-C067-49AD-819C-EE468DBEF34E}" srcOrd="0" destOrd="0" presId="urn:microsoft.com/office/officeart/2008/layout/AlternatingHexagons"/>
    <dgm:cxn modelId="{C397104F-1E71-4BB1-9B27-F976062C7133}" type="presParOf" srcId="{8EF76F43-4C62-4774-93D2-774BF925796B}" destId="{F33AEF78-D3F4-49BA-85B9-A5468688CA7E}" srcOrd="1" destOrd="0" presId="urn:microsoft.com/office/officeart/2008/layout/AlternatingHexagons"/>
    <dgm:cxn modelId="{03E4BC5E-44C6-4B9A-B508-F9B1D003B6A2}" type="presParOf" srcId="{8EF76F43-4C62-4774-93D2-774BF925796B}" destId="{B6776BFE-541D-4827-BB51-A9BA6232F023}" srcOrd="2" destOrd="0" presId="urn:microsoft.com/office/officeart/2008/layout/AlternatingHexagons"/>
    <dgm:cxn modelId="{220F1B43-A0F9-48E2-8D92-54626E3C6A96}" type="presParOf" srcId="{8EF76F43-4C62-4774-93D2-774BF925796B}" destId="{E6CD7AF0-5E17-482A-9BBD-683A63879E82}" srcOrd="3" destOrd="0" presId="urn:microsoft.com/office/officeart/2008/layout/AlternatingHexagons"/>
    <dgm:cxn modelId="{590E816C-8222-4E12-9760-106E3B7BCEAC}" type="presParOf" srcId="{8EF76F43-4C62-4774-93D2-774BF925796B}" destId="{F0A32FFD-C5C7-42D3-97F1-D5DBDE87748E}" srcOrd="4" destOrd="0" presId="urn:microsoft.com/office/officeart/2008/layout/AlternatingHexagons"/>
    <dgm:cxn modelId="{7481A116-5586-43DF-AB38-4ECCC85F8FB4}" type="presParOf" srcId="{B88F4631-D28E-4ECC-A47F-2E4AD562F8BF}" destId="{FE4A8B23-AD3B-46B4-B900-4967EDBBEAD3}" srcOrd="3" destOrd="0" presId="urn:microsoft.com/office/officeart/2008/layout/AlternatingHexagons"/>
    <dgm:cxn modelId="{1A97F1A6-DB92-455E-812E-9CE770ECE550}" type="presParOf" srcId="{B88F4631-D28E-4ECC-A47F-2E4AD562F8BF}" destId="{48608115-3625-4BB3-8400-74A68DD2659E}" srcOrd="4" destOrd="0" presId="urn:microsoft.com/office/officeart/2008/layout/AlternatingHexagons"/>
    <dgm:cxn modelId="{D6CEA147-D3B1-4BFA-99F2-BB04B6BDF2FA}" type="presParOf" srcId="{48608115-3625-4BB3-8400-74A68DD2659E}" destId="{572F837F-4D8A-44A3-9105-6F2EF8C74FA8}" srcOrd="0" destOrd="0" presId="urn:microsoft.com/office/officeart/2008/layout/AlternatingHexagons"/>
    <dgm:cxn modelId="{A9BE1A46-420B-4D1E-9965-CADFA3FD2199}" type="presParOf" srcId="{48608115-3625-4BB3-8400-74A68DD2659E}" destId="{C9EDF994-8014-4C13-9328-AEB96F64A358}" srcOrd="1" destOrd="0" presId="urn:microsoft.com/office/officeart/2008/layout/AlternatingHexagons"/>
    <dgm:cxn modelId="{11708721-A6D5-4A16-9201-E861B51F534C}" type="presParOf" srcId="{48608115-3625-4BB3-8400-74A68DD2659E}" destId="{391B2226-0915-4E70-A3BD-2B3FFBCCF9BD}" srcOrd="2" destOrd="0" presId="urn:microsoft.com/office/officeart/2008/layout/AlternatingHexagons"/>
    <dgm:cxn modelId="{597C523A-8B06-41CC-8F02-F126AD177C68}" type="presParOf" srcId="{48608115-3625-4BB3-8400-74A68DD2659E}" destId="{DD60960B-2775-4849-8938-05A8F44CC982}" srcOrd="3" destOrd="0" presId="urn:microsoft.com/office/officeart/2008/layout/AlternatingHexagons"/>
    <dgm:cxn modelId="{FE2502F9-DDBA-417B-B3D5-1CED92244D79}" type="presParOf" srcId="{48608115-3625-4BB3-8400-74A68DD2659E}" destId="{9D6C6A4E-59B8-4938-8F69-45D2370B20DD}" srcOrd="4" destOrd="0" presId="urn:microsoft.com/office/officeart/2008/layout/AlternatingHexagon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C9449B0-EADF-42AA-92E8-2EE8DC30B625}">
      <dsp:nvSpPr>
        <dsp:cNvPr id="0" name=""/>
        <dsp:cNvSpPr/>
      </dsp:nvSpPr>
      <dsp:spPr>
        <a:xfrm>
          <a:off x="5015" y="1643107"/>
          <a:ext cx="2919589" cy="714330"/>
        </a:xfrm>
        <a:prstGeom prst="chevron">
          <a:avLst/>
        </a:prstGeom>
        <a:solidFill>
          <a:srgbClr val="17406D"/>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6012" tIns="32004" rIns="32004" bIns="32004" numCol="1" spcCol="1270" anchor="ctr" anchorCtr="0">
          <a:noAutofit/>
        </a:bodyPr>
        <a:lstStyle/>
        <a:p>
          <a:pPr marL="0" lvl="0" indent="0" algn="ctr" defTabSz="1066800">
            <a:lnSpc>
              <a:spcPct val="90000"/>
            </a:lnSpc>
            <a:spcBef>
              <a:spcPct val="0"/>
            </a:spcBef>
            <a:spcAft>
              <a:spcPct val="35000"/>
            </a:spcAft>
            <a:buNone/>
          </a:pPr>
          <a:r>
            <a:rPr lang="en-US" altLang="zh-CN" sz="2400" b="1" kern="1200" dirty="0">
              <a:solidFill>
                <a:sysClr val="window" lastClr="FFFFFF"/>
              </a:solidFill>
              <a:latin typeface="微软雅黑" panose="020B0503020204020204" pitchFamily="34" charset="-122"/>
              <a:ea typeface="微软雅黑" panose="020B0503020204020204" pitchFamily="34" charset="-122"/>
              <a:cs typeface="+mn-cs"/>
            </a:rPr>
            <a:t>01</a:t>
          </a:r>
          <a:endParaRPr lang="zh-CN" altLang="en-US" sz="2400" b="1" kern="1200" dirty="0">
            <a:solidFill>
              <a:sysClr val="window" lastClr="FFFFFF"/>
            </a:solidFill>
            <a:latin typeface="微软雅黑" panose="020B0503020204020204" pitchFamily="34" charset="-122"/>
            <a:ea typeface="微软雅黑" panose="020B0503020204020204" pitchFamily="34" charset="-122"/>
            <a:cs typeface="+mn-cs"/>
          </a:endParaRPr>
        </a:p>
      </dsp:txBody>
      <dsp:txXfrm>
        <a:off x="362180" y="1643107"/>
        <a:ext cx="2205259" cy="714330"/>
      </dsp:txXfrm>
    </dsp:sp>
    <dsp:sp modelId="{0F389C58-A6C8-4044-B5B3-26C70E7D40AB}">
      <dsp:nvSpPr>
        <dsp:cNvPr id="0" name=""/>
        <dsp:cNvSpPr/>
      </dsp:nvSpPr>
      <dsp:spPr>
        <a:xfrm>
          <a:off x="2632646" y="1643107"/>
          <a:ext cx="2919589" cy="714330"/>
        </a:xfrm>
        <a:prstGeom prst="chevron">
          <a:avLst/>
        </a:prstGeom>
        <a:solidFill>
          <a:srgbClr val="17406D"/>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6012" tIns="32004" rIns="32004" bIns="32004" numCol="1" spcCol="1270" anchor="ctr" anchorCtr="0">
          <a:noAutofit/>
        </a:bodyPr>
        <a:lstStyle/>
        <a:p>
          <a:pPr marL="0" lvl="0" indent="0" algn="ctr" defTabSz="1066800">
            <a:lnSpc>
              <a:spcPct val="90000"/>
            </a:lnSpc>
            <a:spcBef>
              <a:spcPct val="0"/>
            </a:spcBef>
            <a:spcAft>
              <a:spcPct val="35000"/>
            </a:spcAft>
            <a:buNone/>
          </a:pPr>
          <a:r>
            <a:rPr lang="en-US" altLang="zh-CN" sz="2400" b="1" kern="1200" dirty="0">
              <a:solidFill>
                <a:sysClr val="window" lastClr="FFFFFF"/>
              </a:solidFill>
              <a:latin typeface="微软雅黑" panose="020B0503020204020204" pitchFamily="34" charset="-122"/>
              <a:ea typeface="微软雅黑" panose="020B0503020204020204" pitchFamily="34" charset="-122"/>
              <a:cs typeface="+mn-cs"/>
            </a:rPr>
            <a:t>02</a:t>
          </a:r>
          <a:endParaRPr lang="zh-CN" altLang="zh-CN" sz="2400" b="1" kern="1200" dirty="0">
            <a:solidFill>
              <a:sysClr val="window" lastClr="FFFFFF"/>
            </a:solidFill>
            <a:latin typeface="微软雅黑" panose="020B0503020204020204" pitchFamily="34" charset="-122"/>
            <a:ea typeface="微软雅黑" panose="020B0503020204020204" pitchFamily="34" charset="-122"/>
            <a:cs typeface="+mn-cs"/>
          </a:endParaRPr>
        </a:p>
      </dsp:txBody>
      <dsp:txXfrm>
        <a:off x="2989811" y="1643107"/>
        <a:ext cx="2205259" cy="714330"/>
      </dsp:txXfrm>
    </dsp:sp>
    <dsp:sp modelId="{14B362A3-E632-462C-BF7A-6C74E10A6C87}">
      <dsp:nvSpPr>
        <dsp:cNvPr id="0" name=""/>
        <dsp:cNvSpPr/>
      </dsp:nvSpPr>
      <dsp:spPr>
        <a:xfrm>
          <a:off x="5260276" y="1643107"/>
          <a:ext cx="2919589" cy="714330"/>
        </a:xfrm>
        <a:prstGeom prst="chevron">
          <a:avLst/>
        </a:prstGeom>
        <a:solidFill>
          <a:srgbClr val="17406D"/>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6012" tIns="32004" rIns="32004" bIns="32004" numCol="1" spcCol="1270" anchor="ctr" anchorCtr="0">
          <a:noAutofit/>
        </a:bodyPr>
        <a:lstStyle/>
        <a:p>
          <a:pPr marL="0" lvl="0" indent="0" algn="ctr" defTabSz="1066800">
            <a:lnSpc>
              <a:spcPct val="90000"/>
            </a:lnSpc>
            <a:spcBef>
              <a:spcPct val="0"/>
            </a:spcBef>
            <a:spcAft>
              <a:spcPct val="35000"/>
            </a:spcAft>
            <a:buNone/>
          </a:pPr>
          <a:r>
            <a:rPr lang="en-US" altLang="zh-CN" sz="2400" b="1" kern="1200" dirty="0">
              <a:solidFill>
                <a:sysClr val="window" lastClr="FFFFFF"/>
              </a:solidFill>
              <a:latin typeface="微软雅黑" panose="020B0503020204020204" pitchFamily="34" charset="-122"/>
              <a:ea typeface="微软雅黑" panose="020B0503020204020204" pitchFamily="34" charset="-122"/>
              <a:cs typeface="+mn-cs"/>
            </a:rPr>
            <a:t>03</a:t>
          </a:r>
          <a:endParaRPr lang="zh-CN" altLang="en-US" sz="2400" b="1" kern="1200" dirty="0">
            <a:solidFill>
              <a:sysClr val="window" lastClr="FFFFFF"/>
            </a:solidFill>
            <a:latin typeface="微软雅黑" panose="020B0503020204020204" pitchFamily="34" charset="-122"/>
            <a:ea typeface="微软雅黑" panose="020B0503020204020204" pitchFamily="34" charset="-122"/>
            <a:cs typeface="+mn-cs"/>
          </a:endParaRPr>
        </a:p>
      </dsp:txBody>
      <dsp:txXfrm>
        <a:off x="5617441" y="1643107"/>
        <a:ext cx="2205259" cy="714330"/>
      </dsp:txXfrm>
    </dsp:sp>
    <dsp:sp modelId="{188D98BA-624F-4119-8A66-8BB2863F13C6}">
      <dsp:nvSpPr>
        <dsp:cNvPr id="0" name=""/>
        <dsp:cNvSpPr/>
      </dsp:nvSpPr>
      <dsp:spPr>
        <a:xfrm>
          <a:off x="7887907" y="1643107"/>
          <a:ext cx="2919589" cy="714330"/>
        </a:xfrm>
        <a:prstGeom prst="chevron">
          <a:avLst/>
        </a:prstGeom>
        <a:solidFill>
          <a:srgbClr val="17406D"/>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6012" tIns="32004" rIns="32004" bIns="32004" numCol="1" spcCol="1270" anchor="ctr" anchorCtr="0">
          <a:noAutofit/>
        </a:bodyPr>
        <a:lstStyle/>
        <a:p>
          <a:pPr marL="0" lvl="0" indent="0" algn="ctr" defTabSz="1066800">
            <a:lnSpc>
              <a:spcPct val="90000"/>
            </a:lnSpc>
            <a:spcBef>
              <a:spcPct val="0"/>
            </a:spcBef>
            <a:spcAft>
              <a:spcPct val="35000"/>
            </a:spcAft>
            <a:buNone/>
          </a:pPr>
          <a:r>
            <a:rPr lang="en-US" altLang="zh-CN" sz="2400" b="1" kern="1200" dirty="0">
              <a:solidFill>
                <a:sysClr val="window" lastClr="FFFFFF"/>
              </a:solidFill>
              <a:latin typeface="微软雅黑" panose="020B0503020204020204" pitchFamily="34" charset="-122"/>
              <a:ea typeface="微软雅黑" panose="020B0503020204020204" pitchFamily="34" charset="-122"/>
              <a:cs typeface="+mn-cs"/>
            </a:rPr>
            <a:t>04</a:t>
          </a:r>
          <a:endParaRPr lang="zh-CN" altLang="en-US" sz="2400" b="1" kern="1200" dirty="0">
            <a:solidFill>
              <a:sysClr val="window" lastClr="FFFFFF"/>
            </a:solidFill>
            <a:latin typeface="微软雅黑" panose="020B0503020204020204" pitchFamily="34" charset="-122"/>
            <a:ea typeface="微软雅黑" panose="020B0503020204020204" pitchFamily="34" charset="-122"/>
            <a:cs typeface="+mn-cs"/>
          </a:endParaRPr>
        </a:p>
      </dsp:txBody>
      <dsp:txXfrm>
        <a:off x="8245072" y="1643107"/>
        <a:ext cx="2205259" cy="71433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5D972D-32A2-4602-AB50-97DB94C311A7}">
      <dsp:nvSpPr>
        <dsp:cNvPr id="0" name=""/>
        <dsp:cNvSpPr/>
      </dsp:nvSpPr>
      <dsp:spPr>
        <a:xfrm rot="5400000">
          <a:off x="3775296" y="140659"/>
          <a:ext cx="2162414" cy="1881300"/>
        </a:xfrm>
        <a:prstGeom prst="hexagon">
          <a:avLst>
            <a:gd name="adj" fmla="val 25000"/>
            <a:gd name="vf" fmla="val 115470"/>
          </a:avLst>
        </a:prstGeom>
        <a:solidFill>
          <a:schemeClr val="lt1"/>
        </a:solidFill>
        <a:ln w="38100" cap="flat" cmpd="sng" algn="ctr">
          <a:solidFill>
            <a:srgbClr val="004081"/>
          </a:solidFill>
          <a:prstDash val="solid"/>
          <a:miter lim="800000"/>
        </a:ln>
        <a:effectLst/>
      </dsp:spPr>
      <dsp:style>
        <a:lnRef idx="2">
          <a:schemeClr val="accent5"/>
        </a:lnRef>
        <a:fillRef idx="1">
          <a:schemeClr val="lt1"/>
        </a:fillRef>
        <a:effectRef idx="0">
          <a:schemeClr val="accent5"/>
        </a:effectRef>
        <a:fontRef idx="minor">
          <a:schemeClr val="dk1"/>
        </a:fontRef>
      </dsp:style>
      <dsp:txBody>
        <a:bodyPr spcFirstLastPara="0" vert="horz" wrap="square" lIns="133350" tIns="133350" rIns="133350" bIns="133350" numCol="1" spcCol="1270" anchor="ctr" anchorCtr="0">
          <a:noAutofit/>
        </a:bodyPr>
        <a:lstStyle/>
        <a:p>
          <a:pPr marL="0" lvl="0" indent="0" algn="ctr" defTabSz="1555750">
            <a:lnSpc>
              <a:spcPct val="90000"/>
            </a:lnSpc>
            <a:spcBef>
              <a:spcPct val="0"/>
            </a:spcBef>
            <a:spcAft>
              <a:spcPct val="35000"/>
            </a:spcAft>
            <a:buNone/>
          </a:pPr>
          <a:endParaRPr lang="zh-CN" altLang="en-US" sz="3500" kern="1200"/>
        </a:p>
      </dsp:txBody>
      <dsp:txXfrm rot="-5400000">
        <a:off x="4209022" y="337078"/>
        <a:ext cx="1294962" cy="1488462"/>
      </dsp:txXfrm>
    </dsp:sp>
    <dsp:sp modelId="{B4229F67-A362-4587-9FE6-8450A30A3BA1}">
      <dsp:nvSpPr>
        <dsp:cNvPr id="0" name=""/>
        <dsp:cNvSpPr/>
      </dsp:nvSpPr>
      <dsp:spPr>
        <a:xfrm>
          <a:off x="5854241" y="432585"/>
          <a:ext cx="2413254" cy="129744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zh-CN" altLang="en-US" sz="2500" kern="1200" dirty="0">
              <a:latin typeface="微软雅黑" panose="020B0503020204020204" pitchFamily="34" charset="-122"/>
              <a:ea typeface="微软雅黑" panose="020B0503020204020204" pitchFamily="34" charset="-122"/>
            </a:rPr>
            <a:t>添加内容添加内容添加内容添加</a:t>
          </a:r>
          <a:endParaRPr lang="zh-CN" altLang="en-US" sz="2500" kern="1200" dirty="0"/>
        </a:p>
      </dsp:txBody>
      <dsp:txXfrm>
        <a:off x="5854241" y="432585"/>
        <a:ext cx="2413254" cy="1297448"/>
      </dsp:txXfrm>
    </dsp:sp>
    <dsp:sp modelId="{55A9EDCE-94DF-4BAB-9CCD-69A0703B99C4}">
      <dsp:nvSpPr>
        <dsp:cNvPr id="0" name=""/>
        <dsp:cNvSpPr/>
      </dsp:nvSpPr>
      <dsp:spPr>
        <a:xfrm rot="5400000">
          <a:off x="1743492" y="140659"/>
          <a:ext cx="2162414" cy="1881300"/>
        </a:xfrm>
        <a:prstGeom prst="hexagon">
          <a:avLst>
            <a:gd name="adj" fmla="val 25000"/>
            <a:gd name="vf" fmla="val 115470"/>
          </a:avLst>
        </a:prstGeom>
        <a:solidFill>
          <a:srgbClr val="00408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600200">
            <a:lnSpc>
              <a:spcPct val="90000"/>
            </a:lnSpc>
            <a:spcBef>
              <a:spcPct val="0"/>
            </a:spcBef>
            <a:spcAft>
              <a:spcPct val="35000"/>
            </a:spcAft>
            <a:buNone/>
          </a:pPr>
          <a:endParaRPr lang="zh-CN" altLang="en-US" sz="3600" kern="1200"/>
        </a:p>
      </dsp:txBody>
      <dsp:txXfrm rot="-5400000">
        <a:off x="2177218" y="337078"/>
        <a:ext cx="1294962" cy="1488462"/>
      </dsp:txXfrm>
    </dsp:sp>
    <dsp:sp modelId="{C82FBE25-C067-49AD-819C-EE468DBEF34E}">
      <dsp:nvSpPr>
        <dsp:cNvPr id="0" name=""/>
        <dsp:cNvSpPr/>
      </dsp:nvSpPr>
      <dsp:spPr>
        <a:xfrm rot="5400000">
          <a:off x="2761953" y="1976116"/>
          <a:ext cx="2162414" cy="1881300"/>
        </a:xfrm>
        <a:prstGeom prst="hexagon">
          <a:avLst>
            <a:gd name="adj" fmla="val 25000"/>
            <a:gd name="vf" fmla="val 115470"/>
          </a:avLst>
        </a:prstGeom>
        <a:noFill/>
        <a:ln w="38100" cap="flat" cmpd="sng" algn="ctr">
          <a:solidFill>
            <a:srgbClr val="00408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133350" rIns="133350" bIns="133350" numCol="1" spcCol="1270" anchor="ctr" anchorCtr="0">
          <a:noAutofit/>
        </a:bodyPr>
        <a:lstStyle/>
        <a:p>
          <a:pPr marL="0" lvl="0" indent="0" algn="ctr" defTabSz="1555750">
            <a:lnSpc>
              <a:spcPct val="90000"/>
            </a:lnSpc>
            <a:spcBef>
              <a:spcPct val="0"/>
            </a:spcBef>
            <a:spcAft>
              <a:spcPct val="35000"/>
            </a:spcAft>
            <a:buNone/>
          </a:pPr>
          <a:endParaRPr lang="zh-CN" altLang="en-US" sz="3500" kern="1200"/>
        </a:p>
      </dsp:txBody>
      <dsp:txXfrm rot="-5400000">
        <a:off x="3195679" y="2172535"/>
        <a:ext cx="1294962" cy="1488462"/>
      </dsp:txXfrm>
    </dsp:sp>
    <dsp:sp modelId="{F33AEF78-D3F4-49BA-85B9-A5468688CA7E}">
      <dsp:nvSpPr>
        <dsp:cNvPr id="0" name=""/>
        <dsp:cNvSpPr/>
      </dsp:nvSpPr>
      <dsp:spPr>
        <a:xfrm>
          <a:off x="476353" y="2268042"/>
          <a:ext cx="2361213" cy="129744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r" defTabSz="1066800">
            <a:lnSpc>
              <a:spcPct val="90000"/>
            </a:lnSpc>
            <a:spcBef>
              <a:spcPct val="0"/>
            </a:spcBef>
            <a:spcAft>
              <a:spcPct val="35000"/>
            </a:spcAft>
            <a:buNone/>
          </a:pPr>
          <a:r>
            <a:rPr lang="zh-CN" altLang="en-US" sz="2400" kern="1200" dirty="0">
              <a:latin typeface="微软雅黑" panose="020B0503020204020204" pitchFamily="34" charset="-122"/>
              <a:ea typeface="微软雅黑" panose="020B0503020204020204" pitchFamily="34" charset="-122"/>
            </a:rPr>
            <a:t>添加内容添加内容添加内容添加</a:t>
          </a:r>
        </a:p>
      </dsp:txBody>
      <dsp:txXfrm>
        <a:off x="476353" y="2268042"/>
        <a:ext cx="2361213" cy="1297448"/>
      </dsp:txXfrm>
    </dsp:sp>
    <dsp:sp modelId="{F0A32FFD-C5C7-42D3-97F1-D5DBDE87748E}">
      <dsp:nvSpPr>
        <dsp:cNvPr id="0" name=""/>
        <dsp:cNvSpPr/>
      </dsp:nvSpPr>
      <dsp:spPr>
        <a:xfrm rot="5400000">
          <a:off x="4793757" y="1976116"/>
          <a:ext cx="2162414" cy="1881300"/>
        </a:xfrm>
        <a:prstGeom prst="hexagon">
          <a:avLst>
            <a:gd name="adj" fmla="val 25000"/>
            <a:gd name="vf" fmla="val 115470"/>
          </a:avLst>
        </a:prstGeom>
        <a:solidFill>
          <a:srgbClr val="00408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600200">
            <a:lnSpc>
              <a:spcPct val="90000"/>
            </a:lnSpc>
            <a:spcBef>
              <a:spcPct val="0"/>
            </a:spcBef>
            <a:spcAft>
              <a:spcPct val="35000"/>
            </a:spcAft>
            <a:buNone/>
          </a:pPr>
          <a:endParaRPr lang="zh-CN" altLang="en-US" sz="3600" kern="1200"/>
        </a:p>
      </dsp:txBody>
      <dsp:txXfrm rot="-5400000">
        <a:off x="5227483" y="2172535"/>
        <a:ext cx="1294962" cy="1488462"/>
      </dsp:txXfrm>
    </dsp:sp>
    <dsp:sp modelId="{572F837F-4D8A-44A3-9105-6F2EF8C74FA8}">
      <dsp:nvSpPr>
        <dsp:cNvPr id="0" name=""/>
        <dsp:cNvSpPr/>
      </dsp:nvSpPr>
      <dsp:spPr>
        <a:xfrm rot="5400000">
          <a:off x="3775296" y="3811573"/>
          <a:ext cx="2162414" cy="1881300"/>
        </a:xfrm>
        <a:prstGeom prst="hexagon">
          <a:avLst>
            <a:gd name="adj" fmla="val 25000"/>
            <a:gd name="vf" fmla="val 115470"/>
          </a:avLst>
        </a:prstGeom>
        <a:solidFill>
          <a:srgbClr val="00408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133350" rIns="133350" bIns="133350" numCol="1" spcCol="1270" anchor="ctr" anchorCtr="0">
          <a:noAutofit/>
        </a:bodyPr>
        <a:lstStyle/>
        <a:p>
          <a:pPr marL="0" lvl="0" indent="0" algn="ctr" defTabSz="1555750">
            <a:lnSpc>
              <a:spcPct val="90000"/>
            </a:lnSpc>
            <a:spcBef>
              <a:spcPct val="0"/>
            </a:spcBef>
            <a:spcAft>
              <a:spcPct val="35000"/>
            </a:spcAft>
            <a:buNone/>
          </a:pPr>
          <a:endParaRPr lang="zh-CN" altLang="en-US" sz="3500" kern="1200"/>
        </a:p>
      </dsp:txBody>
      <dsp:txXfrm rot="-5400000">
        <a:off x="4209022" y="4007992"/>
        <a:ext cx="1294962" cy="1488462"/>
      </dsp:txXfrm>
    </dsp:sp>
    <dsp:sp modelId="{C9EDF994-8014-4C13-9328-AEB96F64A358}">
      <dsp:nvSpPr>
        <dsp:cNvPr id="0" name=""/>
        <dsp:cNvSpPr/>
      </dsp:nvSpPr>
      <dsp:spPr>
        <a:xfrm>
          <a:off x="5854241" y="4103499"/>
          <a:ext cx="2413254" cy="129744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zh-CN" altLang="en-US" sz="2500" kern="1200" dirty="0">
              <a:latin typeface="微软雅黑" panose="020B0503020204020204" pitchFamily="34" charset="-122"/>
              <a:ea typeface="微软雅黑" panose="020B0503020204020204" pitchFamily="34" charset="-122"/>
            </a:rPr>
            <a:t>添加内容添加内容添加内容添加</a:t>
          </a:r>
          <a:endParaRPr lang="zh-CN" altLang="en-US" sz="2500" kern="1200" dirty="0"/>
        </a:p>
      </dsp:txBody>
      <dsp:txXfrm>
        <a:off x="5854241" y="4103499"/>
        <a:ext cx="2413254" cy="1297448"/>
      </dsp:txXfrm>
    </dsp:sp>
    <dsp:sp modelId="{9D6C6A4E-59B8-4938-8F69-45D2370B20DD}">
      <dsp:nvSpPr>
        <dsp:cNvPr id="0" name=""/>
        <dsp:cNvSpPr/>
      </dsp:nvSpPr>
      <dsp:spPr>
        <a:xfrm rot="5400000">
          <a:off x="1743492" y="3811573"/>
          <a:ext cx="2162414" cy="1881300"/>
        </a:xfrm>
        <a:prstGeom prst="hexagon">
          <a:avLst>
            <a:gd name="adj" fmla="val 25000"/>
            <a:gd name="vf" fmla="val 115470"/>
          </a:avLst>
        </a:prstGeom>
        <a:noFill/>
        <a:ln w="38100" cap="flat" cmpd="sng" algn="ctr">
          <a:solidFill>
            <a:srgbClr val="00408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600200">
            <a:lnSpc>
              <a:spcPct val="90000"/>
            </a:lnSpc>
            <a:spcBef>
              <a:spcPct val="0"/>
            </a:spcBef>
            <a:spcAft>
              <a:spcPct val="35000"/>
            </a:spcAft>
            <a:buNone/>
          </a:pPr>
          <a:endParaRPr lang="zh-CN" altLang="en-US" sz="3600" kern="1200"/>
        </a:p>
      </dsp:txBody>
      <dsp:txXfrm rot="-5400000">
        <a:off x="2177218" y="4007992"/>
        <a:ext cx="1294962" cy="1488462"/>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8/layout/AlternatingHexagons">
  <dgm:title val=""/>
  <dgm:desc val=""/>
  <dgm:catLst>
    <dgm:cat type="list" pri="1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chMax/>
      <dgm:chPref/>
      <dgm:dir/>
      <dgm:animLvl val="lvl"/>
    </dgm:varLst>
    <dgm:alg type="lin">
      <dgm:param type="linDir" val="fromT"/>
    </dgm:alg>
    <dgm:shape xmlns:r="http://schemas.openxmlformats.org/officeDocument/2006/relationships" r:blip="">
      <dgm:adjLst/>
    </dgm:shape>
    <dgm:constrLst>
      <dgm:constr type="primFontSz" for="des" forName="Parent1" val="65"/>
      <dgm:constr type="primFontSz" for="des" forName="Childtext1" refType="primFontSz" refFor="des" refForName="Parent1" op="lte"/>
      <dgm:constr type="w" for="ch" forName="composite" refType="w"/>
      <dgm:constr type="h" for="ch" forName="composite" refType="h"/>
      <dgm:constr type="h" for="ch" forName="spaceBetweenRectangles" refType="w" refFor="ch" refForName="composite" fact="-0.042"/>
      <dgm:constr type="sp" refType="h" refFor="ch" refForName="composite" op="equ" fact="0.1"/>
    </dgm:constrLst>
    <dgm:forEach name="nodesForEach" axis="ch" ptType="node">
      <dgm:layoutNode name="composite">
        <dgm:alg type="composite">
          <dgm:param type="ar" val="3.6"/>
        </dgm:alg>
        <dgm:shape xmlns:r="http://schemas.openxmlformats.org/officeDocument/2006/relationships" r:blip="">
          <dgm:adjLst/>
        </dgm:shape>
        <dgm:choose name="Name1">
          <dgm:if name="Name2" func="var" arg="dir" op="equ" val="norm">
            <dgm:choose name="Name3">
              <dgm:if name="Name4" axis="self" ptType="node" func="posOdd" op="equ" val="1">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dgm:constr type="h" for="ch" forName="BalanceSpacing" refType="h" fact="0.1"/>
                  <dgm:constr type="l" for="ch" forName="BalanceSpacing1" refType="w" fact="0.69"/>
                  <dgm:constr type="t" for="ch" forName="BalanceSpacing1" refType="h" fact="0.2"/>
                  <dgm:constr type="w" for="ch" forName="BalanceSpacing1" refType="w" fact="0.31"/>
                  <dgm:constr type="h" for="ch" forName="BalanceSpacing1" refType="h" fact="0.6"/>
                </dgm:constrLst>
              </dgm:if>
              <dgm:else name="Name5">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 type="l" for="ch" forName="BalanceSpacing1" refType="w" fact="0"/>
                  <dgm:constr type="t" for="ch" forName="BalanceSpacing1" refType="h" fact="0.2"/>
                  <dgm:constr type="w" for="ch" forName="BalanceSpacing1" refType="w" fact="0.3"/>
                  <dgm:constr type="h" for="ch" forName="BalanceSpacing1" refType="h" fact="0.6"/>
                </dgm:constrLst>
              </dgm:else>
            </dgm:choose>
          </dgm:if>
          <dgm:else name="Name6">
            <dgm:choose name="Name7">
              <dgm:if name="Name8" axis="self" ptType="node" func="posOdd" op="equ" val="1">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Lst>
              </dgm:if>
              <dgm:else name="Name9">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fact="0.18"/>
                  <dgm:constr type="h" for="ch" forName="BalanceSpacing" refType="h"/>
                </dgm:constrLst>
              </dgm:else>
            </dgm:choose>
          </dgm:else>
        </dgm:choose>
        <dgm:layoutNode name="Parent1" styleLbl="node1">
          <dgm:varLst>
            <dgm:chMax val="1"/>
            <dgm:chPref val="1"/>
            <dgm:bulletEnabled val="1"/>
          </dgm:varLst>
          <dgm:alg type="tx"/>
          <dgm:shape xmlns:r="http://schemas.openxmlformats.org/officeDocument/2006/relationships" rot="90" type="hexagon" r:blip="">
            <dgm:adjLst>
              <dgm:adj idx="1" val="0.25"/>
              <dgm:adj idx="2" val="1.154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hildtext1" styleLbl="revTx">
          <dgm:varLst>
            <dgm:chMax val="0"/>
            <dgm:chPref val="0"/>
            <dgm:bulletEnabled val="1"/>
          </dgm:varLst>
          <dgm:choose name="Name10">
            <dgm:if name="Name11" func="var" arg="dir" op="equ" val="norm">
              <dgm:choose name="Name12">
                <dgm:if name="Name13" axis="self" ptType="node" func="posOdd" op="equ" val="1">
                  <dgm:alg type="tx">
                    <dgm:param type="parTxLTRAlign" val="l"/>
                  </dgm:alg>
                </dgm:if>
                <dgm:else name="Name14">
                  <dgm:alg type="tx">
                    <dgm:param type="parTxLTRAlign" val="r"/>
                  </dgm:alg>
                </dgm:else>
              </dgm:choose>
            </dgm:if>
            <dgm:else name="Name15">
              <dgm:choose name="Name16">
                <dgm:if name="Name17" axis="self" ptType="node" func="posOdd" op="equ" val="1">
                  <dgm:alg type="tx">
                    <dgm:param type="parTxLTRAlign" val="r"/>
                  </dgm:alg>
                </dgm:if>
                <dgm:else name="Name18">
                  <dgm:alg type="tx">
                    <dgm:param type="parTxLTRAlign" val="l"/>
                  </dgm:alg>
                </dgm:else>
              </dgm:choose>
            </dgm:else>
          </dgm:choose>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BalanceSpacing">
          <dgm:alg type="sp"/>
          <dgm:shape xmlns:r="http://schemas.openxmlformats.org/officeDocument/2006/relationships" r:blip="">
            <dgm:adjLst/>
          </dgm:shape>
        </dgm:layoutNode>
        <dgm:layoutNode name="BalanceSpacing1">
          <dgm:alg type="sp"/>
          <dgm:shape xmlns:r="http://schemas.openxmlformats.org/officeDocument/2006/relationships" r:blip="">
            <dgm:adjLst/>
          </dgm:shape>
        </dgm:layoutNode>
        <dgm:forEach name="Name19" axis="followSib" ptType="sibTrans" hideLastTrans="0" cnt="1">
          <dgm:layoutNode name="Accent1Text" styleLbl="node1">
            <dgm:alg type="tx"/>
            <dgm:shape xmlns:r="http://schemas.openxmlformats.org/officeDocument/2006/relationships" rot="90" type="hexagon" r:blip="">
              <dgm:adjLst>
                <dgm:adj idx="1" val="0.25"/>
                <dgm:adj idx="2" val="1.1547"/>
              </dgm:adjLst>
            </dgm:shape>
            <dgm:presOf axis="self" ptType="sibTrans"/>
            <dgm:constrLst>
              <dgm:constr type="lMarg"/>
              <dgm:constr type="rMarg"/>
              <dgm:constr type="tMarg"/>
              <dgm:constr type="bMarg"/>
            </dgm:constrLst>
            <dgm:ruleLst>
              <dgm:rule type="primFontSz" val="5" fact="NaN" max="NaN"/>
            </dgm:ruleLst>
          </dgm:layoutNode>
        </dgm:forEach>
      </dgm:layoutNode>
      <dgm:forEach name="Name2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microsoft.com/office/2007/relationships/hdphoto" Target="../media/hdphoto1.wdp"/></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3.xml"/><Relationship Id="rId4" Type="http://schemas.openxmlformats.org/officeDocument/2006/relationships/image" Target="../media/image7.png"/></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7" name="任意多边形: 形状 6">
            <a:extLst>
              <a:ext uri="{FF2B5EF4-FFF2-40B4-BE49-F238E27FC236}">
                <a16:creationId xmlns:a16="http://schemas.microsoft.com/office/drawing/2014/main" id="{73240CDF-4646-42E6-A7E0-6B18A106151A}"/>
              </a:ext>
            </a:extLst>
          </p:cNvPr>
          <p:cNvSpPr/>
          <p:nvPr userDrawn="1"/>
        </p:nvSpPr>
        <p:spPr>
          <a:xfrm>
            <a:off x="0" y="0"/>
            <a:ext cx="12174945" cy="5115734"/>
          </a:xfrm>
          <a:custGeom>
            <a:avLst/>
            <a:gdLst>
              <a:gd name="connsiteX0" fmla="*/ 0 w 12174945"/>
              <a:gd name="connsiteY0" fmla="*/ 0 h 5115734"/>
              <a:gd name="connsiteX1" fmla="*/ 12174945 w 12174945"/>
              <a:gd name="connsiteY1" fmla="*/ 0 h 5115734"/>
              <a:gd name="connsiteX2" fmla="*/ 12174945 w 12174945"/>
              <a:gd name="connsiteY2" fmla="*/ 3923068 h 5115734"/>
              <a:gd name="connsiteX3" fmla="*/ 12126251 w 12174945"/>
              <a:gd name="connsiteY3" fmla="*/ 3947549 h 5115734"/>
              <a:gd name="connsiteX4" fmla="*/ 6519654 w 12174945"/>
              <a:gd name="connsiteY4" fmla="*/ 5115734 h 5115734"/>
              <a:gd name="connsiteX5" fmla="*/ 287132 w 12174945"/>
              <a:gd name="connsiteY5" fmla="*/ 3617370 h 5115734"/>
              <a:gd name="connsiteX6" fmla="*/ 0 w 12174945"/>
              <a:gd name="connsiteY6" fmla="*/ 3442574 h 5115734"/>
              <a:gd name="connsiteX7" fmla="*/ 0 w 12174945"/>
              <a:gd name="connsiteY7" fmla="*/ 0 h 5115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74945" h="5115734">
                <a:moveTo>
                  <a:pt x="0" y="0"/>
                </a:moveTo>
                <a:lnTo>
                  <a:pt x="12174945" y="0"/>
                </a:lnTo>
                <a:lnTo>
                  <a:pt x="12174945" y="3923068"/>
                </a:lnTo>
                <a:lnTo>
                  <a:pt x="12126251" y="3947549"/>
                </a:lnTo>
                <a:cubicBezTo>
                  <a:pt x="10602652" y="4677339"/>
                  <a:pt x="8649361" y="5115734"/>
                  <a:pt x="6519654" y="5115734"/>
                </a:cubicBezTo>
                <a:cubicBezTo>
                  <a:pt x="4085703" y="5115734"/>
                  <a:pt x="1882174" y="4543136"/>
                  <a:pt x="287132" y="3617370"/>
                </a:cubicBezTo>
                <a:lnTo>
                  <a:pt x="0" y="3442574"/>
                </a:lnTo>
                <a:lnTo>
                  <a:pt x="0" y="0"/>
                </a:lnTo>
                <a:close/>
              </a:path>
            </a:pathLst>
          </a:custGeom>
          <a:solidFill>
            <a:srgbClr val="00408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3" name="直接连接符 12">
            <a:extLst>
              <a:ext uri="{FF2B5EF4-FFF2-40B4-BE49-F238E27FC236}">
                <a16:creationId xmlns:a16="http://schemas.microsoft.com/office/drawing/2014/main" id="{A89D1C4C-96DD-41F0-9B36-7DEF6A216605}"/>
              </a:ext>
            </a:extLst>
          </p:cNvPr>
          <p:cNvCxnSpPr>
            <a:cxnSpLocks/>
          </p:cNvCxnSpPr>
          <p:nvPr userDrawn="1"/>
        </p:nvCxnSpPr>
        <p:spPr>
          <a:xfrm>
            <a:off x="1944336" y="2489508"/>
            <a:ext cx="103574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D61C37E9-C073-4C2B-8584-382D9A660538}"/>
              </a:ext>
            </a:extLst>
          </p:cNvPr>
          <p:cNvCxnSpPr>
            <a:cxnSpLocks/>
          </p:cNvCxnSpPr>
          <p:nvPr userDrawn="1"/>
        </p:nvCxnSpPr>
        <p:spPr>
          <a:xfrm>
            <a:off x="8826500" y="2489508"/>
            <a:ext cx="162495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6A3A0C15-0623-4B7C-B0EE-6F31A646153C}"/>
              </a:ext>
            </a:extLst>
          </p:cNvPr>
          <p:cNvCxnSpPr>
            <a:cxnSpLocks/>
          </p:cNvCxnSpPr>
          <p:nvPr userDrawn="1"/>
        </p:nvCxnSpPr>
        <p:spPr>
          <a:xfrm>
            <a:off x="1944336" y="2489508"/>
            <a:ext cx="0" cy="153004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115F2F4B-6F85-4883-9DB3-97082E960D58}"/>
              </a:ext>
            </a:extLst>
          </p:cNvPr>
          <p:cNvCxnSpPr>
            <a:cxnSpLocks/>
          </p:cNvCxnSpPr>
          <p:nvPr userDrawn="1"/>
        </p:nvCxnSpPr>
        <p:spPr>
          <a:xfrm>
            <a:off x="10451453" y="2489508"/>
            <a:ext cx="0" cy="148300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8DB80605-F9CA-415F-8932-C2FB33194EA8}"/>
              </a:ext>
            </a:extLst>
          </p:cNvPr>
          <p:cNvCxnSpPr>
            <a:cxnSpLocks/>
          </p:cNvCxnSpPr>
          <p:nvPr userDrawn="1"/>
        </p:nvCxnSpPr>
        <p:spPr>
          <a:xfrm flipV="1">
            <a:off x="1918347" y="3972514"/>
            <a:ext cx="8533106" cy="4703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内容占位符 20">
            <a:extLst>
              <a:ext uri="{FF2B5EF4-FFF2-40B4-BE49-F238E27FC236}">
                <a16:creationId xmlns:a16="http://schemas.microsoft.com/office/drawing/2014/main" id="{62A71534-88C7-4B57-B331-752E24C3C42D}"/>
              </a:ext>
            </a:extLst>
          </p:cNvPr>
          <p:cNvSpPr>
            <a:spLocks noGrp="1"/>
          </p:cNvSpPr>
          <p:nvPr>
            <p:ph sz="quarter" idx="10"/>
          </p:nvPr>
        </p:nvSpPr>
        <p:spPr>
          <a:xfrm>
            <a:off x="2942253" y="2885486"/>
            <a:ext cx="7305411" cy="914400"/>
          </a:xfrm>
        </p:spPr>
        <p:txBody>
          <a:bodyPr/>
          <a:lstStyle>
            <a:lvl1pPr marL="0" indent="0">
              <a:buNone/>
              <a:defRPr sz="4000">
                <a:latin typeface="方正准圆简体" panose="02010601030101010101" pitchFamily="2" charset="-122"/>
                <a:ea typeface="方正准圆简体" panose="02010601030101010101" pitchFamily="2" charset="-122"/>
              </a:defRPr>
            </a:lvl1pPr>
            <a:lvl2pPr marL="457200" indent="0">
              <a:buNone/>
              <a:defRPr/>
            </a:lvl2pPr>
          </a:lstStyle>
          <a:p>
            <a:pPr lvl="0"/>
            <a:r>
              <a:rPr lang="zh-CN" altLang="en-US" dirty="0"/>
              <a:t>单击此处编辑母版文本样式</a:t>
            </a:r>
          </a:p>
          <a:p>
            <a:pPr lvl="1"/>
            <a:endParaRPr lang="zh-CN" altLang="en-US" dirty="0"/>
          </a:p>
        </p:txBody>
      </p:sp>
      <p:sp>
        <p:nvSpPr>
          <p:cNvPr id="25" name="文本占位符 24">
            <a:extLst>
              <a:ext uri="{FF2B5EF4-FFF2-40B4-BE49-F238E27FC236}">
                <a16:creationId xmlns:a16="http://schemas.microsoft.com/office/drawing/2014/main" id="{B431EEE9-7D8D-4E5E-8394-C406766038BB}"/>
              </a:ext>
            </a:extLst>
          </p:cNvPr>
          <p:cNvSpPr>
            <a:spLocks noGrp="1"/>
          </p:cNvSpPr>
          <p:nvPr>
            <p:ph type="body" sz="quarter" idx="11" hasCustomPrompt="1"/>
          </p:nvPr>
        </p:nvSpPr>
        <p:spPr>
          <a:xfrm>
            <a:off x="3289475" y="5460762"/>
            <a:ext cx="3147865" cy="532134"/>
          </a:xfrm>
        </p:spPr>
        <p:txBody>
          <a:bodyPr>
            <a:normAutofit/>
          </a:bodyPr>
          <a:lstStyle>
            <a:lvl1pPr marL="0" indent="0">
              <a:buNone/>
              <a:defRPr sz="2000"/>
            </a:lvl1pPr>
          </a:lstStyle>
          <a:p>
            <a:pPr lvl="0"/>
            <a:r>
              <a:rPr lang="zh-CN" altLang="en-US" dirty="0"/>
              <a:t>单击处编辑</a:t>
            </a:r>
          </a:p>
        </p:txBody>
      </p:sp>
      <p:sp>
        <p:nvSpPr>
          <p:cNvPr id="26" name="文本占位符 24">
            <a:extLst>
              <a:ext uri="{FF2B5EF4-FFF2-40B4-BE49-F238E27FC236}">
                <a16:creationId xmlns:a16="http://schemas.microsoft.com/office/drawing/2014/main" id="{4B035ED9-32AD-46FE-99A5-3B3415712075}"/>
              </a:ext>
            </a:extLst>
          </p:cNvPr>
          <p:cNvSpPr>
            <a:spLocks noGrp="1"/>
          </p:cNvSpPr>
          <p:nvPr>
            <p:ph type="body" sz="quarter" idx="12" hasCustomPrompt="1"/>
          </p:nvPr>
        </p:nvSpPr>
        <p:spPr>
          <a:xfrm>
            <a:off x="7252567" y="5460762"/>
            <a:ext cx="3147865" cy="532134"/>
          </a:xfrm>
        </p:spPr>
        <p:txBody>
          <a:bodyPr>
            <a:normAutofit/>
          </a:bodyPr>
          <a:lstStyle>
            <a:lvl1pPr marL="0" indent="0">
              <a:buNone/>
              <a:defRPr sz="2000"/>
            </a:lvl1pPr>
          </a:lstStyle>
          <a:p>
            <a:pPr lvl="0"/>
            <a:r>
              <a:rPr lang="zh-CN" altLang="en-US" dirty="0"/>
              <a:t>单击处编辑</a:t>
            </a:r>
          </a:p>
        </p:txBody>
      </p:sp>
    </p:spTree>
    <p:extLst>
      <p:ext uri="{BB962C8B-B14F-4D97-AF65-F5344CB8AC3E}">
        <p14:creationId xmlns:p14="http://schemas.microsoft.com/office/powerpoint/2010/main" val="24325714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3" name="箭头: 五边形 2">
            <a:extLst>
              <a:ext uri="{FF2B5EF4-FFF2-40B4-BE49-F238E27FC236}">
                <a16:creationId xmlns:a16="http://schemas.microsoft.com/office/drawing/2014/main" id="{FCD11FD4-A668-47AD-8525-784EDD09998F}"/>
              </a:ext>
            </a:extLst>
          </p:cNvPr>
          <p:cNvSpPr/>
          <p:nvPr userDrawn="1"/>
        </p:nvSpPr>
        <p:spPr>
          <a:xfrm>
            <a:off x="182880" y="202131"/>
            <a:ext cx="1183908" cy="596766"/>
          </a:xfrm>
          <a:prstGeom prst="homePlate">
            <a:avLst/>
          </a:prstGeom>
          <a:noFill/>
          <a:ln w="38100">
            <a:solidFill>
              <a:srgbClr val="004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内容占位符 4">
            <a:extLst>
              <a:ext uri="{FF2B5EF4-FFF2-40B4-BE49-F238E27FC236}">
                <a16:creationId xmlns:a16="http://schemas.microsoft.com/office/drawing/2014/main" id="{EE430A71-564E-41E9-A3D0-07E67DE58649}"/>
              </a:ext>
            </a:extLst>
          </p:cNvPr>
          <p:cNvSpPr>
            <a:spLocks noGrp="1"/>
          </p:cNvSpPr>
          <p:nvPr>
            <p:ph sz="quarter" idx="10" hasCustomPrompt="1"/>
          </p:nvPr>
        </p:nvSpPr>
        <p:spPr>
          <a:xfrm>
            <a:off x="327460" y="260250"/>
            <a:ext cx="635067" cy="442027"/>
          </a:xfrm>
        </p:spPr>
        <p:txBody>
          <a:bodyPr>
            <a:noAutofit/>
          </a:bodyPr>
          <a:lstStyle>
            <a:lvl1pPr marL="0" indent="0">
              <a:buNone/>
              <a:defRPr sz="3200" b="1">
                <a:solidFill>
                  <a:srgbClr val="385076"/>
                </a:solidFill>
              </a:defRPr>
            </a:lvl1pPr>
          </a:lstStyle>
          <a:p>
            <a:pPr lvl="0"/>
            <a:r>
              <a:rPr lang="en-US" altLang="zh-CN" dirty="0"/>
              <a:t>01</a:t>
            </a:r>
            <a:endParaRPr lang="zh-CN" altLang="en-US" dirty="0"/>
          </a:p>
        </p:txBody>
      </p:sp>
      <p:sp>
        <p:nvSpPr>
          <p:cNvPr id="6" name="箭头: V 形 5">
            <a:extLst>
              <a:ext uri="{FF2B5EF4-FFF2-40B4-BE49-F238E27FC236}">
                <a16:creationId xmlns:a16="http://schemas.microsoft.com/office/drawing/2014/main" id="{D4F5E2BA-0272-4C51-923B-251FA5D75D98}"/>
              </a:ext>
            </a:extLst>
          </p:cNvPr>
          <p:cNvSpPr/>
          <p:nvPr userDrawn="1"/>
        </p:nvSpPr>
        <p:spPr>
          <a:xfrm>
            <a:off x="1245737" y="202131"/>
            <a:ext cx="404261" cy="596765"/>
          </a:xfrm>
          <a:prstGeom prst="chevron">
            <a:avLst>
              <a:gd name="adj" fmla="val 69759"/>
            </a:avLst>
          </a:prstGeom>
          <a:solidFill>
            <a:srgbClr val="004080"/>
          </a:solidFill>
          <a:ln w="38100">
            <a:solidFill>
              <a:srgbClr val="004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内容占位符 11">
            <a:extLst>
              <a:ext uri="{FF2B5EF4-FFF2-40B4-BE49-F238E27FC236}">
                <a16:creationId xmlns:a16="http://schemas.microsoft.com/office/drawing/2014/main" id="{9D8044DA-748A-4431-B144-1762DE9EA2DB}"/>
              </a:ext>
            </a:extLst>
          </p:cNvPr>
          <p:cNvSpPr>
            <a:spLocks noGrp="1"/>
          </p:cNvSpPr>
          <p:nvPr>
            <p:ph sz="quarter" idx="11"/>
          </p:nvPr>
        </p:nvSpPr>
        <p:spPr>
          <a:xfrm>
            <a:off x="1649998" y="289527"/>
            <a:ext cx="5665202" cy="596764"/>
          </a:xfrm>
        </p:spPr>
        <p:txBody>
          <a:bodyPr/>
          <a:lstStyle>
            <a:lvl1pPr marL="0" indent="0">
              <a:buNone/>
              <a:defRPr sz="3200" b="1" spc="300">
                <a:solidFill>
                  <a:srgbClr val="004080"/>
                </a:solidFill>
                <a:latin typeface="微软雅黑" panose="020B0503020204020204" pitchFamily="34" charset="-122"/>
                <a:ea typeface="微软雅黑" panose="020B0503020204020204" pitchFamily="34" charset="-122"/>
              </a:defRPr>
            </a:lvl1pPr>
            <a:lvl2pPr marL="457200" indent="0">
              <a:buNone/>
              <a:defRPr/>
            </a:lvl2pPr>
          </a:lstStyle>
          <a:p>
            <a:pPr lvl="0"/>
            <a:r>
              <a:rPr lang="zh-CN" altLang="en-US" dirty="0"/>
              <a:t>单击此处编辑母版文本样</a:t>
            </a:r>
          </a:p>
          <a:p>
            <a:pPr lvl="1"/>
            <a:endParaRPr lang="zh-CN" altLang="en-US" dirty="0"/>
          </a:p>
        </p:txBody>
      </p:sp>
      <p:pic>
        <p:nvPicPr>
          <p:cNvPr id="4" name="图片 3">
            <a:extLst>
              <a:ext uri="{FF2B5EF4-FFF2-40B4-BE49-F238E27FC236}">
                <a16:creationId xmlns:a16="http://schemas.microsoft.com/office/drawing/2014/main" id="{FA887CCA-13AE-452E-8210-B5BE15F5A03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195020" y="184955"/>
            <a:ext cx="586230" cy="505029"/>
          </a:xfrm>
          <a:prstGeom prst="rect">
            <a:avLst/>
          </a:prstGeom>
        </p:spPr>
      </p:pic>
      <p:pic>
        <p:nvPicPr>
          <p:cNvPr id="8" name="图片 7">
            <a:extLst>
              <a:ext uri="{FF2B5EF4-FFF2-40B4-BE49-F238E27FC236}">
                <a16:creationId xmlns:a16="http://schemas.microsoft.com/office/drawing/2014/main" id="{2ACF7422-3B97-4EEA-8138-BFFD673969E4}"/>
              </a:ext>
            </a:extLst>
          </p:cNvPr>
          <p:cNvPicPr>
            <a:picLocks noChangeAspect="1"/>
          </p:cNvPicPr>
          <p:nvPr userDrawn="1"/>
        </p:nvPicPr>
        <p:blipFill rotWithShape="1">
          <a:blip r:embed="rId3">
            <a:duotone>
              <a:prstClr val="black"/>
              <a:schemeClr val="accent1">
                <a:tint val="45000"/>
                <a:satMod val="400000"/>
              </a:schemeClr>
            </a:duotone>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rcRect l="15597" t="48982" r="23270" b="39789"/>
          <a:stretch/>
        </p:blipFill>
        <p:spPr>
          <a:xfrm>
            <a:off x="9864610" y="270277"/>
            <a:ext cx="1378536" cy="358062"/>
          </a:xfrm>
          <a:prstGeom prst="rect">
            <a:avLst/>
          </a:prstGeom>
        </p:spPr>
      </p:pic>
    </p:spTree>
    <p:extLst>
      <p:ext uri="{BB962C8B-B14F-4D97-AF65-F5344CB8AC3E}">
        <p14:creationId xmlns:p14="http://schemas.microsoft.com/office/powerpoint/2010/main" val="8701839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142FA70-131A-4A3C-B778-4D08041C50D7}"/>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A325756C-0223-44ED-B013-8DF6F8FA12FE}"/>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6D36A0C3-7787-4726-AD0C-B5381257A0D4}"/>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4264ABDF-F555-46ED-A4F2-0AD4BF82513B}"/>
              </a:ext>
            </a:extLst>
          </p:cNvPr>
          <p:cNvSpPr>
            <a:spLocks noGrp="1"/>
          </p:cNvSpPr>
          <p:nvPr>
            <p:ph type="dt" sz="half" idx="10"/>
          </p:nvPr>
        </p:nvSpPr>
        <p:spPr/>
        <p:txBody>
          <a:bodyPr/>
          <a:lstStyle/>
          <a:p>
            <a:fld id="{980A9377-C986-4492-ACA9-E36DE0EDE439}" type="datetimeFigureOut">
              <a:rPr lang="zh-CN" altLang="en-US" smtClean="0"/>
              <a:t>2019/4/13 Saturday</a:t>
            </a:fld>
            <a:endParaRPr lang="zh-CN" altLang="en-US"/>
          </a:p>
        </p:txBody>
      </p:sp>
      <p:sp>
        <p:nvSpPr>
          <p:cNvPr id="6" name="页脚占位符 5">
            <a:extLst>
              <a:ext uri="{FF2B5EF4-FFF2-40B4-BE49-F238E27FC236}">
                <a16:creationId xmlns:a16="http://schemas.microsoft.com/office/drawing/2014/main" id="{437D3668-C06C-4B8B-B1C0-B61A18D124C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FA5FB1E4-D9DD-44B2-888D-DAD4E3AF417F}"/>
              </a:ext>
            </a:extLst>
          </p:cNvPr>
          <p:cNvSpPr>
            <a:spLocks noGrp="1"/>
          </p:cNvSpPr>
          <p:nvPr>
            <p:ph type="sldNum" sz="quarter" idx="12"/>
          </p:nvPr>
        </p:nvSpPr>
        <p:spPr/>
        <p:txBody>
          <a:bodyPr/>
          <a:lstStyle/>
          <a:p>
            <a:fld id="{5DF4AB02-44A6-4FA8-91C0-50AA6705D2F8}" type="slidenum">
              <a:rPr lang="zh-CN" altLang="en-US" smtClean="0"/>
              <a:t>‹#›</a:t>
            </a:fld>
            <a:endParaRPr lang="zh-CN" altLang="en-US"/>
          </a:p>
        </p:txBody>
      </p:sp>
    </p:spTree>
    <p:extLst>
      <p:ext uri="{BB962C8B-B14F-4D97-AF65-F5344CB8AC3E}">
        <p14:creationId xmlns:p14="http://schemas.microsoft.com/office/powerpoint/2010/main" val="389267906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80DBC3F-9429-49EB-BD46-0978F9E29264}"/>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929F0D60-2695-4805-9C69-92AAD1F9B10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8B83E3F6-D451-4194-AD91-A1C6DBA75FD5}"/>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65B17A84-00AE-41FC-92AA-6D1F59AB5EE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35BF99CD-BCB0-4151-835B-654D7F639355}"/>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D10A34D7-B97B-4257-B943-ABE4B157B386}"/>
              </a:ext>
            </a:extLst>
          </p:cNvPr>
          <p:cNvSpPr>
            <a:spLocks noGrp="1"/>
          </p:cNvSpPr>
          <p:nvPr>
            <p:ph type="dt" sz="half" idx="10"/>
          </p:nvPr>
        </p:nvSpPr>
        <p:spPr/>
        <p:txBody>
          <a:bodyPr/>
          <a:lstStyle/>
          <a:p>
            <a:fld id="{980A9377-C986-4492-ACA9-E36DE0EDE439}" type="datetimeFigureOut">
              <a:rPr lang="zh-CN" altLang="en-US" smtClean="0"/>
              <a:t>2019/4/13 Saturday</a:t>
            </a:fld>
            <a:endParaRPr lang="zh-CN" altLang="en-US"/>
          </a:p>
        </p:txBody>
      </p:sp>
      <p:sp>
        <p:nvSpPr>
          <p:cNvPr id="8" name="页脚占位符 7">
            <a:extLst>
              <a:ext uri="{FF2B5EF4-FFF2-40B4-BE49-F238E27FC236}">
                <a16:creationId xmlns:a16="http://schemas.microsoft.com/office/drawing/2014/main" id="{616C23FB-0106-4A11-8C59-8FB4FA945C69}"/>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047A2420-F1DF-424D-ABA2-97C4B09E489A}"/>
              </a:ext>
            </a:extLst>
          </p:cNvPr>
          <p:cNvSpPr>
            <a:spLocks noGrp="1"/>
          </p:cNvSpPr>
          <p:nvPr>
            <p:ph type="sldNum" sz="quarter" idx="12"/>
          </p:nvPr>
        </p:nvSpPr>
        <p:spPr/>
        <p:txBody>
          <a:bodyPr/>
          <a:lstStyle/>
          <a:p>
            <a:fld id="{5DF4AB02-44A6-4FA8-91C0-50AA6705D2F8}" type="slidenum">
              <a:rPr lang="zh-CN" altLang="en-US" smtClean="0"/>
              <a:t>‹#›</a:t>
            </a:fld>
            <a:endParaRPr lang="zh-CN" altLang="en-US"/>
          </a:p>
        </p:txBody>
      </p:sp>
    </p:spTree>
    <p:extLst>
      <p:ext uri="{BB962C8B-B14F-4D97-AF65-F5344CB8AC3E}">
        <p14:creationId xmlns:p14="http://schemas.microsoft.com/office/powerpoint/2010/main" val="8551965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61A1FE6-ECA9-4345-A32C-EE54F08B3712}"/>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6EA5DA06-4F84-496F-90BC-6174F9182A22}"/>
              </a:ext>
            </a:extLst>
          </p:cNvPr>
          <p:cNvSpPr>
            <a:spLocks noGrp="1"/>
          </p:cNvSpPr>
          <p:nvPr>
            <p:ph type="dt" sz="half" idx="10"/>
          </p:nvPr>
        </p:nvSpPr>
        <p:spPr/>
        <p:txBody>
          <a:bodyPr/>
          <a:lstStyle/>
          <a:p>
            <a:fld id="{980A9377-C986-4492-ACA9-E36DE0EDE439}" type="datetimeFigureOut">
              <a:rPr lang="zh-CN" altLang="en-US" smtClean="0"/>
              <a:t>2019/4/13 Saturday</a:t>
            </a:fld>
            <a:endParaRPr lang="zh-CN" altLang="en-US"/>
          </a:p>
        </p:txBody>
      </p:sp>
      <p:sp>
        <p:nvSpPr>
          <p:cNvPr id="4" name="页脚占位符 3">
            <a:extLst>
              <a:ext uri="{FF2B5EF4-FFF2-40B4-BE49-F238E27FC236}">
                <a16:creationId xmlns:a16="http://schemas.microsoft.com/office/drawing/2014/main" id="{D28B2FE8-2998-4804-ADF0-459FA7930D7C}"/>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5589B6CF-03F4-4BF3-A4A5-11ED7C39684C}"/>
              </a:ext>
            </a:extLst>
          </p:cNvPr>
          <p:cNvSpPr>
            <a:spLocks noGrp="1"/>
          </p:cNvSpPr>
          <p:nvPr>
            <p:ph type="sldNum" sz="quarter" idx="12"/>
          </p:nvPr>
        </p:nvSpPr>
        <p:spPr/>
        <p:txBody>
          <a:bodyPr/>
          <a:lstStyle/>
          <a:p>
            <a:fld id="{5DF4AB02-44A6-4FA8-91C0-50AA6705D2F8}" type="slidenum">
              <a:rPr lang="zh-CN" altLang="en-US" smtClean="0"/>
              <a:t>‹#›</a:t>
            </a:fld>
            <a:endParaRPr lang="zh-CN" altLang="en-US"/>
          </a:p>
        </p:txBody>
      </p:sp>
    </p:spTree>
    <p:extLst>
      <p:ext uri="{BB962C8B-B14F-4D97-AF65-F5344CB8AC3E}">
        <p14:creationId xmlns:p14="http://schemas.microsoft.com/office/powerpoint/2010/main" val="124918480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A2A6E0F4-8C59-4072-BE61-6C6A3CF9C917}"/>
              </a:ext>
            </a:extLst>
          </p:cNvPr>
          <p:cNvSpPr>
            <a:spLocks noGrp="1"/>
          </p:cNvSpPr>
          <p:nvPr>
            <p:ph type="dt" sz="half" idx="10"/>
          </p:nvPr>
        </p:nvSpPr>
        <p:spPr/>
        <p:txBody>
          <a:bodyPr/>
          <a:lstStyle/>
          <a:p>
            <a:fld id="{980A9377-C986-4492-ACA9-E36DE0EDE439}" type="datetimeFigureOut">
              <a:rPr lang="zh-CN" altLang="en-US" smtClean="0"/>
              <a:t>2019/4/13 Saturday</a:t>
            </a:fld>
            <a:endParaRPr lang="zh-CN" altLang="en-US"/>
          </a:p>
        </p:txBody>
      </p:sp>
      <p:sp>
        <p:nvSpPr>
          <p:cNvPr id="3" name="页脚占位符 2">
            <a:extLst>
              <a:ext uri="{FF2B5EF4-FFF2-40B4-BE49-F238E27FC236}">
                <a16:creationId xmlns:a16="http://schemas.microsoft.com/office/drawing/2014/main" id="{E4C3428A-DE90-4548-9E59-B0CCC5973D9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EFF95F75-0036-4B1A-8A25-AB3290E474CC}"/>
              </a:ext>
            </a:extLst>
          </p:cNvPr>
          <p:cNvSpPr>
            <a:spLocks noGrp="1"/>
          </p:cNvSpPr>
          <p:nvPr>
            <p:ph type="sldNum" sz="quarter" idx="12"/>
          </p:nvPr>
        </p:nvSpPr>
        <p:spPr/>
        <p:txBody>
          <a:bodyPr/>
          <a:lstStyle/>
          <a:p>
            <a:fld id="{5DF4AB02-44A6-4FA8-91C0-50AA6705D2F8}" type="slidenum">
              <a:rPr lang="zh-CN" altLang="en-US" smtClean="0"/>
              <a:t>‹#›</a:t>
            </a:fld>
            <a:endParaRPr lang="zh-CN" altLang="en-US"/>
          </a:p>
        </p:txBody>
      </p:sp>
    </p:spTree>
    <p:extLst>
      <p:ext uri="{BB962C8B-B14F-4D97-AF65-F5344CB8AC3E}">
        <p14:creationId xmlns:p14="http://schemas.microsoft.com/office/powerpoint/2010/main" val="17225714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1F96543-7A4F-4FE0-A5BA-01668734E25B}"/>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4F83B636-DA8C-413C-98AA-6DE4318B63F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31D5257E-8B9E-4C1F-9095-35BECF1132F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C8B621A1-2C10-4D71-9F3F-EEBEA8C8BBBA}"/>
              </a:ext>
            </a:extLst>
          </p:cNvPr>
          <p:cNvSpPr>
            <a:spLocks noGrp="1"/>
          </p:cNvSpPr>
          <p:nvPr>
            <p:ph type="dt" sz="half" idx="10"/>
          </p:nvPr>
        </p:nvSpPr>
        <p:spPr/>
        <p:txBody>
          <a:bodyPr/>
          <a:lstStyle/>
          <a:p>
            <a:fld id="{980A9377-C986-4492-ACA9-E36DE0EDE439}" type="datetimeFigureOut">
              <a:rPr lang="zh-CN" altLang="en-US" smtClean="0"/>
              <a:t>2019/4/13 Saturday</a:t>
            </a:fld>
            <a:endParaRPr lang="zh-CN" altLang="en-US"/>
          </a:p>
        </p:txBody>
      </p:sp>
      <p:sp>
        <p:nvSpPr>
          <p:cNvPr id="6" name="页脚占位符 5">
            <a:extLst>
              <a:ext uri="{FF2B5EF4-FFF2-40B4-BE49-F238E27FC236}">
                <a16:creationId xmlns:a16="http://schemas.microsoft.com/office/drawing/2014/main" id="{13E1A0C7-D683-4B93-BFD6-C39F94AC06C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989C0673-38B1-4174-8AA1-3EA0D43118F7}"/>
              </a:ext>
            </a:extLst>
          </p:cNvPr>
          <p:cNvSpPr>
            <a:spLocks noGrp="1"/>
          </p:cNvSpPr>
          <p:nvPr>
            <p:ph type="sldNum" sz="quarter" idx="12"/>
          </p:nvPr>
        </p:nvSpPr>
        <p:spPr/>
        <p:txBody>
          <a:bodyPr/>
          <a:lstStyle/>
          <a:p>
            <a:fld id="{5DF4AB02-44A6-4FA8-91C0-50AA6705D2F8}" type="slidenum">
              <a:rPr lang="zh-CN" altLang="en-US" smtClean="0"/>
              <a:t>‹#›</a:t>
            </a:fld>
            <a:endParaRPr lang="zh-CN" altLang="en-US"/>
          </a:p>
        </p:txBody>
      </p:sp>
    </p:spTree>
    <p:extLst>
      <p:ext uri="{BB962C8B-B14F-4D97-AF65-F5344CB8AC3E}">
        <p14:creationId xmlns:p14="http://schemas.microsoft.com/office/powerpoint/2010/main" val="407946655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CF68B1C-9EA0-4D26-AD76-F8E28ED18ADE}"/>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73352EE6-C876-4A83-B466-F3358CF6E9B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537BF049-6BC6-4129-ABC2-017A378A22D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74B78FDA-C999-4AAB-B24B-AFA340784B6F}"/>
              </a:ext>
            </a:extLst>
          </p:cNvPr>
          <p:cNvSpPr>
            <a:spLocks noGrp="1"/>
          </p:cNvSpPr>
          <p:nvPr>
            <p:ph type="dt" sz="half" idx="10"/>
          </p:nvPr>
        </p:nvSpPr>
        <p:spPr/>
        <p:txBody>
          <a:bodyPr/>
          <a:lstStyle/>
          <a:p>
            <a:fld id="{980A9377-C986-4492-ACA9-E36DE0EDE439}" type="datetimeFigureOut">
              <a:rPr lang="zh-CN" altLang="en-US" smtClean="0"/>
              <a:t>2019/4/13 Saturday</a:t>
            </a:fld>
            <a:endParaRPr lang="zh-CN" altLang="en-US"/>
          </a:p>
        </p:txBody>
      </p:sp>
      <p:sp>
        <p:nvSpPr>
          <p:cNvPr id="6" name="页脚占位符 5">
            <a:extLst>
              <a:ext uri="{FF2B5EF4-FFF2-40B4-BE49-F238E27FC236}">
                <a16:creationId xmlns:a16="http://schemas.microsoft.com/office/drawing/2014/main" id="{93A8BE03-9008-4F93-944F-62C12A9683C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4FBB70B3-4712-4835-A506-364448F69B97}"/>
              </a:ext>
            </a:extLst>
          </p:cNvPr>
          <p:cNvSpPr>
            <a:spLocks noGrp="1"/>
          </p:cNvSpPr>
          <p:nvPr>
            <p:ph type="sldNum" sz="quarter" idx="12"/>
          </p:nvPr>
        </p:nvSpPr>
        <p:spPr/>
        <p:txBody>
          <a:bodyPr/>
          <a:lstStyle/>
          <a:p>
            <a:fld id="{5DF4AB02-44A6-4FA8-91C0-50AA6705D2F8}" type="slidenum">
              <a:rPr lang="zh-CN" altLang="en-US" smtClean="0"/>
              <a:t>‹#›</a:t>
            </a:fld>
            <a:endParaRPr lang="zh-CN" altLang="en-US"/>
          </a:p>
        </p:txBody>
      </p:sp>
    </p:spTree>
    <p:extLst>
      <p:ext uri="{BB962C8B-B14F-4D97-AF65-F5344CB8AC3E}">
        <p14:creationId xmlns:p14="http://schemas.microsoft.com/office/powerpoint/2010/main" val="278134146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EA38431-5654-46EE-ACEA-601E8BDA151A}"/>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404C6CD0-55FC-4C22-98EC-C3DC7E7E620F}"/>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02436A78-8154-4C85-B58B-0AABB1D647F6}"/>
              </a:ext>
            </a:extLst>
          </p:cNvPr>
          <p:cNvSpPr>
            <a:spLocks noGrp="1"/>
          </p:cNvSpPr>
          <p:nvPr>
            <p:ph type="dt" sz="half" idx="10"/>
          </p:nvPr>
        </p:nvSpPr>
        <p:spPr/>
        <p:txBody>
          <a:bodyPr/>
          <a:lstStyle/>
          <a:p>
            <a:fld id="{980A9377-C986-4492-ACA9-E36DE0EDE439}" type="datetimeFigureOut">
              <a:rPr lang="zh-CN" altLang="en-US" smtClean="0"/>
              <a:t>2019/4/13 Saturday</a:t>
            </a:fld>
            <a:endParaRPr lang="zh-CN" altLang="en-US"/>
          </a:p>
        </p:txBody>
      </p:sp>
      <p:sp>
        <p:nvSpPr>
          <p:cNvPr id="5" name="页脚占位符 4">
            <a:extLst>
              <a:ext uri="{FF2B5EF4-FFF2-40B4-BE49-F238E27FC236}">
                <a16:creationId xmlns:a16="http://schemas.microsoft.com/office/drawing/2014/main" id="{5AA55CA4-D3DD-4E16-B95C-2B5B5C1C464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68D05EE-2510-463C-9F7D-8DD03969A2BE}"/>
              </a:ext>
            </a:extLst>
          </p:cNvPr>
          <p:cNvSpPr>
            <a:spLocks noGrp="1"/>
          </p:cNvSpPr>
          <p:nvPr>
            <p:ph type="sldNum" sz="quarter" idx="12"/>
          </p:nvPr>
        </p:nvSpPr>
        <p:spPr/>
        <p:txBody>
          <a:bodyPr/>
          <a:lstStyle/>
          <a:p>
            <a:fld id="{5DF4AB02-44A6-4FA8-91C0-50AA6705D2F8}" type="slidenum">
              <a:rPr lang="zh-CN" altLang="en-US" smtClean="0"/>
              <a:t>‹#›</a:t>
            </a:fld>
            <a:endParaRPr lang="zh-CN" altLang="en-US"/>
          </a:p>
        </p:txBody>
      </p:sp>
    </p:spTree>
    <p:extLst>
      <p:ext uri="{BB962C8B-B14F-4D97-AF65-F5344CB8AC3E}">
        <p14:creationId xmlns:p14="http://schemas.microsoft.com/office/powerpoint/2010/main" val="237928020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4E1B6FA-596B-4FC8-AF8A-4300FDF34F1A}"/>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881804D7-C942-4DF1-9A77-3C25F8E7DB1C}"/>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DC864B6F-DC48-41CD-BB15-C2D27B61762E}"/>
              </a:ext>
            </a:extLst>
          </p:cNvPr>
          <p:cNvSpPr>
            <a:spLocks noGrp="1"/>
          </p:cNvSpPr>
          <p:nvPr>
            <p:ph type="dt" sz="half" idx="10"/>
          </p:nvPr>
        </p:nvSpPr>
        <p:spPr/>
        <p:txBody>
          <a:bodyPr/>
          <a:lstStyle/>
          <a:p>
            <a:fld id="{980A9377-C986-4492-ACA9-E36DE0EDE439}" type="datetimeFigureOut">
              <a:rPr lang="zh-CN" altLang="en-US" smtClean="0"/>
              <a:t>2019/4/13 Saturday</a:t>
            </a:fld>
            <a:endParaRPr lang="zh-CN" altLang="en-US"/>
          </a:p>
        </p:txBody>
      </p:sp>
      <p:sp>
        <p:nvSpPr>
          <p:cNvPr id="5" name="页脚占位符 4">
            <a:extLst>
              <a:ext uri="{FF2B5EF4-FFF2-40B4-BE49-F238E27FC236}">
                <a16:creationId xmlns:a16="http://schemas.microsoft.com/office/drawing/2014/main" id="{CF087D53-6D85-4167-8163-D0027FF8E1A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AAF23FA-9EAE-4E39-B616-FD2451E173C4}"/>
              </a:ext>
            </a:extLst>
          </p:cNvPr>
          <p:cNvSpPr>
            <a:spLocks noGrp="1"/>
          </p:cNvSpPr>
          <p:nvPr>
            <p:ph type="sldNum" sz="quarter" idx="12"/>
          </p:nvPr>
        </p:nvSpPr>
        <p:spPr/>
        <p:txBody>
          <a:bodyPr/>
          <a:lstStyle/>
          <a:p>
            <a:fld id="{5DF4AB02-44A6-4FA8-91C0-50AA6705D2F8}" type="slidenum">
              <a:rPr lang="zh-CN" altLang="en-US" smtClean="0"/>
              <a:t>‹#›</a:t>
            </a:fld>
            <a:endParaRPr lang="zh-CN" altLang="en-US"/>
          </a:p>
        </p:txBody>
      </p:sp>
    </p:spTree>
    <p:extLst>
      <p:ext uri="{BB962C8B-B14F-4D97-AF65-F5344CB8AC3E}">
        <p14:creationId xmlns:p14="http://schemas.microsoft.com/office/powerpoint/2010/main" val="47813367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7" name="任意多边形: 形状 6">
            <a:extLst>
              <a:ext uri="{FF2B5EF4-FFF2-40B4-BE49-F238E27FC236}">
                <a16:creationId xmlns:a16="http://schemas.microsoft.com/office/drawing/2014/main" id="{73240CDF-4646-42E6-A7E0-6B18A106151A}"/>
              </a:ext>
            </a:extLst>
          </p:cNvPr>
          <p:cNvSpPr/>
          <p:nvPr userDrawn="1"/>
        </p:nvSpPr>
        <p:spPr>
          <a:xfrm>
            <a:off x="0" y="0"/>
            <a:ext cx="12174945" cy="5115734"/>
          </a:xfrm>
          <a:custGeom>
            <a:avLst/>
            <a:gdLst>
              <a:gd name="connsiteX0" fmla="*/ 0 w 12174945"/>
              <a:gd name="connsiteY0" fmla="*/ 0 h 5115734"/>
              <a:gd name="connsiteX1" fmla="*/ 12174945 w 12174945"/>
              <a:gd name="connsiteY1" fmla="*/ 0 h 5115734"/>
              <a:gd name="connsiteX2" fmla="*/ 12174945 w 12174945"/>
              <a:gd name="connsiteY2" fmla="*/ 3923068 h 5115734"/>
              <a:gd name="connsiteX3" fmla="*/ 12126251 w 12174945"/>
              <a:gd name="connsiteY3" fmla="*/ 3947549 h 5115734"/>
              <a:gd name="connsiteX4" fmla="*/ 6519654 w 12174945"/>
              <a:gd name="connsiteY4" fmla="*/ 5115734 h 5115734"/>
              <a:gd name="connsiteX5" fmla="*/ 287132 w 12174945"/>
              <a:gd name="connsiteY5" fmla="*/ 3617370 h 5115734"/>
              <a:gd name="connsiteX6" fmla="*/ 0 w 12174945"/>
              <a:gd name="connsiteY6" fmla="*/ 3442574 h 5115734"/>
              <a:gd name="connsiteX7" fmla="*/ 0 w 12174945"/>
              <a:gd name="connsiteY7" fmla="*/ 0 h 5115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74945" h="5115734">
                <a:moveTo>
                  <a:pt x="0" y="0"/>
                </a:moveTo>
                <a:lnTo>
                  <a:pt x="12174945" y="0"/>
                </a:lnTo>
                <a:lnTo>
                  <a:pt x="12174945" y="3923068"/>
                </a:lnTo>
                <a:lnTo>
                  <a:pt x="12126251" y="3947549"/>
                </a:lnTo>
                <a:cubicBezTo>
                  <a:pt x="10602652" y="4677339"/>
                  <a:pt x="8649361" y="5115734"/>
                  <a:pt x="6519654" y="5115734"/>
                </a:cubicBezTo>
                <a:cubicBezTo>
                  <a:pt x="4085703" y="5115734"/>
                  <a:pt x="1882174" y="4543136"/>
                  <a:pt x="287132" y="3617370"/>
                </a:cubicBezTo>
                <a:lnTo>
                  <a:pt x="0" y="3442574"/>
                </a:lnTo>
                <a:lnTo>
                  <a:pt x="0" y="0"/>
                </a:lnTo>
                <a:close/>
              </a:path>
            </a:pathLst>
          </a:custGeom>
          <a:solidFill>
            <a:srgbClr val="00408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3" name="直接连接符 12">
            <a:extLst>
              <a:ext uri="{FF2B5EF4-FFF2-40B4-BE49-F238E27FC236}">
                <a16:creationId xmlns:a16="http://schemas.microsoft.com/office/drawing/2014/main" id="{A89D1C4C-96DD-41F0-9B36-7DEF6A216605}"/>
              </a:ext>
            </a:extLst>
          </p:cNvPr>
          <p:cNvCxnSpPr>
            <a:cxnSpLocks/>
          </p:cNvCxnSpPr>
          <p:nvPr userDrawn="1"/>
        </p:nvCxnSpPr>
        <p:spPr>
          <a:xfrm>
            <a:off x="1944336" y="2489508"/>
            <a:ext cx="103574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D61C37E9-C073-4C2B-8584-382D9A660538}"/>
              </a:ext>
            </a:extLst>
          </p:cNvPr>
          <p:cNvCxnSpPr>
            <a:cxnSpLocks/>
          </p:cNvCxnSpPr>
          <p:nvPr userDrawn="1"/>
        </p:nvCxnSpPr>
        <p:spPr>
          <a:xfrm>
            <a:off x="8826500" y="2489508"/>
            <a:ext cx="162495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6A3A0C15-0623-4B7C-B0EE-6F31A646153C}"/>
              </a:ext>
            </a:extLst>
          </p:cNvPr>
          <p:cNvCxnSpPr>
            <a:cxnSpLocks/>
          </p:cNvCxnSpPr>
          <p:nvPr userDrawn="1"/>
        </p:nvCxnSpPr>
        <p:spPr>
          <a:xfrm>
            <a:off x="1944336" y="2489508"/>
            <a:ext cx="0" cy="153004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115F2F4B-6F85-4883-9DB3-97082E960D58}"/>
              </a:ext>
            </a:extLst>
          </p:cNvPr>
          <p:cNvCxnSpPr>
            <a:cxnSpLocks/>
          </p:cNvCxnSpPr>
          <p:nvPr userDrawn="1"/>
        </p:nvCxnSpPr>
        <p:spPr>
          <a:xfrm>
            <a:off x="10451453" y="2489508"/>
            <a:ext cx="0" cy="148300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8DB80605-F9CA-415F-8932-C2FB33194EA8}"/>
              </a:ext>
            </a:extLst>
          </p:cNvPr>
          <p:cNvCxnSpPr>
            <a:cxnSpLocks/>
          </p:cNvCxnSpPr>
          <p:nvPr userDrawn="1"/>
        </p:nvCxnSpPr>
        <p:spPr>
          <a:xfrm flipV="1">
            <a:off x="1918347" y="3972514"/>
            <a:ext cx="8533106" cy="4703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内容占位符 20">
            <a:extLst>
              <a:ext uri="{FF2B5EF4-FFF2-40B4-BE49-F238E27FC236}">
                <a16:creationId xmlns:a16="http://schemas.microsoft.com/office/drawing/2014/main" id="{62A71534-88C7-4B57-B331-752E24C3C42D}"/>
              </a:ext>
            </a:extLst>
          </p:cNvPr>
          <p:cNvSpPr>
            <a:spLocks noGrp="1"/>
          </p:cNvSpPr>
          <p:nvPr>
            <p:ph sz="quarter" idx="10"/>
          </p:nvPr>
        </p:nvSpPr>
        <p:spPr>
          <a:xfrm>
            <a:off x="2942253" y="2885486"/>
            <a:ext cx="7305411" cy="914400"/>
          </a:xfrm>
        </p:spPr>
        <p:txBody>
          <a:bodyPr/>
          <a:lstStyle>
            <a:lvl1pPr marL="0" indent="0">
              <a:buNone/>
              <a:defRPr sz="4000">
                <a:latin typeface="方正准圆简体" panose="02010601030101010101" pitchFamily="2" charset="-122"/>
                <a:ea typeface="方正准圆简体" panose="02010601030101010101" pitchFamily="2" charset="-122"/>
              </a:defRPr>
            </a:lvl1pPr>
            <a:lvl2pPr marL="457200" indent="0">
              <a:buNone/>
              <a:defRPr/>
            </a:lvl2pPr>
          </a:lstStyle>
          <a:p>
            <a:pPr lvl="0"/>
            <a:r>
              <a:rPr lang="zh-CN" altLang="en-US" dirty="0"/>
              <a:t>单击此处编辑母版文本样式</a:t>
            </a:r>
          </a:p>
          <a:p>
            <a:pPr lvl="1"/>
            <a:endParaRPr lang="zh-CN" altLang="en-US" dirty="0"/>
          </a:p>
        </p:txBody>
      </p:sp>
      <p:sp>
        <p:nvSpPr>
          <p:cNvPr id="25" name="文本占位符 24">
            <a:extLst>
              <a:ext uri="{FF2B5EF4-FFF2-40B4-BE49-F238E27FC236}">
                <a16:creationId xmlns:a16="http://schemas.microsoft.com/office/drawing/2014/main" id="{B431EEE9-7D8D-4E5E-8394-C406766038BB}"/>
              </a:ext>
            </a:extLst>
          </p:cNvPr>
          <p:cNvSpPr>
            <a:spLocks noGrp="1"/>
          </p:cNvSpPr>
          <p:nvPr>
            <p:ph type="body" sz="quarter" idx="11" hasCustomPrompt="1"/>
          </p:nvPr>
        </p:nvSpPr>
        <p:spPr>
          <a:xfrm>
            <a:off x="3289475" y="5460762"/>
            <a:ext cx="3147865" cy="532134"/>
          </a:xfrm>
        </p:spPr>
        <p:txBody>
          <a:bodyPr>
            <a:normAutofit/>
          </a:bodyPr>
          <a:lstStyle>
            <a:lvl1pPr marL="0" indent="0">
              <a:buNone/>
              <a:defRPr sz="2000"/>
            </a:lvl1pPr>
          </a:lstStyle>
          <a:p>
            <a:pPr lvl="0"/>
            <a:r>
              <a:rPr lang="zh-CN" altLang="en-US" dirty="0"/>
              <a:t>单击处编辑</a:t>
            </a:r>
          </a:p>
        </p:txBody>
      </p:sp>
      <p:sp>
        <p:nvSpPr>
          <p:cNvPr id="26" name="文本占位符 24">
            <a:extLst>
              <a:ext uri="{FF2B5EF4-FFF2-40B4-BE49-F238E27FC236}">
                <a16:creationId xmlns:a16="http://schemas.microsoft.com/office/drawing/2014/main" id="{4B035ED9-32AD-46FE-99A5-3B3415712075}"/>
              </a:ext>
            </a:extLst>
          </p:cNvPr>
          <p:cNvSpPr>
            <a:spLocks noGrp="1"/>
          </p:cNvSpPr>
          <p:nvPr>
            <p:ph type="body" sz="quarter" idx="12" hasCustomPrompt="1"/>
          </p:nvPr>
        </p:nvSpPr>
        <p:spPr>
          <a:xfrm>
            <a:off x="7252567" y="5460762"/>
            <a:ext cx="3147865" cy="532134"/>
          </a:xfrm>
        </p:spPr>
        <p:txBody>
          <a:bodyPr>
            <a:normAutofit/>
          </a:bodyPr>
          <a:lstStyle>
            <a:lvl1pPr marL="0" indent="0">
              <a:buNone/>
              <a:defRPr sz="2000"/>
            </a:lvl1pPr>
          </a:lstStyle>
          <a:p>
            <a:pPr lvl="0"/>
            <a:r>
              <a:rPr lang="zh-CN" altLang="en-US" dirty="0"/>
              <a:t>单击处编辑</a:t>
            </a:r>
          </a:p>
        </p:txBody>
      </p:sp>
    </p:spTree>
    <p:extLst>
      <p:ext uri="{BB962C8B-B14F-4D97-AF65-F5344CB8AC3E}">
        <p14:creationId xmlns:p14="http://schemas.microsoft.com/office/powerpoint/2010/main" val="26534891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DBD5C898-2074-4046-83DA-2C572764D109}"/>
              </a:ext>
            </a:extLst>
          </p:cNvPr>
          <p:cNvSpPr/>
          <p:nvPr userDrawn="1"/>
        </p:nvSpPr>
        <p:spPr>
          <a:xfrm>
            <a:off x="0" y="1"/>
            <a:ext cx="4211286" cy="6857999"/>
          </a:xfrm>
          <a:prstGeom prst="rect">
            <a:avLst/>
          </a:prstGeom>
          <a:blipFill dpi="0" rotWithShape="1">
            <a:blip r:embed="rId2"/>
            <a:srcRect/>
            <a:stretch>
              <a:fillRect/>
            </a:stretch>
          </a:blipFill>
          <a:ln>
            <a:noFill/>
          </a:ln>
          <a:effectLst>
            <a:outerShdw blurRad="114300" dist="38100" dir="2700000" sx="1000" sy="1000" algn="tl"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7" name="六边形 26">
            <a:extLst>
              <a:ext uri="{FF2B5EF4-FFF2-40B4-BE49-F238E27FC236}">
                <a16:creationId xmlns:a16="http://schemas.microsoft.com/office/drawing/2014/main" id="{4722F7DF-0C57-4399-B3DA-EED879215015}"/>
              </a:ext>
            </a:extLst>
          </p:cNvPr>
          <p:cNvSpPr/>
          <p:nvPr userDrawn="1"/>
        </p:nvSpPr>
        <p:spPr>
          <a:xfrm rot="20518029">
            <a:off x="11175292" y="-1146794"/>
            <a:ext cx="2873178" cy="2476878"/>
          </a:xfrm>
          <a:prstGeom prst="hexagon">
            <a:avLst/>
          </a:prstGeom>
          <a:noFill/>
          <a:ln w="6350">
            <a:solidFill>
              <a:srgbClr val="335473">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六边形 27">
            <a:extLst>
              <a:ext uri="{FF2B5EF4-FFF2-40B4-BE49-F238E27FC236}">
                <a16:creationId xmlns:a16="http://schemas.microsoft.com/office/drawing/2014/main" id="{2476A32C-0A2E-4DBB-B46F-DA7B3F15E5E7}"/>
              </a:ext>
            </a:extLst>
          </p:cNvPr>
          <p:cNvSpPr/>
          <p:nvPr userDrawn="1"/>
        </p:nvSpPr>
        <p:spPr>
          <a:xfrm rot="2044584">
            <a:off x="11351350" y="5545936"/>
            <a:ext cx="2873178" cy="2476878"/>
          </a:xfrm>
          <a:prstGeom prst="hexagon">
            <a:avLst/>
          </a:prstGeom>
          <a:noFill/>
          <a:ln w="6350">
            <a:solidFill>
              <a:srgbClr val="335473">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组合 35">
            <a:extLst>
              <a:ext uri="{FF2B5EF4-FFF2-40B4-BE49-F238E27FC236}">
                <a16:creationId xmlns:a16="http://schemas.microsoft.com/office/drawing/2014/main" id="{D2C8749A-3562-4118-BCFC-5E21633E5B6C}"/>
              </a:ext>
            </a:extLst>
          </p:cNvPr>
          <p:cNvGrpSpPr/>
          <p:nvPr userDrawn="1"/>
        </p:nvGrpSpPr>
        <p:grpSpPr>
          <a:xfrm>
            <a:off x="4887797" y="648574"/>
            <a:ext cx="739897" cy="858281"/>
            <a:chOff x="4879804" y="648574"/>
            <a:chExt cx="739897" cy="858281"/>
          </a:xfrm>
          <a:solidFill>
            <a:srgbClr val="004080"/>
          </a:solidFill>
        </p:grpSpPr>
        <p:sp>
          <p:nvSpPr>
            <p:cNvPr id="38" name="六边形 37">
              <a:extLst>
                <a:ext uri="{FF2B5EF4-FFF2-40B4-BE49-F238E27FC236}">
                  <a16:creationId xmlns:a16="http://schemas.microsoft.com/office/drawing/2014/main" id="{9004D200-1192-4B27-AE41-6ABA6AE761D2}"/>
                </a:ext>
              </a:extLst>
            </p:cNvPr>
            <p:cNvSpPr/>
            <p:nvPr userDrawn="1"/>
          </p:nvSpPr>
          <p:spPr>
            <a:xfrm rot="5400000">
              <a:off x="4820612" y="707766"/>
              <a:ext cx="858281" cy="739897"/>
            </a:xfrm>
            <a:prstGeom prst="hexagon">
              <a:avLst/>
            </a:prstGeom>
            <a:grpFill/>
            <a:ln>
              <a:noFill/>
            </a:ln>
            <a:effectLst>
              <a:outerShdw blurRad="1270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9" name="六边形 38">
              <a:extLst>
                <a:ext uri="{FF2B5EF4-FFF2-40B4-BE49-F238E27FC236}">
                  <a16:creationId xmlns:a16="http://schemas.microsoft.com/office/drawing/2014/main" id="{CB589D38-2AE1-40D1-A7CE-522955E9E404}"/>
                </a:ext>
              </a:extLst>
            </p:cNvPr>
            <p:cNvSpPr/>
            <p:nvPr userDrawn="1"/>
          </p:nvSpPr>
          <p:spPr>
            <a:xfrm rot="5400000">
              <a:off x="4873894" y="753699"/>
              <a:ext cx="751717" cy="648031"/>
            </a:xfrm>
            <a:prstGeom prst="hexagon">
              <a:avLst/>
            </a:prstGeom>
            <a:grpFill/>
            <a:ln>
              <a:solidFill>
                <a:schemeClr val="bg1"/>
              </a:solidFill>
            </a:ln>
            <a:effectLst>
              <a:outerShdw blurRad="1270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54" name="组合 53">
            <a:extLst>
              <a:ext uri="{FF2B5EF4-FFF2-40B4-BE49-F238E27FC236}">
                <a16:creationId xmlns:a16="http://schemas.microsoft.com/office/drawing/2014/main" id="{00DFF580-4613-4926-8742-EA2804BAF157}"/>
              </a:ext>
            </a:extLst>
          </p:cNvPr>
          <p:cNvGrpSpPr/>
          <p:nvPr userDrawn="1"/>
        </p:nvGrpSpPr>
        <p:grpSpPr>
          <a:xfrm>
            <a:off x="4879804" y="1863752"/>
            <a:ext cx="739897" cy="858281"/>
            <a:chOff x="4879804" y="1863752"/>
            <a:chExt cx="739897" cy="858281"/>
          </a:xfrm>
        </p:grpSpPr>
        <p:sp>
          <p:nvSpPr>
            <p:cNvPr id="15" name="六边形 14">
              <a:extLst>
                <a:ext uri="{FF2B5EF4-FFF2-40B4-BE49-F238E27FC236}">
                  <a16:creationId xmlns:a16="http://schemas.microsoft.com/office/drawing/2014/main" id="{11DC026C-3966-4115-8BF5-1E2E3A15DFFD}"/>
                </a:ext>
              </a:extLst>
            </p:cNvPr>
            <p:cNvSpPr/>
            <p:nvPr/>
          </p:nvSpPr>
          <p:spPr>
            <a:xfrm rot="5400000">
              <a:off x="4820612" y="1922944"/>
              <a:ext cx="858281" cy="739897"/>
            </a:xfrm>
            <a:prstGeom prst="hexagon">
              <a:avLst/>
            </a:prstGeom>
            <a:solidFill>
              <a:srgbClr val="004080"/>
            </a:solidFill>
            <a:ln>
              <a:noFill/>
            </a:ln>
            <a:effectLst>
              <a:outerShdw blurRad="1905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1" name="六边形 40">
              <a:extLst>
                <a:ext uri="{FF2B5EF4-FFF2-40B4-BE49-F238E27FC236}">
                  <a16:creationId xmlns:a16="http://schemas.microsoft.com/office/drawing/2014/main" id="{A56F6224-7F8B-4EAF-AFEB-CCC850A38C4B}"/>
                </a:ext>
              </a:extLst>
            </p:cNvPr>
            <p:cNvSpPr/>
            <p:nvPr userDrawn="1"/>
          </p:nvSpPr>
          <p:spPr>
            <a:xfrm rot="5400000">
              <a:off x="4873893" y="1964117"/>
              <a:ext cx="751717" cy="648031"/>
            </a:xfrm>
            <a:prstGeom prst="hexagon">
              <a:avLst/>
            </a:prstGeom>
            <a:noFill/>
            <a:ln>
              <a:solidFill>
                <a:schemeClr val="bg1"/>
              </a:solidFill>
            </a:ln>
            <a:effectLst>
              <a:outerShdw blurRad="1270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55" name="组合 54">
            <a:extLst>
              <a:ext uri="{FF2B5EF4-FFF2-40B4-BE49-F238E27FC236}">
                <a16:creationId xmlns:a16="http://schemas.microsoft.com/office/drawing/2014/main" id="{4F9C7FC7-69F4-4DB6-9F64-D614D798EB97}"/>
              </a:ext>
            </a:extLst>
          </p:cNvPr>
          <p:cNvGrpSpPr/>
          <p:nvPr userDrawn="1"/>
        </p:nvGrpSpPr>
        <p:grpSpPr>
          <a:xfrm>
            <a:off x="4879804" y="3108617"/>
            <a:ext cx="739897" cy="858281"/>
            <a:chOff x="4879804" y="3108617"/>
            <a:chExt cx="739897" cy="858281"/>
          </a:xfrm>
        </p:grpSpPr>
        <p:sp>
          <p:nvSpPr>
            <p:cNvPr id="18" name="六边形 17">
              <a:extLst>
                <a:ext uri="{FF2B5EF4-FFF2-40B4-BE49-F238E27FC236}">
                  <a16:creationId xmlns:a16="http://schemas.microsoft.com/office/drawing/2014/main" id="{71C97182-1B10-4001-B93C-59A41D8D47E2}"/>
                </a:ext>
              </a:extLst>
            </p:cNvPr>
            <p:cNvSpPr/>
            <p:nvPr/>
          </p:nvSpPr>
          <p:spPr>
            <a:xfrm rot="5400000">
              <a:off x="4820612" y="3167809"/>
              <a:ext cx="858281" cy="739897"/>
            </a:xfrm>
            <a:prstGeom prst="hexagon">
              <a:avLst/>
            </a:prstGeom>
            <a:solidFill>
              <a:srgbClr val="004080"/>
            </a:solidFill>
            <a:ln>
              <a:noFill/>
            </a:ln>
            <a:effectLst>
              <a:outerShdw blurRad="1270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2" name="六边形 41">
              <a:extLst>
                <a:ext uri="{FF2B5EF4-FFF2-40B4-BE49-F238E27FC236}">
                  <a16:creationId xmlns:a16="http://schemas.microsoft.com/office/drawing/2014/main" id="{A1B72E2D-A9B0-49B7-BA18-0173A0BC61F2}"/>
                </a:ext>
              </a:extLst>
            </p:cNvPr>
            <p:cNvSpPr/>
            <p:nvPr userDrawn="1"/>
          </p:nvSpPr>
          <p:spPr>
            <a:xfrm rot="5400000">
              <a:off x="4873893" y="3213741"/>
              <a:ext cx="751717" cy="648031"/>
            </a:xfrm>
            <a:prstGeom prst="hexagon">
              <a:avLst/>
            </a:prstGeom>
            <a:noFill/>
            <a:ln>
              <a:solidFill>
                <a:schemeClr val="bg1"/>
              </a:solidFill>
            </a:ln>
            <a:effectLst>
              <a:outerShdw blurRad="1270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56" name="组合 55">
            <a:extLst>
              <a:ext uri="{FF2B5EF4-FFF2-40B4-BE49-F238E27FC236}">
                <a16:creationId xmlns:a16="http://schemas.microsoft.com/office/drawing/2014/main" id="{B02E5ADD-0855-4CA7-9B8F-C3A1960FE8D1}"/>
              </a:ext>
            </a:extLst>
          </p:cNvPr>
          <p:cNvGrpSpPr/>
          <p:nvPr userDrawn="1"/>
        </p:nvGrpSpPr>
        <p:grpSpPr>
          <a:xfrm>
            <a:off x="4932240" y="4319037"/>
            <a:ext cx="739897" cy="858281"/>
            <a:chOff x="4932240" y="4319037"/>
            <a:chExt cx="739897" cy="858281"/>
          </a:xfrm>
        </p:grpSpPr>
        <p:sp>
          <p:nvSpPr>
            <p:cNvPr id="21" name="六边形 20">
              <a:extLst>
                <a:ext uri="{FF2B5EF4-FFF2-40B4-BE49-F238E27FC236}">
                  <a16:creationId xmlns:a16="http://schemas.microsoft.com/office/drawing/2014/main" id="{D3F50852-8D49-4C24-AE4A-9E7E9CB72691}"/>
                </a:ext>
              </a:extLst>
            </p:cNvPr>
            <p:cNvSpPr/>
            <p:nvPr/>
          </p:nvSpPr>
          <p:spPr>
            <a:xfrm rot="5400000">
              <a:off x="4873048" y="4378229"/>
              <a:ext cx="858281" cy="739897"/>
            </a:xfrm>
            <a:prstGeom prst="hexagon">
              <a:avLst/>
            </a:prstGeom>
            <a:solidFill>
              <a:srgbClr val="004080"/>
            </a:solidFill>
            <a:ln>
              <a:noFill/>
            </a:ln>
            <a:effectLst>
              <a:outerShdw blurRad="1270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3" name="六边形 42">
              <a:extLst>
                <a:ext uri="{FF2B5EF4-FFF2-40B4-BE49-F238E27FC236}">
                  <a16:creationId xmlns:a16="http://schemas.microsoft.com/office/drawing/2014/main" id="{097A22E6-1BA8-40C7-B21B-66BC07D5E02C}"/>
                </a:ext>
              </a:extLst>
            </p:cNvPr>
            <p:cNvSpPr/>
            <p:nvPr userDrawn="1"/>
          </p:nvSpPr>
          <p:spPr>
            <a:xfrm rot="5400000">
              <a:off x="4919827" y="4424161"/>
              <a:ext cx="751717" cy="648031"/>
            </a:xfrm>
            <a:prstGeom prst="hexagon">
              <a:avLst/>
            </a:prstGeom>
            <a:noFill/>
            <a:ln>
              <a:solidFill>
                <a:schemeClr val="bg1"/>
              </a:solidFill>
            </a:ln>
            <a:effectLst>
              <a:outerShdw blurRad="1270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57" name="组合 56">
            <a:extLst>
              <a:ext uri="{FF2B5EF4-FFF2-40B4-BE49-F238E27FC236}">
                <a16:creationId xmlns:a16="http://schemas.microsoft.com/office/drawing/2014/main" id="{E2951DEC-A997-406A-81B5-685EDF4CBE89}"/>
              </a:ext>
            </a:extLst>
          </p:cNvPr>
          <p:cNvGrpSpPr/>
          <p:nvPr userDrawn="1"/>
        </p:nvGrpSpPr>
        <p:grpSpPr>
          <a:xfrm>
            <a:off x="4932240" y="5487899"/>
            <a:ext cx="739897" cy="858281"/>
            <a:chOff x="4932240" y="5487899"/>
            <a:chExt cx="739897" cy="858281"/>
          </a:xfrm>
        </p:grpSpPr>
        <p:sp>
          <p:nvSpPr>
            <p:cNvPr id="33" name="六边形 32">
              <a:extLst>
                <a:ext uri="{FF2B5EF4-FFF2-40B4-BE49-F238E27FC236}">
                  <a16:creationId xmlns:a16="http://schemas.microsoft.com/office/drawing/2014/main" id="{1C6A9A4A-A3A3-442D-A39B-3DAA973A0E44}"/>
                </a:ext>
              </a:extLst>
            </p:cNvPr>
            <p:cNvSpPr/>
            <p:nvPr/>
          </p:nvSpPr>
          <p:spPr>
            <a:xfrm rot="5400000">
              <a:off x="4873048" y="5547091"/>
              <a:ext cx="858281" cy="739897"/>
            </a:xfrm>
            <a:prstGeom prst="hexagon">
              <a:avLst/>
            </a:prstGeom>
            <a:solidFill>
              <a:srgbClr val="004080"/>
            </a:solidFill>
            <a:ln>
              <a:noFill/>
            </a:ln>
            <a:effectLst>
              <a:outerShdw blurRad="1270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4" name="六边形 43">
              <a:extLst>
                <a:ext uri="{FF2B5EF4-FFF2-40B4-BE49-F238E27FC236}">
                  <a16:creationId xmlns:a16="http://schemas.microsoft.com/office/drawing/2014/main" id="{7D314645-3266-4603-89C8-2721381F988F}"/>
                </a:ext>
              </a:extLst>
            </p:cNvPr>
            <p:cNvSpPr/>
            <p:nvPr userDrawn="1"/>
          </p:nvSpPr>
          <p:spPr>
            <a:xfrm rot="5400000">
              <a:off x="4919827" y="5593023"/>
              <a:ext cx="751717" cy="648031"/>
            </a:xfrm>
            <a:prstGeom prst="hexagon">
              <a:avLst/>
            </a:prstGeom>
            <a:noFill/>
            <a:ln>
              <a:solidFill>
                <a:schemeClr val="bg1"/>
              </a:solidFill>
            </a:ln>
            <a:effectLst>
              <a:outerShdw blurRad="1270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48" name="文本占位符 47">
            <a:extLst>
              <a:ext uri="{FF2B5EF4-FFF2-40B4-BE49-F238E27FC236}">
                <a16:creationId xmlns:a16="http://schemas.microsoft.com/office/drawing/2014/main" id="{8E5E925B-2148-4677-ADF1-6FB015660470}"/>
              </a:ext>
            </a:extLst>
          </p:cNvPr>
          <p:cNvSpPr>
            <a:spLocks noGrp="1"/>
          </p:cNvSpPr>
          <p:nvPr>
            <p:ph type="body" sz="quarter" idx="11"/>
          </p:nvPr>
        </p:nvSpPr>
        <p:spPr>
          <a:xfrm>
            <a:off x="5695254" y="855010"/>
            <a:ext cx="3917833" cy="584775"/>
          </a:xfrm>
        </p:spPr>
        <p:txBody>
          <a:bodyPr>
            <a:normAutofit/>
          </a:bodyPr>
          <a:lstStyle>
            <a:lvl1pPr marL="0" indent="0">
              <a:buNone/>
              <a:defRPr kumimoji="0" lang="zh-CN" altLang="en-US" sz="2800" b="0" i="0" u="none" strike="noStrike" kern="1200" cap="none" spc="400" normalizeH="0" baseline="0" dirty="0" smtClean="0">
                <a:ln>
                  <a:noFill/>
                </a:ln>
                <a:solidFill>
                  <a:srgbClr val="595959"/>
                </a:solidFill>
                <a:effectLst/>
                <a:uLnTx/>
                <a:uFillTx/>
                <a:latin typeface="苹方 常规" panose="020B0300000000000000" pitchFamily="34" charset="-122"/>
                <a:ea typeface="苹方 常规" panose="020B0300000000000000" pitchFamily="34" charset="-122"/>
                <a:cs typeface="+mn-cs"/>
              </a:defRPr>
            </a:lvl1pPr>
          </a:lstStyle>
          <a:p>
            <a:pPr lvl="0"/>
            <a:r>
              <a:rPr lang="zh-CN" altLang="en-US" dirty="0"/>
              <a:t>单击此处编辑母版</a:t>
            </a:r>
          </a:p>
        </p:txBody>
      </p:sp>
      <p:sp>
        <p:nvSpPr>
          <p:cNvPr id="37" name="矩形 36">
            <a:extLst>
              <a:ext uri="{FF2B5EF4-FFF2-40B4-BE49-F238E27FC236}">
                <a16:creationId xmlns:a16="http://schemas.microsoft.com/office/drawing/2014/main" id="{AE13F9C2-DEBB-40E3-B6BF-95460278B10E}"/>
              </a:ext>
            </a:extLst>
          </p:cNvPr>
          <p:cNvSpPr/>
          <p:nvPr userDrawn="1"/>
        </p:nvSpPr>
        <p:spPr>
          <a:xfrm>
            <a:off x="-42160" y="-31345"/>
            <a:ext cx="4258752" cy="6913690"/>
          </a:xfrm>
          <a:prstGeom prst="rect">
            <a:avLst/>
          </a:prstGeom>
          <a:solidFill>
            <a:srgbClr val="004080">
              <a:alpha val="71000"/>
            </a:srgbClr>
          </a:solidFill>
          <a:ln>
            <a:noFill/>
          </a:ln>
          <a:effectLst>
            <a:outerShdw blurRad="1143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2" name="文本占位符 51">
            <a:extLst>
              <a:ext uri="{FF2B5EF4-FFF2-40B4-BE49-F238E27FC236}">
                <a16:creationId xmlns:a16="http://schemas.microsoft.com/office/drawing/2014/main" id="{A96FF138-2C8B-4B03-9167-A3CAA96BF345}"/>
              </a:ext>
            </a:extLst>
          </p:cNvPr>
          <p:cNvSpPr>
            <a:spLocks noGrp="1"/>
          </p:cNvSpPr>
          <p:nvPr>
            <p:ph type="body" sz="quarter" idx="12" hasCustomPrompt="1"/>
          </p:nvPr>
        </p:nvSpPr>
        <p:spPr>
          <a:xfrm>
            <a:off x="5001290" y="855010"/>
            <a:ext cx="580816" cy="445408"/>
          </a:xfrm>
        </p:spPr>
        <p:txBody>
          <a:bodyPr>
            <a:normAutofit/>
          </a:bodyPr>
          <a:lstStyle>
            <a:lvl1pPr marL="0" indent="0" algn="l" defTabSz="914400" rtl="0" eaLnBrk="1" latinLnBrk="0" hangingPunct="1">
              <a:buNone/>
              <a:defRPr lang="zh-CN" altLang="en-US" sz="2400" kern="1200" dirty="0">
                <a:solidFill>
                  <a:schemeClr val="bg1"/>
                </a:solidFill>
                <a:latin typeface="苹方 常规" panose="020B0300000000000000" pitchFamily="34" charset="-122"/>
                <a:ea typeface="苹方 常规" panose="020B0300000000000000" pitchFamily="34" charset="-122"/>
                <a:cs typeface="+mn-cs"/>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01</a:t>
            </a:r>
            <a:endParaRPr lang="zh-CN" altLang="en-US" dirty="0"/>
          </a:p>
        </p:txBody>
      </p:sp>
      <p:sp>
        <p:nvSpPr>
          <p:cNvPr id="58" name="文本占位符 47">
            <a:extLst>
              <a:ext uri="{FF2B5EF4-FFF2-40B4-BE49-F238E27FC236}">
                <a16:creationId xmlns:a16="http://schemas.microsoft.com/office/drawing/2014/main" id="{34D6DFE0-C6C0-4E5D-9936-01F0DF1240B4}"/>
              </a:ext>
            </a:extLst>
          </p:cNvPr>
          <p:cNvSpPr>
            <a:spLocks noGrp="1"/>
          </p:cNvSpPr>
          <p:nvPr>
            <p:ph type="body" sz="quarter" idx="13"/>
          </p:nvPr>
        </p:nvSpPr>
        <p:spPr>
          <a:xfrm>
            <a:off x="5665633" y="2079216"/>
            <a:ext cx="3917833" cy="584775"/>
          </a:xfrm>
        </p:spPr>
        <p:txBody>
          <a:bodyPr>
            <a:normAutofit/>
          </a:bodyPr>
          <a:lstStyle>
            <a:lvl1pPr marL="0" indent="0">
              <a:buNone/>
              <a:defRPr kumimoji="0" lang="zh-CN" altLang="en-US" sz="2800" b="0" i="0" u="none" strike="noStrike" kern="1200" cap="none" spc="400" normalizeH="0" baseline="0" dirty="0" smtClean="0">
                <a:ln>
                  <a:noFill/>
                </a:ln>
                <a:solidFill>
                  <a:srgbClr val="595959"/>
                </a:solidFill>
                <a:effectLst/>
                <a:uLnTx/>
                <a:uFillTx/>
                <a:latin typeface="苹方 常规" panose="020B0300000000000000" pitchFamily="34" charset="-122"/>
                <a:ea typeface="苹方 常规" panose="020B0300000000000000" pitchFamily="34" charset="-122"/>
                <a:cs typeface="+mn-cs"/>
              </a:defRPr>
            </a:lvl1pPr>
          </a:lstStyle>
          <a:p>
            <a:pPr lvl="0"/>
            <a:r>
              <a:rPr lang="zh-CN" altLang="en-US" dirty="0"/>
              <a:t>单击此处编辑母版</a:t>
            </a:r>
          </a:p>
        </p:txBody>
      </p:sp>
      <p:sp>
        <p:nvSpPr>
          <p:cNvPr id="59" name="文本占位符 47">
            <a:extLst>
              <a:ext uri="{FF2B5EF4-FFF2-40B4-BE49-F238E27FC236}">
                <a16:creationId xmlns:a16="http://schemas.microsoft.com/office/drawing/2014/main" id="{78CFDB26-5E0D-40B9-9735-8FFCE458B826}"/>
              </a:ext>
            </a:extLst>
          </p:cNvPr>
          <p:cNvSpPr>
            <a:spLocks noGrp="1"/>
          </p:cNvSpPr>
          <p:nvPr>
            <p:ph type="body" sz="quarter" idx="14"/>
          </p:nvPr>
        </p:nvSpPr>
        <p:spPr>
          <a:xfrm>
            <a:off x="5665633" y="3305994"/>
            <a:ext cx="3917833" cy="584775"/>
          </a:xfrm>
        </p:spPr>
        <p:txBody>
          <a:bodyPr>
            <a:normAutofit/>
          </a:bodyPr>
          <a:lstStyle>
            <a:lvl1pPr marL="0" indent="0">
              <a:buNone/>
              <a:defRPr kumimoji="0" lang="zh-CN" altLang="en-US" sz="2800" b="0" i="0" u="none" strike="noStrike" kern="1200" cap="none" spc="400" normalizeH="0" baseline="0" dirty="0" smtClean="0">
                <a:ln>
                  <a:noFill/>
                </a:ln>
                <a:solidFill>
                  <a:srgbClr val="595959"/>
                </a:solidFill>
                <a:effectLst/>
                <a:uLnTx/>
                <a:uFillTx/>
                <a:latin typeface="苹方 常规" panose="020B0300000000000000" pitchFamily="34" charset="-122"/>
                <a:ea typeface="苹方 常规" panose="020B0300000000000000" pitchFamily="34" charset="-122"/>
                <a:cs typeface="+mn-cs"/>
              </a:defRPr>
            </a:lvl1pPr>
          </a:lstStyle>
          <a:p>
            <a:pPr lvl="0"/>
            <a:r>
              <a:rPr lang="zh-CN" altLang="en-US" dirty="0"/>
              <a:t>单击此处编辑母版</a:t>
            </a:r>
          </a:p>
        </p:txBody>
      </p:sp>
      <p:sp>
        <p:nvSpPr>
          <p:cNvPr id="60" name="文本占位符 47">
            <a:extLst>
              <a:ext uri="{FF2B5EF4-FFF2-40B4-BE49-F238E27FC236}">
                <a16:creationId xmlns:a16="http://schemas.microsoft.com/office/drawing/2014/main" id="{78E8AF85-35DD-479F-AB0D-8BB556ECCB76}"/>
              </a:ext>
            </a:extLst>
          </p:cNvPr>
          <p:cNvSpPr>
            <a:spLocks noGrp="1"/>
          </p:cNvSpPr>
          <p:nvPr>
            <p:ph type="body" sz="quarter" idx="15"/>
          </p:nvPr>
        </p:nvSpPr>
        <p:spPr>
          <a:xfrm>
            <a:off x="5695253" y="4532772"/>
            <a:ext cx="3917833" cy="584775"/>
          </a:xfrm>
        </p:spPr>
        <p:txBody>
          <a:bodyPr>
            <a:normAutofit/>
          </a:bodyPr>
          <a:lstStyle>
            <a:lvl1pPr marL="0" indent="0">
              <a:buNone/>
              <a:defRPr kumimoji="0" lang="zh-CN" altLang="en-US" sz="2800" b="0" i="0" u="none" strike="noStrike" kern="1200" cap="none" spc="400" normalizeH="0" baseline="0" dirty="0" smtClean="0">
                <a:ln>
                  <a:noFill/>
                </a:ln>
                <a:solidFill>
                  <a:srgbClr val="595959"/>
                </a:solidFill>
                <a:effectLst/>
                <a:uLnTx/>
                <a:uFillTx/>
                <a:latin typeface="苹方 常规" panose="020B0300000000000000" pitchFamily="34" charset="-122"/>
                <a:ea typeface="苹方 常规" panose="020B0300000000000000" pitchFamily="34" charset="-122"/>
                <a:cs typeface="+mn-cs"/>
              </a:defRPr>
            </a:lvl1pPr>
          </a:lstStyle>
          <a:p>
            <a:pPr lvl="0"/>
            <a:r>
              <a:rPr lang="zh-CN" altLang="en-US" dirty="0"/>
              <a:t>单击此处编辑母版</a:t>
            </a:r>
          </a:p>
        </p:txBody>
      </p:sp>
      <p:sp>
        <p:nvSpPr>
          <p:cNvPr id="61" name="文本占位符 47">
            <a:extLst>
              <a:ext uri="{FF2B5EF4-FFF2-40B4-BE49-F238E27FC236}">
                <a16:creationId xmlns:a16="http://schemas.microsoft.com/office/drawing/2014/main" id="{015BC28D-321B-48EC-8DB2-81FB8833BA08}"/>
              </a:ext>
            </a:extLst>
          </p:cNvPr>
          <p:cNvSpPr>
            <a:spLocks noGrp="1"/>
          </p:cNvSpPr>
          <p:nvPr>
            <p:ph type="body" sz="quarter" idx="16"/>
          </p:nvPr>
        </p:nvSpPr>
        <p:spPr>
          <a:xfrm>
            <a:off x="5695252" y="5775502"/>
            <a:ext cx="3917833" cy="584775"/>
          </a:xfrm>
        </p:spPr>
        <p:txBody>
          <a:bodyPr>
            <a:normAutofit/>
          </a:bodyPr>
          <a:lstStyle>
            <a:lvl1pPr marL="0" indent="0">
              <a:buNone/>
              <a:defRPr kumimoji="0" lang="zh-CN" altLang="en-US" sz="2800" b="0" i="0" u="none" strike="noStrike" kern="1200" cap="none" spc="400" normalizeH="0" baseline="0" dirty="0" smtClean="0">
                <a:ln>
                  <a:noFill/>
                </a:ln>
                <a:solidFill>
                  <a:srgbClr val="595959"/>
                </a:solidFill>
                <a:effectLst/>
                <a:uLnTx/>
                <a:uFillTx/>
                <a:latin typeface="苹方 常规" panose="020B0300000000000000" pitchFamily="34" charset="-122"/>
                <a:ea typeface="苹方 常规" panose="020B0300000000000000" pitchFamily="34" charset="-122"/>
                <a:cs typeface="+mn-cs"/>
              </a:defRPr>
            </a:lvl1pPr>
          </a:lstStyle>
          <a:p>
            <a:pPr lvl="0"/>
            <a:r>
              <a:rPr lang="zh-CN" altLang="en-US" dirty="0"/>
              <a:t>单击此处编辑母版</a:t>
            </a:r>
          </a:p>
        </p:txBody>
      </p:sp>
      <p:sp>
        <p:nvSpPr>
          <p:cNvPr id="66" name="文本占位符 51">
            <a:extLst>
              <a:ext uri="{FF2B5EF4-FFF2-40B4-BE49-F238E27FC236}">
                <a16:creationId xmlns:a16="http://schemas.microsoft.com/office/drawing/2014/main" id="{E167F16A-F2FA-4EC4-BA67-A8C9FD779ABC}"/>
              </a:ext>
            </a:extLst>
          </p:cNvPr>
          <p:cNvSpPr>
            <a:spLocks noGrp="1"/>
          </p:cNvSpPr>
          <p:nvPr>
            <p:ph type="body" sz="quarter" idx="17" hasCustomPrompt="1"/>
          </p:nvPr>
        </p:nvSpPr>
        <p:spPr>
          <a:xfrm>
            <a:off x="4972112" y="2076086"/>
            <a:ext cx="580816" cy="445408"/>
          </a:xfrm>
        </p:spPr>
        <p:txBody>
          <a:bodyPr>
            <a:normAutofit/>
          </a:bodyPr>
          <a:lstStyle>
            <a:lvl1pPr marL="0" indent="0" algn="l" defTabSz="914400" rtl="0" eaLnBrk="1" latinLnBrk="0" hangingPunct="1">
              <a:buNone/>
              <a:defRPr lang="zh-CN" altLang="en-US" sz="2400" kern="1200" dirty="0">
                <a:solidFill>
                  <a:schemeClr val="bg1"/>
                </a:solidFill>
                <a:latin typeface="苹方 常规" panose="020B0300000000000000" pitchFamily="34" charset="-122"/>
                <a:ea typeface="苹方 常规" panose="020B0300000000000000" pitchFamily="34" charset="-122"/>
                <a:cs typeface="+mn-cs"/>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02</a:t>
            </a:r>
            <a:endParaRPr lang="zh-CN" altLang="en-US" dirty="0"/>
          </a:p>
        </p:txBody>
      </p:sp>
      <p:sp>
        <p:nvSpPr>
          <p:cNvPr id="67" name="文本占位符 51">
            <a:extLst>
              <a:ext uri="{FF2B5EF4-FFF2-40B4-BE49-F238E27FC236}">
                <a16:creationId xmlns:a16="http://schemas.microsoft.com/office/drawing/2014/main" id="{0B5B426F-600C-4BE1-B703-4462CB6583AB}"/>
              </a:ext>
            </a:extLst>
          </p:cNvPr>
          <p:cNvSpPr>
            <a:spLocks noGrp="1"/>
          </p:cNvSpPr>
          <p:nvPr>
            <p:ph type="body" sz="quarter" idx="18" hasCustomPrompt="1"/>
          </p:nvPr>
        </p:nvSpPr>
        <p:spPr>
          <a:xfrm>
            <a:off x="4989957" y="3325428"/>
            <a:ext cx="580816" cy="445408"/>
          </a:xfrm>
        </p:spPr>
        <p:txBody>
          <a:bodyPr>
            <a:normAutofit/>
          </a:bodyPr>
          <a:lstStyle>
            <a:lvl1pPr marL="0" indent="0" algn="l" defTabSz="914400" rtl="0" eaLnBrk="1" latinLnBrk="0" hangingPunct="1">
              <a:buNone/>
              <a:defRPr lang="zh-CN" altLang="en-US" sz="2400" kern="1200" dirty="0">
                <a:solidFill>
                  <a:schemeClr val="bg1"/>
                </a:solidFill>
                <a:latin typeface="苹方 常规" panose="020B0300000000000000" pitchFamily="34" charset="-122"/>
                <a:ea typeface="苹方 常规" panose="020B0300000000000000" pitchFamily="34" charset="-122"/>
                <a:cs typeface="+mn-cs"/>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03</a:t>
            </a:r>
            <a:endParaRPr lang="zh-CN" altLang="en-US" dirty="0"/>
          </a:p>
        </p:txBody>
      </p:sp>
      <p:sp>
        <p:nvSpPr>
          <p:cNvPr id="68" name="文本占位符 51">
            <a:extLst>
              <a:ext uri="{FF2B5EF4-FFF2-40B4-BE49-F238E27FC236}">
                <a16:creationId xmlns:a16="http://schemas.microsoft.com/office/drawing/2014/main" id="{892744E1-33C2-4FDB-A8E5-9F2B3C5DBB47}"/>
              </a:ext>
            </a:extLst>
          </p:cNvPr>
          <p:cNvSpPr>
            <a:spLocks noGrp="1"/>
          </p:cNvSpPr>
          <p:nvPr>
            <p:ph type="body" sz="quarter" idx="19" hasCustomPrompt="1"/>
          </p:nvPr>
        </p:nvSpPr>
        <p:spPr>
          <a:xfrm>
            <a:off x="5078315" y="4540560"/>
            <a:ext cx="580816" cy="445408"/>
          </a:xfrm>
        </p:spPr>
        <p:txBody>
          <a:bodyPr>
            <a:normAutofit/>
          </a:bodyPr>
          <a:lstStyle>
            <a:lvl1pPr marL="0" indent="0" algn="l" defTabSz="914400" rtl="0" eaLnBrk="1" latinLnBrk="0" hangingPunct="1">
              <a:buNone/>
              <a:defRPr lang="zh-CN" altLang="en-US" sz="2400" kern="1200" dirty="0">
                <a:solidFill>
                  <a:schemeClr val="bg1"/>
                </a:solidFill>
                <a:latin typeface="苹方 常规" panose="020B0300000000000000" pitchFamily="34" charset="-122"/>
                <a:ea typeface="苹方 常规" panose="020B0300000000000000" pitchFamily="34" charset="-122"/>
                <a:cs typeface="+mn-cs"/>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04</a:t>
            </a:r>
            <a:endParaRPr lang="zh-CN" altLang="en-US" dirty="0"/>
          </a:p>
        </p:txBody>
      </p:sp>
      <p:sp>
        <p:nvSpPr>
          <p:cNvPr id="69" name="文本占位符 51">
            <a:extLst>
              <a:ext uri="{FF2B5EF4-FFF2-40B4-BE49-F238E27FC236}">
                <a16:creationId xmlns:a16="http://schemas.microsoft.com/office/drawing/2014/main" id="{108576C7-09CF-4647-9C62-F9D632A159F8}"/>
              </a:ext>
            </a:extLst>
          </p:cNvPr>
          <p:cNvSpPr>
            <a:spLocks noGrp="1"/>
          </p:cNvSpPr>
          <p:nvPr>
            <p:ph type="body" sz="quarter" idx="20" hasCustomPrompt="1"/>
          </p:nvPr>
        </p:nvSpPr>
        <p:spPr>
          <a:xfrm>
            <a:off x="5050443" y="5651427"/>
            <a:ext cx="580816" cy="445408"/>
          </a:xfrm>
        </p:spPr>
        <p:txBody>
          <a:bodyPr>
            <a:normAutofit/>
          </a:bodyPr>
          <a:lstStyle>
            <a:lvl1pPr marL="0" indent="0" algn="l" defTabSz="914400" rtl="0" eaLnBrk="1" latinLnBrk="0" hangingPunct="1">
              <a:buNone/>
              <a:defRPr lang="zh-CN" altLang="en-US" sz="2400" kern="1200" dirty="0">
                <a:solidFill>
                  <a:schemeClr val="bg1"/>
                </a:solidFill>
                <a:latin typeface="苹方 常规" panose="020B0300000000000000" pitchFamily="34" charset="-122"/>
                <a:ea typeface="苹方 常规" panose="020B0300000000000000" pitchFamily="34" charset="-122"/>
                <a:cs typeface="+mn-cs"/>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05</a:t>
            </a:r>
            <a:endParaRPr lang="zh-CN" altLang="en-US" dirty="0"/>
          </a:p>
        </p:txBody>
      </p:sp>
      <p:grpSp>
        <p:nvGrpSpPr>
          <p:cNvPr id="11" name="组合 10">
            <a:extLst>
              <a:ext uri="{FF2B5EF4-FFF2-40B4-BE49-F238E27FC236}">
                <a16:creationId xmlns:a16="http://schemas.microsoft.com/office/drawing/2014/main" id="{BB38CA3F-DF0B-49EF-B6E1-4D84E0AE3B9D}"/>
              </a:ext>
            </a:extLst>
          </p:cNvPr>
          <p:cNvGrpSpPr/>
          <p:nvPr userDrawn="1"/>
        </p:nvGrpSpPr>
        <p:grpSpPr>
          <a:xfrm>
            <a:off x="1175948" y="1843245"/>
            <a:ext cx="2025425" cy="3110424"/>
            <a:chOff x="1690914" y="2118241"/>
            <a:chExt cx="2025425" cy="2349490"/>
          </a:xfrm>
        </p:grpSpPr>
        <p:sp>
          <p:nvSpPr>
            <p:cNvPr id="12" name="六边形 3">
              <a:extLst>
                <a:ext uri="{FF2B5EF4-FFF2-40B4-BE49-F238E27FC236}">
                  <a16:creationId xmlns:a16="http://schemas.microsoft.com/office/drawing/2014/main" id="{4A8FE9BA-77BC-4B26-B8C9-9D51D318B07F}"/>
                </a:ext>
              </a:extLst>
            </p:cNvPr>
            <p:cNvSpPr/>
            <p:nvPr/>
          </p:nvSpPr>
          <p:spPr>
            <a:xfrm rot="5400000">
              <a:off x="1528881" y="2280274"/>
              <a:ext cx="2349490" cy="2025424"/>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EA1E902E-78B2-4643-8EE7-DB63BD1C71FD}"/>
                </a:ext>
              </a:extLst>
            </p:cNvPr>
            <p:cNvSpPr txBox="1"/>
            <p:nvPr/>
          </p:nvSpPr>
          <p:spPr>
            <a:xfrm>
              <a:off x="1729137" y="2579703"/>
              <a:ext cx="1987202" cy="1540000"/>
            </a:xfrm>
            <a:prstGeom prst="rect">
              <a:avLst/>
            </a:prstGeom>
            <a:noFill/>
          </p:spPr>
          <p:txBody>
            <a:bodyPr wrap="square" rtlCol="0">
              <a:spAutoFit/>
            </a:bodyPr>
            <a:lstStyle/>
            <a:p>
              <a:pPr marL="0" marR="0" lvl="0" indent="0" algn="dist" defTabSz="914400" rtl="0" eaLnBrk="1" fontAlgn="auto" latinLnBrk="0" hangingPunct="1">
                <a:lnSpc>
                  <a:spcPts val="5000"/>
                </a:lnSpc>
                <a:spcBef>
                  <a:spcPts val="0"/>
                </a:spcBef>
                <a:spcAft>
                  <a:spcPts val="0"/>
                </a:spcAft>
                <a:buClrTx/>
                <a:buSzTx/>
                <a:buFontTx/>
                <a:buNone/>
                <a:tabLst/>
                <a:defRPr/>
              </a:pPr>
              <a:r>
                <a:rPr kumimoji="0" lang="zh-CN" altLang="en-US" sz="6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目</a:t>
              </a:r>
              <a:endParaRPr kumimoji="0" lang="en-US" altLang="zh-CN" sz="6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a:p>
              <a:pPr marL="0" marR="0" lvl="0" indent="0" algn="dist" defTabSz="914400" rtl="0" eaLnBrk="1" fontAlgn="auto" latinLnBrk="0" hangingPunct="1">
                <a:lnSpc>
                  <a:spcPts val="5000"/>
                </a:lnSpc>
                <a:spcBef>
                  <a:spcPts val="0"/>
                </a:spcBef>
                <a:spcAft>
                  <a:spcPts val="0"/>
                </a:spcAft>
                <a:buClrTx/>
                <a:buSzTx/>
                <a:buFontTx/>
                <a:buNone/>
                <a:tabLst/>
                <a:defRPr/>
              </a:pPr>
              <a:endParaRPr kumimoji="0" lang="en-US" altLang="zh-CN" sz="6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a:p>
              <a:pPr marL="0" marR="0" lvl="0" indent="0" algn="dist" defTabSz="914400" rtl="0" eaLnBrk="1" fontAlgn="auto" latinLnBrk="0" hangingPunct="1">
                <a:lnSpc>
                  <a:spcPts val="5000"/>
                </a:lnSpc>
                <a:spcBef>
                  <a:spcPts val="0"/>
                </a:spcBef>
                <a:spcAft>
                  <a:spcPts val="0"/>
                </a:spcAft>
                <a:buClrTx/>
                <a:buSzTx/>
                <a:buFontTx/>
                <a:buNone/>
                <a:tabLst/>
                <a:defRPr/>
              </a:pPr>
              <a:r>
                <a:rPr kumimoji="0" lang="zh-CN" altLang="en-US" sz="6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录</a:t>
              </a:r>
            </a:p>
          </p:txBody>
        </p:sp>
      </p:grpSp>
      <p:cxnSp>
        <p:nvCxnSpPr>
          <p:cNvPr id="23" name="直接连接符 22">
            <a:extLst>
              <a:ext uri="{FF2B5EF4-FFF2-40B4-BE49-F238E27FC236}">
                <a16:creationId xmlns:a16="http://schemas.microsoft.com/office/drawing/2014/main" id="{93552BC3-9193-40BC-A8DC-689FD4C11AFA}"/>
              </a:ext>
            </a:extLst>
          </p:cNvPr>
          <p:cNvCxnSpPr/>
          <p:nvPr userDrawn="1"/>
        </p:nvCxnSpPr>
        <p:spPr>
          <a:xfrm>
            <a:off x="419100" y="0"/>
            <a:ext cx="0" cy="1088215"/>
          </a:xfrm>
          <a:prstGeom prst="line">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63B827A3-6A02-4623-A4C7-FC6D214C42FA}"/>
              </a:ext>
            </a:extLst>
          </p:cNvPr>
          <p:cNvCxnSpPr>
            <a:cxnSpLocks/>
          </p:cNvCxnSpPr>
          <p:nvPr userDrawn="1"/>
        </p:nvCxnSpPr>
        <p:spPr>
          <a:xfrm>
            <a:off x="742950" y="-31345"/>
            <a:ext cx="0" cy="3140808"/>
          </a:xfrm>
          <a:prstGeom prst="line">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44A14CFA-688F-4902-967D-C28A5E50E869}"/>
              </a:ext>
            </a:extLst>
          </p:cNvPr>
          <p:cNvCxnSpPr>
            <a:cxnSpLocks/>
          </p:cNvCxnSpPr>
          <p:nvPr userDrawn="1"/>
        </p:nvCxnSpPr>
        <p:spPr>
          <a:xfrm>
            <a:off x="3975100" y="5734050"/>
            <a:ext cx="0" cy="1088215"/>
          </a:xfrm>
          <a:prstGeom prst="line">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66EC16B0-63AB-4B87-9D93-84C2031361EF}"/>
              </a:ext>
            </a:extLst>
          </p:cNvPr>
          <p:cNvCxnSpPr>
            <a:cxnSpLocks/>
          </p:cNvCxnSpPr>
          <p:nvPr userDrawn="1"/>
        </p:nvCxnSpPr>
        <p:spPr>
          <a:xfrm>
            <a:off x="3727450" y="3741537"/>
            <a:ext cx="0" cy="3140808"/>
          </a:xfrm>
          <a:prstGeom prst="line">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0372025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DBD5C898-2074-4046-83DA-2C572764D109}"/>
              </a:ext>
            </a:extLst>
          </p:cNvPr>
          <p:cNvSpPr/>
          <p:nvPr userDrawn="1"/>
        </p:nvSpPr>
        <p:spPr>
          <a:xfrm>
            <a:off x="0" y="1"/>
            <a:ext cx="4211286" cy="6857999"/>
          </a:xfrm>
          <a:prstGeom prst="rect">
            <a:avLst/>
          </a:prstGeom>
          <a:blipFill dpi="0" rotWithShape="1">
            <a:blip r:embed="rId2"/>
            <a:srcRect/>
            <a:stretch>
              <a:fillRect/>
            </a:stretch>
          </a:blipFill>
          <a:ln>
            <a:noFill/>
          </a:ln>
          <a:effectLst>
            <a:outerShdw blurRad="114300" dist="38100" dir="2700000" sx="1000" sy="1000" algn="tl"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7" name="六边形 26">
            <a:extLst>
              <a:ext uri="{FF2B5EF4-FFF2-40B4-BE49-F238E27FC236}">
                <a16:creationId xmlns:a16="http://schemas.microsoft.com/office/drawing/2014/main" id="{4722F7DF-0C57-4399-B3DA-EED879215015}"/>
              </a:ext>
            </a:extLst>
          </p:cNvPr>
          <p:cNvSpPr/>
          <p:nvPr userDrawn="1"/>
        </p:nvSpPr>
        <p:spPr>
          <a:xfrm rot="20518029">
            <a:off x="11175292" y="-1146794"/>
            <a:ext cx="2873178" cy="2476878"/>
          </a:xfrm>
          <a:prstGeom prst="hexagon">
            <a:avLst/>
          </a:prstGeom>
          <a:noFill/>
          <a:ln w="6350">
            <a:solidFill>
              <a:srgbClr val="335473">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六边形 27">
            <a:extLst>
              <a:ext uri="{FF2B5EF4-FFF2-40B4-BE49-F238E27FC236}">
                <a16:creationId xmlns:a16="http://schemas.microsoft.com/office/drawing/2014/main" id="{2476A32C-0A2E-4DBB-B46F-DA7B3F15E5E7}"/>
              </a:ext>
            </a:extLst>
          </p:cNvPr>
          <p:cNvSpPr/>
          <p:nvPr userDrawn="1"/>
        </p:nvSpPr>
        <p:spPr>
          <a:xfrm rot="2044584">
            <a:off x="11351350" y="5545936"/>
            <a:ext cx="2873178" cy="2476878"/>
          </a:xfrm>
          <a:prstGeom prst="hexagon">
            <a:avLst/>
          </a:prstGeom>
          <a:noFill/>
          <a:ln w="6350">
            <a:solidFill>
              <a:srgbClr val="335473">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组合 35">
            <a:extLst>
              <a:ext uri="{FF2B5EF4-FFF2-40B4-BE49-F238E27FC236}">
                <a16:creationId xmlns:a16="http://schemas.microsoft.com/office/drawing/2014/main" id="{D2C8749A-3562-4118-BCFC-5E21633E5B6C}"/>
              </a:ext>
            </a:extLst>
          </p:cNvPr>
          <p:cNvGrpSpPr/>
          <p:nvPr userDrawn="1"/>
        </p:nvGrpSpPr>
        <p:grpSpPr>
          <a:xfrm>
            <a:off x="4887797" y="648574"/>
            <a:ext cx="739897" cy="858281"/>
            <a:chOff x="4879804" y="648574"/>
            <a:chExt cx="739897" cy="858281"/>
          </a:xfrm>
          <a:solidFill>
            <a:srgbClr val="004080"/>
          </a:solidFill>
        </p:grpSpPr>
        <p:sp>
          <p:nvSpPr>
            <p:cNvPr id="38" name="六边形 37">
              <a:extLst>
                <a:ext uri="{FF2B5EF4-FFF2-40B4-BE49-F238E27FC236}">
                  <a16:creationId xmlns:a16="http://schemas.microsoft.com/office/drawing/2014/main" id="{9004D200-1192-4B27-AE41-6ABA6AE761D2}"/>
                </a:ext>
              </a:extLst>
            </p:cNvPr>
            <p:cNvSpPr/>
            <p:nvPr userDrawn="1"/>
          </p:nvSpPr>
          <p:spPr>
            <a:xfrm rot="5400000">
              <a:off x="4820612" y="707766"/>
              <a:ext cx="858281" cy="739897"/>
            </a:xfrm>
            <a:prstGeom prst="hexagon">
              <a:avLst/>
            </a:prstGeom>
            <a:grpFill/>
            <a:ln>
              <a:noFill/>
            </a:ln>
            <a:effectLst>
              <a:outerShdw blurRad="1270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9" name="六边形 38">
              <a:extLst>
                <a:ext uri="{FF2B5EF4-FFF2-40B4-BE49-F238E27FC236}">
                  <a16:creationId xmlns:a16="http://schemas.microsoft.com/office/drawing/2014/main" id="{CB589D38-2AE1-40D1-A7CE-522955E9E404}"/>
                </a:ext>
              </a:extLst>
            </p:cNvPr>
            <p:cNvSpPr/>
            <p:nvPr userDrawn="1"/>
          </p:nvSpPr>
          <p:spPr>
            <a:xfrm rot="5400000">
              <a:off x="4873894" y="753699"/>
              <a:ext cx="751717" cy="648031"/>
            </a:xfrm>
            <a:prstGeom prst="hexagon">
              <a:avLst/>
            </a:prstGeom>
            <a:grpFill/>
            <a:ln>
              <a:solidFill>
                <a:schemeClr val="bg1"/>
              </a:solidFill>
            </a:ln>
            <a:effectLst>
              <a:outerShdw blurRad="1270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54" name="组合 53">
            <a:extLst>
              <a:ext uri="{FF2B5EF4-FFF2-40B4-BE49-F238E27FC236}">
                <a16:creationId xmlns:a16="http://schemas.microsoft.com/office/drawing/2014/main" id="{00DFF580-4613-4926-8742-EA2804BAF157}"/>
              </a:ext>
            </a:extLst>
          </p:cNvPr>
          <p:cNvGrpSpPr/>
          <p:nvPr userDrawn="1"/>
        </p:nvGrpSpPr>
        <p:grpSpPr>
          <a:xfrm>
            <a:off x="4879804" y="1863752"/>
            <a:ext cx="739897" cy="858281"/>
            <a:chOff x="4879804" y="1863752"/>
            <a:chExt cx="739897" cy="858281"/>
          </a:xfrm>
        </p:grpSpPr>
        <p:sp>
          <p:nvSpPr>
            <p:cNvPr id="15" name="六边形 14">
              <a:extLst>
                <a:ext uri="{FF2B5EF4-FFF2-40B4-BE49-F238E27FC236}">
                  <a16:creationId xmlns:a16="http://schemas.microsoft.com/office/drawing/2014/main" id="{11DC026C-3966-4115-8BF5-1E2E3A15DFFD}"/>
                </a:ext>
              </a:extLst>
            </p:cNvPr>
            <p:cNvSpPr/>
            <p:nvPr/>
          </p:nvSpPr>
          <p:spPr>
            <a:xfrm rot="5400000">
              <a:off x="4820612" y="1922944"/>
              <a:ext cx="858281" cy="739897"/>
            </a:xfrm>
            <a:prstGeom prst="hexagon">
              <a:avLst/>
            </a:prstGeom>
            <a:solidFill>
              <a:srgbClr val="004080"/>
            </a:solidFill>
            <a:ln>
              <a:noFill/>
            </a:ln>
            <a:effectLst>
              <a:outerShdw blurRad="1905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1" name="六边形 40">
              <a:extLst>
                <a:ext uri="{FF2B5EF4-FFF2-40B4-BE49-F238E27FC236}">
                  <a16:creationId xmlns:a16="http://schemas.microsoft.com/office/drawing/2014/main" id="{A56F6224-7F8B-4EAF-AFEB-CCC850A38C4B}"/>
                </a:ext>
              </a:extLst>
            </p:cNvPr>
            <p:cNvSpPr/>
            <p:nvPr userDrawn="1"/>
          </p:nvSpPr>
          <p:spPr>
            <a:xfrm rot="5400000">
              <a:off x="4873893" y="1964117"/>
              <a:ext cx="751717" cy="648031"/>
            </a:xfrm>
            <a:prstGeom prst="hexagon">
              <a:avLst/>
            </a:prstGeom>
            <a:noFill/>
            <a:ln>
              <a:solidFill>
                <a:schemeClr val="bg1"/>
              </a:solidFill>
            </a:ln>
            <a:effectLst>
              <a:outerShdw blurRad="1270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55" name="组合 54">
            <a:extLst>
              <a:ext uri="{FF2B5EF4-FFF2-40B4-BE49-F238E27FC236}">
                <a16:creationId xmlns:a16="http://schemas.microsoft.com/office/drawing/2014/main" id="{4F9C7FC7-69F4-4DB6-9F64-D614D798EB97}"/>
              </a:ext>
            </a:extLst>
          </p:cNvPr>
          <p:cNvGrpSpPr/>
          <p:nvPr userDrawn="1"/>
        </p:nvGrpSpPr>
        <p:grpSpPr>
          <a:xfrm>
            <a:off x="4879804" y="3108617"/>
            <a:ext cx="739897" cy="858281"/>
            <a:chOff x="4879804" y="3108617"/>
            <a:chExt cx="739897" cy="858281"/>
          </a:xfrm>
        </p:grpSpPr>
        <p:sp>
          <p:nvSpPr>
            <p:cNvPr id="18" name="六边形 17">
              <a:extLst>
                <a:ext uri="{FF2B5EF4-FFF2-40B4-BE49-F238E27FC236}">
                  <a16:creationId xmlns:a16="http://schemas.microsoft.com/office/drawing/2014/main" id="{71C97182-1B10-4001-B93C-59A41D8D47E2}"/>
                </a:ext>
              </a:extLst>
            </p:cNvPr>
            <p:cNvSpPr/>
            <p:nvPr/>
          </p:nvSpPr>
          <p:spPr>
            <a:xfrm rot="5400000">
              <a:off x="4820612" y="3167809"/>
              <a:ext cx="858281" cy="739897"/>
            </a:xfrm>
            <a:prstGeom prst="hexagon">
              <a:avLst/>
            </a:prstGeom>
            <a:solidFill>
              <a:srgbClr val="004080"/>
            </a:solidFill>
            <a:ln>
              <a:noFill/>
            </a:ln>
            <a:effectLst>
              <a:outerShdw blurRad="1270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2" name="六边形 41">
              <a:extLst>
                <a:ext uri="{FF2B5EF4-FFF2-40B4-BE49-F238E27FC236}">
                  <a16:creationId xmlns:a16="http://schemas.microsoft.com/office/drawing/2014/main" id="{A1B72E2D-A9B0-49B7-BA18-0173A0BC61F2}"/>
                </a:ext>
              </a:extLst>
            </p:cNvPr>
            <p:cNvSpPr/>
            <p:nvPr userDrawn="1"/>
          </p:nvSpPr>
          <p:spPr>
            <a:xfrm rot="5400000">
              <a:off x="4873893" y="3213741"/>
              <a:ext cx="751717" cy="648031"/>
            </a:xfrm>
            <a:prstGeom prst="hexagon">
              <a:avLst/>
            </a:prstGeom>
            <a:noFill/>
            <a:ln>
              <a:solidFill>
                <a:schemeClr val="bg1"/>
              </a:solidFill>
            </a:ln>
            <a:effectLst>
              <a:outerShdw blurRad="1270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56" name="组合 55">
            <a:extLst>
              <a:ext uri="{FF2B5EF4-FFF2-40B4-BE49-F238E27FC236}">
                <a16:creationId xmlns:a16="http://schemas.microsoft.com/office/drawing/2014/main" id="{B02E5ADD-0855-4CA7-9B8F-C3A1960FE8D1}"/>
              </a:ext>
            </a:extLst>
          </p:cNvPr>
          <p:cNvGrpSpPr/>
          <p:nvPr userDrawn="1"/>
        </p:nvGrpSpPr>
        <p:grpSpPr>
          <a:xfrm>
            <a:off x="4932240" y="4319037"/>
            <a:ext cx="739897" cy="858281"/>
            <a:chOff x="4932240" y="4319037"/>
            <a:chExt cx="739897" cy="858281"/>
          </a:xfrm>
        </p:grpSpPr>
        <p:sp>
          <p:nvSpPr>
            <p:cNvPr id="21" name="六边形 20">
              <a:extLst>
                <a:ext uri="{FF2B5EF4-FFF2-40B4-BE49-F238E27FC236}">
                  <a16:creationId xmlns:a16="http://schemas.microsoft.com/office/drawing/2014/main" id="{D3F50852-8D49-4C24-AE4A-9E7E9CB72691}"/>
                </a:ext>
              </a:extLst>
            </p:cNvPr>
            <p:cNvSpPr/>
            <p:nvPr/>
          </p:nvSpPr>
          <p:spPr>
            <a:xfrm rot="5400000">
              <a:off x="4873048" y="4378229"/>
              <a:ext cx="858281" cy="739897"/>
            </a:xfrm>
            <a:prstGeom prst="hexagon">
              <a:avLst/>
            </a:prstGeom>
            <a:solidFill>
              <a:srgbClr val="004080"/>
            </a:solidFill>
            <a:ln>
              <a:noFill/>
            </a:ln>
            <a:effectLst>
              <a:outerShdw blurRad="1270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3" name="六边形 42">
              <a:extLst>
                <a:ext uri="{FF2B5EF4-FFF2-40B4-BE49-F238E27FC236}">
                  <a16:creationId xmlns:a16="http://schemas.microsoft.com/office/drawing/2014/main" id="{097A22E6-1BA8-40C7-B21B-66BC07D5E02C}"/>
                </a:ext>
              </a:extLst>
            </p:cNvPr>
            <p:cNvSpPr/>
            <p:nvPr userDrawn="1"/>
          </p:nvSpPr>
          <p:spPr>
            <a:xfrm rot="5400000">
              <a:off x="4919827" y="4424161"/>
              <a:ext cx="751717" cy="648031"/>
            </a:xfrm>
            <a:prstGeom prst="hexagon">
              <a:avLst/>
            </a:prstGeom>
            <a:noFill/>
            <a:ln>
              <a:solidFill>
                <a:schemeClr val="bg1"/>
              </a:solidFill>
            </a:ln>
            <a:effectLst>
              <a:outerShdw blurRad="1270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57" name="组合 56">
            <a:extLst>
              <a:ext uri="{FF2B5EF4-FFF2-40B4-BE49-F238E27FC236}">
                <a16:creationId xmlns:a16="http://schemas.microsoft.com/office/drawing/2014/main" id="{E2951DEC-A997-406A-81B5-685EDF4CBE89}"/>
              </a:ext>
            </a:extLst>
          </p:cNvPr>
          <p:cNvGrpSpPr/>
          <p:nvPr userDrawn="1"/>
        </p:nvGrpSpPr>
        <p:grpSpPr>
          <a:xfrm>
            <a:off x="4932240" y="5487899"/>
            <a:ext cx="739897" cy="858281"/>
            <a:chOff x="4932240" y="5487899"/>
            <a:chExt cx="739897" cy="858281"/>
          </a:xfrm>
        </p:grpSpPr>
        <p:sp>
          <p:nvSpPr>
            <p:cNvPr id="33" name="六边形 32">
              <a:extLst>
                <a:ext uri="{FF2B5EF4-FFF2-40B4-BE49-F238E27FC236}">
                  <a16:creationId xmlns:a16="http://schemas.microsoft.com/office/drawing/2014/main" id="{1C6A9A4A-A3A3-442D-A39B-3DAA973A0E44}"/>
                </a:ext>
              </a:extLst>
            </p:cNvPr>
            <p:cNvSpPr/>
            <p:nvPr/>
          </p:nvSpPr>
          <p:spPr>
            <a:xfrm rot="5400000">
              <a:off x="4873048" y="5547091"/>
              <a:ext cx="858281" cy="739897"/>
            </a:xfrm>
            <a:prstGeom prst="hexagon">
              <a:avLst/>
            </a:prstGeom>
            <a:solidFill>
              <a:srgbClr val="004080"/>
            </a:solidFill>
            <a:ln>
              <a:noFill/>
            </a:ln>
            <a:effectLst>
              <a:outerShdw blurRad="1270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4" name="六边形 43">
              <a:extLst>
                <a:ext uri="{FF2B5EF4-FFF2-40B4-BE49-F238E27FC236}">
                  <a16:creationId xmlns:a16="http://schemas.microsoft.com/office/drawing/2014/main" id="{7D314645-3266-4603-89C8-2721381F988F}"/>
                </a:ext>
              </a:extLst>
            </p:cNvPr>
            <p:cNvSpPr/>
            <p:nvPr userDrawn="1"/>
          </p:nvSpPr>
          <p:spPr>
            <a:xfrm rot="5400000">
              <a:off x="4919827" y="5593023"/>
              <a:ext cx="751717" cy="648031"/>
            </a:xfrm>
            <a:prstGeom prst="hexagon">
              <a:avLst/>
            </a:prstGeom>
            <a:noFill/>
            <a:ln>
              <a:solidFill>
                <a:schemeClr val="bg1"/>
              </a:solidFill>
            </a:ln>
            <a:effectLst>
              <a:outerShdw blurRad="1270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48" name="文本占位符 47">
            <a:extLst>
              <a:ext uri="{FF2B5EF4-FFF2-40B4-BE49-F238E27FC236}">
                <a16:creationId xmlns:a16="http://schemas.microsoft.com/office/drawing/2014/main" id="{8E5E925B-2148-4677-ADF1-6FB015660470}"/>
              </a:ext>
            </a:extLst>
          </p:cNvPr>
          <p:cNvSpPr>
            <a:spLocks noGrp="1"/>
          </p:cNvSpPr>
          <p:nvPr>
            <p:ph type="body" sz="quarter" idx="11"/>
          </p:nvPr>
        </p:nvSpPr>
        <p:spPr>
          <a:xfrm>
            <a:off x="5695254" y="855010"/>
            <a:ext cx="3917833" cy="584775"/>
          </a:xfrm>
        </p:spPr>
        <p:txBody>
          <a:bodyPr>
            <a:normAutofit/>
          </a:bodyPr>
          <a:lstStyle>
            <a:lvl1pPr marL="0" indent="0">
              <a:buNone/>
              <a:defRPr kumimoji="0" lang="zh-CN" altLang="en-US" sz="2800" b="0" i="0" u="none" strike="noStrike" kern="1200" cap="none" spc="400" normalizeH="0" baseline="0" dirty="0" smtClean="0">
                <a:ln>
                  <a:noFill/>
                </a:ln>
                <a:solidFill>
                  <a:srgbClr val="595959"/>
                </a:solidFill>
                <a:effectLst/>
                <a:uLnTx/>
                <a:uFillTx/>
                <a:latin typeface="苹方 常规" panose="020B0300000000000000" pitchFamily="34" charset="-122"/>
                <a:ea typeface="苹方 常规" panose="020B0300000000000000" pitchFamily="34" charset="-122"/>
                <a:cs typeface="+mn-cs"/>
              </a:defRPr>
            </a:lvl1pPr>
          </a:lstStyle>
          <a:p>
            <a:pPr lvl="0"/>
            <a:r>
              <a:rPr lang="zh-CN" altLang="en-US" dirty="0"/>
              <a:t>单击此处编辑母版</a:t>
            </a:r>
          </a:p>
        </p:txBody>
      </p:sp>
      <p:sp>
        <p:nvSpPr>
          <p:cNvPr id="37" name="矩形 36">
            <a:extLst>
              <a:ext uri="{FF2B5EF4-FFF2-40B4-BE49-F238E27FC236}">
                <a16:creationId xmlns:a16="http://schemas.microsoft.com/office/drawing/2014/main" id="{AE13F9C2-DEBB-40E3-B6BF-95460278B10E}"/>
              </a:ext>
            </a:extLst>
          </p:cNvPr>
          <p:cNvSpPr/>
          <p:nvPr userDrawn="1"/>
        </p:nvSpPr>
        <p:spPr>
          <a:xfrm>
            <a:off x="-42160" y="-31345"/>
            <a:ext cx="4258752" cy="6913690"/>
          </a:xfrm>
          <a:prstGeom prst="rect">
            <a:avLst/>
          </a:prstGeom>
          <a:solidFill>
            <a:srgbClr val="004080">
              <a:alpha val="71000"/>
            </a:srgbClr>
          </a:solidFill>
          <a:ln>
            <a:noFill/>
          </a:ln>
          <a:effectLst>
            <a:outerShdw blurRad="1143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2" name="文本占位符 51">
            <a:extLst>
              <a:ext uri="{FF2B5EF4-FFF2-40B4-BE49-F238E27FC236}">
                <a16:creationId xmlns:a16="http://schemas.microsoft.com/office/drawing/2014/main" id="{A96FF138-2C8B-4B03-9167-A3CAA96BF345}"/>
              </a:ext>
            </a:extLst>
          </p:cNvPr>
          <p:cNvSpPr>
            <a:spLocks noGrp="1"/>
          </p:cNvSpPr>
          <p:nvPr>
            <p:ph type="body" sz="quarter" idx="12" hasCustomPrompt="1"/>
          </p:nvPr>
        </p:nvSpPr>
        <p:spPr>
          <a:xfrm>
            <a:off x="5001290" y="855010"/>
            <a:ext cx="580816" cy="445408"/>
          </a:xfrm>
        </p:spPr>
        <p:txBody>
          <a:bodyPr>
            <a:normAutofit/>
          </a:bodyPr>
          <a:lstStyle>
            <a:lvl1pPr marL="0" indent="0" algn="l" defTabSz="914400" rtl="0" eaLnBrk="1" latinLnBrk="0" hangingPunct="1">
              <a:buNone/>
              <a:defRPr lang="zh-CN" altLang="en-US" sz="2400" kern="1200" dirty="0">
                <a:solidFill>
                  <a:schemeClr val="bg1"/>
                </a:solidFill>
                <a:latin typeface="苹方 常规" panose="020B0300000000000000" pitchFamily="34" charset="-122"/>
                <a:ea typeface="苹方 常规" panose="020B0300000000000000" pitchFamily="34" charset="-122"/>
                <a:cs typeface="+mn-cs"/>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01</a:t>
            </a:r>
            <a:endParaRPr lang="zh-CN" altLang="en-US" dirty="0"/>
          </a:p>
        </p:txBody>
      </p:sp>
      <p:sp>
        <p:nvSpPr>
          <p:cNvPr id="58" name="文本占位符 47">
            <a:extLst>
              <a:ext uri="{FF2B5EF4-FFF2-40B4-BE49-F238E27FC236}">
                <a16:creationId xmlns:a16="http://schemas.microsoft.com/office/drawing/2014/main" id="{34D6DFE0-C6C0-4E5D-9936-01F0DF1240B4}"/>
              </a:ext>
            </a:extLst>
          </p:cNvPr>
          <p:cNvSpPr>
            <a:spLocks noGrp="1"/>
          </p:cNvSpPr>
          <p:nvPr>
            <p:ph type="body" sz="quarter" idx="13"/>
          </p:nvPr>
        </p:nvSpPr>
        <p:spPr>
          <a:xfrm>
            <a:off x="5665633" y="2079216"/>
            <a:ext cx="3917833" cy="584775"/>
          </a:xfrm>
        </p:spPr>
        <p:txBody>
          <a:bodyPr>
            <a:normAutofit/>
          </a:bodyPr>
          <a:lstStyle>
            <a:lvl1pPr marL="0" indent="0">
              <a:buNone/>
              <a:defRPr kumimoji="0" lang="zh-CN" altLang="en-US" sz="2800" b="0" i="0" u="none" strike="noStrike" kern="1200" cap="none" spc="400" normalizeH="0" baseline="0" dirty="0" smtClean="0">
                <a:ln>
                  <a:noFill/>
                </a:ln>
                <a:solidFill>
                  <a:srgbClr val="595959"/>
                </a:solidFill>
                <a:effectLst/>
                <a:uLnTx/>
                <a:uFillTx/>
                <a:latin typeface="苹方 常规" panose="020B0300000000000000" pitchFamily="34" charset="-122"/>
                <a:ea typeface="苹方 常规" panose="020B0300000000000000" pitchFamily="34" charset="-122"/>
                <a:cs typeface="+mn-cs"/>
              </a:defRPr>
            </a:lvl1pPr>
          </a:lstStyle>
          <a:p>
            <a:pPr lvl="0"/>
            <a:r>
              <a:rPr lang="zh-CN" altLang="en-US" dirty="0"/>
              <a:t>单击此处编辑母版</a:t>
            </a:r>
          </a:p>
        </p:txBody>
      </p:sp>
      <p:sp>
        <p:nvSpPr>
          <p:cNvPr id="59" name="文本占位符 47">
            <a:extLst>
              <a:ext uri="{FF2B5EF4-FFF2-40B4-BE49-F238E27FC236}">
                <a16:creationId xmlns:a16="http://schemas.microsoft.com/office/drawing/2014/main" id="{78CFDB26-5E0D-40B9-9735-8FFCE458B826}"/>
              </a:ext>
            </a:extLst>
          </p:cNvPr>
          <p:cNvSpPr>
            <a:spLocks noGrp="1"/>
          </p:cNvSpPr>
          <p:nvPr>
            <p:ph type="body" sz="quarter" idx="14"/>
          </p:nvPr>
        </p:nvSpPr>
        <p:spPr>
          <a:xfrm>
            <a:off x="5665633" y="3305994"/>
            <a:ext cx="3917833" cy="584775"/>
          </a:xfrm>
        </p:spPr>
        <p:txBody>
          <a:bodyPr>
            <a:normAutofit/>
          </a:bodyPr>
          <a:lstStyle>
            <a:lvl1pPr marL="0" indent="0">
              <a:buNone/>
              <a:defRPr kumimoji="0" lang="zh-CN" altLang="en-US" sz="2800" b="0" i="0" u="none" strike="noStrike" kern="1200" cap="none" spc="400" normalizeH="0" baseline="0" dirty="0" smtClean="0">
                <a:ln>
                  <a:noFill/>
                </a:ln>
                <a:solidFill>
                  <a:srgbClr val="595959"/>
                </a:solidFill>
                <a:effectLst/>
                <a:uLnTx/>
                <a:uFillTx/>
                <a:latin typeface="苹方 常规" panose="020B0300000000000000" pitchFamily="34" charset="-122"/>
                <a:ea typeface="苹方 常规" panose="020B0300000000000000" pitchFamily="34" charset="-122"/>
                <a:cs typeface="+mn-cs"/>
              </a:defRPr>
            </a:lvl1pPr>
          </a:lstStyle>
          <a:p>
            <a:pPr lvl="0"/>
            <a:r>
              <a:rPr lang="zh-CN" altLang="en-US" dirty="0"/>
              <a:t>单击此处编辑母版</a:t>
            </a:r>
          </a:p>
        </p:txBody>
      </p:sp>
      <p:sp>
        <p:nvSpPr>
          <p:cNvPr id="60" name="文本占位符 47">
            <a:extLst>
              <a:ext uri="{FF2B5EF4-FFF2-40B4-BE49-F238E27FC236}">
                <a16:creationId xmlns:a16="http://schemas.microsoft.com/office/drawing/2014/main" id="{78E8AF85-35DD-479F-AB0D-8BB556ECCB76}"/>
              </a:ext>
            </a:extLst>
          </p:cNvPr>
          <p:cNvSpPr>
            <a:spLocks noGrp="1"/>
          </p:cNvSpPr>
          <p:nvPr>
            <p:ph type="body" sz="quarter" idx="15"/>
          </p:nvPr>
        </p:nvSpPr>
        <p:spPr>
          <a:xfrm>
            <a:off x="5695253" y="4532772"/>
            <a:ext cx="3917833" cy="584775"/>
          </a:xfrm>
        </p:spPr>
        <p:txBody>
          <a:bodyPr>
            <a:normAutofit/>
          </a:bodyPr>
          <a:lstStyle>
            <a:lvl1pPr marL="0" indent="0">
              <a:buNone/>
              <a:defRPr kumimoji="0" lang="zh-CN" altLang="en-US" sz="2800" b="0" i="0" u="none" strike="noStrike" kern="1200" cap="none" spc="400" normalizeH="0" baseline="0" dirty="0" smtClean="0">
                <a:ln>
                  <a:noFill/>
                </a:ln>
                <a:solidFill>
                  <a:srgbClr val="595959"/>
                </a:solidFill>
                <a:effectLst/>
                <a:uLnTx/>
                <a:uFillTx/>
                <a:latin typeface="苹方 常规" panose="020B0300000000000000" pitchFamily="34" charset="-122"/>
                <a:ea typeface="苹方 常规" panose="020B0300000000000000" pitchFamily="34" charset="-122"/>
                <a:cs typeface="+mn-cs"/>
              </a:defRPr>
            </a:lvl1pPr>
          </a:lstStyle>
          <a:p>
            <a:pPr lvl="0"/>
            <a:r>
              <a:rPr lang="zh-CN" altLang="en-US" dirty="0"/>
              <a:t>单击此处编辑母版</a:t>
            </a:r>
          </a:p>
        </p:txBody>
      </p:sp>
      <p:sp>
        <p:nvSpPr>
          <p:cNvPr id="61" name="文本占位符 47">
            <a:extLst>
              <a:ext uri="{FF2B5EF4-FFF2-40B4-BE49-F238E27FC236}">
                <a16:creationId xmlns:a16="http://schemas.microsoft.com/office/drawing/2014/main" id="{015BC28D-321B-48EC-8DB2-81FB8833BA08}"/>
              </a:ext>
            </a:extLst>
          </p:cNvPr>
          <p:cNvSpPr>
            <a:spLocks noGrp="1"/>
          </p:cNvSpPr>
          <p:nvPr>
            <p:ph type="body" sz="quarter" idx="16"/>
          </p:nvPr>
        </p:nvSpPr>
        <p:spPr>
          <a:xfrm>
            <a:off x="5695252" y="5775502"/>
            <a:ext cx="3917833" cy="584775"/>
          </a:xfrm>
        </p:spPr>
        <p:txBody>
          <a:bodyPr>
            <a:normAutofit/>
          </a:bodyPr>
          <a:lstStyle>
            <a:lvl1pPr marL="0" indent="0">
              <a:buNone/>
              <a:defRPr kumimoji="0" lang="zh-CN" altLang="en-US" sz="2800" b="0" i="0" u="none" strike="noStrike" kern="1200" cap="none" spc="400" normalizeH="0" baseline="0" dirty="0" smtClean="0">
                <a:ln>
                  <a:noFill/>
                </a:ln>
                <a:solidFill>
                  <a:srgbClr val="595959"/>
                </a:solidFill>
                <a:effectLst/>
                <a:uLnTx/>
                <a:uFillTx/>
                <a:latin typeface="苹方 常规" panose="020B0300000000000000" pitchFamily="34" charset="-122"/>
                <a:ea typeface="苹方 常规" panose="020B0300000000000000" pitchFamily="34" charset="-122"/>
                <a:cs typeface="+mn-cs"/>
              </a:defRPr>
            </a:lvl1pPr>
          </a:lstStyle>
          <a:p>
            <a:pPr lvl="0"/>
            <a:r>
              <a:rPr lang="zh-CN" altLang="en-US" dirty="0"/>
              <a:t>单击此处编辑母版</a:t>
            </a:r>
          </a:p>
        </p:txBody>
      </p:sp>
      <p:sp>
        <p:nvSpPr>
          <p:cNvPr id="66" name="文本占位符 51">
            <a:extLst>
              <a:ext uri="{FF2B5EF4-FFF2-40B4-BE49-F238E27FC236}">
                <a16:creationId xmlns:a16="http://schemas.microsoft.com/office/drawing/2014/main" id="{E167F16A-F2FA-4EC4-BA67-A8C9FD779ABC}"/>
              </a:ext>
            </a:extLst>
          </p:cNvPr>
          <p:cNvSpPr>
            <a:spLocks noGrp="1"/>
          </p:cNvSpPr>
          <p:nvPr>
            <p:ph type="body" sz="quarter" idx="17" hasCustomPrompt="1"/>
          </p:nvPr>
        </p:nvSpPr>
        <p:spPr>
          <a:xfrm>
            <a:off x="4972112" y="2076086"/>
            <a:ext cx="580816" cy="445408"/>
          </a:xfrm>
        </p:spPr>
        <p:txBody>
          <a:bodyPr>
            <a:normAutofit/>
          </a:bodyPr>
          <a:lstStyle>
            <a:lvl1pPr marL="0" indent="0" algn="l" defTabSz="914400" rtl="0" eaLnBrk="1" latinLnBrk="0" hangingPunct="1">
              <a:buNone/>
              <a:defRPr lang="zh-CN" altLang="en-US" sz="2400" kern="1200" dirty="0">
                <a:solidFill>
                  <a:schemeClr val="bg1"/>
                </a:solidFill>
                <a:latin typeface="苹方 常规" panose="020B0300000000000000" pitchFamily="34" charset="-122"/>
                <a:ea typeface="苹方 常规" panose="020B0300000000000000" pitchFamily="34" charset="-122"/>
                <a:cs typeface="+mn-cs"/>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02</a:t>
            </a:r>
            <a:endParaRPr lang="zh-CN" altLang="en-US" dirty="0"/>
          </a:p>
        </p:txBody>
      </p:sp>
      <p:sp>
        <p:nvSpPr>
          <p:cNvPr id="67" name="文本占位符 51">
            <a:extLst>
              <a:ext uri="{FF2B5EF4-FFF2-40B4-BE49-F238E27FC236}">
                <a16:creationId xmlns:a16="http://schemas.microsoft.com/office/drawing/2014/main" id="{0B5B426F-600C-4BE1-B703-4462CB6583AB}"/>
              </a:ext>
            </a:extLst>
          </p:cNvPr>
          <p:cNvSpPr>
            <a:spLocks noGrp="1"/>
          </p:cNvSpPr>
          <p:nvPr>
            <p:ph type="body" sz="quarter" idx="18" hasCustomPrompt="1"/>
          </p:nvPr>
        </p:nvSpPr>
        <p:spPr>
          <a:xfrm>
            <a:off x="4989957" y="3325428"/>
            <a:ext cx="580816" cy="445408"/>
          </a:xfrm>
        </p:spPr>
        <p:txBody>
          <a:bodyPr>
            <a:normAutofit/>
          </a:bodyPr>
          <a:lstStyle>
            <a:lvl1pPr marL="0" indent="0" algn="l" defTabSz="914400" rtl="0" eaLnBrk="1" latinLnBrk="0" hangingPunct="1">
              <a:buNone/>
              <a:defRPr lang="zh-CN" altLang="en-US" sz="2400" kern="1200" dirty="0">
                <a:solidFill>
                  <a:schemeClr val="bg1"/>
                </a:solidFill>
                <a:latin typeface="苹方 常规" panose="020B0300000000000000" pitchFamily="34" charset="-122"/>
                <a:ea typeface="苹方 常规" panose="020B0300000000000000" pitchFamily="34" charset="-122"/>
                <a:cs typeface="+mn-cs"/>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03</a:t>
            </a:r>
            <a:endParaRPr lang="zh-CN" altLang="en-US" dirty="0"/>
          </a:p>
        </p:txBody>
      </p:sp>
      <p:sp>
        <p:nvSpPr>
          <p:cNvPr id="68" name="文本占位符 51">
            <a:extLst>
              <a:ext uri="{FF2B5EF4-FFF2-40B4-BE49-F238E27FC236}">
                <a16:creationId xmlns:a16="http://schemas.microsoft.com/office/drawing/2014/main" id="{892744E1-33C2-4FDB-A8E5-9F2B3C5DBB47}"/>
              </a:ext>
            </a:extLst>
          </p:cNvPr>
          <p:cNvSpPr>
            <a:spLocks noGrp="1"/>
          </p:cNvSpPr>
          <p:nvPr>
            <p:ph type="body" sz="quarter" idx="19" hasCustomPrompt="1"/>
          </p:nvPr>
        </p:nvSpPr>
        <p:spPr>
          <a:xfrm>
            <a:off x="5078315" y="4540560"/>
            <a:ext cx="580816" cy="445408"/>
          </a:xfrm>
        </p:spPr>
        <p:txBody>
          <a:bodyPr>
            <a:normAutofit/>
          </a:bodyPr>
          <a:lstStyle>
            <a:lvl1pPr marL="0" indent="0" algn="l" defTabSz="914400" rtl="0" eaLnBrk="1" latinLnBrk="0" hangingPunct="1">
              <a:buNone/>
              <a:defRPr lang="zh-CN" altLang="en-US" sz="2400" kern="1200" dirty="0">
                <a:solidFill>
                  <a:schemeClr val="bg1"/>
                </a:solidFill>
                <a:latin typeface="苹方 常规" panose="020B0300000000000000" pitchFamily="34" charset="-122"/>
                <a:ea typeface="苹方 常规" panose="020B0300000000000000" pitchFamily="34" charset="-122"/>
                <a:cs typeface="+mn-cs"/>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04</a:t>
            </a:r>
            <a:endParaRPr lang="zh-CN" altLang="en-US" dirty="0"/>
          </a:p>
        </p:txBody>
      </p:sp>
      <p:sp>
        <p:nvSpPr>
          <p:cNvPr id="69" name="文本占位符 51">
            <a:extLst>
              <a:ext uri="{FF2B5EF4-FFF2-40B4-BE49-F238E27FC236}">
                <a16:creationId xmlns:a16="http://schemas.microsoft.com/office/drawing/2014/main" id="{108576C7-09CF-4647-9C62-F9D632A159F8}"/>
              </a:ext>
            </a:extLst>
          </p:cNvPr>
          <p:cNvSpPr>
            <a:spLocks noGrp="1"/>
          </p:cNvSpPr>
          <p:nvPr>
            <p:ph type="body" sz="quarter" idx="20" hasCustomPrompt="1"/>
          </p:nvPr>
        </p:nvSpPr>
        <p:spPr>
          <a:xfrm>
            <a:off x="5050443" y="5651427"/>
            <a:ext cx="580816" cy="445408"/>
          </a:xfrm>
        </p:spPr>
        <p:txBody>
          <a:bodyPr>
            <a:normAutofit/>
          </a:bodyPr>
          <a:lstStyle>
            <a:lvl1pPr marL="0" indent="0" algn="l" defTabSz="914400" rtl="0" eaLnBrk="1" latinLnBrk="0" hangingPunct="1">
              <a:buNone/>
              <a:defRPr lang="zh-CN" altLang="en-US" sz="2400" kern="1200" dirty="0">
                <a:solidFill>
                  <a:schemeClr val="bg1"/>
                </a:solidFill>
                <a:latin typeface="苹方 常规" panose="020B0300000000000000" pitchFamily="34" charset="-122"/>
                <a:ea typeface="苹方 常规" panose="020B0300000000000000" pitchFamily="34" charset="-122"/>
                <a:cs typeface="+mn-cs"/>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05</a:t>
            </a:r>
            <a:endParaRPr lang="zh-CN" altLang="en-US" dirty="0"/>
          </a:p>
        </p:txBody>
      </p:sp>
      <p:grpSp>
        <p:nvGrpSpPr>
          <p:cNvPr id="11" name="组合 10">
            <a:extLst>
              <a:ext uri="{FF2B5EF4-FFF2-40B4-BE49-F238E27FC236}">
                <a16:creationId xmlns:a16="http://schemas.microsoft.com/office/drawing/2014/main" id="{BB38CA3F-DF0B-49EF-B6E1-4D84E0AE3B9D}"/>
              </a:ext>
            </a:extLst>
          </p:cNvPr>
          <p:cNvGrpSpPr/>
          <p:nvPr userDrawn="1"/>
        </p:nvGrpSpPr>
        <p:grpSpPr>
          <a:xfrm>
            <a:off x="1175948" y="1843245"/>
            <a:ext cx="2025425" cy="3110424"/>
            <a:chOff x="1690914" y="2118241"/>
            <a:chExt cx="2025425" cy="2349490"/>
          </a:xfrm>
        </p:grpSpPr>
        <p:sp>
          <p:nvSpPr>
            <p:cNvPr id="12" name="六边形 3">
              <a:extLst>
                <a:ext uri="{FF2B5EF4-FFF2-40B4-BE49-F238E27FC236}">
                  <a16:creationId xmlns:a16="http://schemas.microsoft.com/office/drawing/2014/main" id="{4A8FE9BA-77BC-4B26-B8C9-9D51D318B07F}"/>
                </a:ext>
              </a:extLst>
            </p:cNvPr>
            <p:cNvSpPr/>
            <p:nvPr/>
          </p:nvSpPr>
          <p:spPr>
            <a:xfrm rot="5400000">
              <a:off x="1528881" y="2280274"/>
              <a:ext cx="2349490" cy="2025424"/>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EA1E902E-78B2-4643-8EE7-DB63BD1C71FD}"/>
                </a:ext>
              </a:extLst>
            </p:cNvPr>
            <p:cNvSpPr txBox="1"/>
            <p:nvPr/>
          </p:nvSpPr>
          <p:spPr>
            <a:xfrm>
              <a:off x="1729137" y="2579703"/>
              <a:ext cx="1987202" cy="1540000"/>
            </a:xfrm>
            <a:prstGeom prst="rect">
              <a:avLst/>
            </a:prstGeom>
            <a:noFill/>
          </p:spPr>
          <p:txBody>
            <a:bodyPr wrap="square" rtlCol="0">
              <a:spAutoFit/>
            </a:bodyPr>
            <a:lstStyle/>
            <a:p>
              <a:pPr marL="0" marR="0" lvl="0" indent="0" algn="dist" defTabSz="914400" rtl="0" eaLnBrk="1" fontAlgn="auto" latinLnBrk="0" hangingPunct="1">
                <a:lnSpc>
                  <a:spcPts val="5000"/>
                </a:lnSpc>
                <a:spcBef>
                  <a:spcPts val="0"/>
                </a:spcBef>
                <a:spcAft>
                  <a:spcPts val="0"/>
                </a:spcAft>
                <a:buClrTx/>
                <a:buSzTx/>
                <a:buFontTx/>
                <a:buNone/>
                <a:tabLst/>
                <a:defRPr/>
              </a:pPr>
              <a:r>
                <a:rPr kumimoji="0" lang="zh-CN" altLang="en-US" sz="6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目</a:t>
              </a:r>
              <a:endParaRPr kumimoji="0" lang="en-US" altLang="zh-CN" sz="6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a:p>
              <a:pPr marL="0" marR="0" lvl="0" indent="0" algn="dist" defTabSz="914400" rtl="0" eaLnBrk="1" fontAlgn="auto" latinLnBrk="0" hangingPunct="1">
                <a:lnSpc>
                  <a:spcPts val="5000"/>
                </a:lnSpc>
                <a:spcBef>
                  <a:spcPts val="0"/>
                </a:spcBef>
                <a:spcAft>
                  <a:spcPts val="0"/>
                </a:spcAft>
                <a:buClrTx/>
                <a:buSzTx/>
                <a:buFontTx/>
                <a:buNone/>
                <a:tabLst/>
                <a:defRPr/>
              </a:pPr>
              <a:endParaRPr kumimoji="0" lang="en-US" altLang="zh-CN" sz="6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a:p>
              <a:pPr marL="0" marR="0" lvl="0" indent="0" algn="dist" defTabSz="914400" rtl="0" eaLnBrk="1" fontAlgn="auto" latinLnBrk="0" hangingPunct="1">
                <a:lnSpc>
                  <a:spcPts val="5000"/>
                </a:lnSpc>
                <a:spcBef>
                  <a:spcPts val="0"/>
                </a:spcBef>
                <a:spcAft>
                  <a:spcPts val="0"/>
                </a:spcAft>
                <a:buClrTx/>
                <a:buSzTx/>
                <a:buFontTx/>
                <a:buNone/>
                <a:tabLst/>
                <a:defRPr/>
              </a:pPr>
              <a:r>
                <a:rPr kumimoji="0" lang="zh-CN" altLang="en-US" sz="6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录</a:t>
              </a:r>
            </a:p>
          </p:txBody>
        </p:sp>
      </p:grpSp>
      <p:cxnSp>
        <p:nvCxnSpPr>
          <p:cNvPr id="23" name="直接连接符 22">
            <a:extLst>
              <a:ext uri="{FF2B5EF4-FFF2-40B4-BE49-F238E27FC236}">
                <a16:creationId xmlns:a16="http://schemas.microsoft.com/office/drawing/2014/main" id="{93552BC3-9193-40BC-A8DC-689FD4C11AFA}"/>
              </a:ext>
            </a:extLst>
          </p:cNvPr>
          <p:cNvCxnSpPr/>
          <p:nvPr userDrawn="1"/>
        </p:nvCxnSpPr>
        <p:spPr>
          <a:xfrm>
            <a:off x="419100" y="0"/>
            <a:ext cx="0" cy="1088215"/>
          </a:xfrm>
          <a:prstGeom prst="line">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63B827A3-6A02-4623-A4C7-FC6D214C42FA}"/>
              </a:ext>
            </a:extLst>
          </p:cNvPr>
          <p:cNvCxnSpPr>
            <a:cxnSpLocks/>
          </p:cNvCxnSpPr>
          <p:nvPr userDrawn="1"/>
        </p:nvCxnSpPr>
        <p:spPr>
          <a:xfrm>
            <a:off x="742950" y="-31345"/>
            <a:ext cx="0" cy="3140808"/>
          </a:xfrm>
          <a:prstGeom prst="line">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44A14CFA-688F-4902-967D-C28A5E50E869}"/>
              </a:ext>
            </a:extLst>
          </p:cNvPr>
          <p:cNvCxnSpPr>
            <a:cxnSpLocks/>
          </p:cNvCxnSpPr>
          <p:nvPr userDrawn="1"/>
        </p:nvCxnSpPr>
        <p:spPr>
          <a:xfrm>
            <a:off x="3975100" y="5734050"/>
            <a:ext cx="0" cy="1088215"/>
          </a:xfrm>
          <a:prstGeom prst="line">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66EC16B0-63AB-4B87-9D93-84C2031361EF}"/>
              </a:ext>
            </a:extLst>
          </p:cNvPr>
          <p:cNvCxnSpPr>
            <a:cxnSpLocks/>
          </p:cNvCxnSpPr>
          <p:nvPr userDrawn="1"/>
        </p:nvCxnSpPr>
        <p:spPr>
          <a:xfrm>
            <a:off x="3727450" y="3741537"/>
            <a:ext cx="0" cy="3140808"/>
          </a:xfrm>
          <a:prstGeom prst="line">
            <a:avLst/>
          </a:prstGeom>
          <a:ln>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7758965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椭圆 6">
            <a:extLst>
              <a:ext uri="{FF2B5EF4-FFF2-40B4-BE49-F238E27FC236}">
                <a16:creationId xmlns:a16="http://schemas.microsoft.com/office/drawing/2014/main" id="{92AD1B09-13FD-417B-AB8A-4FEFEBF8185C}"/>
              </a:ext>
            </a:extLst>
          </p:cNvPr>
          <p:cNvSpPr/>
          <p:nvPr userDrawn="1"/>
        </p:nvSpPr>
        <p:spPr>
          <a:xfrm>
            <a:off x="-2016607" y="-9461072"/>
            <a:ext cx="16440150" cy="13696950"/>
          </a:xfrm>
          <a:prstGeom prst="ellipse">
            <a:avLst/>
          </a:prstGeom>
          <a:solidFill>
            <a:srgbClr val="3354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Light"/>
              <a:ea typeface="思源黑体 CN Light"/>
              <a:cs typeface="+mn-cs"/>
            </a:endParaRPr>
          </a:p>
        </p:txBody>
      </p:sp>
      <p:sp>
        <p:nvSpPr>
          <p:cNvPr id="21" name="内容占位符 20">
            <a:extLst>
              <a:ext uri="{FF2B5EF4-FFF2-40B4-BE49-F238E27FC236}">
                <a16:creationId xmlns:a16="http://schemas.microsoft.com/office/drawing/2014/main" id="{05E50B6F-E0DB-412C-9E83-20BFDD78817B}"/>
              </a:ext>
            </a:extLst>
          </p:cNvPr>
          <p:cNvSpPr>
            <a:spLocks noGrp="1"/>
          </p:cNvSpPr>
          <p:nvPr>
            <p:ph sz="quarter" idx="11" hasCustomPrompt="1"/>
          </p:nvPr>
        </p:nvSpPr>
        <p:spPr>
          <a:xfrm>
            <a:off x="4350617" y="4635373"/>
            <a:ext cx="3490766" cy="914400"/>
          </a:xfrm>
        </p:spPr>
        <p:txBody>
          <a:bodyPr/>
          <a:lstStyle>
            <a:lvl1pPr marL="0" indent="0">
              <a:buNone/>
              <a:defRPr kumimoji="0" lang="zh-CN" altLang="en-US" sz="5400" b="1" i="0" u="none" strike="noStrike" kern="1200" cap="none" spc="400" normalizeH="0" baseline="0" dirty="0" smtClean="0">
                <a:ln>
                  <a:noFill/>
                </a:ln>
                <a:solidFill>
                  <a:srgbClr val="335473"/>
                </a:solidFill>
                <a:effectLst/>
                <a:uLnTx/>
                <a:uFillTx/>
                <a:latin typeface="微软雅黑" panose="020B0503020204020204" pitchFamily="34" charset="-122"/>
                <a:ea typeface="微软雅黑" panose="020B0503020204020204" pitchFamily="34" charset="-122"/>
                <a:cs typeface="+mn-cs"/>
              </a:defRPr>
            </a:lvl1pPr>
            <a:lvl2pPr marL="457200" indent="0">
              <a:buNone/>
              <a:defRPr/>
            </a:lvl2p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研究背景</a:t>
            </a:r>
          </a:p>
          <a:p>
            <a:pPr lvl="1"/>
            <a:endParaRPr lang="zh-CN" altLang="en-US" dirty="0"/>
          </a:p>
        </p:txBody>
      </p:sp>
      <p:sp>
        <p:nvSpPr>
          <p:cNvPr id="24" name="文本框 23">
            <a:extLst>
              <a:ext uri="{FF2B5EF4-FFF2-40B4-BE49-F238E27FC236}">
                <a16:creationId xmlns:a16="http://schemas.microsoft.com/office/drawing/2014/main" id="{1FD8B2D4-3A0B-4474-9825-A62BD90B8B23}"/>
              </a:ext>
            </a:extLst>
          </p:cNvPr>
          <p:cNvSpPr txBox="1"/>
          <p:nvPr userDrawn="1"/>
        </p:nvSpPr>
        <p:spPr>
          <a:xfrm>
            <a:off x="4909679" y="1546695"/>
            <a:ext cx="3129462" cy="1200329"/>
          </a:xfrm>
          <a:prstGeom prst="rect">
            <a:avLst/>
          </a:prstGeom>
          <a:solidFill>
            <a:srgbClr val="335473"/>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white"/>
              </a:solidFill>
              <a:effectLst/>
              <a:uLnTx/>
              <a:uFillTx/>
              <a:latin typeface="Avenir LT Std 35 Light" panose="020B0402020203020204" pitchFamily="34" charset="0"/>
              <a:ea typeface="思源黑体 CN Light"/>
              <a:cs typeface="+mn-cs"/>
            </a:endParaRPr>
          </a:p>
        </p:txBody>
      </p:sp>
      <p:sp>
        <p:nvSpPr>
          <p:cNvPr id="19" name="文本占位符 18">
            <a:extLst>
              <a:ext uri="{FF2B5EF4-FFF2-40B4-BE49-F238E27FC236}">
                <a16:creationId xmlns:a16="http://schemas.microsoft.com/office/drawing/2014/main" id="{628484EC-5E01-4C14-8B5C-70F079D6C025}"/>
              </a:ext>
            </a:extLst>
          </p:cNvPr>
          <p:cNvSpPr>
            <a:spLocks noGrp="1"/>
          </p:cNvSpPr>
          <p:nvPr>
            <p:ph type="body" sz="quarter" idx="10" hasCustomPrompt="1"/>
          </p:nvPr>
        </p:nvSpPr>
        <p:spPr>
          <a:xfrm>
            <a:off x="5418420" y="1642148"/>
            <a:ext cx="1355160" cy="1946625"/>
          </a:xfrm>
        </p:spPr>
        <p:txBody>
          <a:bodyPr>
            <a:noAutofit/>
          </a:bodyPr>
          <a:lstStyle>
            <a:lvl1pPr marL="0" indent="0">
              <a:buNone/>
              <a:defRPr sz="16000" b="1">
                <a:solidFill>
                  <a:schemeClr val="bg1"/>
                </a:solidFill>
                <a:latin typeface="微软雅黑" panose="020B0503020204020204" pitchFamily="34" charset="-122"/>
                <a:ea typeface="微软雅黑" panose="020B0503020204020204" pitchFamily="34" charset="-122"/>
                <a:cs typeface="Aharoni" panose="02010803020104030203" pitchFamily="2" charset="-79"/>
              </a:defRPr>
            </a:lvl1pPr>
            <a:lvl2pPr marL="457200" indent="0">
              <a:buNone/>
              <a:defRPr sz="2800"/>
            </a:lvl2pPr>
          </a:lstStyle>
          <a:p>
            <a:pPr lvl="0"/>
            <a:r>
              <a:rPr lang="en-US" altLang="zh-CN" dirty="0"/>
              <a:t>1</a:t>
            </a:r>
            <a:endParaRPr lang="zh-CN" altLang="en-US" dirty="0"/>
          </a:p>
          <a:p>
            <a:pPr lvl="1"/>
            <a:endParaRPr lang="zh-CN" altLang="en-US" dirty="0"/>
          </a:p>
        </p:txBody>
      </p:sp>
    </p:spTree>
    <p:extLst>
      <p:ext uri="{BB962C8B-B14F-4D97-AF65-F5344CB8AC3E}">
        <p14:creationId xmlns:p14="http://schemas.microsoft.com/office/powerpoint/2010/main" val="127052825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菱形 5">
            <a:extLst>
              <a:ext uri="{FF2B5EF4-FFF2-40B4-BE49-F238E27FC236}">
                <a16:creationId xmlns:a16="http://schemas.microsoft.com/office/drawing/2014/main" id="{AF7F7C55-8D58-49F3-967E-9E8087B0ECC4}"/>
              </a:ext>
            </a:extLst>
          </p:cNvPr>
          <p:cNvSpPr/>
          <p:nvPr userDrawn="1"/>
        </p:nvSpPr>
        <p:spPr>
          <a:xfrm>
            <a:off x="1079709" y="5087209"/>
            <a:ext cx="1166186" cy="1166186"/>
          </a:xfrm>
          <a:prstGeom prst="diamond">
            <a:avLst/>
          </a:prstGeom>
          <a:noFill/>
          <a:ln w="9525">
            <a:solidFill>
              <a:srgbClr val="004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7" name="菱形 6">
            <a:extLst>
              <a:ext uri="{FF2B5EF4-FFF2-40B4-BE49-F238E27FC236}">
                <a16:creationId xmlns:a16="http://schemas.microsoft.com/office/drawing/2014/main" id="{343B88CC-2D15-4582-A85A-C964A124ACCE}"/>
              </a:ext>
            </a:extLst>
          </p:cNvPr>
          <p:cNvSpPr/>
          <p:nvPr userDrawn="1"/>
        </p:nvSpPr>
        <p:spPr>
          <a:xfrm>
            <a:off x="766888" y="546936"/>
            <a:ext cx="1166186" cy="1166186"/>
          </a:xfrm>
          <a:prstGeom prst="diamond">
            <a:avLst/>
          </a:prstGeom>
          <a:noFill/>
          <a:ln w="9525">
            <a:solidFill>
              <a:srgbClr val="004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8" name="菱形 7">
            <a:extLst>
              <a:ext uri="{FF2B5EF4-FFF2-40B4-BE49-F238E27FC236}">
                <a16:creationId xmlns:a16="http://schemas.microsoft.com/office/drawing/2014/main" id="{957156D1-5ADA-48D7-9352-BBCB55EA4181}"/>
              </a:ext>
            </a:extLst>
          </p:cNvPr>
          <p:cNvSpPr/>
          <p:nvPr userDrawn="1"/>
        </p:nvSpPr>
        <p:spPr>
          <a:xfrm>
            <a:off x="-1291772" y="-1293019"/>
            <a:ext cx="4043363" cy="4043363"/>
          </a:xfrm>
          <a:prstGeom prst="diamond">
            <a:avLst/>
          </a:prstGeom>
          <a:noFill/>
          <a:ln w="9525">
            <a:solidFill>
              <a:srgbClr val="004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9" name="菱形 8">
            <a:extLst>
              <a:ext uri="{FF2B5EF4-FFF2-40B4-BE49-F238E27FC236}">
                <a16:creationId xmlns:a16="http://schemas.microsoft.com/office/drawing/2014/main" id="{3CFCE29E-F91D-4D95-AB22-0775449D3B91}"/>
              </a:ext>
            </a:extLst>
          </p:cNvPr>
          <p:cNvSpPr/>
          <p:nvPr userDrawn="1"/>
        </p:nvSpPr>
        <p:spPr>
          <a:xfrm>
            <a:off x="-886805" y="4188976"/>
            <a:ext cx="4043363" cy="4043363"/>
          </a:xfrm>
          <a:prstGeom prst="diamond">
            <a:avLst/>
          </a:prstGeom>
          <a:noFill/>
          <a:ln w="9525">
            <a:solidFill>
              <a:srgbClr val="004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10" name="菱形 9">
            <a:extLst>
              <a:ext uri="{FF2B5EF4-FFF2-40B4-BE49-F238E27FC236}">
                <a16:creationId xmlns:a16="http://schemas.microsoft.com/office/drawing/2014/main" id="{6701E09C-CB95-4616-94DC-642B0997EDEF}"/>
              </a:ext>
            </a:extLst>
          </p:cNvPr>
          <p:cNvSpPr/>
          <p:nvPr userDrawn="1"/>
        </p:nvSpPr>
        <p:spPr>
          <a:xfrm>
            <a:off x="8751115" y="5874132"/>
            <a:ext cx="4043363" cy="4043363"/>
          </a:xfrm>
          <a:prstGeom prst="diamond">
            <a:avLst/>
          </a:prstGeom>
          <a:noFill/>
          <a:ln w="9525">
            <a:solidFill>
              <a:srgbClr val="004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11" name="菱形 10">
            <a:extLst>
              <a:ext uri="{FF2B5EF4-FFF2-40B4-BE49-F238E27FC236}">
                <a16:creationId xmlns:a16="http://schemas.microsoft.com/office/drawing/2014/main" id="{5783AE99-4FDA-42C1-A6E1-30BF022AD49F}"/>
              </a:ext>
            </a:extLst>
          </p:cNvPr>
          <p:cNvSpPr/>
          <p:nvPr userDrawn="1"/>
        </p:nvSpPr>
        <p:spPr>
          <a:xfrm>
            <a:off x="10426133" y="348459"/>
            <a:ext cx="4043363" cy="4043363"/>
          </a:xfrm>
          <a:prstGeom prst="diamond">
            <a:avLst/>
          </a:prstGeom>
          <a:noFill/>
          <a:ln w="9525">
            <a:solidFill>
              <a:srgbClr val="004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grpSp>
        <p:nvGrpSpPr>
          <p:cNvPr id="12" name="组合 11">
            <a:extLst>
              <a:ext uri="{FF2B5EF4-FFF2-40B4-BE49-F238E27FC236}">
                <a16:creationId xmlns:a16="http://schemas.microsoft.com/office/drawing/2014/main" id="{707B12F4-50E4-426C-A500-76FE0031BE8A}"/>
              </a:ext>
            </a:extLst>
          </p:cNvPr>
          <p:cNvGrpSpPr/>
          <p:nvPr userDrawn="1"/>
        </p:nvGrpSpPr>
        <p:grpSpPr>
          <a:xfrm>
            <a:off x="2232519" y="1419637"/>
            <a:ext cx="3708677" cy="4008234"/>
            <a:chOff x="2165684" y="1419637"/>
            <a:chExt cx="3708677" cy="4008234"/>
          </a:xfrm>
          <a:solidFill>
            <a:srgbClr val="004080"/>
          </a:solidFill>
        </p:grpSpPr>
        <p:sp>
          <p:nvSpPr>
            <p:cNvPr id="13" name="菱形 12">
              <a:extLst>
                <a:ext uri="{FF2B5EF4-FFF2-40B4-BE49-F238E27FC236}">
                  <a16:creationId xmlns:a16="http://schemas.microsoft.com/office/drawing/2014/main" id="{8233BEDA-447F-4A16-9680-4991A80D90BC}"/>
                </a:ext>
              </a:extLst>
            </p:cNvPr>
            <p:cNvSpPr/>
            <p:nvPr/>
          </p:nvSpPr>
          <p:spPr>
            <a:xfrm>
              <a:off x="2326105" y="1666945"/>
              <a:ext cx="3548256" cy="3548256"/>
            </a:xfrm>
            <a:prstGeom prst="diamond">
              <a:avLst/>
            </a:prstGeom>
            <a:solidFill>
              <a:srgbClr val="004080"/>
            </a:solidFill>
            <a:ln w="19050">
              <a:solidFill>
                <a:srgbClr val="38507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14" name="菱形 13">
              <a:extLst>
                <a:ext uri="{FF2B5EF4-FFF2-40B4-BE49-F238E27FC236}">
                  <a16:creationId xmlns:a16="http://schemas.microsoft.com/office/drawing/2014/main" id="{3CF79413-5CEB-4970-9980-0DB98BB72BF1}"/>
                </a:ext>
              </a:extLst>
            </p:cNvPr>
            <p:cNvSpPr/>
            <p:nvPr/>
          </p:nvSpPr>
          <p:spPr>
            <a:xfrm>
              <a:off x="4764088" y="1419637"/>
              <a:ext cx="586971" cy="586971"/>
            </a:xfrm>
            <a:prstGeom prst="diamond">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15" name="菱形 14">
              <a:extLst>
                <a:ext uri="{FF2B5EF4-FFF2-40B4-BE49-F238E27FC236}">
                  <a16:creationId xmlns:a16="http://schemas.microsoft.com/office/drawing/2014/main" id="{9CA4C867-457E-4F1D-AA3A-57B6B267AF06}"/>
                </a:ext>
              </a:extLst>
            </p:cNvPr>
            <p:cNvSpPr/>
            <p:nvPr/>
          </p:nvSpPr>
          <p:spPr>
            <a:xfrm>
              <a:off x="4764088" y="4840900"/>
              <a:ext cx="586971" cy="586971"/>
            </a:xfrm>
            <a:prstGeom prst="diamond">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16" name="菱形 15">
              <a:extLst>
                <a:ext uri="{FF2B5EF4-FFF2-40B4-BE49-F238E27FC236}">
                  <a16:creationId xmlns:a16="http://schemas.microsoft.com/office/drawing/2014/main" id="{5D758CA9-2F9F-40C9-B303-304A44339900}"/>
                </a:ext>
              </a:extLst>
            </p:cNvPr>
            <p:cNvSpPr/>
            <p:nvPr/>
          </p:nvSpPr>
          <p:spPr>
            <a:xfrm>
              <a:off x="2165684" y="4070917"/>
              <a:ext cx="586971" cy="586971"/>
            </a:xfrm>
            <a:prstGeom prst="diamond">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grpSp>
      <p:sp>
        <p:nvSpPr>
          <p:cNvPr id="3" name="文本占位符 2">
            <a:extLst>
              <a:ext uri="{FF2B5EF4-FFF2-40B4-BE49-F238E27FC236}">
                <a16:creationId xmlns:a16="http://schemas.microsoft.com/office/drawing/2014/main" id="{F696E094-B753-4325-B33F-F7EDC8742563}"/>
              </a:ext>
            </a:extLst>
          </p:cNvPr>
          <p:cNvSpPr>
            <a:spLocks noGrp="1"/>
          </p:cNvSpPr>
          <p:nvPr>
            <p:ph type="body" sz="quarter" idx="12" hasCustomPrompt="1"/>
          </p:nvPr>
        </p:nvSpPr>
        <p:spPr>
          <a:xfrm>
            <a:off x="2940827" y="2903718"/>
            <a:ext cx="2477067" cy="914400"/>
          </a:xfrm>
        </p:spPr>
        <p:txBody>
          <a:bodyPr>
            <a:noAutofit/>
          </a:bodyPr>
          <a:lstStyle>
            <a:lvl1pPr marL="0" marR="0" indent="0" algn="l" defTabSz="914400" rtl="0" eaLnBrk="1" fontAlgn="auto" latinLnBrk="0" hangingPunct="1">
              <a:lnSpc>
                <a:spcPct val="100000"/>
              </a:lnSpc>
              <a:spcBef>
                <a:spcPts val="0"/>
              </a:spcBef>
              <a:spcAft>
                <a:spcPts val="0"/>
              </a:spcAft>
              <a:buClrTx/>
              <a:buSzTx/>
              <a:buFontTx/>
              <a:buNone/>
              <a:tabLst/>
              <a:defRPr kumimoji="0" lang="zh-CN" altLang="en-US" sz="6000" b="0" i="0" u="none" strike="noStrike" kern="1200" cap="none" spc="0" normalizeH="0" baseline="0">
                <a:ln>
                  <a:noFill/>
                </a:ln>
                <a:solidFill>
                  <a:prstClr val="white"/>
                </a:solidFill>
                <a:effectLst/>
                <a:uLnTx/>
                <a:uFillTx/>
                <a:latin typeface="Avenir LT Std 35 Light" panose="020B0402020203020204" pitchFamily="34" charset="0"/>
                <a:ea typeface="思源黑体 CN Light"/>
                <a:cs typeface="+mn-cs"/>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6000" b="0" i="0" u="none" strike="noStrike" kern="1200" cap="none" spc="0" normalizeH="0" baseline="0" noProof="0" dirty="0">
                <a:ln>
                  <a:noFill/>
                </a:ln>
                <a:solidFill>
                  <a:prstClr val="white"/>
                </a:solidFill>
                <a:effectLst/>
                <a:uLnTx/>
                <a:uFillTx/>
                <a:latin typeface="Avenir LT Std 35 Light" panose="020B0402020203020204" pitchFamily="34" charset="0"/>
                <a:ea typeface="思源黑体 CN Light"/>
                <a:cs typeface="+mn-cs"/>
              </a:rPr>
              <a:t>Part 01</a:t>
            </a:r>
            <a:endParaRPr kumimoji="0" lang="zh-CN" altLang="en-US" sz="6000" b="0" i="0" u="none" strike="noStrike" kern="1200" cap="none" spc="0" normalizeH="0" baseline="0" noProof="0" dirty="0">
              <a:ln>
                <a:noFill/>
              </a:ln>
              <a:solidFill>
                <a:prstClr val="white"/>
              </a:solidFill>
              <a:effectLst/>
              <a:uLnTx/>
              <a:uFillTx/>
              <a:latin typeface="Avenir LT Std 35 Light" panose="020B0402020203020204" pitchFamily="34" charset="0"/>
              <a:ea typeface="思源黑体 CN Light"/>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5" name="文本占位符 4">
            <a:extLst>
              <a:ext uri="{FF2B5EF4-FFF2-40B4-BE49-F238E27FC236}">
                <a16:creationId xmlns:a16="http://schemas.microsoft.com/office/drawing/2014/main" id="{55CB85AC-8A55-42C7-A42E-98A2C1B6E4FF}"/>
              </a:ext>
            </a:extLst>
          </p:cNvPr>
          <p:cNvSpPr>
            <a:spLocks noGrp="1"/>
          </p:cNvSpPr>
          <p:nvPr>
            <p:ph type="body" sz="quarter" idx="13"/>
          </p:nvPr>
        </p:nvSpPr>
        <p:spPr>
          <a:xfrm>
            <a:off x="5941196" y="3097682"/>
            <a:ext cx="5339612" cy="914400"/>
          </a:xfrm>
        </p:spPr>
        <p:txBody>
          <a:bodyPr/>
          <a:lstStyle>
            <a:lvl1pPr marL="0" indent="0">
              <a:buNone/>
              <a:defRPr kumimoji="0" lang="zh-CN" altLang="en-US" sz="4400" b="1" i="0" u="none" strike="noStrike" kern="1200" cap="none" spc="0" normalizeH="0" baseline="0" dirty="0" smtClean="0">
                <a:ln>
                  <a:noFill/>
                </a:ln>
                <a:solidFill>
                  <a:srgbClr val="004080"/>
                </a:solidFill>
                <a:effectLst/>
                <a:uLnTx/>
                <a:uFillTx/>
                <a:latin typeface="微软雅黑" panose="020B0503020204020204" pitchFamily="34" charset="-122"/>
                <a:ea typeface="微软雅黑" panose="020B0503020204020204" pitchFamily="34" charset="-122"/>
                <a:cs typeface="微软雅黑"/>
              </a:defRPr>
            </a:lvl1pPr>
            <a:lvl2pPr marL="457200" indent="0">
              <a:buNone/>
              <a:defRPr/>
            </a:lvl2p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单击此处编辑</a:t>
            </a:r>
          </a:p>
        </p:txBody>
      </p:sp>
    </p:spTree>
    <p:extLst>
      <p:ext uri="{BB962C8B-B14F-4D97-AF65-F5344CB8AC3E}">
        <p14:creationId xmlns:p14="http://schemas.microsoft.com/office/powerpoint/2010/main" val="133677463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6" name="菱形 5">
            <a:extLst>
              <a:ext uri="{FF2B5EF4-FFF2-40B4-BE49-F238E27FC236}">
                <a16:creationId xmlns:a16="http://schemas.microsoft.com/office/drawing/2014/main" id="{AF7F7C55-8D58-49F3-967E-9E8087B0ECC4}"/>
              </a:ext>
            </a:extLst>
          </p:cNvPr>
          <p:cNvSpPr/>
          <p:nvPr userDrawn="1"/>
        </p:nvSpPr>
        <p:spPr>
          <a:xfrm>
            <a:off x="1079709" y="5087209"/>
            <a:ext cx="1166186" cy="1166186"/>
          </a:xfrm>
          <a:prstGeom prst="diamond">
            <a:avLst/>
          </a:prstGeom>
          <a:noFill/>
          <a:ln w="9525">
            <a:solidFill>
              <a:srgbClr val="004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7" name="菱形 6">
            <a:extLst>
              <a:ext uri="{FF2B5EF4-FFF2-40B4-BE49-F238E27FC236}">
                <a16:creationId xmlns:a16="http://schemas.microsoft.com/office/drawing/2014/main" id="{343B88CC-2D15-4582-A85A-C964A124ACCE}"/>
              </a:ext>
            </a:extLst>
          </p:cNvPr>
          <p:cNvSpPr/>
          <p:nvPr userDrawn="1"/>
        </p:nvSpPr>
        <p:spPr>
          <a:xfrm>
            <a:off x="766888" y="546936"/>
            <a:ext cx="1166186" cy="1166186"/>
          </a:xfrm>
          <a:prstGeom prst="diamond">
            <a:avLst/>
          </a:prstGeom>
          <a:noFill/>
          <a:ln w="9525">
            <a:solidFill>
              <a:srgbClr val="004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8" name="菱形 7">
            <a:extLst>
              <a:ext uri="{FF2B5EF4-FFF2-40B4-BE49-F238E27FC236}">
                <a16:creationId xmlns:a16="http://schemas.microsoft.com/office/drawing/2014/main" id="{957156D1-5ADA-48D7-9352-BBCB55EA4181}"/>
              </a:ext>
            </a:extLst>
          </p:cNvPr>
          <p:cNvSpPr/>
          <p:nvPr userDrawn="1"/>
        </p:nvSpPr>
        <p:spPr>
          <a:xfrm>
            <a:off x="-1291772" y="-1293019"/>
            <a:ext cx="4043363" cy="4043363"/>
          </a:xfrm>
          <a:prstGeom prst="diamond">
            <a:avLst/>
          </a:prstGeom>
          <a:noFill/>
          <a:ln w="9525">
            <a:solidFill>
              <a:srgbClr val="004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9" name="菱形 8">
            <a:extLst>
              <a:ext uri="{FF2B5EF4-FFF2-40B4-BE49-F238E27FC236}">
                <a16:creationId xmlns:a16="http://schemas.microsoft.com/office/drawing/2014/main" id="{3CFCE29E-F91D-4D95-AB22-0775449D3B91}"/>
              </a:ext>
            </a:extLst>
          </p:cNvPr>
          <p:cNvSpPr/>
          <p:nvPr userDrawn="1"/>
        </p:nvSpPr>
        <p:spPr>
          <a:xfrm>
            <a:off x="-886805" y="4188976"/>
            <a:ext cx="4043363" cy="4043363"/>
          </a:xfrm>
          <a:prstGeom prst="diamond">
            <a:avLst/>
          </a:prstGeom>
          <a:noFill/>
          <a:ln w="9525">
            <a:solidFill>
              <a:srgbClr val="004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10" name="菱形 9">
            <a:extLst>
              <a:ext uri="{FF2B5EF4-FFF2-40B4-BE49-F238E27FC236}">
                <a16:creationId xmlns:a16="http://schemas.microsoft.com/office/drawing/2014/main" id="{6701E09C-CB95-4616-94DC-642B0997EDEF}"/>
              </a:ext>
            </a:extLst>
          </p:cNvPr>
          <p:cNvSpPr/>
          <p:nvPr userDrawn="1"/>
        </p:nvSpPr>
        <p:spPr>
          <a:xfrm>
            <a:off x="8751115" y="5874132"/>
            <a:ext cx="4043363" cy="4043363"/>
          </a:xfrm>
          <a:prstGeom prst="diamond">
            <a:avLst/>
          </a:prstGeom>
          <a:noFill/>
          <a:ln w="9525">
            <a:solidFill>
              <a:srgbClr val="004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11" name="菱形 10">
            <a:extLst>
              <a:ext uri="{FF2B5EF4-FFF2-40B4-BE49-F238E27FC236}">
                <a16:creationId xmlns:a16="http://schemas.microsoft.com/office/drawing/2014/main" id="{5783AE99-4FDA-42C1-A6E1-30BF022AD49F}"/>
              </a:ext>
            </a:extLst>
          </p:cNvPr>
          <p:cNvSpPr/>
          <p:nvPr userDrawn="1"/>
        </p:nvSpPr>
        <p:spPr>
          <a:xfrm>
            <a:off x="10426133" y="348459"/>
            <a:ext cx="4043363" cy="4043363"/>
          </a:xfrm>
          <a:prstGeom prst="diamond">
            <a:avLst/>
          </a:prstGeom>
          <a:noFill/>
          <a:ln w="9525">
            <a:solidFill>
              <a:srgbClr val="004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grpSp>
        <p:nvGrpSpPr>
          <p:cNvPr id="12" name="组合 11">
            <a:extLst>
              <a:ext uri="{FF2B5EF4-FFF2-40B4-BE49-F238E27FC236}">
                <a16:creationId xmlns:a16="http://schemas.microsoft.com/office/drawing/2014/main" id="{707B12F4-50E4-426C-A500-76FE0031BE8A}"/>
              </a:ext>
            </a:extLst>
          </p:cNvPr>
          <p:cNvGrpSpPr/>
          <p:nvPr userDrawn="1"/>
        </p:nvGrpSpPr>
        <p:grpSpPr>
          <a:xfrm>
            <a:off x="2232519" y="1419637"/>
            <a:ext cx="3708677" cy="4008234"/>
            <a:chOff x="2165684" y="1419637"/>
            <a:chExt cx="3708677" cy="4008234"/>
          </a:xfrm>
          <a:solidFill>
            <a:srgbClr val="004080"/>
          </a:solidFill>
        </p:grpSpPr>
        <p:sp>
          <p:nvSpPr>
            <p:cNvPr id="13" name="菱形 12">
              <a:extLst>
                <a:ext uri="{FF2B5EF4-FFF2-40B4-BE49-F238E27FC236}">
                  <a16:creationId xmlns:a16="http://schemas.microsoft.com/office/drawing/2014/main" id="{8233BEDA-447F-4A16-9680-4991A80D90BC}"/>
                </a:ext>
              </a:extLst>
            </p:cNvPr>
            <p:cNvSpPr/>
            <p:nvPr/>
          </p:nvSpPr>
          <p:spPr>
            <a:xfrm>
              <a:off x="2326105" y="1666945"/>
              <a:ext cx="3548256" cy="3548256"/>
            </a:xfrm>
            <a:prstGeom prst="diamond">
              <a:avLst/>
            </a:prstGeom>
            <a:solidFill>
              <a:srgbClr val="004080"/>
            </a:solidFill>
            <a:ln w="19050">
              <a:solidFill>
                <a:srgbClr val="38507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14" name="菱形 13">
              <a:extLst>
                <a:ext uri="{FF2B5EF4-FFF2-40B4-BE49-F238E27FC236}">
                  <a16:creationId xmlns:a16="http://schemas.microsoft.com/office/drawing/2014/main" id="{3CF79413-5CEB-4970-9980-0DB98BB72BF1}"/>
                </a:ext>
              </a:extLst>
            </p:cNvPr>
            <p:cNvSpPr/>
            <p:nvPr/>
          </p:nvSpPr>
          <p:spPr>
            <a:xfrm>
              <a:off x="4764088" y="1419637"/>
              <a:ext cx="586971" cy="586971"/>
            </a:xfrm>
            <a:prstGeom prst="diamond">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15" name="菱形 14">
              <a:extLst>
                <a:ext uri="{FF2B5EF4-FFF2-40B4-BE49-F238E27FC236}">
                  <a16:creationId xmlns:a16="http://schemas.microsoft.com/office/drawing/2014/main" id="{9CA4C867-457E-4F1D-AA3A-57B6B267AF06}"/>
                </a:ext>
              </a:extLst>
            </p:cNvPr>
            <p:cNvSpPr/>
            <p:nvPr/>
          </p:nvSpPr>
          <p:spPr>
            <a:xfrm>
              <a:off x="4764088" y="4840900"/>
              <a:ext cx="586971" cy="586971"/>
            </a:xfrm>
            <a:prstGeom prst="diamond">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16" name="菱形 15">
              <a:extLst>
                <a:ext uri="{FF2B5EF4-FFF2-40B4-BE49-F238E27FC236}">
                  <a16:creationId xmlns:a16="http://schemas.microsoft.com/office/drawing/2014/main" id="{5D758CA9-2F9F-40C9-B303-304A44339900}"/>
                </a:ext>
              </a:extLst>
            </p:cNvPr>
            <p:cNvSpPr/>
            <p:nvPr/>
          </p:nvSpPr>
          <p:spPr>
            <a:xfrm>
              <a:off x="2165684" y="4070917"/>
              <a:ext cx="586971" cy="586971"/>
            </a:xfrm>
            <a:prstGeom prst="diamond">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grpSp>
      <p:sp>
        <p:nvSpPr>
          <p:cNvPr id="3" name="文本占位符 2">
            <a:extLst>
              <a:ext uri="{FF2B5EF4-FFF2-40B4-BE49-F238E27FC236}">
                <a16:creationId xmlns:a16="http://schemas.microsoft.com/office/drawing/2014/main" id="{F696E094-B753-4325-B33F-F7EDC8742563}"/>
              </a:ext>
            </a:extLst>
          </p:cNvPr>
          <p:cNvSpPr>
            <a:spLocks noGrp="1"/>
          </p:cNvSpPr>
          <p:nvPr>
            <p:ph type="body" sz="quarter" idx="12" hasCustomPrompt="1"/>
          </p:nvPr>
        </p:nvSpPr>
        <p:spPr>
          <a:xfrm>
            <a:off x="2940827" y="2903718"/>
            <a:ext cx="2477067" cy="914400"/>
          </a:xfrm>
        </p:spPr>
        <p:txBody>
          <a:bodyPr>
            <a:noAutofit/>
          </a:bodyPr>
          <a:lstStyle>
            <a:lvl1pPr marL="0" marR="0" indent="0" algn="l" defTabSz="914400" rtl="0" eaLnBrk="1" fontAlgn="auto" latinLnBrk="0" hangingPunct="1">
              <a:lnSpc>
                <a:spcPct val="100000"/>
              </a:lnSpc>
              <a:spcBef>
                <a:spcPts val="0"/>
              </a:spcBef>
              <a:spcAft>
                <a:spcPts val="0"/>
              </a:spcAft>
              <a:buClrTx/>
              <a:buSzTx/>
              <a:buFontTx/>
              <a:buNone/>
              <a:tabLst/>
              <a:defRPr kumimoji="0" lang="zh-CN" altLang="en-US" sz="6000" b="0" i="0" u="none" strike="noStrike" kern="1200" cap="none" spc="0" normalizeH="0" baseline="0">
                <a:ln>
                  <a:noFill/>
                </a:ln>
                <a:solidFill>
                  <a:prstClr val="white"/>
                </a:solidFill>
                <a:effectLst/>
                <a:uLnTx/>
                <a:uFillTx/>
                <a:latin typeface="Avenir LT Std 35 Light" panose="020B0402020203020204" pitchFamily="34" charset="0"/>
                <a:ea typeface="思源黑体 CN Light"/>
                <a:cs typeface="+mn-cs"/>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6000" b="0" i="0" u="none" strike="noStrike" kern="1200" cap="none" spc="0" normalizeH="0" baseline="0" noProof="0" dirty="0">
                <a:ln>
                  <a:noFill/>
                </a:ln>
                <a:solidFill>
                  <a:prstClr val="white"/>
                </a:solidFill>
                <a:effectLst/>
                <a:uLnTx/>
                <a:uFillTx/>
                <a:latin typeface="Avenir LT Std 35 Light" panose="020B0402020203020204" pitchFamily="34" charset="0"/>
                <a:ea typeface="思源黑体 CN Light"/>
                <a:cs typeface="+mn-cs"/>
              </a:rPr>
              <a:t>Part 02</a:t>
            </a:r>
            <a:endParaRPr kumimoji="0" lang="zh-CN" altLang="en-US" sz="6000" b="0" i="0" u="none" strike="noStrike" kern="1200" cap="none" spc="0" normalizeH="0" baseline="0" noProof="0" dirty="0">
              <a:ln>
                <a:noFill/>
              </a:ln>
              <a:solidFill>
                <a:prstClr val="white"/>
              </a:solidFill>
              <a:effectLst/>
              <a:uLnTx/>
              <a:uFillTx/>
              <a:latin typeface="Avenir LT Std 35 Light" panose="020B0402020203020204" pitchFamily="34" charset="0"/>
              <a:ea typeface="思源黑体 CN Light"/>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5" name="文本占位符 4">
            <a:extLst>
              <a:ext uri="{FF2B5EF4-FFF2-40B4-BE49-F238E27FC236}">
                <a16:creationId xmlns:a16="http://schemas.microsoft.com/office/drawing/2014/main" id="{55CB85AC-8A55-42C7-A42E-98A2C1B6E4FF}"/>
              </a:ext>
            </a:extLst>
          </p:cNvPr>
          <p:cNvSpPr>
            <a:spLocks noGrp="1"/>
          </p:cNvSpPr>
          <p:nvPr>
            <p:ph type="body" sz="quarter" idx="13"/>
          </p:nvPr>
        </p:nvSpPr>
        <p:spPr>
          <a:xfrm>
            <a:off x="5941196" y="3097682"/>
            <a:ext cx="5339612" cy="914400"/>
          </a:xfrm>
        </p:spPr>
        <p:txBody>
          <a:bodyPr/>
          <a:lstStyle>
            <a:lvl1pPr marL="0" indent="0">
              <a:buNone/>
              <a:defRPr kumimoji="0" lang="zh-CN" altLang="en-US" sz="4400" b="1" i="0" u="none" strike="noStrike" kern="1200" cap="none" spc="0" normalizeH="0" baseline="0" dirty="0" smtClean="0">
                <a:ln>
                  <a:noFill/>
                </a:ln>
                <a:solidFill>
                  <a:srgbClr val="004080"/>
                </a:solidFill>
                <a:effectLst/>
                <a:uLnTx/>
                <a:uFillTx/>
                <a:latin typeface="微软雅黑" panose="020B0503020204020204" pitchFamily="34" charset="-122"/>
                <a:ea typeface="微软雅黑" panose="020B0503020204020204" pitchFamily="34" charset="-122"/>
                <a:cs typeface="微软雅黑"/>
              </a:defRPr>
            </a:lvl1pPr>
            <a:lvl2pPr marL="457200" indent="0">
              <a:buNone/>
              <a:defRPr/>
            </a:lvl2p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单击此处编辑</a:t>
            </a:r>
          </a:p>
        </p:txBody>
      </p:sp>
    </p:spTree>
    <p:extLst>
      <p:ext uri="{BB962C8B-B14F-4D97-AF65-F5344CB8AC3E}">
        <p14:creationId xmlns:p14="http://schemas.microsoft.com/office/powerpoint/2010/main" val="248151148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6" name="菱形 5">
            <a:extLst>
              <a:ext uri="{FF2B5EF4-FFF2-40B4-BE49-F238E27FC236}">
                <a16:creationId xmlns:a16="http://schemas.microsoft.com/office/drawing/2014/main" id="{AF7F7C55-8D58-49F3-967E-9E8087B0ECC4}"/>
              </a:ext>
            </a:extLst>
          </p:cNvPr>
          <p:cNvSpPr/>
          <p:nvPr userDrawn="1"/>
        </p:nvSpPr>
        <p:spPr>
          <a:xfrm>
            <a:off x="1079709" y="5087209"/>
            <a:ext cx="1166186" cy="1166186"/>
          </a:xfrm>
          <a:prstGeom prst="diamond">
            <a:avLst/>
          </a:prstGeom>
          <a:noFill/>
          <a:ln w="9525">
            <a:solidFill>
              <a:srgbClr val="004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7" name="菱形 6">
            <a:extLst>
              <a:ext uri="{FF2B5EF4-FFF2-40B4-BE49-F238E27FC236}">
                <a16:creationId xmlns:a16="http://schemas.microsoft.com/office/drawing/2014/main" id="{343B88CC-2D15-4582-A85A-C964A124ACCE}"/>
              </a:ext>
            </a:extLst>
          </p:cNvPr>
          <p:cNvSpPr/>
          <p:nvPr userDrawn="1"/>
        </p:nvSpPr>
        <p:spPr>
          <a:xfrm>
            <a:off x="766888" y="546936"/>
            <a:ext cx="1166186" cy="1166186"/>
          </a:xfrm>
          <a:prstGeom prst="diamond">
            <a:avLst/>
          </a:prstGeom>
          <a:noFill/>
          <a:ln w="9525">
            <a:solidFill>
              <a:srgbClr val="004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8" name="菱形 7">
            <a:extLst>
              <a:ext uri="{FF2B5EF4-FFF2-40B4-BE49-F238E27FC236}">
                <a16:creationId xmlns:a16="http://schemas.microsoft.com/office/drawing/2014/main" id="{957156D1-5ADA-48D7-9352-BBCB55EA4181}"/>
              </a:ext>
            </a:extLst>
          </p:cNvPr>
          <p:cNvSpPr/>
          <p:nvPr userDrawn="1"/>
        </p:nvSpPr>
        <p:spPr>
          <a:xfrm>
            <a:off x="-1291772" y="-1293019"/>
            <a:ext cx="4043363" cy="4043363"/>
          </a:xfrm>
          <a:prstGeom prst="diamond">
            <a:avLst/>
          </a:prstGeom>
          <a:noFill/>
          <a:ln w="9525">
            <a:solidFill>
              <a:srgbClr val="004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9" name="菱形 8">
            <a:extLst>
              <a:ext uri="{FF2B5EF4-FFF2-40B4-BE49-F238E27FC236}">
                <a16:creationId xmlns:a16="http://schemas.microsoft.com/office/drawing/2014/main" id="{3CFCE29E-F91D-4D95-AB22-0775449D3B91}"/>
              </a:ext>
            </a:extLst>
          </p:cNvPr>
          <p:cNvSpPr/>
          <p:nvPr userDrawn="1"/>
        </p:nvSpPr>
        <p:spPr>
          <a:xfrm>
            <a:off x="-886805" y="4188976"/>
            <a:ext cx="4043363" cy="4043363"/>
          </a:xfrm>
          <a:prstGeom prst="diamond">
            <a:avLst/>
          </a:prstGeom>
          <a:noFill/>
          <a:ln w="9525">
            <a:solidFill>
              <a:srgbClr val="004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10" name="菱形 9">
            <a:extLst>
              <a:ext uri="{FF2B5EF4-FFF2-40B4-BE49-F238E27FC236}">
                <a16:creationId xmlns:a16="http://schemas.microsoft.com/office/drawing/2014/main" id="{6701E09C-CB95-4616-94DC-642B0997EDEF}"/>
              </a:ext>
            </a:extLst>
          </p:cNvPr>
          <p:cNvSpPr/>
          <p:nvPr userDrawn="1"/>
        </p:nvSpPr>
        <p:spPr>
          <a:xfrm>
            <a:off x="8751115" y="5874132"/>
            <a:ext cx="4043363" cy="4043363"/>
          </a:xfrm>
          <a:prstGeom prst="diamond">
            <a:avLst/>
          </a:prstGeom>
          <a:noFill/>
          <a:ln w="9525">
            <a:solidFill>
              <a:srgbClr val="004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11" name="菱形 10">
            <a:extLst>
              <a:ext uri="{FF2B5EF4-FFF2-40B4-BE49-F238E27FC236}">
                <a16:creationId xmlns:a16="http://schemas.microsoft.com/office/drawing/2014/main" id="{5783AE99-4FDA-42C1-A6E1-30BF022AD49F}"/>
              </a:ext>
            </a:extLst>
          </p:cNvPr>
          <p:cNvSpPr/>
          <p:nvPr userDrawn="1"/>
        </p:nvSpPr>
        <p:spPr>
          <a:xfrm>
            <a:off x="10426133" y="348459"/>
            <a:ext cx="4043363" cy="4043363"/>
          </a:xfrm>
          <a:prstGeom prst="diamond">
            <a:avLst/>
          </a:prstGeom>
          <a:noFill/>
          <a:ln w="9525">
            <a:solidFill>
              <a:srgbClr val="004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grpSp>
        <p:nvGrpSpPr>
          <p:cNvPr id="12" name="组合 11">
            <a:extLst>
              <a:ext uri="{FF2B5EF4-FFF2-40B4-BE49-F238E27FC236}">
                <a16:creationId xmlns:a16="http://schemas.microsoft.com/office/drawing/2014/main" id="{707B12F4-50E4-426C-A500-76FE0031BE8A}"/>
              </a:ext>
            </a:extLst>
          </p:cNvPr>
          <p:cNvGrpSpPr/>
          <p:nvPr userDrawn="1"/>
        </p:nvGrpSpPr>
        <p:grpSpPr>
          <a:xfrm>
            <a:off x="2232519" y="1419637"/>
            <a:ext cx="3708677" cy="4008234"/>
            <a:chOff x="2165684" y="1419637"/>
            <a:chExt cx="3708677" cy="4008234"/>
          </a:xfrm>
          <a:solidFill>
            <a:srgbClr val="004080"/>
          </a:solidFill>
        </p:grpSpPr>
        <p:sp>
          <p:nvSpPr>
            <p:cNvPr id="13" name="菱形 12">
              <a:extLst>
                <a:ext uri="{FF2B5EF4-FFF2-40B4-BE49-F238E27FC236}">
                  <a16:creationId xmlns:a16="http://schemas.microsoft.com/office/drawing/2014/main" id="{8233BEDA-447F-4A16-9680-4991A80D90BC}"/>
                </a:ext>
              </a:extLst>
            </p:cNvPr>
            <p:cNvSpPr/>
            <p:nvPr/>
          </p:nvSpPr>
          <p:spPr>
            <a:xfrm>
              <a:off x="2326105" y="1666945"/>
              <a:ext cx="3548256" cy="3548256"/>
            </a:xfrm>
            <a:prstGeom prst="diamond">
              <a:avLst/>
            </a:prstGeom>
            <a:solidFill>
              <a:srgbClr val="004080"/>
            </a:solidFill>
            <a:ln w="19050">
              <a:solidFill>
                <a:srgbClr val="38507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14" name="菱形 13">
              <a:extLst>
                <a:ext uri="{FF2B5EF4-FFF2-40B4-BE49-F238E27FC236}">
                  <a16:creationId xmlns:a16="http://schemas.microsoft.com/office/drawing/2014/main" id="{3CF79413-5CEB-4970-9980-0DB98BB72BF1}"/>
                </a:ext>
              </a:extLst>
            </p:cNvPr>
            <p:cNvSpPr/>
            <p:nvPr/>
          </p:nvSpPr>
          <p:spPr>
            <a:xfrm>
              <a:off x="4764088" y="1419637"/>
              <a:ext cx="586971" cy="586971"/>
            </a:xfrm>
            <a:prstGeom prst="diamond">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15" name="菱形 14">
              <a:extLst>
                <a:ext uri="{FF2B5EF4-FFF2-40B4-BE49-F238E27FC236}">
                  <a16:creationId xmlns:a16="http://schemas.microsoft.com/office/drawing/2014/main" id="{9CA4C867-457E-4F1D-AA3A-57B6B267AF06}"/>
                </a:ext>
              </a:extLst>
            </p:cNvPr>
            <p:cNvSpPr/>
            <p:nvPr/>
          </p:nvSpPr>
          <p:spPr>
            <a:xfrm>
              <a:off x="4764088" y="4840900"/>
              <a:ext cx="586971" cy="586971"/>
            </a:xfrm>
            <a:prstGeom prst="diamond">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16" name="菱形 15">
              <a:extLst>
                <a:ext uri="{FF2B5EF4-FFF2-40B4-BE49-F238E27FC236}">
                  <a16:creationId xmlns:a16="http://schemas.microsoft.com/office/drawing/2014/main" id="{5D758CA9-2F9F-40C9-B303-304A44339900}"/>
                </a:ext>
              </a:extLst>
            </p:cNvPr>
            <p:cNvSpPr/>
            <p:nvPr/>
          </p:nvSpPr>
          <p:spPr>
            <a:xfrm>
              <a:off x="2165684" y="4070917"/>
              <a:ext cx="586971" cy="586971"/>
            </a:xfrm>
            <a:prstGeom prst="diamond">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grpSp>
      <p:sp>
        <p:nvSpPr>
          <p:cNvPr id="3" name="文本占位符 2">
            <a:extLst>
              <a:ext uri="{FF2B5EF4-FFF2-40B4-BE49-F238E27FC236}">
                <a16:creationId xmlns:a16="http://schemas.microsoft.com/office/drawing/2014/main" id="{F696E094-B753-4325-B33F-F7EDC8742563}"/>
              </a:ext>
            </a:extLst>
          </p:cNvPr>
          <p:cNvSpPr>
            <a:spLocks noGrp="1"/>
          </p:cNvSpPr>
          <p:nvPr>
            <p:ph type="body" sz="quarter" idx="12" hasCustomPrompt="1"/>
          </p:nvPr>
        </p:nvSpPr>
        <p:spPr>
          <a:xfrm>
            <a:off x="2940827" y="2903718"/>
            <a:ext cx="2477067" cy="914400"/>
          </a:xfrm>
        </p:spPr>
        <p:txBody>
          <a:bodyPr>
            <a:noAutofit/>
          </a:bodyPr>
          <a:lstStyle>
            <a:lvl1pPr marL="0" marR="0" indent="0" algn="l" defTabSz="914400" rtl="0" eaLnBrk="1" fontAlgn="auto" latinLnBrk="0" hangingPunct="1">
              <a:lnSpc>
                <a:spcPct val="100000"/>
              </a:lnSpc>
              <a:spcBef>
                <a:spcPts val="0"/>
              </a:spcBef>
              <a:spcAft>
                <a:spcPts val="0"/>
              </a:spcAft>
              <a:buClrTx/>
              <a:buSzTx/>
              <a:buFontTx/>
              <a:buNone/>
              <a:tabLst/>
              <a:defRPr kumimoji="0" lang="zh-CN" altLang="en-US" sz="6000" b="0" i="0" u="none" strike="noStrike" kern="1200" cap="none" spc="0" normalizeH="0" baseline="0">
                <a:ln>
                  <a:noFill/>
                </a:ln>
                <a:solidFill>
                  <a:prstClr val="white"/>
                </a:solidFill>
                <a:effectLst/>
                <a:uLnTx/>
                <a:uFillTx/>
                <a:latin typeface="Avenir LT Std 35 Light" panose="020B0402020203020204" pitchFamily="34" charset="0"/>
                <a:ea typeface="思源黑体 CN Light"/>
                <a:cs typeface="+mn-cs"/>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6000" b="0" i="0" u="none" strike="noStrike" kern="1200" cap="none" spc="0" normalizeH="0" baseline="0" noProof="0" dirty="0">
                <a:ln>
                  <a:noFill/>
                </a:ln>
                <a:solidFill>
                  <a:prstClr val="white"/>
                </a:solidFill>
                <a:effectLst/>
                <a:uLnTx/>
                <a:uFillTx/>
                <a:latin typeface="Avenir LT Std 35 Light" panose="020B0402020203020204" pitchFamily="34" charset="0"/>
                <a:ea typeface="思源黑体 CN Light"/>
                <a:cs typeface="+mn-cs"/>
              </a:rPr>
              <a:t>Part 03</a:t>
            </a:r>
            <a:endParaRPr kumimoji="0" lang="zh-CN" altLang="en-US" sz="6000" b="0" i="0" u="none" strike="noStrike" kern="1200" cap="none" spc="0" normalizeH="0" baseline="0" noProof="0" dirty="0">
              <a:ln>
                <a:noFill/>
              </a:ln>
              <a:solidFill>
                <a:prstClr val="white"/>
              </a:solidFill>
              <a:effectLst/>
              <a:uLnTx/>
              <a:uFillTx/>
              <a:latin typeface="Avenir LT Std 35 Light" panose="020B0402020203020204" pitchFamily="34" charset="0"/>
              <a:ea typeface="思源黑体 CN Light"/>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5" name="文本占位符 4">
            <a:extLst>
              <a:ext uri="{FF2B5EF4-FFF2-40B4-BE49-F238E27FC236}">
                <a16:creationId xmlns:a16="http://schemas.microsoft.com/office/drawing/2014/main" id="{55CB85AC-8A55-42C7-A42E-98A2C1B6E4FF}"/>
              </a:ext>
            </a:extLst>
          </p:cNvPr>
          <p:cNvSpPr>
            <a:spLocks noGrp="1"/>
          </p:cNvSpPr>
          <p:nvPr>
            <p:ph type="body" sz="quarter" idx="13"/>
          </p:nvPr>
        </p:nvSpPr>
        <p:spPr>
          <a:xfrm>
            <a:off x="5941196" y="3097682"/>
            <a:ext cx="5339612" cy="914400"/>
          </a:xfrm>
        </p:spPr>
        <p:txBody>
          <a:bodyPr/>
          <a:lstStyle>
            <a:lvl1pPr marL="0" indent="0">
              <a:buNone/>
              <a:defRPr kumimoji="0" lang="zh-CN" altLang="en-US" sz="4400" b="1" i="0" u="none" strike="noStrike" kern="1200" cap="none" spc="0" normalizeH="0" baseline="0" dirty="0" smtClean="0">
                <a:ln>
                  <a:noFill/>
                </a:ln>
                <a:solidFill>
                  <a:srgbClr val="004080"/>
                </a:solidFill>
                <a:effectLst/>
                <a:uLnTx/>
                <a:uFillTx/>
                <a:latin typeface="微软雅黑" panose="020B0503020204020204" pitchFamily="34" charset="-122"/>
                <a:ea typeface="微软雅黑" panose="020B0503020204020204" pitchFamily="34" charset="-122"/>
                <a:cs typeface="微软雅黑"/>
              </a:defRPr>
            </a:lvl1pPr>
            <a:lvl2pPr marL="457200" indent="0">
              <a:buNone/>
              <a:defRPr/>
            </a:lvl2p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单击此处编辑</a:t>
            </a:r>
          </a:p>
        </p:txBody>
      </p:sp>
    </p:spTree>
    <p:extLst>
      <p:ext uri="{BB962C8B-B14F-4D97-AF65-F5344CB8AC3E}">
        <p14:creationId xmlns:p14="http://schemas.microsoft.com/office/powerpoint/2010/main" val="367586951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6" name="菱形 5">
            <a:extLst>
              <a:ext uri="{FF2B5EF4-FFF2-40B4-BE49-F238E27FC236}">
                <a16:creationId xmlns:a16="http://schemas.microsoft.com/office/drawing/2014/main" id="{AF7F7C55-8D58-49F3-967E-9E8087B0ECC4}"/>
              </a:ext>
            </a:extLst>
          </p:cNvPr>
          <p:cNvSpPr/>
          <p:nvPr userDrawn="1"/>
        </p:nvSpPr>
        <p:spPr>
          <a:xfrm>
            <a:off x="1079709" y="5087209"/>
            <a:ext cx="1166186" cy="1166186"/>
          </a:xfrm>
          <a:prstGeom prst="diamond">
            <a:avLst/>
          </a:prstGeom>
          <a:noFill/>
          <a:ln w="9525">
            <a:solidFill>
              <a:srgbClr val="004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7" name="菱形 6">
            <a:extLst>
              <a:ext uri="{FF2B5EF4-FFF2-40B4-BE49-F238E27FC236}">
                <a16:creationId xmlns:a16="http://schemas.microsoft.com/office/drawing/2014/main" id="{343B88CC-2D15-4582-A85A-C964A124ACCE}"/>
              </a:ext>
            </a:extLst>
          </p:cNvPr>
          <p:cNvSpPr/>
          <p:nvPr userDrawn="1"/>
        </p:nvSpPr>
        <p:spPr>
          <a:xfrm>
            <a:off x="766888" y="546936"/>
            <a:ext cx="1166186" cy="1166186"/>
          </a:xfrm>
          <a:prstGeom prst="diamond">
            <a:avLst/>
          </a:prstGeom>
          <a:noFill/>
          <a:ln w="9525">
            <a:solidFill>
              <a:srgbClr val="004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8" name="菱形 7">
            <a:extLst>
              <a:ext uri="{FF2B5EF4-FFF2-40B4-BE49-F238E27FC236}">
                <a16:creationId xmlns:a16="http://schemas.microsoft.com/office/drawing/2014/main" id="{957156D1-5ADA-48D7-9352-BBCB55EA4181}"/>
              </a:ext>
            </a:extLst>
          </p:cNvPr>
          <p:cNvSpPr/>
          <p:nvPr userDrawn="1"/>
        </p:nvSpPr>
        <p:spPr>
          <a:xfrm>
            <a:off x="-1291772" y="-1293019"/>
            <a:ext cx="4043363" cy="4043363"/>
          </a:xfrm>
          <a:prstGeom prst="diamond">
            <a:avLst/>
          </a:prstGeom>
          <a:noFill/>
          <a:ln w="9525">
            <a:solidFill>
              <a:srgbClr val="004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9" name="菱形 8">
            <a:extLst>
              <a:ext uri="{FF2B5EF4-FFF2-40B4-BE49-F238E27FC236}">
                <a16:creationId xmlns:a16="http://schemas.microsoft.com/office/drawing/2014/main" id="{3CFCE29E-F91D-4D95-AB22-0775449D3B91}"/>
              </a:ext>
            </a:extLst>
          </p:cNvPr>
          <p:cNvSpPr/>
          <p:nvPr userDrawn="1"/>
        </p:nvSpPr>
        <p:spPr>
          <a:xfrm>
            <a:off x="-886805" y="4188976"/>
            <a:ext cx="4043363" cy="4043363"/>
          </a:xfrm>
          <a:prstGeom prst="diamond">
            <a:avLst/>
          </a:prstGeom>
          <a:noFill/>
          <a:ln w="9525">
            <a:solidFill>
              <a:srgbClr val="004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10" name="菱形 9">
            <a:extLst>
              <a:ext uri="{FF2B5EF4-FFF2-40B4-BE49-F238E27FC236}">
                <a16:creationId xmlns:a16="http://schemas.microsoft.com/office/drawing/2014/main" id="{6701E09C-CB95-4616-94DC-642B0997EDEF}"/>
              </a:ext>
            </a:extLst>
          </p:cNvPr>
          <p:cNvSpPr/>
          <p:nvPr userDrawn="1"/>
        </p:nvSpPr>
        <p:spPr>
          <a:xfrm>
            <a:off x="8751115" y="5874132"/>
            <a:ext cx="4043363" cy="4043363"/>
          </a:xfrm>
          <a:prstGeom prst="diamond">
            <a:avLst/>
          </a:prstGeom>
          <a:noFill/>
          <a:ln w="9525">
            <a:solidFill>
              <a:srgbClr val="004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11" name="菱形 10">
            <a:extLst>
              <a:ext uri="{FF2B5EF4-FFF2-40B4-BE49-F238E27FC236}">
                <a16:creationId xmlns:a16="http://schemas.microsoft.com/office/drawing/2014/main" id="{5783AE99-4FDA-42C1-A6E1-30BF022AD49F}"/>
              </a:ext>
            </a:extLst>
          </p:cNvPr>
          <p:cNvSpPr/>
          <p:nvPr userDrawn="1"/>
        </p:nvSpPr>
        <p:spPr>
          <a:xfrm>
            <a:off x="10426133" y="348459"/>
            <a:ext cx="4043363" cy="4043363"/>
          </a:xfrm>
          <a:prstGeom prst="diamond">
            <a:avLst/>
          </a:prstGeom>
          <a:noFill/>
          <a:ln w="9525">
            <a:solidFill>
              <a:srgbClr val="004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grpSp>
        <p:nvGrpSpPr>
          <p:cNvPr id="12" name="组合 11">
            <a:extLst>
              <a:ext uri="{FF2B5EF4-FFF2-40B4-BE49-F238E27FC236}">
                <a16:creationId xmlns:a16="http://schemas.microsoft.com/office/drawing/2014/main" id="{707B12F4-50E4-426C-A500-76FE0031BE8A}"/>
              </a:ext>
            </a:extLst>
          </p:cNvPr>
          <p:cNvGrpSpPr/>
          <p:nvPr userDrawn="1"/>
        </p:nvGrpSpPr>
        <p:grpSpPr>
          <a:xfrm>
            <a:off x="2232519" y="1419637"/>
            <a:ext cx="3708677" cy="4008234"/>
            <a:chOff x="2165684" y="1419637"/>
            <a:chExt cx="3708677" cy="4008234"/>
          </a:xfrm>
          <a:solidFill>
            <a:srgbClr val="004080"/>
          </a:solidFill>
        </p:grpSpPr>
        <p:sp>
          <p:nvSpPr>
            <p:cNvPr id="13" name="菱形 12">
              <a:extLst>
                <a:ext uri="{FF2B5EF4-FFF2-40B4-BE49-F238E27FC236}">
                  <a16:creationId xmlns:a16="http://schemas.microsoft.com/office/drawing/2014/main" id="{8233BEDA-447F-4A16-9680-4991A80D90BC}"/>
                </a:ext>
              </a:extLst>
            </p:cNvPr>
            <p:cNvSpPr/>
            <p:nvPr/>
          </p:nvSpPr>
          <p:spPr>
            <a:xfrm>
              <a:off x="2326105" y="1666945"/>
              <a:ext cx="3548256" cy="3548256"/>
            </a:xfrm>
            <a:prstGeom prst="diamond">
              <a:avLst/>
            </a:prstGeom>
            <a:solidFill>
              <a:srgbClr val="004080"/>
            </a:solidFill>
            <a:ln w="19050">
              <a:solidFill>
                <a:srgbClr val="38507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14" name="菱形 13">
              <a:extLst>
                <a:ext uri="{FF2B5EF4-FFF2-40B4-BE49-F238E27FC236}">
                  <a16:creationId xmlns:a16="http://schemas.microsoft.com/office/drawing/2014/main" id="{3CF79413-5CEB-4970-9980-0DB98BB72BF1}"/>
                </a:ext>
              </a:extLst>
            </p:cNvPr>
            <p:cNvSpPr/>
            <p:nvPr/>
          </p:nvSpPr>
          <p:spPr>
            <a:xfrm>
              <a:off x="4764088" y="1419637"/>
              <a:ext cx="586971" cy="586971"/>
            </a:xfrm>
            <a:prstGeom prst="diamond">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15" name="菱形 14">
              <a:extLst>
                <a:ext uri="{FF2B5EF4-FFF2-40B4-BE49-F238E27FC236}">
                  <a16:creationId xmlns:a16="http://schemas.microsoft.com/office/drawing/2014/main" id="{9CA4C867-457E-4F1D-AA3A-57B6B267AF06}"/>
                </a:ext>
              </a:extLst>
            </p:cNvPr>
            <p:cNvSpPr/>
            <p:nvPr/>
          </p:nvSpPr>
          <p:spPr>
            <a:xfrm>
              <a:off x="4764088" y="4840900"/>
              <a:ext cx="586971" cy="586971"/>
            </a:xfrm>
            <a:prstGeom prst="diamond">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16" name="菱形 15">
              <a:extLst>
                <a:ext uri="{FF2B5EF4-FFF2-40B4-BE49-F238E27FC236}">
                  <a16:creationId xmlns:a16="http://schemas.microsoft.com/office/drawing/2014/main" id="{5D758CA9-2F9F-40C9-B303-304A44339900}"/>
                </a:ext>
              </a:extLst>
            </p:cNvPr>
            <p:cNvSpPr/>
            <p:nvPr/>
          </p:nvSpPr>
          <p:spPr>
            <a:xfrm>
              <a:off x="2165684" y="4070917"/>
              <a:ext cx="586971" cy="586971"/>
            </a:xfrm>
            <a:prstGeom prst="diamond">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grpSp>
      <p:sp>
        <p:nvSpPr>
          <p:cNvPr id="3" name="文本占位符 2">
            <a:extLst>
              <a:ext uri="{FF2B5EF4-FFF2-40B4-BE49-F238E27FC236}">
                <a16:creationId xmlns:a16="http://schemas.microsoft.com/office/drawing/2014/main" id="{F696E094-B753-4325-B33F-F7EDC8742563}"/>
              </a:ext>
            </a:extLst>
          </p:cNvPr>
          <p:cNvSpPr>
            <a:spLocks noGrp="1"/>
          </p:cNvSpPr>
          <p:nvPr>
            <p:ph type="body" sz="quarter" idx="12" hasCustomPrompt="1"/>
          </p:nvPr>
        </p:nvSpPr>
        <p:spPr>
          <a:xfrm>
            <a:off x="2940827" y="2903718"/>
            <a:ext cx="2477067" cy="914400"/>
          </a:xfrm>
        </p:spPr>
        <p:txBody>
          <a:bodyPr>
            <a:noAutofit/>
          </a:bodyPr>
          <a:lstStyle>
            <a:lvl1pPr marL="0" marR="0" indent="0" algn="l" defTabSz="914400" rtl="0" eaLnBrk="1" fontAlgn="auto" latinLnBrk="0" hangingPunct="1">
              <a:lnSpc>
                <a:spcPct val="100000"/>
              </a:lnSpc>
              <a:spcBef>
                <a:spcPts val="0"/>
              </a:spcBef>
              <a:spcAft>
                <a:spcPts val="0"/>
              </a:spcAft>
              <a:buClrTx/>
              <a:buSzTx/>
              <a:buFontTx/>
              <a:buNone/>
              <a:tabLst/>
              <a:defRPr kumimoji="0" lang="zh-CN" altLang="en-US" sz="6000" b="0" i="0" u="none" strike="noStrike" kern="1200" cap="none" spc="0" normalizeH="0" baseline="0">
                <a:ln>
                  <a:noFill/>
                </a:ln>
                <a:solidFill>
                  <a:prstClr val="white"/>
                </a:solidFill>
                <a:effectLst/>
                <a:uLnTx/>
                <a:uFillTx/>
                <a:latin typeface="Avenir LT Std 35 Light" panose="020B0402020203020204" pitchFamily="34" charset="0"/>
                <a:ea typeface="思源黑体 CN Light"/>
                <a:cs typeface="+mn-cs"/>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6000" b="0" i="0" u="none" strike="noStrike" kern="1200" cap="none" spc="0" normalizeH="0" baseline="0" noProof="0" dirty="0">
                <a:ln>
                  <a:noFill/>
                </a:ln>
                <a:solidFill>
                  <a:prstClr val="white"/>
                </a:solidFill>
                <a:effectLst/>
                <a:uLnTx/>
                <a:uFillTx/>
                <a:latin typeface="Avenir LT Std 35 Light" panose="020B0402020203020204" pitchFamily="34" charset="0"/>
                <a:ea typeface="思源黑体 CN Light"/>
                <a:cs typeface="+mn-cs"/>
              </a:rPr>
              <a:t>Part 04</a:t>
            </a:r>
            <a:endParaRPr kumimoji="0" lang="zh-CN" altLang="en-US" sz="6000" b="0" i="0" u="none" strike="noStrike" kern="1200" cap="none" spc="0" normalizeH="0" baseline="0" noProof="0" dirty="0">
              <a:ln>
                <a:noFill/>
              </a:ln>
              <a:solidFill>
                <a:prstClr val="white"/>
              </a:solidFill>
              <a:effectLst/>
              <a:uLnTx/>
              <a:uFillTx/>
              <a:latin typeface="Avenir LT Std 35 Light" panose="020B0402020203020204" pitchFamily="34" charset="0"/>
              <a:ea typeface="思源黑体 CN Light"/>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5" name="文本占位符 4">
            <a:extLst>
              <a:ext uri="{FF2B5EF4-FFF2-40B4-BE49-F238E27FC236}">
                <a16:creationId xmlns:a16="http://schemas.microsoft.com/office/drawing/2014/main" id="{55CB85AC-8A55-42C7-A42E-98A2C1B6E4FF}"/>
              </a:ext>
            </a:extLst>
          </p:cNvPr>
          <p:cNvSpPr>
            <a:spLocks noGrp="1"/>
          </p:cNvSpPr>
          <p:nvPr>
            <p:ph type="body" sz="quarter" idx="13"/>
          </p:nvPr>
        </p:nvSpPr>
        <p:spPr>
          <a:xfrm>
            <a:off x="5941196" y="3097682"/>
            <a:ext cx="5339612" cy="914400"/>
          </a:xfrm>
        </p:spPr>
        <p:txBody>
          <a:bodyPr/>
          <a:lstStyle>
            <a:lvl1pPr marL="0" indent="0">
              <a:buNone/>
              <a:defRPr kumimoji="0" lang="zh-CN" altLang="en-US" sz="4400" b="1" i="0" u="none" strike="noStrike" kern="1200" cap="none" spc="0" normalizeH="0" baseline="0" dirty="0" smtClean="0">
                <a:ln>
                  <a:noFill/>
                </a:ln>
                <a:solidFill>
                  <a:srgbClr val="004080"/>
                </a:solidFill>
                <a:effectLst/>
                <a:uLnTx/>
                <a:uFillTx/>
                <a:latin typeface="微软雅黑" panose="020B0503020204020204" pitchFamily="34" charset="-122"/>
                <a:ea typeface="微软雅黑" panose="020B0503020204020204" pitchFamily="34" charset="-122"/>
                <a:cs typeface="微软雅黑"/>
              </a:defRPr>
            </a:lvl1pPr>
            <a:lvl2pPr marL="457200" indent="0">
              <a:buNone/>
              <a:defRPr/>
            </a:lvl2p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单击此处编辑</a:t>
            </a:r>
          </a:p>
        </p:txBody>
      </p:sp>
    </p:spTree>
    <p:extLst>
      <p:ext uri="{BB962C8B-B14F-4D97-AF65-F5344CB8AC3E}">
        <p14:creationId xmlns:p14="http://schemas.microsoft.com/office/powerpoint/2010/main" val="168690002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6" name="菱形 5">
            <a:extLst>
              <a:ext uri="{FF2B5EF4-FFF2-40B4-BE49-F238E27FC236}">
                <a16:creationId xmlns:a16="http://schemas.microsoft.com/office/drawing/2014/main" id="{AF7F7C55-8D58-49F3-967E-9E8087B0ECC4}"/>
              </a:ext>
            </a:extLst>
          </p:cNvPr>
          <p:cNvSpPr/>
          <p:nvPr userDrawn="1"/>
        </p:nvSpPr>
        <p:spPr>
          <a:xfrm>
            <a:off x="1079709" y="5087209"/>
            <a:ext cx="1166186" cy="1166186"/>
          </a:xfrm>
          <a:prstGeom prst="diamond">
            <a:avLst/>
          </a:prstGeom>
          <a:noFill/>
          <a:ln w="9525">
            <a:solidFill>
              <a:srgbClr val="004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7" name="菱形 6">
            <a:extLst>
              <a:ext uri="{FF2B5EF4-FFF2-40B4-BE49-F238E27FC236}">
                <a16:creationId xmlns:a16="http://schemas.microsoft.com/office/drawing/2014/main" id="{343B88CC-2D15-4582-A85A-C964A124ACCE}"/>
              </a:ext>
            </a:extLst>
          </p:cNvPr>
          <p:cNvSpPr/>
          <p:nvPr userDrawn="1"/>
        </p:nvSpPr>
        <p:spPr>
          <a:xfrm>
            <a:off x="766888" y="546936"/>
            <a:ext cx="1166186" cy="1166186"/>
          </a:xfrm>
          <a:prstGeom prst="diamond">
            <a:avLst/>
          </a:prstGeom>
          <a:noFill/>
          <a:ln w="9525">
            <a:solidFill>
              <a:srgbClr val="004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8" name="菱形 7">
            <a:extLst>
              <a:ext uri="{FF2B5EF4-FFF2-40B4-BE49-F238E27FC236}">
                <a16:creationId xmlns:a16="http://schemas.microsoft.com/office/drawing/2014/main" id="{957156D1-5ADA-48D7-9352-BBCB55EA4181}"/>
              </a:ext>
            </a:extLst>
          </p:cNvPr>
          <p:cNvSpPr/>
          <p:nvPr userDrawn="1"/>
        </p:nvSpPr>
        <p:spPr>
          <a:xfrm>
            <a:off x="-1291772" y="-1293019"/>
            <a:ext cx="4043363" cy="4043363"/>
          </a:xfrm>
          <a:prstGeom prst="diamond">
            <a:avLst/>
          </a:prstGeom>
          <a:noFill/>
          <a:ln w="9525">
            <a:solidFill>
              <a:srgbClr val="004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9" name="菱形 8">
            <a:extLst>
              <a:ext uri="{FF2B5EF4-FFF2-40B4-BE49-F238E27FC236}">
                <a16:creationId xmlns:a16="http://schemas.microsoft.com/office/drawing/2014/main" id="{3CFCE29E-F91D-4D95-AB22-0775449D3B91}"/>
              </a:ext>
            </a:extLst>
          </p:cNvPr>
          <p:cNvSpPr/>
          <p:nvPr userDrawn="1"/>
        </p:nvSpPr>
        <p:spPr>
          <a:xfrm>
            <a:off x="-886805" y="4188976"/>
            <a:ext cx="4043363" cy="4043363"/>
          </a:xfrm>
          <a:prstGeom prst="diamond">
            <a:avLst/>
          </a:prstGeom>
          <a:noFill/>
          <a:ln w="9525">
            <a:solidFill>
              <a:srgbClr val="004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10" name="菱形 9">
            <a:extLst>
              <a:ext uri="{FF2B5EF4-FFF2-40B4-BE49-F238E27FC236}">
                <a16:creationId xmlns:a16="http://schemas.microsoft.com/office/drawing/2014/main" id="{6701E09C-CB95-4616-94DC-642B0997EDEF}"/>
              </a:ext>
            </a:extLst>
          </p:cNvPr>
          <p:cNvSpPr/>
          <p:nvPr userDrawn="1"/>
        </p:nvSpPr>
        <p:spPr>
          <a:xfrm>
            <a:off x="8751115" y="5874132"/>
            <a:ext cx="4043363" cy="4043363"/>
          </a:xfrm>
          <a:prstGeom prst="diamond">
            <a:avLst/>
          </a:prstGeom>
          <a:noFill/>
          <a:ln w="9525">
            <a:solidFill>
              <a:srgbClr val="004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11" name="菱形 10">
            <a:extLst>
              <a:ext uri="{FF2B5EF4-FFF2-40B4-BE49-F238E27FC236}">
                <a16:creationId xmlns:a16="http://schemas.microsoft.com/office/drawing/2014/main" id="{5783AE99-4FDA-42C1-A6E1-30BF022AD49F}"/>
              </a:ext>
            </a:extLst>
          </p:cNvPr>
          <p:cNvSpPr/>
          <p:nvPr userDrawn="1"/>
        </p:nvSpPr>
        <p:spPr>
          <a:xfrm>
            <a:off x="10426133" y="348459"/>
            <a:ext cx="4043363" cy="4043363"/>
          </a:xfrm>
          <a:prstGeom prst="diamond">
            <a:avLst/>
          </a:prstGeom>
          <a:noFill/>
          <a:ln w="9525">
            <a:solidFill>
              <a:srgbClr val="004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grpSp>
        <p:nvGrpSpPr>
          <p:cNvPr id="12" name="组合 11">
            <a:extLst>
              <a:ext uri="{FF2B5EF4-FFF2-40B4-BE49-F238E27FC236}">
                <a16:creationId xmlns:a16="http://schemas.microsoft.com/office/drawing/2014/main" id="{707B12F4-50E4-426C-A500-76FE0031BE8A}"/>
              </a:ext>
            </a:extLst>
          </p:cNvPr>
          <p:cNvGrpSpPr/>
          <p:nvPr userDrawn="1"/>
        </p:nvGrpSpPr>
        <p:grpSpPr>
          <a:xfrm>
            <a:off x="2232519" y="1419637"/>
            <a:ext cx="3708677" cy="4008234"/>
            <a:chOff x="2165684" y="1419637"/>
            <a:chExt cx="3708677" cy="4008234"/>
          </a:xfrm>
          <a:solidFill>
            <a:srgbClr val="004080"/>
          </a:solidFill>
        </p:grpSpPr>
        <p:sp>
          <p:nvSpPr>
            <p:cNvPr id="13" name="菱形 12">
              <a:extLst>
                <a:ext uri="{FF2B5EF4-FFF2-40B4-BE49-F238E27FC236}">
                  <a16:creationId xmlns:a16="http://schemas.microsoft.com/office/drawing/2014/main" id="{8233BEDA-447F-4A16-9680-4991A80D90BC}"/>
                </a:ext>
              </a:extLst>
            </p:cNvPr>
            <p:cNvSpPr/>
            <p:nvPr/>
          </p:nvSpPr>
          <p:spPr>
            <a:xfrm>
              <a:off x="2326105" y="1666945"/>
              <a:ext cx="3548256" cy="3548256"/>
            </a:xfrm>
            <a:prstGeom prst="diamond">
              <a:avLst/>
            </a:prstGeom>
            <a:solidFill>
              <a:srgbClr val="004080"/>
            </a:solidFill>
            <a:ln w="19050">
              <a:solidFill>
                <a:srgbClr val="38507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14" name="菱形 13">
              <a:extLst>
                <a:ext uri="{FF2B5EF4-FFF2-40B4-BE49-F238E27FC236}">
                  <a16:creationId xmlns:a16="http://schemas.microsoft.com/office/drawing/2014/main" id="{3CF79413-5CEB-4970-9980-0DB98BB72BF1}"/>
                </a:ext>
              </a:extLst>
            </p:cNvPr>
            <p:cNvSpPr/>
            <p:nvPr/>
          </p:nvSpPr>
          <p:spPr>
            <a:xfrm>
              <a:off x="4764088" y="1419637"/>
              <a:ext cx="586971" cy="586971"/>
            </a:xfrm>
            <a:prstGeom prst="diamond">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15" name="菱形 14">
              <a:extLst>
                <a:ext uri="{FF2B5EF4-FFF2-40B4-BE49-F238E27FC236}">
                  <a16:creationId xmlns:a16="http://schemas.microsoft.com/office/drawing/2014/main" id="{9CA4C867-457E-4F1D-AA3A-57B6B267AF06}"/>
                </a:ext>
              </a:extLst>
            </p:cNvPr>
            <p:cNvSpPr/>
            <p:nvPr/>
          </p:nvSpPr>
          <p:spPr>
            <a:xfrm>
              <a:off x="4764088" y="4840900"/>
              <a:ext cx="586971" cy="586971"/>
            </a:xfrm>
            <a:prstGeom prst="diamond">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16" name="菱形 15">
              <a:extLst>
                <a:ext uri="{FF2B5EF4-FFF2-40B4-BE49-F238E27FC236}">
                  <a16:creationId xmlns:a16="http://schemas.microsoft.com/office/drawing/2014/main" id="{5D758CA9-2F9F-40C9-B303-304A44339900}"/>
                </a:ext>
              </a:extLst>
            </p:cNvPr>
            <p:cNvSpPr/>
            <p:nvPr/>
          </p:nvSpPr>
          <p:spPr>
            <a:xfrm>
              <a:off x="2165684" y="4070917"/>
              <a:ext cx="586971" cy="586971"/>
            </a:xfrm>
            <a:prstGeom prst="diamond">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grpSp>
      <p:sp>
        <p:nvSpPr>
          <p:cNvPr id="3" name="文本占位符 2">
            <a:extLst>
              <a:ext uri="{FF2B5EF4-FFF2-40B4-BE49-F238E27FC236}">
                <a16:creationId xmlns:a16="http://schemas.microsoft.com/office/drawing/2014/main" id="{F696E094-B753-4325-B33F-F7EDC8742563}"/>
              </a:ext>
            </a:extLst>
          </p:cNvPr>
          <p:cNvSpPr>
            <a:spLocks noGrp="1"/>
          </p:cNvSpPr>
          <p:nvPr>
            <p:ph type="body" sz="quarter" idx="12" hasCustomPrompt="1"/>
          </p:nvPr>
        </p:nvSpPr>
        <p:spPr>
          <a:xfrm>
            <a:off x="2940827" y="2903718"/>
            <a:ext cx="2477067" cy="914400"/>
          </a:xfrm>
        </p:spPr>
        <p:txBody>
          <a:bodyPr>
            <a:noAutofit/>
          </a:bodyPr>
          <a:lstStyle>
            <a:lvl1pPr marL="0" marR="0" indent="0" algn="l" defTabSz="914400" rtl="0" eaLnBrk="1" fontAlgn="auto" latinLnBrk="0" hangingPunct="1">
              <a:lnSpc>
                <a:spcPct val="100000"/>
              </a:lnSpc>
              <a:spcBef>
                <a:spcPts val="0"/>
              </a:spcBef>
              <a:spcAft>
                <a:spcPts val="0"/>
              </a:spcAft>
              <a:buClrTx/>
              <a:buSzTx/>
              <a:buFontTx/>
              <a:buNone/>
              <a:tabLst/>
              <a:defRPr kumimoji="0" lang="zh-CN" altLang="en-US" sz="6000" b="0" i="0" u="none" strike="noStrike" kern="1200" cap="none" spc="0" normalizeH="0" baseline="0">
                <a:ln>
                  <a:noFill/>
                </a:ln>
                <a:solidFill>
                  <a:prstClr val="white"/>
                </a:solidFill>
                <a:effectLst/>
                <a:uLnTx/>
                <a:uFillTx/>
                <a:latin typeface="Avenir LT Std 35 Light" panose="020B0402020203020204" pitchFamily="34" charset="0"/>
                <a:ea typeface="思源黑体 CN Light"/>
                <a:cs typeface="+mn-cs"/>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6000" b="0" i="0" u="none" strike="noStrike" kern="1200" cap="none" spc="0" normalizeH="0" baseline="0" noProof="0" dirty="0">
                <a:ln>
                  <a:noFill/>
                </a:ln>
                <a:solidFill>
                  <a:prstClr val="white"/>
                </a:solidFill>
                <a:effectLst/>
                <a:uLnTx/>
                <a:uFillTx/>
                <a:latin typeface="Avenir LT Std 35 Light" panose="020B0402020203020204" pitchFamily="34" charset="0"/>
                <a:ea typeface="思源黑体 CN Light"/>
                <a:cs typeface="+mn-cs"/>
              </a:rPr>
              <a:t>Part 05</a:t>
            </a:r>
            <a:endParaRPr kumimoji="0" lang="zh-CN" altLang="en-US" sz="6000" b="0" i="0" u="none" strike="noStrike" kern="1200" cap="none" spc="0" normalizeH="0" baseline="0" noProof="0" dirty="0">
              <a:ln>
                <a:noFill/>
              </a:ln>
              <a:solidFill>
                <a:prstClr val="white"/>
              </a:solidFill>
              <a:effectLst/>
              <a:uLnTx/>
              <a:uFillTx/>
              <a:latin typeface="Avenir LT Std 35 Light" panose="020B0402020203020204" pitchFamily="34" charset="0"/>
              <a:ea typeface="思源黑体 CN Light"/>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5" name="文本占位符 4">
            <a:extLst>
              <a:ext uri="{FF2B5EF4-FFF2-40B4-BE49-F238E27FC236}">
                <a16:creationId xmlns:a16="http://schemas.microsoft.com/office/drawing/2014/main" id="{55CB85AC-8A55-42C7-A42E-98A2C1B6E4FF}"/>
              </a:ext>
            </a:extLst>
          </p:cNvPr>
          <p:cNvSpPr>
            <a:spLocks noGrp="1"/>
          </p:cNvSpPr>
          <p:nvPr>
            <p:ph type="body" sz="quarter" idx="13"/>
          </p:nvPr>
        </p:nvSpPr>
        <p:spPr>
          <a:xfrm>
            <a:off x="5941196" y="3097682"/>
            <a:ext cx="5339612" cy="914400"/>
          </a:xfrm>
        </p:spPr>
        <p:txBody>
          <a:bodyPr/>
          <a:lstStyle>
            <a:lvl1pPr marL="0" indent="0">
              <a:buNone/>
              <a:defRPr kumimoji="0" lang="zh-CN" altLang="en-US" sz="4400" b="1" i="0" u="none" strike="noStrike" kern="1200" cap="none" spc="0" normalizeH="0" baseline="0" dirty="0" smtClean="0">
                <a:ln>
                  <a:noFill/>
                </a:ln>
                <a:solidFill>
                  <a:srgbClr val="004080"/>
                </a:solidFill>
                <a:effectLst/>
                <a:uLnTx/>
                <a:uFillTx/>
                <a:latin typeface="微软雅黑" panose="020B0503020204020204" pitchFamily="34" charset="-122"/>
                <a:ea typeface="微软雅黑" panose="020B0503020204020204" pitchFamily="34" charset="-122"/>
                <a:cs typeface="微软雅黑"/>
              </a:defRPr>
            </a:lvl1pPr>
            <a:lvl2pPr marL="457200" indent="0">
              <a:buNone/>
              <a:defRPr/>
            </a:lvl2p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单击此处编辑</a:t>
            </a:r>
          </a:p>
        </p:txBody>
      </p:sp>
    </p:spTree>
    <p:extLst>
      <p:ext uri="{BB962C8B-B14F-4D97-AF65-F5344CB8AC3E}">
        <p14:creationId xmlns:p14="http://schemas.microsoft.com/office/powerpoint/2010/main" val="29835708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D6952B3F-DA52-4B5C-B168-46487EC67374}"/>
              </a:ext>
            </a:extLst>
          </p:cNvPr>
          <p:cNvSpPr/>
          <p:nvPr userDrawn="1"/>
        </p:nvSpPr>
        <p:spPr>
          <a:xfrm>
            <a:off x="1231900" y="0"/>
            <a:ext cx="10960100" cy="770021"/>
          </a:xfrm>
          <a:prstGeom prst="rect">
            <a:avLst/>
          </a:prstGeom>
          <a:solidFill>
            <a:srgbClr val="004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43B13D6D-0A83-4BE9-9C66-64E2084112D6}"/>
              </a:ext>
            </a:extLst>
          </p:cNvPr>
          <p:cNvSpPr/>
          <p:nvPr userDrawn="1"/>
        </p:nvSpPr>
        <p:spPr>
          <a:xfrm>
            <a:off x="0" y="0"/>
            <a:ext cx="750901" cy="770021"/>
          </a:xfrm>
          <a:prstGeom prst="rect">
            <a:avLst/>
          </a:prstGeom>
          <a:solidFill>
            <a:srgbClr val="004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A5B2A8FB-DCF1-4E39-A56B-C3FD8172668C}"/>
              </a:ext>
            </a:extLst>
          </p:cNvPr>
          <p:cNvSpPr/>
          <p:nvPr userDrawn="1"/>
        </p:nvSpPr>
        <p:spPr>
          <a:xfrm>
            <a:off x="845574" y="0"/>
            <a:ext cx="227435" cy="770021"/>
          </a:xfrm>
          <a:prstGeom prst="rect">
            <a:avLst/>
          </a:prstGeom>
          <a:solidFill>
            <a:srgbClr val="DBA3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内容占位符 11">
            <a:extLst>
              <a:ext uri="{FF2B5EF4-FFF2-40B4-BE49-F238E27FC236}">
                <a16:creationId xmlns:a16="http://schemas.microsoft.com/office/drawing/2014/main" id="{51167B48-7F55-4DC2-BB4F-BD2E29A2FCF9}"/>
              </a:ext>
            </a:extLst>
          </p:cNvPr>
          <p:cNvSpPr>
            <a:spLocks noGrp="1"/>
          </p:cNvSpPr>
          <p:nvPr>
            <p:ph sz="quarter" idx="10"/>
          </p:nvPr>
        </p:nvSpPr>
        <p:spPr>
          <a:xfrm>
            <a:off x="1644650" y="147956"/>
            <a:ext cx="5067300" cy="474579"/>
          </a:xfrm>
        </p:spPr>
        <p:txBody>
          <a:bodyPr/>
          <a:lstStyle>
            <a:lvl1pPr marL="0" indent="0">
              <a:buNone/>
              <a:defRPr spc="300">
                <a:solidFill>
                  <a:schemeClr val="bg1"/>
                </a:solidFill>
                <a:latin typeface="微软雅黑" panose="020B0503020204020204" pitchFamily="34" charset="-122"/>
                <a:ea typeface="微软雅黑" panose="020B0503020204020204" pitchFamily="34" charset="-122"/>
              </a:defRPr>
            </a:lvl1pPr>
          </a:lstStyle>
          <a:p>
            <a:pPr lvl="0"/>
            <a:r>
              <a:rPr lang="zh-CN" altLang="en-US" dirty="0"/>
              <a:t>单击此处编辑母版文本样式</a:t>
            </a:r>
          </a:p>
        </p:txBody>
      </p:sp>
      <p:sp>
        <p:nvSpPr>
          <p:cNvPr id="13" name="内容占位符 11">
            <a:extLst>
              <a:ext uri="{FF2B5EF4-FFF2-40B4-BE49-F238E27FC236}">
                <a16:creationId xmlns:a16="http://schemas.microsoft.com/office/drawing/2014/main" id="{8417B6B9-92F5-4121-B7AF-3CBA997EC824}"/>
              </a:ext>
            </a:extLst>
          </p:cNvPr>
          <p:cNvSpPr>
            <a:spLocks noGrp="1"/>
          </p:cNvSpPr>
          <p:nvPr>
            <p:ph sz="quarter" idx="11" hasCustomPrompt="1"/>
          </p:nvPr>
        </p:nvSpPr>
        <p:spPr>
          <a:xfrm>
            <a:off x="31018" y="147720"/>
            <a:ext cx="750902" cy="474579"/>
          </a:xfrm>
        </p:spPr>
        <p:txBody>
          <a:bodyPr/>
          <a:lstStyle>
            <a:lvl1pPr marL="0" indent="0">
              <a:buNone/>
              <a:defRPr b="1" spc="300">
                <a:solidFill>
                  <a:schemeClr val="bg1"/>
                </a:solidFill>
                <a:latin typeface="微软雅黑" panose="020B0503020204020204" pitchFamily="34" charset="-122"/>
                <a:ea typeface="微软雅黑" panose="020B0503020204020204" pitchFamily="34" charset="-122"/>
              </a:defRPr>
            </a:lvl1pPr>
          </a:lstStyle>
          <a:p>
            <a:pPr lvl="0"/>
            <a:r>
              <a:rPr lang="en-US" altLang="zh-CN" dirty="0"/>
              <a:t>01</a:t>
            </a:r>
            <a:endParaRPr lang="zh-CN" altLang="en-US" dirty="0"/>
          </a:p>
        </p:txBody>
      </p:sp>
      <p:pic>
        <p:nvPicPr>
          <p:cNvPr id="10" name="图片 9">
            <a:extLst>
              <a:ext uri="{FF2B5EF4-FFF2-40B4-BE49-F238E27FC236}">
                <a16:creationId xmlns:a16="http://schemas.microsoft.com/office/drawing/2014/main" id="{245D0299-8347-4D18-9B7A-BE4139C4286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336788" y="3857120"/>
            <a:ext cx="1238314" cy="596931"/>
          </a:xfrm>
          <a:prstGeom prst="rect">
            <a:avLst/>
          </a:prstGeom>
        </p:spPr>
      </p:pic>
    </p:spTree>
    <p:extLst>
      <p:ext uri="{BB962C8B-B14F-4D97-AF65-F5344CB8AC3E}">
        <p14:creationId xmlns:p14="http://schemas.microsoft.com/office/powerpoint/2010/main" val="168677429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3" name="箭头: 五边形 2">
            <a:extLst>
              <a:ext uri="{FF2B5EF4-FFF2-40B4-BE49-F238E27FC236}">
                <a16:creationId xmlns:a16="http://schemas.microsoft.com/office/drawing/2014/main" id="{FCD11FD4-A668-47AD-8525-784EDD09998F}"/>
              </a:ext>
            </a:extLst>
          </p:cNvPr>
          <p:cNvSpPr/>
          <p:nvPr userDrawn="1"/>
        </p:nvSpPr>
        <p:spPr>
          <a:xfrm>
            <a:off x="182880" y="202131"/>
            <a:ext cx="1183908" cy="596766"/>
          </a:xfrm>
          <a:prstGeom prst="homePlate">
            <a:avLst/>
          </a:prstGeom>
          <a:noFill/>
          <a:ln w="38100">
            <a:solidFill>
              <a:srgbClr val="004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内容占位符 4">
            <a:extLst>
              <a:ext uri="{FF2B5EF4-FFF2-40B4-BE49-F238E27FC236}">
                <a16:creationId xmlns:a16="http://schemas.microsoft.com/office/drawing/2014/main" id="{EE430A71-564E-41E9-A3D0-07E67DE58649}"/>
              </a:ext>
            </a:extLst>
          </p:cNvPr>
          <p:cNvSpPr>
            <a:spLocks noGrp="1"/>
          </p:cNvSpPr>
          <p:nvPr>
            <p:ph sz="quarter" idx="10" hasCustomPrompt="1"/>
          </p:nvPr>
        </p:nvSpPr>
        <p:spPr>
          <a:xfrm>
            <a:off x="327460" y="260250"/>
            <a:ext cx="635067" cy="442027"/>
          </a:xfrm>
        </p:spPr>
        <p:txBody>
          <a:bodyPr>
            <a:noAutofit/>
          </a:bodyPr>
          <a:lstStyle>
            <a:lvl1pPr marL="0" indent="0">
              <a:buNone/>
              <a:defRPr sz="3200" b="1">
                <a:solidFill>
                  <a:srgbClr val="385076"/>
                </a:solidFill>
              </a:defRPr>
            </a:lvl1pPr>
          </a:lstStyle>
          <a:p>
            <a:pPr lvl="0"/>
            <a:r>
              <a:rPr lang="en-US" altLang="zh-CN" dirty="0"/>
              <a:t>01</a:t>
            </a:r>
            <a:endParaRPr lang="zh-CN" altLang="en-US" dirty="0"/>
          </a:p>
        </p:txBody>
      </p:sp>
      <p:sp>
        <p:nvSpPr>
          <p:cNvPr id="6" name="箭头: V 形 5">
            <a:extLst>
              <a:ext uri="{FF2B5EF4-FFF2-40B4-BE49-F238E27FC236}">
                <a16:creationId xmlns:a16="http://schemas.microsoft.com/office/drawing/2014/main" id="{D4F5E2BA-0272-4C51-923B-251FA5D75D98}"/>
              </a:ext>
            </a:extLst>
          </p:cNvPr>
          <p:cNvSpPr/>
          <p:nvPr userDrawn="1"/>
        </p:nvSpPr>
        <p:spPr>
          <a:xfrm>
            <a:off x="1245737" y="202131"/>
            <a:ext cx="404261" cy="596765"/>
          </a:xfrm>
          <a:prstGeom prst="chevron">
            <a:avLst>
              <a:gd name="adj" fmla="val 69759"/>
            </a:avLst>
          </a:prstGeom>
          <a:solidFill>
            <a:srgbClr val="004080"/>
          </a:solidFill>
          <a:ln w="38100">
            <a:solidFill>
              <a:srgbClr val="004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内容占位符 11">
            <a:extLst>
              <a:ext uri="{FF2B5EF4-FFF2-40B4-BE49-F238E27FC236}">
                <a16:creationId xmlns:a16="http://schemas.microsoft.com/office/drawing/2014/main" id="{9D8044DA-748A-4431-B144-1762DE9EA2DB}"/>
              </a:ext>
            </a:extLst>
          </p:cNvPr>
          <p:cNvSpPr>
            <a:spLocks noGrp="1"/>
          </p:cNvSpPr>
          <p:nvPr>
            <p:ph sz="quarter" idx="11"/>
          </p:nvPr>
        </p:nvSpPr>
        <p:spPr>
          <a:xfrm>
            <a:off x="1649998" y="289527"/>
            <a:ext cx="5665202" cy="596764"/>
          </a:xfrm>
        </p:spPr>
        <p:txBody>
          <a:bodyPr/>
          <a:lstStyle>
            <a:lvl1pPr marL="0" indent="0">
              <a:buNone/>
              <a:defRPr sz="3200" b="1" spc="300">
                <a:solidFill>
                  <a:srgbClr val="004080"/>
                </a:solidFill>
                <a:latin typeface="微软雅黑" panose="020B0503020204020204" pitchFamily="34" charset="-122"/>
                <a:ea typeface="微软雅黑" panose="020B0503020204020204" pitchFamily="34" charset="-122"/>
              </a:defRPr>
            </a:lvl1pPr>
            <a:lvl2pPr marL="457200" indent="0">
              <a:buNone/>
              <a:defRPr/>
            </a:lvl2pPr>
          </a:lstStyle>
          <a:p>
            <a:pPr lvl="0"/>
            <a:r>
              <a:rPr lang="zh-CN" altLang="en-US" dirty="0"/>
              <a:t>单击此处编辑母版文本样</a:t>
            </a:r>
          </a:p>
          <a:p>
            <a:pPr lvl="1"/>
            <a:endParaRPr lang="zh-CN" altLang="en-US" dirty="0"/>
          </a:p>
        </p:txBody>
      </p:sp>
      <p:pic>
        <p:nvPicPr>
          <p:cNvPr id="4" name="图片 3">
            <a:extLst>
              <a:ext uri="{FF2B5EF4-FFF2-40B4-BE49-F238E27FC236}">
                <a16:creationId xmlns:a16="http://schemas.microsoft.com/office/drawing/2014/main" id="{FA887CCA-13AE-452E-8210-B5BE15F5A03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195020" y="184955"/>
            <a:ext cx="586230" cy="505029"/>
          </a:xfrm>
          <a:prstGeom prst="rect">
            <a:avLst/>
          </a:prstGeom>
        </p:spPr>
      </p:pic>
      <p:pic>
        <p:nvPicPr>
          <p:cNvPr id="8" name="图片 7">
            <a:extLst>
              <a:ext uri="{FF2B5EF4-FFF2-40B4-BE49-F238E27FC236}">
                <a16:creationId xmlns:a16="http://schemas.microsoft.com/office/drawing/2014/main" id="{2ACF7422-3B97-4EEA-8138-BFFD673969E4}"/>
              </a:ext>
            </a:extLst>
          </p:cNvPr>
          <p:cNvPicPr>
            <a:picLocks noChangeAspect="1"/>
          </p:cNvPicPr>
          <p:nvPr userDrawn="1"/>
        </p:nvPicPr>
        <p:blipFill rotWithShape="1">
          <a:blip r:embed="rId3">
            <a:duotone>
              <a:prstClr val="black"/>
              <a:schemeClr val="accent1">
                <a:tint val="45000"/>
                <a:satMod val="400000"/>
              </a:schemeClr>
            </a:duotone>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rcRect l="15597" t="48982" r="23270" b="39789"/>
          <a:stretch/>
        </p:blipFill>
        <p:spPr>
          <a:xfrm>
            <a:off x="9864610" y="270277"/>
            <a:ext cx="1378536" cy="358062"/>
          </a:xfrm>
          <a:prstGeom prst="rect">
            <a:avLst/>
          </a:prstGeom>
        </p:spPr>
      </p:pic>
    </p:spTree>
    <p:extLst>
      <p:ext uri="{BB962C8B-B14F-4D97-AF65-F5344CB8AC3E}">
        <p14:creationId xmlns:p14="http://schemas.microsoft.com/office/powerpoint/2010/main" val="155734063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142FA70-131A-4A3C-B778-4D08041C50D7}"/>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A325756C-0223-44ED-B013-8DF6F8FA12FE}"/>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6D36A0C3-7787-4726-AD0C-B5381257A0D4}"/>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4264ABDF-F555-46ED-A4F2-0AD4BF82513B}"/>
              </a:ext>
            </a:extLst>
          </p:cNvPr>
          <p:cNvSpPr>
            <a:spLocks noGrp="1"/>
          </p:cNvSpPr>
          <p:nvPr>
            <p:ph type="dt" sz="half" idx="10"/>
          </p:nvPr>
        </p:nvSpPr>
        <p:spPr/>
        <p:txBody>
          <a:bodyPr/>
          <a:lstStyle/>
          <a:p>
            <a:fld id="{980A9377-C986-4492-ACA9-E36DE0EDE439}" type="datetimeFigureOut">
              <a:rPr lang="zh-CN" altLang="en-US" smtClean="0"/>
              <a:t>2019/4/13 Saturday</a:t>
            </a:fld>
            <a:endParaRPr lang="zh-CN" altLang="en-US"/>
          </a:p>
        </p:txBody>
      </p:sp>
      <p:sp>
        <p:nvSpPr>
          <p:cNvPr id="6" name="页脚占位符 5">
            <a:extLst>
              <a:ext uri="{FF2B5EF4-FFF2-40B4-BE49-F238E27FC236}">
                <a16:creationId xmlns:a16="http://schemas.microsoft.com/office/drawing/2014/main" id="{437D3668-C06C-4B8B-B1C0-B61A18D124C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FA5FB1E4-D9DD-44B2-888D-DAD4E3AF417F}"/>
              </a:ext>
            </a:extLst>
          </p:cNvPr>
          <p:cNvSpPr>
            <a:spLocks noGrp="1"/>
          </p:cNvSpPr>
          <p:nvPr>
            <p:ph type="sldNum" sz="quarter" idx="12"/>
          </p:nvPr>
        </p:nvSpPr>
        <p:spPr/>
        <p:txBody>
          <a:bodyPr/>
          <a:lstStyle/>
          <a:p>
            <a:fld id="{5DF4AB02-44A6-4FA8-91C0-50AA6705D2F8}" type="slidenum">
              <a:rPr lang="zh-CN" altLang="en-US" smtClean="0"/>
              <a:t>‹#›</a:t>
            </a:fld>
            <a:endParaRPr lang="zh-CN" altLang="en-US"/>
          </a:p>
        </p:txBody>
      </p:sp>
    </p:spTree>
    <p:extLst>
      <p:ext uri="{BB962C8B-B14F-4D97-AF65-F5344CB8AC3E}">
        <p14:creationId xmlns:p14="http://schemas.microsoft.com/office/powerpoint/2010/main" val="41381696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椭圆 6">
            <a:extLst>
              <a:ext uri="{FF2B5EF4-FFF2-40B4-BE49-F238E27FC236}">
                <a16:creationId xmlns:a16="http://schemas.microsoft.com/office/drawing/2014/main" id="{92AD1B09-13FD-417B-AB8A-4FEFEBF8185C}"/>
              </a:ext>
            </a:extLst>
          </p:cNvPr>
          <p:cNvSpPr/>
          <p:nvPr userDrawn="1"/>
        </p:nvSpPr>
        <p:spPr>
          <a:xfrm>
            <a:off x="-2016607" y="-9461072"/>
            <a:ext cx="16440150" cy="13696950"/>
          </a:xfrm>
          <a:prstGeom prst="ellipse">
            <a:avLst/>
          </a:prstGeom>
          <a:solidFill>
            <a:srgbClr val="3354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Light"/>
              <a:ea typeface="思源黑体 CN Light"/>
              <a:cs typeface="+mn-cs"/>
            </a:endParaRPr>
          </a:p>
        </p:txBody>
      </p:sp>
      <p:sp>
        <p:nvSpPr>
          <p:cNvPr id="21" name="内容占位符 20">
            <a:extLst>
              <a:ext uri="{FF2B5EF4-FFF2-40B4-BE49-F238E27FC236}">
                <a16:creationId xmlns:a16="http://schemas.microsoft.com/office/drawing/2014/main" id="{05E50B6F-E0DB-412C-9E83-20BFDD78817B}"/>
              </a:ext>
            </a:extLst>
          </p:cNvPr>
          <p:cNvSpPr>
            <a:spLocks noGrp="1"/>
          </p:cNvSpPr>
          <p:nvPr>
            <p:ph sz="quarter" idx="11" hasCustomPrompt="1"/>
          </p:nvPr>
        </p:nvSpPr>
        <p:spPr>
          <a:xfrm>
            <a:off x="4350617" y="4635373"/>
            <a:ext cx="3490766" cy="914400"/>
          </a:xfrm>
        </p:spPr>
        <p:txBody>
          <a:bodyPr/>
          <a:lstStyle>
            <a:lvl1pPr marL="0" indent="0">
              <a:buNone/>
              <a:defRPr kumimoji="0" lang="zh-CN" altLang="en-US" sz="5400" b="1" i="0" u="none" strike="noStrike" kern="1200" cap="none" spc="400" normalizeH="0" baseline="0" dirty="0" smtClean="0">
                <a:ln>
                  <a:noFill/>
                </a:ln>
                <a:solidFill>
                  <a:srgbClr val="335473"/>
                </a:solidFill>
                <a:effectLst/>
                <a:uLnTx/>
                <a:uFillTx/>
                <a:latin typeface="微软雅黑" panose="020B0503020204020204" pitchFamily="34" charset="-122"/>
                <a:ea typeface="微软雅黑" panose="020B0503020204020204" pitchFamily="34" charset="-122"/>
                <a:cs typeface="+mn-cs"/>
              </a:defRPr>
            </a:lvl1pPr>
            <a:lvl2pPr marL="457200" indent="0">
              <a:buNone/>
              <a:defRPr/>
            </a:lvl2p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研究背景</a:t>
            </a:r>
          </a:p>
          <a:p>
            <a:pPr lvl="1"/>
            <a:endParaRPr lang="zh-CN" altLang="en-US" dirty="0"/>
          </a:p>
        </p:txBody>
      </p:sp>
      <p:sp>
        <p:nvSpPr>
          <p:cNvPr id="24" name="文本框 23">
            <a:extLst>
              <a:ext uri="{FF2B5EF4-FFF2-40B4-BE49-F238E27FC236}">
                <a16:creationId xmlns:a16="http://schemas.microsoft.com/office/drawing/2014/main" id="{1FD8B2D4-3A0B-4474-9825-A62BD90B8B23}"/>
              </a:ext>
            </a:extLst>
          </p:cNvPr>
          <p:cNvSpPr txBox="1"/>
          <p:nvPr userDrawn="1"/>
        </p:nvSpPr>
        <p:spPr>
          <a:xfrm>
            <a:off x="4909679" y="1546695"/>
            <a:ext cx="3129462" cy="1200329"/>
          </a:xfrm>
          <a:prstGeom prst="rect">
            <a:avLst/>
          </a:prstGeom>
          <a:solidFill>
            <a:srgbClr val="335473"/>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white"/>
              </a:solidFill>
              <a:effectLst/>
              <a:uLnTx/>
              <a:uFillTx/>
              <a:latin typeface="Avenir LT Std 35 Light" panose="020B0402020203020204" pitchFamily="34" charset="0"/>
              <a:ea typeface="思源黑体 CN Light"/>
              <a:cs typeface="+mn-cs"/>
            </a:endParaRPr>
          </a:p>
        </p:txBody>
      </p:sp>
      <p:sp>
        <p:nvSpPr>
          <p:cNvPr id="19" name="文本占位符 18">
            <a:extLst>
              <a:ext uri="{FF2B5EF4-FFF2-40B4-BE49-F238E27FC236}">
                <a16:creationId xmlns:a16="http://schemas.microsoft.com/office/drawing/2014/main" id="{628484EC-5E01-4C14-8B5C-70F079D6C025}"/>
              </a:ext>
            </a:extLst>
          </p:cNvPr>
          <p:cNvSpPr>
            <a:spLocks noGrp="1"/>
          </p:cNvSpPr>
          <p:nvPr>
            <p:ph type="body" sz="quarter" idx="10" hasCustomPrompt="1"/>
          </p:nvPr>
        </p:nvSpPr>
        <p:spPr>
          <a:xfrm>
            <a:off x="5418420" y="1642148"/>
            <a:ext cx="1355160" cy="1946625"/>
          </a:xfrm>
        </p:spPr>
        <p:txBody>
          <a:bodyPr>
            <a:noAutofit/>
          </a:bodyPr>
          <a:lstStyle>
            <a:lvl1pPr marL="0" indent="0">
              <a:buNone/>
              <a:defRPr sz="16000" b="1">
                <a:solidFill>
                  <a:schemeClr val="bg1"/>
                </a:solidFill>
                <a:latin typeface="微软雅黑" panose="020B0503020204020204" pitchFamily="34" charset="-122"/>
                <a:ea typeface="微软雅黑" panose="020B0503020204020204" pitchFamily="34" charset="-122"/>
                <a:cs typeface="Aharoni" panose="02010803020104030203" pitchFamily="2" charset="-79"/>
              </a:defRPr>
            </a:lvl1pPr>
            <a:lvl2pPr marL="457200" indent="0">
              <a:buNone/>
              <a:defRPr sz="2800"/>
            </a:lvl2pPr>
          </a:lstStyle>
          <a:p>
            <a:pPr lvl="0"/>
            <a:r>
              <a:rPr lang="en-US" altLang="zh-CN" dirty="0"/>
              <a:t>1</a:t>
            </a:r>
            <a:endParaRPr lang="zh-CN" altLang="en-US" dirty="0"/>
          </a:p>
          <a:p>
            <a:pPr lvl="1"/>
            <a:endParaRPr lang="zh-CN" altLang="en-US" dirty="0"/>
          </a:p>
        </p:txBody>
      </p:sp>
    </p:spTree>
    <p:extLst>
      <p:ext uri="{BB962C8B-B14F-4D97-AF65-F5344CB8AC3E}">
        <p14:creationId xmlns:p14="http://schemas.microsoft.com/office/powerpoint/2010/main" val="214088060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80DBC3F-9429-49EB-BD46-0978F9E29264}"/>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929F0D60-2695-4805-9C69-92AAD1F9B10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8B83E3F6-D451-4194-AD91-A1C6DBA75FD5}"/>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65B17A84-00AE-41FC-92AA-6D1F59AB5EE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35BF99CD-BCB0-4151-835B-654D7F639355}"/>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D10A34D7-B97B-4257-B943-ABE4B157B386}"/>
              </a:ext>
            </a:extLst>
          </p:cNvPr>
          <p:cNvSpPr>
            <a:spLocks noGrp="1"/>
          </p:cNvSpPr>
          <p:nvPr>
            <p:ph type="dt" sz="half" idx="10"/>
          </p:nvPr>
        </p:nvSpPr>
        <p:spPr/>
        <p:txBody>
          <a:bodyPr/>
          <a:lstStyle/>
          <a:p>
            <a:fld id="{980A9377-C986-4492-ACA9-E36DE0EDE439}" type="datetimeFigureOut">
              <a:rPr lang="zh-CN" altLang="en-US" smtClean="0"/>
              <a:t>2019/4/13 Saturday</a:t>
            </a:fld>
            <a:endParaRPr lang="zh-CN" altLang="en-US"/>
          </a:p>
        </p:txBody>
      </p:sp>
      <p:sp>
        <p:nvSpPr>
          <p:cNvPr id="8" name="页脚占位符 7">
            <a:extLst>
              <a:ext uri="{FF2B5EF4-FFF2-40B4-BE49-F238E27FC236}">
                <a16:creationId xmlns:a16="http://schemas.microsoft.com/office/drawing/2014/main" id="{616C23FB-0106-4A11-8C59-8FB4FA945C69}"/>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047A2420-F1DF-424D-ABA2-97C4B09E489A}"/>
              </a:ext>
            </a:extLst>
          </p:cNvPr>
          <p:cNvSpPr>
            <a:spLocks noGrp="1"/>
          </p:cNvSpPr>
          <p:nvPr>
            <p:ph type="sldNum" sz="quarter" idx="12"/>
          </p:nvPr>
        </p:nvSpPr>
        <p:spPr/>
        <p:txBody>
          <a:bodyPr/>
          <a:lstStyle/>
          <a:p>
            <a:fld id="{5DF4AB02-44A6-4FA8-91C0-50AA6705D2F8}" type="slidenum">
              <a:rPr lang="zh-CN" altLang="en-US" smtClean="0"/>
              <a:t>‹#›</a:t>
            </a:fld>
            <a:endParaRPr lang="zh-CN" altLang="en-US"/>
          </a:p>
        </p:txBody>
      </p:sp>
    </p:spTree>
    <p:extLst>
      <p:ext uri="{BB962C8B-B14F-4D97-AF65-F5344CB8AC3E}">
        <p14:creationId xmlns:p14="http://schemas.microsoft.com/office/powerpoint/2010/main" val="70037276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61A1FE6-ECA9-4345-A32C-EE54F08B3712}"/>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6EA5DA06-4F84-496F-90BC-6174F9182A22}"/>
              </a:ext>
            </a:extLst>
          </p:cNvPr>
          <p:cNvSpPr>
            <a:spLocks noGrp="1"/>
          </p:cNvSpPr>
          <p:nvPr>
            <p:ph type="dt" sz="half" idx="10"/>
          </p:nvPr>
        </p:nvSpPr>
        <p:spPr/>
        <p:txBody>
          <a:bodyPr/>
          <a:lstStyle/>
          <a:p>
            <a:fld id="{980A9377-C986-4492-ACA9-E36DE0EDE439}" type="datetimeFigureOut">
              <a:rPr lang="zh-CN" altLang="en-US" smtClean="0"/>
              <a:t>2019/4/13 Saturday</a:t>
            </a:fld>
            <a:endParaRPr lang="zh-CN" altLang="en-US"/>
          </a:p>
        </p:txBody>
      </p:sp>
      <p:sp>
        <p:nvSpPr>
          <p:cNvPr id="4" name="页脚占位符 3">
            <a:extLst>
              <a:ext uri="{FF2B5EF4-FFF2-40B4-BE49-F238E27FC236}">
                <a16:creationId xmlns:a16="http://schemas.microsoft.com/office/drawing/2014/main" id="{D28B2FE8-2998-4804-ADF0-459FA7930D7C}"/>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5589B6CF-03F4-4BF3-A4A5-11ED7C39684C}"/>
              </a:ext>
            </a:extLst>
          </p:cNvPr>
          <p:cNvSpPr>
            <a:spLocks noGrp="1"/>
          </p:cNvSpPr>
          <p:nvPr>
            <p:ph type="sldNum" sz="quarter" idx="12"/>
          </p:nvPr>
        </p:nvSpPr>
        <p:spPr/>
        <p:txBody>
          <a:bodyPr/>
          <a:lstStyle/>
          <a:p>
            <a:fld id="{5DF4AB02-44A6-4FA8-91C0-50AA6705D2F8}" type="slidenum">
              <a:rPr lang="zh-CN" altLang="en-US" smtClean="0"/>
              <a:t>‹#›</a:t>
            </a:fld>
            <a:endParaRPr lang="zh-CN" altLang="en-US"/>
          </a:p>
        </p:txBody>
      </p:sp>
    </p:spTree>
    <p:extLst>
      <p:ext uri="{BB962C8B-B14F-4D97-AF65-F5344CB8AC3E}">
        <p14:creationId xmlns:p14="http://schemas.microsoft.com/office/powerpoint/2010/main" val="55076829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A2A6E0F4-8C59-4072-BE61-6C6A3CF9C917}"/>
              </a:ext>
            </a:extLst>
          </p:cNvPr>
          <p:cNvSpPr>
            <a:spLocks noGrp="1"/>
          </p:cNvSpPr>
          <p:nvPr>
            <p:ph type="dt" sz="half" idx="10"/>
          </p:nvPr>
        </p:nvSpPr>
        <p:spPr/>
        <p:txBody>
          <a:bodyPr/>
          <a:lstStyle/>
          <a:p>
            <a:fld id="{980A9377-C986-4492-ACA9-E36DE0EDE439}" type="datetimeFigureOut">
              <a:rPr lang="zh-CN" altLang="en-US" smtClean="0"/>
              <a:t>2019/4/13 Saturday</a:t>
            </a:fld>
            <a:endParaRPr lang="zh-CN" altLang="en-US"/>
          </a:p>
        </p:txBody>
      </p:sp>
      <p:sp>
        <p:nvSpPr>
          <p:cNvPr id="3" name="页脚占位符 2">
            <a:extLst>
              <a:ext uri="{FF2B5EF4-FFF2-40B4-BE49-F238E27FC236}">
                <a16:creationId xmlns:a16="http://schemas.microsoft.com/office/drawing/2014/main" id="{E4C3428A-DE90-4548-9E59-B0CCC5973D9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EFF95F75-0036-4B1A-8A25-AB3290E474CC}"/>
              </a:ext>
            </a:extLst>
          </p:cNvPr>
          <p:cNvSpPr>
            <a:spLocks noGrp="1"/>
          </p:cNvSpPr>
          <p:nvPr>
            <p:ph type="sldNum" sz="quarter" idx="12"/>
          </p:nvPr>
        </p:nvSpPr>
        <p:spPr/>
        <p:txBody>
          <a:bodyPr/>
          <a:lstStyle/>
          <a:p>
            <a:fld id="{5DF4AB02-44A6-4FA8-91C0-50AA6705D2F8}" type="slidenum">
              <a:rPr lang="zh-CN" altLang="en-US" smtClean="0"/>
              <a:t>‹#›</a:t>
            </a:fld>
            <a:endParaRPr lang="zh-CN" altLang="en-US"/>
          </a:p>
        </p:txBody>
      </p:sp>
    </p:spTree>
    <p:extLst>
      <p:ext uri="{BB962C8B-B14F-4D97-AF65-F5344CB8AC3E}">
        <p14:creationId xmlns:p14="http://schemas.microsoft.com/office/powerpoint/2010/main" val="354788857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1F96543-7A4F-4FE0-A5BA-01668734E25B}"/>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4F83B636-DA8C-413C-98AA-6DE4318B63F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31D5257E-8B9E-4C1F-9095-35BECF1132F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C8B621A1-2C10-4D71-9F3F-EEBEA8C8BBBA}"/>
              </a:ext>
            </a:extLst>
          </p:cNvPr>
          <p:cNvSpPr>
            <a:spLocks noGrp="1"/>
          </p:cNvSpPr>
          <p:nvPr>
            <p:ph type="dt" sz="half" idx="10"/>
          </p:nvPr>
        </p:nvSpPr>
        <p:spPr/>
        <p:txBody>
          <a:bodyPr/>
          <a:lstStyle/>
          <a:p>
            <a:fld id="{980A9377-C986-4492-ACA9-E36DE0EDE439}" type="datetimeFigureOut">
              <a:rPr lang="zh-CN" altLang="en-US" smtClean="0"/>
              <a:t>2019/4/13 Saturday</a:t>
            </a:fld>
            <a:endParaRPr lang="zh-CN" altLang="en-US"/>
          </a:p>
        </p:txBody>
      </p:sp>
      <p:sp>
        <p:nvSpPr>
          <p:cNvPr id="6" name="页脚占位符 5">
            <a:extLst>
              <a:ext uri="{FF2B5EF4-FFF2-40B4-BE49-F238E27FC236}">
                <a16:creationId xmlns:a16="http://schemas.microsoft.com/office/drawing/2014/main" id="{13E1A0C7-D683-4B93-BFD6-C39F94AC06C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989C0673-38B1-4174-8AA1-3EA0D43118F7}"/>
              </a:ext>
            </a:extLst>
          </p:cNvPr>
          <p:cNvSpPr>
            <a:spLocks noGrp="1"/>
          </p:cNvSpPr>
          <p:nvPr>
            <p:ph type="sldNum" sz="quarter" idx="12"/>
          </p:nvPr>
        </p:nvSpPr>
        <p:spPr/>
        <p:txBody>
          <a:bodyPr/>
          <a:lstStyle/>
          <a:p>
            <a:fld id="{5DF4AB02-44A6-4FA8-91C0-50AA6705D2F8}" type="slidenum">
              <a:rPr lang="zh-CN" altLang="en-US" smtClean="0"/>
              <a:t>‹#›</a:t>
            </a:fld>
            <a:endParaRPr lang="zh-CN" altLang="en-US"/>
          </a:p>
        </p:txBody>
      </p:sp>
    </p:spTree>
    <p:extLst>
      <p:ext uri="{BB962C8B-B14F-4D97-AF65-F5344CB8AC3E}">
        <p14:creationId xmlns:p14="http://schemas.microsoft.com/office/powerpoint/2010/main" val="272181180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CF68B1C-9EA0-4D26-AD76-F8E28ED18ADE}"/>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73352EE6-C876-4A83-B466-F3358CF6E9B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537BF049-6BC6-4129-ABC2-017A378A22D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74B78FDA-C999-4AAB-B24B-AFA340784B6F}"/>
              </a:ext>
            </a:extLst>
          </p:cNvPr>
          <p:cNvSpPr>
            <a:spLocks noGrp="1"/>
          </p:cNvSpPr>
          <p:nvPr>
            <p:ph type="dt" sz="half" idx="10"/>
          </p:nvPr>
        </p:nvSpPr>
        <p:spPr/>
        <p:txBody>
          <a:bodyPr/>
          <a:lstStyle/>
          <a:p>
            <a:fld id="{980A9377-C986-4492-ACA9-E36DE0EDE439}" type="datetimeFigureOut">
              <a:rPr lang="zh-CN" altLang="en-US" smtClean="0"/>
              <a:t>2019/4/13 Saturday</a:t>
            </a:fld>
            <a:endParaRPr lang="zh-CN" altLang="en-US"/>
          </a:p>
        </p:txBody>
      </p:sp>
      <p:sp>
        <p:nvSpPr>
          <p:cNvPr id="6" name="页脚占位符 5">
            <a:extLst>
              <a:ext uri="{FF2B5EF4-FFF2-40B4-BE49-F238E27FC236}">
                <a16:creationId xmlns:a16="http://schemas.microsoft.com/office/drawing/2014/main" id="{93A8BE03-9008-4F93-944F-62C12A9683C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4FBB70B3-4712-4835-A506-364448F69B97}"/>
              </a:ext>
            </a:extLst>
          </p:cNvPr>
          <p:cNvSpPr>
            <a:spLocks noGrp="1"/>
          </p:cNvSpPr>
          <p:nvPr>
            <p:ph type="sldNum" sz="quarter" idx="12"/>
          </p:nvPr>
        </p:nvSpPr>
        <p:spPr/>
        <p:txBody>
          <a:bodyPr/>
          <a:lstStyle/>
          <a:p>
            <a:fld id="{5DF4AB02-44A6-4FA8-91C0-50AA6705D2F8}" type="slidenum">
              <a:rPr lang="zh-CN" altLang="en-US" smtClean="0"/>
              <a:t>‹#›</a:t>
            </a:fld>
            <a:endParaRPr lang="zh-CN" altLang="en-US"/>
          </a:p>
        </p:txBody>
      </p:sp>
    </p:spTree>
    <p:extLst>
      <p:ext uri="{BB962C8B-B14F-4D97-AF65-F5344CB8AC3E}">
        <p14:creationId xmlns:p14="http://schemas.microsoft.com/office/powerpoint/2010/main" val="182236738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EA38431-5654-46EE-ACEA-601E8BDA151A}"/>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404C6CD0-55FC-4C22-98EC-C3DC7E7E620F}"/>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02436A78-8154-4C85-B58B-0AABB1D647F6}"/>
              </a:ext>
            </a:extLst>
          </p:cNvPr>
          <p:cNvSpPr>
            <a:spLocks noGrp="1"/>
          </p:cNvSpPr>
          <p:nvPr>
            <p:ph type="dt" sz="half" idx="10"/>
          </p:nvPr>
        </p:nvSpPr>
        <p:spPr/>
        <p:txBody>
          <a:bodyPr/>
          <a:lstStyle/>
          <a:p>
            <a:fld id="{980A9377-C986-4492-ACA9-E36DE0EDE439}" type="datetimeFigureOut">
              <a:rPr lang="zh-CN" altLang="en-US" smtClean="0"/>
              <a:t>2019/4/13 Saturday</a:t>
            </a:fld>
            <a:endParaRPr lang="zh-CN" altLang="en-US"/>
          </a:p>
        </p:txBody>
      </p:sp>
      <p:sp>
        <p:nvSpPr>
          <p:cNvPr id="5" name="页脚占位符 4">
            <a:extLst>
              <a:ext uri="{FF2B5EF4-FFF2-40B4-BE49-F238E27FC236}">
                <a16:creationId xmlns:a16="http://schemas.microsoft.com/office/drawing/2014/main" id="{5AA55CA4-D3DD-4E16-B95C-2B5B5C1C464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68D05EE-2510-463C-9F7D-8DD03969A2BE}"/>
              </a:ext>
            </a:extLst>
          </p:cNvPr>
          <p:cNvSpPr>
            <a:spLocks noGrp="1"/>
          </p:cNvSpPr>
          <p:nvPr>
            <p:ph type="sldNum" sz="quarter" idx="12"/>
          </p:nvPr>
        </p:nvSpPr>
        <p:spPr/>
        <p:txBody>
          <a:bodyPr/>
          <a:lstStyle/>
          <a:p>
            <a:fld id="{5DF4AB02-44A6-4FA8-91C0-50AA6705D2F8}" type="slidenum">
              <a:rPr lang="zh-CN" altLang="en-US" smtClean="0"/>
              <a:t>‹#›</a:t>
            </a:fld>
            <a:endParaRPr lang="zh-CN" altLang="en-US"/>
          </a:p>
        </p:txBody>
      </p:sp>
    </p:spTree>
    <p:extLst>
      <p:ext uri="{BB962C8B-B14F-4D97-AF65-F5344CB8AC3E}">
        <p14:creationId xmlns:p14="http://schemas.microsoft.com/office/powerpoint/2010/main" val="413524508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4E1B6FA-596B-4FC8-AF8A-4300FDF34F1A}"/>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881804D7-C942-4DF1-9A77-3C25F8E7DB1C}"/>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DC864B6F-DC48-41CD-BB15-C2D27B61762E}"/>
              </a:ext>
            </a:extLst>
          </p:cNvPr>
          <p:cNvSpPr>
            <a:spLocks noGrp="1"/>
          </p:cNvSpPr>
          <p:nvPr>
            <p:ph type="dt" sz="half" idx="10"/>
          </p:nvPr>
        </p:nvSpPr>
        <p:spPr/>
        <p:txBody>
          <a:bodyPr/>
          <a:lstStyle/>
          <a:p>
            <a:fld id="{980A9377-C986-4492-ACA9-E36DE0EDE439}" type="datetimeFigureOut">
              <a:rPr lang="zh-CN" altLang="en-US" smtClean="0"/>
              <a:t>2019/4/13 Saturday</a:t>
            </a:fld>
            <a:endParaRPr lang="zh-CN" altLang="en-US"/>
          </a:p>
        </p:txBody>
      </p:sp>
      <p:sp>
        <p:nvSpPr>
          <p:cNvPr id="5" name="页脚占位符 4">
            <a:extLst>
              <a:ext uri="{FF2B5EF4-FFF2-40B4-BE49-F238E27FC236}">
                <a16:creationId xmlns:a16="http://schemas.microsoft.com/office/drawing/2014/main" id="{CF087D53-6D85-4167-8163-D0027FF8E1A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AAF23FA-9EAE-4E39-B616-FD2451E173C4}"/>
              </a:ext>
            </a:extLst>
          </p:cNvPr>
          <p:cNvSpPr>
            <a:spLocks noGrp="1"/>
          </p:cNvSpPr>
          <p:nvPr>
            <p:ph type="sldNum" sz="quarter" idx="12"/>
          </p:nvPr>
        </p:nvSpPr>
        <p:spPr/>
        <p:txBody>
          <a:bodyPr/>
          <a:lstStyle/>
          <a:p>
            <a:fld id="{5DF4AB02-44A6-4FA8-91C0-50AA6705D2F8}" type="slidenum">
              <a:rPr lang="zh-CN" altLang="en-US" smtClean="0"/>
              <a:t>‹#›</a:t>
            </a:fld>
            <a:endParaRPr lang="zh-CN" altLang="en-US"/>
          </a:p>
        </p:txBody>
      </p:sp>
    </p:spTree>
    <p:extLst>
      <p:ext uri="{BB962C8B-B14F-4D97-AF65-F5344CB8AC3E}">
        <p14:creationId xmlns:p14="http://schemas.microsoft.com/office/powerpoint/2010/main" val="64191384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152546430"/>
      </p:ext>
    </p:extLst>
  </p:cSld>
  <p:clrMapOvr>
    <a:masterClrMapping/>
  </p:clrMapOvr>
  <p:transition spd="slow">
    <p:push dir="u"/>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tx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5A677578-EE5C-4EF4-B0AD-2C9F9C6AC6B2}"/>
              </a:ext>
            </a:extLst>
          </p:cNvPr>
          <p:cNvPicPr>
            <a:picLocks noChangeAspect="1"/>
          </p:cNvPicPr>
          <p:nvPr userDrawn="1"/>
        </p:nvPicPr>
        <p:blipFill rotWithShape="1">
          <a:blip r:embed="rId2">
            <a:duotone>
              <a:schemeClr val="bg2">
                <a:shade val="45000"/>
                <a:satMod val="135000"/>
              </a:schemeClr>
              <a:prstClr val="white"/>
            </a:duotone>
          </a:blip>
          <a:srcRect r="27993"/>
          <a:stretch/>
        </p:blipFill>
        <p:spPr>
          <a:xfrm>
            <a:off x="1" y="-5557"/>
            <a:ext cx="12192000" cy="6863557"/>
          </a:xfrm>
          <a:prstGeom prst="rect">
            <a:avLst/>
          </a:prstGeom>
        </p:spPr>
      </p:pic>
      <p:sp>
        <p:nvSpPr>
          <p:cNvPr id="4" name="矩形 3">
            <a:extLst>
              <a:ext uri="{FF2B5EF4-FFF2-40B4-BE49-F238E27FC236}">
                <a16:creationId xmlns:a16="http://schemas.microsoft.com/office/drawing/2014/main" id="{8216A5A6-7707-4E8A-942A-139653FAB1BC}"/>
              </a:ext>
            </a:extLst>
          </p:cNvPr>
          <p:cNvSpPr/>
          <p:nvPr userDrawn="1"/>
        </p:nvSpPr>
        <p:spPr>
          <a:xfrm>
            <a:off x="-3" y="2077796"/>
            <a:ext cx="12192000" cy="4780204"/>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a16="http://schemas.microsoft.com/office/drawing/2014/main" id="{F740F69A-19BB-4AA3-A265-5AB4D0D430F4}"/>
              </a:ext>
            </a:extLst>
          </p:cNvPr>
          <p:cNvSpPr/>
          <p:nvPr userDrawn="1"/>
        </p:nvSpPr>
        <p:spPr>
          <a:xfrm rot="10800000">
            <a:off x="-1" y="-5557"/>
            <a:ext cx="12191999" cy="3217764"/>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矩形 5">
            <a:extLst>
              <a:ext uri="{FF2B5EF4-FFF2-40B4-BE49-F238E27FC236}">
                <a16:creationId xmlns:a16="http://schemas.microsoft.com/office/drawing/2014/main" id="{2BDA7112-A044-49CE-B9CA-A72126AA67B4}"/>
              </a:ext>
            </a:extLst>
          </p:cNvPr>
          <p:cNvSpPr/>
          <p:nvPr userDrawn="1"/>
        </p:nvSpPr>
        <p:spPr>
          <a:xfrm>
            <a:off x="-1" y="0"/>
            <a:ext cx="12192001" cy="6811864"/>
          </a:xfrm>
          <a:prstGeom prst="rect">
            <a:avLst/>
          </a:prstGeom>
          <a:solidFill>
            <a:srgbClr val="080304">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 name="文本框 6">
            <a:extLst>
              <a:ext uri="{FF2B5EF4-FFF2-40B4-BE49-F238E27FC236}">
                <a16:creationId xmlns:a16="http://schemas.microsoft.com/office/drawing/2014/main" id="{1444A070-E8CF-4E44-B7E5-DA7C47A7E6A7}"/>
              </a:ext>
            </a:extLst>
          </p:cNvPr>
          <p:cNvSpPr txBox="1"/>
          <p:nvPr userDrawn="1"/>
        </p:nvSpPr>
        <p:spPr>
          <a:xfrm>
            <a:off x="4760680" y="564634"/>
            <a:ext cx="2670634" cy="369332"/>
          </a:xfrm>
          <a:prstGeom prst="rect">
            <a:avLst/>
          </a:prstGeom>
          <a:noFill/>
        </p:spPr>
        <p:txBody>
          <a:bodyPr wrap="square" rtlCol="0">
            <a:spAutoFit/>
          </a:bodyPr>
          <a:lstStyle>
            <a:defPPr>
              <a:defRPr lang="en-US"/>
            </a:defPPr>
            <a:lvl1pPr algn="dist">
              <a:defRPr sz="1600">
                <a:solidFill>
                  <a:schemeClr val="bg1"/>
                </a:solidFill>
                <a:latin typeface="+mj-ea"/>
                <a:ea typeface="+mj-ea"/>
              </a:defRPr>
            </a:lvl1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本</a:t>
            </a:r>
            <a:r>
              <a:rPr kumimoji="0" lang="en-US" altLang="zh-CN" sz="18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模板正参与</a:t>
            </a:r>
            <a:endParaRPr kumimoji="0" 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8" name="矩形 7">
            <a:extLst>
              <a:ext uri="{FF2B5EF4-FFF2-40B4-BE49-F238E27FC236}">
                <a16:creationId xmlns:a16="http://schemas.microsoft.com/office/drawing/2014/main" id="{E5858290-D261-4C60-BB99-630C19F3840C}"/>
              </a:ext>
            </a:extLst>
          </p:cNvPr>
          <p:cNvSpPr/>
          <p:nvPr userDrawn="1"/>
        </p:nvSpPr>
        <p:spPr>
          <a:xfrm>
            <a:off x="3602350" y="2482543"/>
            <a:ext cx="4987300" cy="400109"/>
          </a:xfrm>
          <a:prstGeom prst="rect">
            <a:avLst/>
          </a:prstGeom>
          <a:gradFill flip="none" rotWithShape="1">
            <a:gsLst>
              <a:gs pos="100000">
                <a:srgbClr val="CB9B53">
                  <a:alpha val="0"/>
                </a:srgbClr>
              </a:gs>
              <a:gs pos="0">
                <a:srgbClr val="CB9B53">
                  <a:alpha val="7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0E5177"/>
              </a:solidFill>
              <a:effectLst/>
              <a:uLnTx/>
              <a:uFillTx/>
              <a:latin typeface="Segoe UI"/>
              <a:ea typeface="微软雅黑"/>
              <a:cs typeface="+mn-cs"/>
            </a:endParaRPr>
          </a:p>
        </p:txBody>
      </p:sp>
      <p:sp>
        <p:nvSpPr>
          <p:cNvPr id="9" name="文本框 8">
            <a:extLst>
              <a:ext uri="{FF2B5EF4-FFF2-40B4-BE49-F238E27FC236}">
                <a16:creationId xmlns:a16="http://schemas.microsoft.com/office/drawing/2014/main" id="{87DC30B4-F006-4610-BE34-27B2068262E4}"/>
              </a:ext>
            </a:extLst>
          </p:cNvPr>
          <p:cNvSpPr txBox="1"/>
          <p:nvPr userDrawn="1"/>
        </p:nvSpPr>
        <p:spPr>
          <a:xfrm>
            <a:off x="4049486" y="2517885"/>
            <a:ext cx="4093028"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 </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第一届高校</a:t>
            </a: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模板设计大赛 </a:t>
            </a:r>
            <a:endParaRPr kumimoji="0" lang="en-US" sz="16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1" name="文本框 10">
            <a:extLst>
              <a:ext uri="{FF2B5EF4-FFF2-40B4-BE49-F238E27FC236}">
                <a16:creationId xmlns:a16="http://schemas.microsoft.com/office/drawing/2014/main" id="{6DC88D0E-6AEB-4B0D-AE77-4A1F31C8C366}"/>
              </a:ext>
            </a:extLst>
          </p:cNvPr>
          <p:cNvSpPr txBox="1"/>
          <p:nvPr userDrawn="1"/>
        </p:nvSpPr>
        <p:spPr>
          <a:xfrm>
            <a:off x="6133678" y="4824918"/>
            <a:ext cx="2545865" cy="1061381"/>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微信扫码</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来聆听模板作者</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设计灵感、制作思路</a:t>
            </a:r>
            <a:endParaRPr kumimoji="0" lang="en-US" sz="1800" b="0" i="0" u="none" strike="noStrike" kern="1200" cap="none" spc="150" normalizeH="0" baseline="0" noProof="0">
              <a:ln>
                <a:noFill/>
              </a:ln>
              <a:solidFill>
                <a:prstClr val="white"/>
              </a:solidFill>
              <a:effectLst/>
              <a:uLnTx/>
              <a:uFillTx/>
              <a:latin typeface="微软雅黑"/>
              <a:ea typeface="微软雅黑"/>
              <a:cs typeface="+mn-cs"/>
            </a:endParaRPr>
          </a:p>
        </p:txBody>
      </p:sp>
      <p:pic>
        <p:nvPicPr>
          <p:cNvPr id="12" name="图片 11">
            <a:extLst>
              <a:ext uri="{FF2B5EF4-FFF2-40B4-BE49-F238E27FC236}">
                <a16:creationId xmlns:a16="http://schemas.microsoft.com/office/drawing/2014/main" id="{D791EC9B-5DBA-40F6-9696-4F391A93BCEF}"/>
              </a:ext>
            </a:extLst>
          </p:cNvPr>
          <p:cNvPicPr>
            <a:picLocks noChangeAspect="1"/>
          </p:cNvPicPr>
          <p:nvPr userDrawn="1"/>
        </p:nvPicPr>
        <p:blipFill>
          <a:blip r:embed="rId3"/>
          <a:stretch>
            <a:fillRect/>
          </a:stretch>
        </p:blipFill>
        <p:spPr>
          <a:xfrm>
            <a:off x="-615419" y="3771974"/>
            <a:ext cx="13817069" cy="3996426"/>
          </a:xfrm>
          <a:prstGeom prst="rect">
            <a:avLst/>
          </a:prstGeom>
        </p:spPr>
      </p:pic>
      <p:pic>
        <p:nvPicPr>
          <p:cNvPr id="13" name="图片 12">
            <a:extLst>
              <a:ext uri="{FF2B5EF4-FFF2-40B4-BE49-F238E27FC236}">
                <a16:creationId xmlns:a16="http://schemas.microsoft.com/office/drawing/2014/main" id="{3337B091-14D1-40FD-B8AD-B9A96874112A}"/>
              </a:ext>
            </a:extLst>
          </p:cNvPr>
          <p:cNvPicPr>
            <a:picLocks noChangeAspect="1"/>
          </p:cNvPicPr>
          <p:nvPr userDrawn="1"/>
        </p:nvPicPr>
        <p:blipFill>
          <a:blip r:embed="rId4"/>
          <a:stretch>
            <a:fillRect/>
          </a:stretch>
        </p:blipFill>
        <p:spPr>
          <a:xfrm>
            <a:off x="1683657" y="716939"/>
            <a:ext cx="8824686" cy="1844708"/>
          </a:xfrm>
          <a:prstGeom prst="rect">
            <a:avLst/>
          </a:prstGeom>
        </p:spPr>
      </p:pic>
      <p:sp>
        <p:nvSpPr>
          <p:cNvPr id="14" name="文本框 13">
            <a:extLst>
              <a:ext uri="{FF2B5EF4-FFF2-40B4-BE49-F238E27FC236}">
                <a16:creationId xmlns:a16="http://schemas.microsoft.com/office/drawing/2014/main" id="{260EA93C-471D-411C-A976-09210F7DFE72}"/>
              </a:ext>
            </a:extLst>
          </p:cNvPr>
          <p:cNvSpPr txBox="1"/>
          <p:nvPr userDrawn="1"/>
        </p:nvSpPr>
        <p:spPr>
          <a:xfrm>
            <a:off x="3742050" y="2971888"/>
            <a:ext cx="1983605"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活动主办：秋叶</a:t>
            </a:r>
            <a:r>
              <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rPr>
              <a:t>PPT</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5" name="文本框 14">
            <a:extLst>
              <a:ext uri="{FF2B5EF4-FFF2-40B4-BE49-F238E27FC236}">
                <a16:creationId xmlns:a16="http://schemas.microsoft.com/office/drawing/2014/main" id="{636416E4-5D2E-4F0B-8673-534B0C96E10E}"/>
              </a:ext>
            </a:extLst>
          </p:cNvPr>
          <p:cNvSpPr txBox="1"/>
          <p:nvPr userDrawn="1"/>
        </p:nvSpPr>
        <p:spPr>
          <a:xfrm>
            <a:off x="6079638" y="2971888"/>
            <a:ext cx="2492943"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技术支持：微软听听文档</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6" name="矩形 15">
            <a:extLst>
              <a:ext uri="{FF2B5EF4-FFF2-40B4-BE49-F238E27FC236}">
                <a16:creationId xmlns:a16="http://schemas.microsoft.com/office/drawing/2014/main" id="{90FAAB6E-BB88-4DC1-B3F2-030FD2561703}"/>
              </a:ext>
            </a:extLst>
          </p:cNvPr>
          <p:cNvSpPr/>
          <p:nvPr userDrawn="1"/>
        </p:nvSpPr>
        <p:spPr>
          <a:xfrm>
            <a:off x="3600610" y="3494767"/>
            <a:ext cx="2318400" cy="2318400"/>
          </a:xfrm>
          <a:prstGeom prst="rect">
            <a:avLst/>
          </a:prstGeom>
          <a:solidFill>
            <a:schemeClr val="bg1"/>
          </a:solidFill>
          <a:ln w="57150">
            <a:solidFill>
              <a:srgbClr val="CB9B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9065457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标注页">
    <p:bg>
      <p:bgPr>
        <a:solidFill>
          <a:srgbClr val="E73A1C"/>
        </a:solidFill>
        <a:effectLst/>
      </p:bgPr>
    </p:bg>
    <p:spTree>
      <p:nvGrpSpPr>
        <p:cNvPr id="1" name=""/>
        <p:cNvGrpSpPr/>
        <p:nvPr/>
      </p:nvGrpSpPr>
      <p:grpSpPr>
        <a:xfrm>
          <a:off x="0" y="0"/>
          <a:ext cx="0" cy="0"/>
          <a:chOff x="0" y="0"/>
          <a:chExt cx="0" cy="0"/>
        </a:xfrm>
      </p:grpSpPr>
      <p:sp>
        <p:nvSpPr>
          <p:cNvPr id="6" name="矩形 5"/>
          <p:cNvSpPr/>
          <p:nvPr userDrawn="1"/>
        </p:nvSpPr>
        <p:spPr>
          <a:xfrm>
            <a:off x="440603" y="759873"/>
            <a:ext cx="646331" cy="369332"/>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FFFFFF"/>
                </a:solidFill>
                <a:effectLst/>
                <a:uLnTx/>
                <a:uFillTx/>
                <a:latin typeface="Segoe UI Light"/>
                <a:ea typeface="微软雅黑"/>
                <a:cs typeface="Segoe UI Light"/>
              </a:rPr>
              <a:t>标注</a:t>
            </a:r>
            <a:endParaRPr kumimoji="0" lang="zh-CN" altLang="en-US" sz="18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1" name="矩形 10"/>
          <p:cNvSpPr/>
          <p:nvPr userDrawn="1"/>
        </p:nvSpPr>
        <p:spPr>
          <a:xfrm>
            <a:off x="2572589" y="759873"/>
            <a:ext cx="1402001" cy="2025170"/>
          </a:xfrm>
          <a:prstGeom prst="rect">
            <a:avLst/>
          </a:prstGeom>
        </p:spPr>
        <p:txBody>
          <a:bodyPr wrap="square">
            <a:spAutoFit/>
          </a:bodyPr>
          <a:lstStyle/>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使用说明 </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声明</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2" name="矩形 11"/>
          <p:cNvSpPr/>
          <p:nvPr userDrawn="1"/>
        </p:nvSpPr>
        <p:spPr>
          <a:xfrm>
            <a:off x="4153010" y="759873"/>
            <a:ext cx="7074345" cy="2585323"/>
          </a:xfrm>
          <a:prstGeom prst="rect">
            <a:avLst/>
          </a:prstGeom>
        </p:spPr>
        <p:txBody>
          <a:bodyPr wrap="square">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模板为作者原创，著作权归作者所有。</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您仅可以个人非商业用途使用本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未经权利人书面明确授权，不可将信息内容的全部或部分用于出售，或以出租、出借、转让、分销、发布等其他任何方式供他人使用</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否则将承担法律责任。</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尊重知识产权并注重保护用户享有的各项权利。</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拥有对本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模板进行展示、报道、宣传及用于市场活动的权利，若在比赛或商业应用过程中发生版权纠纷，其法律责任由作者本人承担。</a:t>
            </a:r>
            <a:endParaRPr kumimoji="0" lang="zh-CN" altLang="en-US"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3" name="矩形 12"/>
          <p:cNvSpPr/>
          <p:nvPr userDrawn="1"/>
        </p:nvSpPr>
        <p:spPr>
          <a:xfrm>
            <a:off x="440603" y="182445"/>
            <a:ext cx="777777" cy="246221"/>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1" lang="en-US" altLang="zh-CN" sz="1000" b="0" i="0" u="none" strike="noStrike" kern="0" cap="none" spc="0" normalizeH="0" baseline="0" noProof="0" dirty="0">
                <a:ln>
                  <a:noFill/>
                </a:ln>
                <a:solidFill>
                  <a:prstClr val="white"/>
                </a:solidFill>
                <a:effectLst/>
                <a:uLnTx/>
                <a:uFillTx/>
                <a:latin typeface="Segoe UI Light"/>
                <a:ea typeface="微软雅黑" charset="0"/>
                <a:cs typeface="Segoe UI Light"/>
              </a:rPr>
              <a:t>OfficePLUS</a:t>
            </a:r>
            <a:endParaRPr kumimoji="0" lang="zh-CN" altLang="en-US" sz="1000" b="0" i="0" u="none" strike="noStrike" kern="0" cap="none" spc="0" normalizeH="0" baseline="0" noProof="0" dirty="0">
              <a:ln>
                <a:noFill/>
              </a:ln>
              <a:solidFill>
                <a:prstClr val="white"/>
              </a:solidFill>
              <a:effectLst/>
              <a:uLnTx/>
              <a:uFillTx/>
              <a:latin typeface="Segoe UI Light"/>
              <a:ea typeface="微软雅黑" charset="0"/>
              <a:cs typeface="Segoe UI Light"/>
            </a:endParaRPr>
          </a:p>
        </p:txBody>
      </p:sp>
    </p:spTree>
    <p:extLst>
      <p:ext uri="{BB962C8B-B14F-4D97-AF65-F5344CB8AC3E}">
        <p14:creationId xmlns:p14="http://schemas.microsoft.com/office/powerpoint/2010/main" val="3575074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菱形 5">
            <a:extLst>
              <a:ext uri="{FF2B5EF4-FFF2-40B4-BE49-F238E27FC236}">
                <a16:creationId xmlns:a16="http://schemas.microsoft.com/office/drawing/2014/main" id="{AF7F7C55-8D58-49F3-967E-9E8087B0ECC4}"/>
              </a:ext>
            </a:extLst>
          </p:cNvPr>
          <p:cNvSpPr/>
          <p:nvPr userDrawn="1"/>
        </p:nvSpPr>
        <p:spPr>
          <a:xfrm>
            <a:off x="1079709" y="5087209"/>
            <a:ext cx="1166186" cy="1166186"/>
          </a:xfrm>
          <a:prstGeom prst="diamond">
            <a:avLst/>
          </a:prstGeom>
          <a:noFill/>
          <a:ln w="9525">
            <a:solidFill>
              <a:srgbClr val="004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7" name="菱形 6">
            <a:extLst>
              <a:ext uri="{FF2B5EF4-FFF2-40B4-BE49-F238E27FC236}">
                <a16:creationId xmlns:a16="http://schemas.microsoft.com/office/drawing/2014/main" id="{343B88CC-2D15-4582-A85A-C964A124ACCE}"/>
              </a:ext>
            </a:extLst>
          </p:cNvPr>
          <p:cNvSpPr/>
          <p:nvPr userDrawn="1"/>
        </p:nvSpPr>
        <p:spPr>
          <a:xfrm>
            <a:off x="766888" y="546936"/>
            <a:ext cx="1166186" cy="1166186"/>
          </a:xfrm>
          <a:prstGeom prst="diamond">
            <a:avLst/>
          </a:prstGeom>
          <a:noFill/>
          <a:ln w="9525">
            <a:solidFill>
              <a:srgbClr val="004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8" name="菱形 7">
            <a:extLst>
              <a:ext uri="{FF2B5EF4-FFF2-40B4-BE49-F238E27FC236}">
                <a16:creationId xmlns:a16="http://schemas.microsoft.com/office/drawing/2014/main" id="{957156D1-5ADA-48D7-9352-BBCB55EA4181}"/>
              </a:ext>
            </a:extLst>
          </p:cNvPr>
          <p:cNvSpPr/>
          <p:nvPr userDrawn="1"/>
        </p:nvSpPr>
        <p:spPr>
          <a:xfrm>
            <a:off x="-1291772" y="-1293019"/>
            <a:ext cx="4043363" cy="4043363"/>
          </a:xfrm>
          <a:prstGeom prst="diamond">
            <a:avLst/>
          </a:prstGeom>
          <a:noFill/>
          <a:ln w="9525">
            <a:solidFill>
              <a:srgbClr val="004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9" name="菱形 8">
            <a:extLst>
              <a:ext uri="{FF2B5EF4-FFF2-40B4-BE49-F238E27FC236}">
                <a16:creationId xmlns:a16="http://schemas.microsoft.com/office/drawing/2014/main" id="{3CFCE29E-F91D-4D95-AB22-0775449D3B91}"/>
              </a:ext>
            </a:extLst>
          </p:cNvPr>
          <p:cNvSpPr/>
          <p:nvPr userDrawn="1"/>
        </p:nvSpPr>
        <p:spPr>
          <a:xfrm>
            <a:off x="-886805" y="4188976"/>
            <a:ext cx="4043363" cy="4043363"/>
          </a:xfrm>
          <a:prstGeom prst="diamond">
            <a:avLst/>
          </a:prstGeom>
          <a:noFill/>
          <a:ln w="9525">
            <a:solidFill>
              <a:srgbClr val="004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10" name="菱形 9">
            <a:extLst>
              <a:ext uri="{FF2B5EF4-FFF2-40B4-BE49-F238E27FC236}">
                <a16:creationId xmlns:a16="http://schemas.microsoft.com/office/drawing/2014/main" id="{6701E09C-CB95-4616-94DC-642B0997EDEF}"/>
              </a:ext>
            </a:extLst>
          </p:cNvPr>
          <p:cNvSpPr/>
          <p:nvPr userDrawn="1"/>
        </p:nvSpPr>
        <p:spPr>
          <a:xfrm>
            <a:off x="8751115" y="5874132"/>
            <a:ext cx="4043363" cy="4043363"/>
          </a:xfrm>
          <a:prstGeom prst="diamond">
            <a:avLst/>
          </a:prstGeom>
          <a:noFill/>
          <a:ln w="9525">
            <a:solidFill>
              <a:srgbClr val="004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11" name="菱形 10">
            <a:extLst>
              <a:ext uri="{FF2B5EF4-FFF2-40B4-BE49-F238E27FC236}">
                <a16:creationId xmlns:a16="http://schemas.microsoft.com/office/drawing/2014/main" id="{5783AE99-4FDA-42C1-A6E1-30BF022AD49F}"/>
              </a:ext>
            </a:extLst>
          </p:cNvPr>
          <p:cNvSpPr/>
          <p:nvPr userDrawn="1"/>
        </p:nvSpPr>
        <p:spPr>
          <a:xfrm>
            <a:off x="10426133" y="348459"/>
            <a:ext cx="4043363" cy="4043363"/>
          </a:xfrm>
          <a:prstGeom prst="diamond">
            <a:avLst/>
          </a:prstGeom>
          <a:noFill/>
          <a:ln w="9525">
            <a:solidFill>
              <a:srgbClr val="004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grpSp>
        <p:nvGrpSpPr>
          <p:cNvPr id="12" name="组合 11">
            <a:extLst>
              <a:ext uri="{FF2B5EF4-FFF2-40B4-BE49-F238E27FC236}">
                <a16:creationId xmlns:a16="http://schemas.microsoft.com/office/drawing/2014/main" id="{707B12F4-50E4-426C-A500-76FE0031BE8A}"/>
              </a:ext>
            </a:extLst>
          </p:cNvPr>
          <p:cNvGrpSpPr/>
          <p:nvPr userDrawn="1"/>
        </p:nvGrpSpPr>
        <p:grpSpPr>
          <a:xfrm>
            <a:off x="2232519" y="1419637"/>
            <a:ext cx="3708677" cy="4008234"/>
            <a:chOff x="2165684" y="1419637"/>
            <a:chExt cx="3708677" cy="4008234"/>
          </a:xfrm>
          <a:solidFill>
            <a:srgbClr val="004080"/>
          </a:solidFill>
        </p:grpSpPr>
        <p:sp>
          <p:nvSpPr>
            <p:cNvPr id="13" name="菱形 12">
              <a:extLst>
                <a:ext uri="{FF2B5EF4-FFF2-40B4-BE49-F238E27FC236}">
                  <a16:creationId xmlns:a16="http://schemas.microsoft.com/office/drawing/2014/main" id="{8233BEDA-447F-4A16-9680-4991A80D90BC}"/>
                </a:ext>
              </a:extLst>
            </p:cNvPr>
            <p:cNvSpPr/>
            <p:nvPr/>
          </p:nvSpPr>
          <p:spPr>
            <a:xfrm>
              <a:off x="2326105" y="1666945"/>
              <a:ext cx="3548256" cy="3548256"/>
            </a:xfrm>
            <a:prstGeom prst="diamond">
              <a:avLst/>
            </a:prstGeom>
            <a:solidFill>
              <a:srgbClr val="004080"/>
            </a:solidFill>
            <a:ln w="19050">
              <a:solidFill>
                <a:srgbClr val="38507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14" name="菱形 13">
              <a:extLst>
                <a:ext uri="{FF2B5EF4-FFF2-40B4-BE49-F238E27FC236}">
                  <a16:creationId xmlns:a16="http://schemas.microsoft.com/office/drawing/2014/main" id="{3CF79413-5CEB-4970-9980-0DB98BB72BF1}"/>
                </a:ext>
              </a:extLst>
            </p:cNvPr>
            <p:cNvSpPr/>
            <p:nvPr/>
          </p:nvSpPr>
          <p:spPr>
            <a:xfrm>
              <a:off x="4764088" y="1419637"/>
              <a:ext cx="586971" cy="586971"/>
            </a:xfrm>
            <a:prstGeom prst="diamond">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15" name="菱形 14">
              <a:extLst>
                <a:ext uri="{FF2B5EF4-FFF2-40B4-BE49-F238E27FC236}">
                  <a16:creationId xmlns:a16="http://schemas.microsoft.com/office/drawing/2014/main" id="{9CA4C867-457E-4F1D-AA3A-57B6B267AF06}"/>
                </a:ext>
              </a:extLst>
            </p:cNvPr>
            <p:cNvSpPr/>
            <p:nvPr/>
          </p:nvSpPr>
          <p:spPr>
            <a:xfrm>
              <a:off x="4764088" y="4840900"/>
              <a:ext cx="586971" cy="586971"/>
            </a:xfrm>
            <a:prstGeom prst="diamond">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16" name="菱形 15">
              <a:extLst>
                <a:ext uri="{FF2B5EF4-FFF2-40B4-BE49-F238E27FC236}">
                  <a16:creationId xmlns:a16="http://schemas.microsoft.com/office/drawing/2014/main" id="{5D758CA9-2F9F-40C9-B303-304A44339900}"/>
                </a:ext>
              </a:extLst>
            </p:cNvPr>
            <p:cNvSpPr/>
            <p:nvPr/>
          </p:nvSpPr>
          <p:spPr>
            <a:xfrm>
              <a:off x="2165684" y="4070917"/>
              <a:ext cx="586971" cy="586971"/>
            </a:xfrm>
            <a:prstGeom prst="diamond">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grpSp>
      <p:sp>
        <p:nvSpPr>
          <p:cNvPr id="3" name="文本占位符 2">
            <a:extLst>
              <a:ext uri="{FF2B5EF4-FFF2-40B4-BE49-F238E27FC236}">
                <a16:creationId xmlns:a16="http://schemas.microsoft.com/office/drawing/2014/main" id="{F696E094-B753-4325-B33F-F7EDC8742563}"/>
              </a:ext>
            </a:extLst>
          </p:cNvPr>
          <p:cNvSpPr>
            <a:spLocks noGrp="1"/>
          </p:cNvSpPr>
          <p:nvPr>
            <p:ph type="body" sz="quarter" idx="12" hasCustomPrompt="1"/>
          </p:nvPr>
        </p:nvSpPr>
        <p:spPr>
          <a:xfrm>
            <a:off x="2940827" y="2903718"/>
            <a:ext cx="2477067" cy="914400"/>
          </a:xfrm>
        </p:spPr>
        <p:txBody>
          <a:bodyPr>
            <a:noAutofit/>
          </a:bodyPr>
          <a:lstStyle>
            <a:lvl1pPr marL="0" marR="0" indent="0" algn="l" defTabSz="914400" rtl="0" eaLnBrk="1" fontAlgn="auto" latinLnBrk="0" hangingPunct="1">
              <a:lnSpc>
                <a:spcPct val="100000"/>
              </a:lnSpc>
              <a:spcBef>
                <a:spcPts val="0"/>
              </a:spcBef>
              <a:spcAft>
                <a:spcPts val="0"/>
              </a:spcAft>
              <a:buClrTx/>
              <a:buSzTx/>
              <a:buFontTx/>
              <a:buNone/>
              <a:tabLst/>
              <a:defRPr kumimoji="0" lang="zh-CN" altLang="en-US" sz="6000" b="0" i="0" u="none" strike="noStrike" kern="1200" cap="none" spc="0" normalizeH="0" baseline="0">
                <a:ln>
                  <a:noFill/>
                </a:ln>
                <a:solidFill>
                  <a:prstClr val="white"/>
                </a:solidFill>
                <a:effectLst/>
                <a:uLnTx/>
                <a:uFillTx/>
                <a:latin typeface="Avenir LT Std 35 Light" panose="020B0402020203020204" pitchFamily="34" charset="0"/>
                <a:ea typeface="思源黑体 CN Light"/>
                <a:cs typeface="+mn-cs"/>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6000" b="0" i="0" u="none" strike="noStrike" kern="1200" cap="none" spc="0" normalizeH="0" baseline="0" noProof="0" dirty="0">
                <a:ln>
                  <a:noFill/>
                </a:ln>
                <a:solidFill>
                  <a:prstClr val="white"/>
                </a:solidFill>
                <a:effectLst/>
                <a:uLnTx/>
                <a:uFillTx/>
                <a:latin typeface="Avenir LT Std 35 Light" panose="020B0402020203020204" pitchFamily="34" charset="0"/>
                <a:ea typeface="思源黑体 CN Light"/>
                <a:cs typeface="+mn-cs"/>
              </a:rPr>
              <a:t>Part 01</a:t>
            </a:r>
            <a:endParaRPr kumimoji="0" lang="zh-CN" altLang="en-US" sz="6000" b="0" i="0" u="none" strike="noStrike" kern="1200" cap="none" spc="0" normalizeH="0" baseline="0" noProof="0" dirty="0">
              <a:ln>
                <a:noFill/>
              </a:ln>
              <a:solidFill>
                <a:prstClr val="white"/>
              </a:solidFill>
              <a:effectLst/>
              <a:uLnTx/>
              <a:uFillTx/>
              <a:latin typeface="Avenir LT Std 35 Light" panose="020B0402020203020204" pitchFamily="34" charset="0"/>
              <a:ea typeface="思源黑体 CN Light"/>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5" name="文本占位符 4">
            <a:extLst>
              <a:ext uri="{FF2B5EF4-FFF2-40B4-BE49-F238E27FC236}">
                <a16:creationId xmlns:a16="http://schemas.microsoft.com/office/drawing/2014/main" id="{55CB85AC-8A55-42C7-A42E-98A2C1B6E4FF}"/>
              </a:ext>
            </a:extLst>
          </p:cNvPr>
          <p:cNvSpPr>
            <a:spLocks noGrp="1"/>
          </p:cNvSpPr>
          <p:nvPr>
            <p:ph type="body" sz="quarter" idx="13"/>
          </p:nvPr>
        </p:nvSpPr>
        <p:spPr>
          <a:xfrm>
            <a:off x="5941196" y="3097682"/>
            <a:ext cx="5339612" cy="914400"/>
          </a:xfrm>
        </p:spPr>
        <p:txBody>
          <a:bodyPr/>
          <a:lstStyle>
            <a:lvl1pPr marL="0" indent="0">
              <a:buNone/>
              <a:defRPr kumimoji="0" lang="zh-CN" altLang="en-US" sz="4400" b="1" i="0" u="none" strike="noStrike" kern="1200" cap="none" spc="0" normalizeH="0" baseline="0" dirty="0" smtClean="0">
                <a:ln>
                  <a:noFill/>
                </a:ln>
                <a:solidFill>
                  <a:srgbClr val="004080"/>
                </a:solidFill>
                <a:effectLst/>
                <a:uLnTx/>
                <a:uFillTx/>
                <a:latin typeface="微软雅黑" panose="020B0503020204020204" pitchFamily="34" charset="-122"/>
                <a:ea typeface="微软雅黑" panose="020B0503020204020204" pitchFamily="34" charset="-122"/>
                <a:cs typeface="微软雅黑"/>
              </a:defRPr>
            </a:lvl1pPr>
            <a:lvl2pPr marL="457200" indent="0">
              <a:buNone/>
              <a:defRPr/>
            </a:lvl2p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单击此处编辑</a:t>
            </a:r>
          </a:p>
        </p:txBody>
      </p:sp>
    </p:spTree>
    <p:extLst>
      <p:ext uri="{BB962C8B-B14F-4D97-AF65-F5344CB8AC3E}">
        <p14:creationId xmlns:p14="http://schemas.microsoft.com/office/powerpoint/2010/main" val="26334106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6" name="菱形 5">
            <a:extLst>
              <a:ext uri="{FF2B5EF4-FFF2-40B4-BE49-F238E27FC236}">
                <a16:creationId xmlns:a16="http://schemas.microsoft.com/office/drawing/2014/main" id="{AF7F7C55-8D58-49F3-967E-9E8087B0ECC4}"/>
              </a:ext>
            </a:extLst>
          </p:cNvPr>
          <p:cNvSpPr/>
          <p:nvPr userDrawn="1"/>
        </p:nvSpPr>
        <p:spPr>
          <a:xfrm>
            <a:off x="1079709" y="5087209"/>
            <a:ext cx="1166186" cy="1166186"/>
          </a:xfrm>
          <a:prstGeom prst="diamond">
            <a:avLst/>
          </a:prstGeom>
          <a:noFill/>
          <a:ln w="9525">
            <a:solidFill>
              <a:srgbClr val="004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7" name="菱形 6">
            <a:extLst>
              <a:ext uri="{FF2B5EF4-FFF2-40B4-BE49-F238E27FC236}">
                <a16:creationId xmlns:a16="http://schemas.microsoft.com/office/drawing/2014/main" id="{343B88CC-2D15-4582-A85A-C964A124ACCE}"/>
              </a:ext>
            </a:extLst>
          </p:cNvPr>
          <p:cNvSpPr/>
          <p:nvPr userDrawn="1"/>
        </p:nvSpPr>
        <p:spPr>
          <a:xfrm>
            <a:off x="766888" y="546936"/>
            <a:ext cx="1166186" cy="1166186"/>
          </a:xfrm>
          <a:prstGeom prst="diamond">
            <a:avLst/>
          </a:prstGeom>
          <a:noFill/>
          <a:ln w="9525">
            <a:solidFill>
              <a:srgbClr val="004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8" name="菱形 7">
            <a:extLst>
              <a:ext uri="{FF2B5EF4-FFF2-40B4-BE49-F238E27FC236}">
                <a16:creationId xmlns:a16="http://schemas.microsoft.com/office/drawing/2014/main" id="{957156D1-5ADA-48D7-9352-BBCB55EA4181}"/>
              </a:ext>
            </a:extLst>
          </p:cNvPr>
          <p:cNvSpPr/>
          <p:nvPr userDrawn="1"/>
        </p:nvSpPr>
        <p:spPr>
          <a:xfrm>
            <a:off x="-1291772" y="-1293019"/>
            <a:ext cx="4043363" cy="4043363"/>
          </a:xfrm>
          <a:prstGeom prst="diamond">
            <a:avLst/>
          </a:prstGeom>
          <a:noFill/>
          <a:ln w="9525">
            <a:solidFill>
              <a:srgbClr val="004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9" name="菱形 8">
            <a:extLst>
              <a:ext uri="{FF2B5EF4-FFF2-40B4-BE49-F238E27FC236}">
                <a16:creationId xmlns:a16="http://schemas.microsoft.com/office/drawing/2014/main" id="{3CFCE29E-F91D-4D95-AB22-0775449D3B91}"/>
              </a:ext>
            </a:extLst>
          </p:cNvPr>
          <p:cNvSpPr/>
          <p:nvPr userDrawn="1"/>
        </p:nvSpPr>
        <p:spPr>
          <a:xfrm>
            <a:off x="-886805" y="4188976"/>
            <a:ext cx="4043363" cy="4043363"/>
          </a:xfrm>
          <a:prstGeom prst="diamond">
            <a:avLst/>
          </a:prstGeom>
          <a:noFill/>
          <a:ln w="9525">
            <a:solidFill>
              <a:srgbClr val="004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10" name="菱形 9">
            <a:extLst>
              <a:ext uri="{FF2B5EF4-FFF2-40B4-BE49-F238E27FC236}">
                <a16:creationId xmlns:a16="http://schemas.microsoft.com/office/drawing/2014/main" id="{6701E09C-CB95-4616-94DC-642B0997EDEF}"/>
              </a:ext>
            </a:extLst>
          </p:cNvPr>
          <p:cNvSpPr/>
          <p:nvPr userDrawn="1"/>
        </p:nvSpPr>
        <p:spPr>
          <a:xfrm>
            <a:off x="8751115" y="5874132"/>
            <a:ext cx="4043363" cy="4043363"/>
          </a:xfrm>
          <a:prstGeom prst="diamond">
            <a:avLst/>
          </a:prstGeom>
          <a:noFill/>
          <a:ln w="9525">
            <a:solidFill>
              <a:srgbClr val="004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11" name="菱形 10">
            <a:extLst>
              <a:ext uri="{FF2B5EF4-FFF2-40B4-BE49-F238E27FC236}">
                <a16:creationId xmlns:a16="http://schemas.microsoft.com/office/drawing/2014/main" id="{5783AE99-4FDA-42C1-A6E1-30BF022AD49F}"/>
              </a:ext>
            </a:extLst>
          </p:cNvPr>
          <p:cNvSpPr/>
          <p:nvPr userDrawn="1"/>
        </p:nvSpPr>
        <p:spPr>
          <a:xfrm>
            <a:off x="10426133" y="348459"/>
            <a:ext cx="4043363" cy="4043363"/>
          </a:xfrm>
          <a:prstGeom prst="diamond">
            <a:avLst/>
          </a:prstGeom>
          <a:noFill/>
          <a:ln w="9525">
            <a:solidFill>
              <a:srgbClr val="004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grpSp>
        <p:nvGrpSpPr>
          <p:cNvPr id="12" name="组合 11">
            <a:extLst>
              <a:ext uri="{FF2B5EF4-FFF2-40B4-BE49-F238E27FC236}">
                <a16:creationId xmlns:a16="http://schemas.microsoft.com/office/drawing/2014/main" id="{707B12F4-50E4-426C-A500-76FE0031BE8A}"/>
              </a:ext>
            </a:extLst>
          </p:cNvPr>
          <p:cNvGrpSpPr/>
          <p:nvPr userDrawn="1"/>
        </p:nvGrpSpPr>
        <p:grpSpPr>
          <a:xfrm>
            <a:off x="2232519" y="1419637"/>
            <a:ext cx="3708677" cy="4008234"/>
            <a:chOff x="2165684" y="1419637"/>
            <a:chExt cx="3708677" cy="4008234"/>
          </a:xfrm>
          <a:solidFill>
            <a:srgbClr val="004080"/>
          </a:solidFill>
        </p:grpSpPr>
        <p:sp>
          <p:nvSpPr>
            <p:cNvPr id="13" name="菱形 12">
              <a:extLst>
                <a:ext uri="{FF2B5EF4-FFF2-40B4-BE49-F238E27FC236}">
                  <a16:creationId xmlns:a16="http://schemas.microsoft.com/office/drawing/2014/main" id="{8233BEDA-447F-4A16-9680-4991A80D90BC}"/>
                </a:ext>
              </a:extLst>
            </p:cNvPr>
            <p:cNvSpPr/>
            <p:nvPr/>
          </p:nvSpPr>
          <p:spPr>
            <a:xfrm>
              <a:off x="2326105" y="1666945"/>
              <a:ext cx="3548256" cy="3548256"/>
            </a:xfrm>
            <a:prstGeom prst="diamond">
              <a:avLst/>
            </a:prstGeom>
            <a:solidFill>
              <a:srgbClr val="004080"/>
            </a:solidFill>
            <a:ln w="19050">
              <a:solidFill>
                <a:srgbClr val="38507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14" name="菱形 13">
              <a:extLst>
                <a:ext uri="{FF2B5EF4-FFF2-40B4-BE49-F238E27FC236}">
                  <a16:creationId xmlns:a16="http://schemas.microsoft.com/office/drawing/2014/main" id="{3CF79413-5CEB-4970-9980-0DB98BB72BF1}"/>
                </a:ext>
              </a:extLst>
            </p:cNvPr>
            <p:cNvSpPr/>
            <p:nvPr/>
          </p:nvSpPr>
          <p:spPr>
            <a:xfrm>
              <a:off x="4764088" y="1419637"/>
              <a:ext cx="586971" cy="586971"/>
            </a:xfrm>
            <a:prstGeom prst="diamond">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15" name="菱形 14">
              <a:extLst>
                <a:ext uri="{FF2B5EF4-FFF2-40B4-BE49-F238E27FC236}">
                  <a16:creationId xmlns:a16="http://schemas.microsoft.com/office/drawing/2014/main" id="{9CA4C867-457E-4F1D-AA3A-57B6B267AF06}"/>
                </a:ext>
              </a:extLst>
            </p:cNvPr>
            <p:cNvSpPr/>
            <p:nvPr/>
          </p:nvSpPr>
          <p:spPr>
            <a:xfrm>
              <a:off x="4764088" y="4840900"/>
              <a:ext cx="586971" cy="586971"/>
            </a:xfrm>
            <a:prstGeom prst="diamond">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16" name="菱形 15">
              <a:extLst>
                <a:ext uri="{FF2B5EF4-FFF2-40B4-BE49-F238E27FC236}">
                  <a16:creationId xmlns:a16="http://schemas.microsoft.com/office/drawing/2014/main" id="{5D758CA9-2F9F-40C9-B303-304A44339900}"/>
                </a:ext>
              </a:extLst>
            </p:cNvPr>
            <p:cNvSpPr/>
            <p:nvPr/>
          </p:nvSpPr>
          <p:spPr>
            <a:xfrm>
              <a:off x="2165684" y="4070917"/>
              <a:ext cx="586971" cy="586971"/>
            </a:xfrm>
            <a:prstGeom prst="diamond">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grpSp>
      <p:sp>
        <p:nvSpPr>
          <p:cNvPr id="3" name="文本占位符 2">
            <a:extLst>
              <a:ext uri="{FF2B5EF4-FFF2-40B4-BE49-F238E27FC236}">
                <a16:creationId xmlns:a16="http://schemas.microsoft.com/office/drawing/2014/main" id="{F696E094-B753-4325-B33F-F7EDC8742563}"/>
              </a:ext>
            </a:extLst>
          </p:cNvPr>
          <p:cNvSpPr>
            <a:spLocks noGrp="1"/>
          </p:cNvSpPr>
          <p:nvPr>
            <p:ph type="body" sz="quarter" idx="12" hasCustomPrompt="1"/>
          </p:nvPr>
        </p:nvSpPr>
        <p:spPr>
          <a:xfrm>
            <a:off x="2940827" y="2903718"/>
            <a:ext cx="2477067" cy="914400"/>
          </a:xfrm>
        </p:spPr>
        <p:txBody>
          <a:bodyPr>
            <a:noAutofit/>
          </a:bodyPr>
          <a:lstStyle>
            <a:lvl1pPr marL="0" marR="0" indent="0" algn="l" defTabSz="914400" rtl="0" eaLnBrk="1" fontAlgn="auto" latinLnBrk="0" hangingPunct="1">
              <a:lnSpc>
                <a:spcPct val="100000"/>
              </a:lnSpc>
              <a:spcBef>
                <a:spcPts val="0"/>
              </a:spcBef>
              <a:spcAft>
                <a:spcPts val="0"/>
              </a:spcAft>
              <a:buClrTx/>
              <a:buSzTx/>
              <a:buFontTx/>
              <a:buNone/>
              <a:tabLst/>
              <a:defRPr kumimoji="0" lang="zh-CN" altLang="en-US" sz="6000" b="0" i="0" u="none" strike="noStrike" kern="1200" cap="none" spc="0" normalizeH="0" baseline="0">
                <a:ln>
                  <a:noFill/>
                </a:ln>
                <a:solidFill>
                  <a:prstClr val="white"/>
                </a:solidFill>
                <a:effectLst/>
                <a:uLnTx/>
                <a:uFillTx/>
                <a:latin typeface="Avenir LT Std 35 Light" panose="020B0402020203020204" pitchFamily="34" charset="0"/>
                <a:ea typeface="思源黑体 CN Light"/>
                <a:cs typeface="+mn-cs"/>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6000" b="0" i="0" u="none" strike="noStrike" kern="1200" cap="none" spc="0" normalizeH="0" baseline="0" noProof="0" dirty="0">
                <a:ln>
                  <a:noFill/>
                </a:ln>
                <a:solidFill>
                  <a:prstClr val="white"/>
                </a:solidFill>
                <a:effectLst/>
                <a:uLnTx/>
                <a:uFillTx/>
                <a:latin typeface="Avenir LT Std 35 Light" panose="020B0402020203020204" pitchFamily="34" charset="0"/>
                <a:ea typeface="思源黑体 CN Light"/>
                <a:cs typeface="+mn-cs"/>
              </a:rPr>
              <a:t>Part 02</a:t>
            </a:r>
            <a:endParaRPr kumimoji="0" lang="zh-CN" altLang="en-US" sz="6000" b="0" i="0" u="none" strike="noStrike" kern="1200" cap="none" spc="0" normalizeH="0" baseline="0" noProof="0" dirty="0">
              <a:ln>
                <a:noFill/>
              </a:ln>
              <a:solidFill>
                <a:prstClr val="white"/>
              </a:solidFill>
              <a:effectLst/>
              <a:uLnTx/>
              <a:uFillTx/>
              <a:latin typeface="Avenir LT Std 35 Light" panose="020B0402020203020204" pitchFamily="34" charset="0"/>
              <a:ea typeface="思源黑体 CN Light"/>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5" name="文本占位符 4">
            <a:extLst>
              <a:ext uri="{FF2B5EF4-FFF2-40B4-BE49-F238E27FC236}">
                <a16:creationId xmlns:a16="http://schemas.microsoft.com/office/drawing/2014/main" id="{55CB85AC-8A55-42C7-A42E-98A2C1B6E4FF}"/>
              </a:ext>
            </a:extLst>
          </p:cNvPr>
          <p:cNvSpPr>
            <a:spLocks noGrp="1"/>
          </p:cNvSpPr>
          <p:nvPr>
            <p:ph type="body" sz="quarter" idx="13"/>
          </p:nvPr>
        </p:nvSpPr>
        <p:spPr>
          <a:xfrm>
            <a:off x="5941196" y="3097682"/>
            <a:ext cx="5339612" cy="914400"/>
          </a:xfrm>
        </p:spPr>
        <p:txBody>
          <a:bodyPr/>
          <a:lstStyle>
            <a:lvl1pPr marL="0" indent="0">
              <a:buNone/>
              <a:defRPr kumimoji="0" lang="zh-CN" altLang="en-US" sz="4400" b="1" i="0" u="none" strike="noStrike" kern="1200" cap="none" spc="0" normalizeH="0" baseline="0" dirty="0" smtClean="0">
                <a:ln>
                  <a:noFill/>
                </a:ln>
                <a:solidFill>
                  <a:srgbClr val="004080"/>
                </a:solidFill>
                <a:effectLst/>
                <a:uLnTx/>
                <a:uFillTx/>
                <a:latin typeface="微软雅黑" panose="020B0503020204020204" pitchFamily="34" charset="-122"/>
                <a:ea typeface="微软雅黑" panose="020B0503020204020204" pitchFamily="34" charset="-122"/>
                <a:cs typeface="微软雅黑"/>
              </a:defRPr>
            </a:lvl1pPr>
            <a:lvl2pPr marL="457200" indent="0">
              <a:buNone/>
              <a:defRPr/>
            </a:lvl2p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单击此处编辑</a:t>
            </a:r>
          </a:p>
        </p:txBody>
      </p:sp>
    </p:spTree>
    <p:extLst>
      <p:ext uri="{BB962C8B-B14F-4D97-AF65-F5344CB8AC3E}">
        <p14:creationId xmlns:p14="http://schemas.microsoft.com/office/powerpoint/2010/main" val="30224602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6" name="菱形 5">
            <a:extLst>
              <a:ext uri="{FF2B5EF4-FFF2-40B4-BE49-F238E27FC236}">
                <a16:creationId xmlns:a16="http://schemas.microsoft.com/office/drawing/2014/main" id="{AF7F7C55-8D58-49F3-967E-9E8087B0ECC4}"/>
              </a:ext>
            </a:extLst>
          </p:cNvPr>
          <p:cNvSpPr/>
          <p:nvPr userDrawn="1"/>
        </p:nvSpPr>
        <p:spPr>
          <a:xfrm>
            <a:off x="1079709" y="5087209"/>
            <a:ext cx="1166186" cy="1166186"/>
          </a:xfrm>
          <a:prstGeom prst="diamond">
            <a:avLst/>
          </a:prstGeom>
          <a:noFill/>
          <a:ln w="9525">
            <a:solidFill>
              <a:srgbClr val="004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7" name="菱形 6">
            <a:extLst>
              <a:ext uri="{FF2B5EF4-FFF2-40B4-BE49-F238E27FC236}">
                <a16:creationId xmlns:a16="http://schemas.microsoft.com/office/drawing/2014/main" id="{343B88CC-2D15-4582-A85A-C964A124ACCE}"/>
              </a:ext>
            </a:extLst>
          </p:cNvPr>
          <p:cNvSpPr/>
          <p:nvPr userDrawn="1"/>
        </p:nvSpPr>
        <p:spPr>
          <a:xfrm>
            <a:off x="766888" y="546936"/>
            <a:ext cx="1166186" cy="1166186"/>
          </a:xfrm>
          <a:prstGeom prst="diamond">
            <a:avLst/>
          </a:prstGeom>
          <a:noFill/>
          <a:ln w="9525">
            <a:solidFill>
              <a:srgbClr val="004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8" name="菱形 7">
            <a:extLst>
              <a:ext uri="{FF2B5EF4-FFF2-40B4-BE49-F238E27FC236}">
                <a16:creationId xmlns:a16="http://schemas.microsoft.com/office/drawing/2014/main" id="{957156D1-5ADA-48D7-9352-BBCB55EA4181}"/>
              </a:ext>
            </a:extLst>
          </p:cNvPr>
          <p:cNvSpPr/>
          <p:nvPr userDrawn="1"/>
        </p:nvSpPr>
        <p:spPr>
          <a:xfrm>
            <a:off x="-1291772" y="-1293019"/>
            <a:ext cx="4043363" cy="4043363"/>
          </a:xfrm>
          <a:prstGeom prst="diamond">
            <a:avLst/>
          </a:prstGeom>
          <a:noFill/>
          <a:ln w="9525">
            <a:solidFill>
              <a:srgbClr val="004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9" name="菱形 8">
            <a:extLst>
              <a:ext uri="{FF2B5EF4-FFF2-40B4-BE49-F238E27FC236}">
                <a16:creationId xmlns:a16="http://schemas.microsoft.com/office/drawing/2014/main" id="{3CFCE29E-F91D-4D95-AB22-0775449D3B91}"/>
              </a:ext>
            </a:extLst>
          </p:cNvPr>
          <p:cNvSpPr/>
          <p:nvPr userDrawn="1"/>
        </p:nvSpPr>
        <p:spPr>
          <a:xfrm>
            <a:off x="-886805" y="4188976"/>
            <a:ext cx="4043363" cy="4043363"/>
          </a:xfrm>
          <a:prstGeom prst="diamond">
            <a:avLst/>
          </a:prstGeom>
          <a:noFill/>
          <a:ln w="9525">
            <a:solidFill>
              <a:srgbClr val="004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10" name="菱形 9">
            <a:extLst>
              <a:ext uri="{FF2B5EF4-FFF2-40B4-BE49-F238E27FC236}">
                <a16:creationId xmlns:a16="http://schemas.microsoft.com/office/drawing/2014/main" id="{6701E09C-CB95-4616-94DC-642B0997EDEF}"/>
              </a:ext>
            </a:extLst>
          </p:cNvPr>
          <p:cNvSpPr/>
          <p:nvPr userDrawn="1"/>
        </p:nvSpPr>
        <p:spPr>
          <a:xfrm>
            <a:off x="8751115" y="5874132"/>
            <a:ext cx="4043363" cy="4043363"/>
          </a:xfrm>
          <a:prstGeom prst="diamond">
            <a:avLst/>
          </a:prstGeom>
          <a:noFill/>
          <a:ln w="9525">
            <a:solidFill>
              <a:srgbClr val="004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11" name="菱形 10">
            <a:extLst>
              <a:ext uri="{FF2B5EF4-FFF2-40B4-BE49-F238E27FC236}">
                <a16:creationId xmlns:a16="http://schemas.microsoft.com/office/drawing/2014/main" id="{5783AE99-4FDA-42C1-A6E1-30BF022AD49F}"/>
              </a:ext>
            </a:extLst>
          </p:cNvPr>
          <p:cNvSpPr/>
          <p:nvPr userDrawn="1"/>
        </p:nvSpPr>
        <p:spPr>
          <a:xfrm>
            <a:off x="10426133" y="348459"/>
            <a:ext cx="4043363" cy="4043363"/>
          </a:xfrm>
          <a:prstGeom prst="diamond">
            <a:avLst/>
          </a:prstGeom>
          <a:noFill/>
          <a:ln w="9525">
            <a:solidFill>
              <a:srgbClr val="004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grpSp>
        <p:nvGrpSpPr>
          <p:cNvPr id="12" name="组合 11">
            <a:extLst>
              <a:ext uri="{FF2B5EF4-FFF2-40B4-BE49-F238E27FC236}">
                <a16:creationId xmlns:a16="http://schemas.microsoft.com/office/drawing/2014/main" id="{707B12F4-50E4-426C-A500-76FE0031BE8A}"/>
              </a:ext>
            </a:extLst>
          </p:cNvPr>
          <p:cNvGrpSpPr/>
          <p:nvPr userDrawn="1"/>
        </p:nvGrpSpPr>
        <p:grpSpPr>
          <a:xfrm>
            <a:off x="2232519" y="1419637"/>
            <a:ext cx="3708677" cy="4008234"/>
            <a:chOff x="2165684" y="1419637"/>
            <a:chExt cx="3708677" cy="4008234"/>
          </a:xfrm>
          <a:solidFill>
            <a:srgbClr val="004080"/>
          </a:solidFill>
        </p:grpSpPr>
        <p:sp>
          <p:nvSpPr>
            <p:cNvPr id="13" name="菱形 12">
              <a:extLst>
                <a:ext uri="{FF2B5EF4-FFF2-40B4-BE49-F238E27FC236}">
                  <a16:creationId xmlns:a16="http://schemas.microsoft.com/office/drawing/2014/main" id="{8233BEDA-447F-4A16-9680-4991A80D90BC}"/>
                </a:ext>
              </a:extLst>
            </p:cNvPr>
            <p:cNvSpPr/>
            <p:nvPr/>
          </p:nvSpPr>
          <p:spPr>
            <a:xfrm>
              <a:off x="2326105" y="1666945"/>
              <a:ext cx="3548256" cy="3548256"/>
            </a:xfrm>
            <a:prstGeom prst="diamond">
              <a:avLst/>
            </a:prstGeom>
            <a:solidFill>
              <a:srgbClr val="004080"/>
            </a:solidFill>
            <a:ln w="19050">
              <a:solidFill>
                <a:srgbClr val="38507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14" name="菱形 13">
              <a:extLst>
                <a:ext uri="{FF2B5EF4-FFF2-40B4-BE49-F238E27FC236}">
                  <a16:creationId xmlns:a16="http://schemas.microsoft.com/office/drawing/2014/main" id="{3CF79413-5CEB-4970-9980-0DB98BB72BF1}"/>
                </a:ext>
              </a:extLst>
            </p:cNvPr>
            <p:cNvSpPr/>
            <p:nvPr/>
          </p:nvSpPr>
          <p:spPr>
            <a:xfrm>
              <a:off x="4764088" y="1419637"/>
              <a:ext cx="586971" cy="586971"/>
            </a:xfrm>
            <a:prstGeom prst="diamond">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15" name="菱形 14">
              <a:extLst>
                <a:ext uri="{FF2B5EF4-FFF2-40B4-BE49-F238E27FC236}">
                  <a16:creationId xmlns:a16="http://schemas.microsoft.com/office/drawing/2014/main" id="{9CA4C867-457E-4F1D-AA3A-57B6B267AF06}"/>
                </a:ext>
              </a:extLst>
            </p:cNvPr>
            <p:cNvSpPr/>
            <p:nvPr/>
          </p:nvSpPr>
          <p:spPr>
            <a:xfrm>
              <a:off x="4764088" y="4840900"/>
              <a:ext cx="586971" cy="586971"/>
            </a:xfrm>
            <a:prstGeom prst="diamond">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16" name="菱形 15">
              <a:extLst>
                <a:ext uri="{FF2B5EF4-FFF2-40B4-BE49-F238E27FC236}">
                  <a16:creationId xmlns:a16="http://schemas.microsoft.com/office/drawing/2014/main" id="{5D758CA9-2F9F-40C9-B303-304A44339900}"/>
                </a:ext>
              </a:extLst>
            </p:cNvPr>
            <p:cNvSpPr/>
            <p:nvPr/>
          </p:nvSpPr>
          <p:spPr>
            <a:xfrm>
              <a:off x="2165684" y="4070917"/>
              <a:ext cx="586971" cy="586971"/>
            </a:xfrm>
            <a:prstGeom prst="diamond">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grpSp>
      <p:sp>
        <p:nvSpPr>
          <p:cNvPr id="3" name="文本占位符 2">
            <a:extLst>
              <a:ext uri="{FF2B5EF4-FFF2-40B4-BE49-F238E27FC236}">
                <a16:creationId xmlns:a16="http://schemas.microsoft.com/office/drawing/2014/main" id="{F696E094-B753-4325-B33F-F7EDC8742563}"/>
              </a:ext>
            </a:extLst>
          </p:cNvPr>
          <p:cNvSpPr>
            <a:spLocks noGrp="1"/>
          </p:cNvSpPr>
          <p:nvPr>
            <p:ph type="body" sz="quarter" idx="12" hasCustomPrompt="1"/>
          </p:nvPr>
        </p:nvSpPr>
        <p:spPr>
          <a:xfrm>
            <a:off x="2940827" y="2903718"/>
            <a:ext cx="2477067" cy="914400"/>
          </a:xfrm>
        </p:spPr>
        <p:txBody>
          <a:bodyPr>
            <a:noAutofit/>
          </a:bodyPr>
          <a:lstStyle>
            <a:lvl1pPr marL="0" marR="0" indent="0" algn="l" defTabSz="914400" rtl="0" eaLnBrk="1" fontAlgn="auto" latinLnBrk="0" hangingPunct="1">
              <a:lnSpc>
                <a:spcPct val="100000"/>
              </a:lnSpc>
              <a:spcBef>
                <a:spcPts val="0"/>
              </a:spcBef>
              <a:spcAft>
                <a:spcPts val="0"/>
              </a:spcAft>
              <a:buClrTx/>
              <a:buSzTx/>
              <a:buFontTx/>
              <a:buNone/>
              <a:tabLst/>
              <a:defRPr kumimoji="0" lang="zh-CN" altLang="en-US" sz="6000" b="0" i="0" u="none" strike="noStrike" kern="1200" cap="none" spc="0" normalizeH="0" baseline="0">
                <a:ln>
                  <a:noFill/>
                </a:ln>
                <a:solidFill>
                  <a:prstClr val="white"/>
                </a:solidFill>
                <a:effectLst/>
                <a:uLnTx/>
                <a:uFillTx/>
                <a:latin typeface="Avenir LT Std 35 Light" panose="020B0402020203020204" pitchFamily="34" charset="0"/>
                <a:ea typeface="思源黑体 CN Light"/>
                <a:cs typeface="+mn-cs"/>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6000" b="0" i="0" u="none" strike="noStrike" kern="1200" cap="none" spc="0" normalizeH="0" baseline="0" noProof="0" dirty="0">
                <a:ln>
                  <a:noFill/>
                </a:ln>
                <a:solidFill>
                  <a:prstClr val="white"/>
                </a:solidFill>
                <a:effectLst/>
                <a:uLnTx/>
                <a:uFillTx/>
                <a:latin typeface="Avenir LT Std 35 Light" panose="020B0402020203020204" pitchFamily="34" charset="0"/>
                <a:ea typeface="思源黑体 CN Light"/>
                <a:cs typeface="+mn-cs"/>
              </a:rPr>
              <a:t>Part 03</a:t>
            </a:r>
            <a:endParaRPr kumimoji="0" lang="zh-CN" altLang="en-US" sz="6000" b="0" i="0" u="none" strike="noStrike" kern="1200" cap="none" spc="0" normalizeH="0" baseline="0" noProof="0" dirty="0">
              <a:ln>
                <a:noFill/>
              </a:ln>
              <a:solidFill>
                <a:prstClr val="white"/>
              </a:solidFill>
              <a:effectLst/>
              <a:uLnTx/>
              <a:uFillTx/>
              <a:latin typeface="Avenir LT Std 35 Light" panose="020B0402020203020204" pitchFamily="34" charset="0"/>
              <a:ea typeface="思源黑体 CN Light"/>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5" name="文本占位符 4">
            <a:extLst>
              <a:ext uri="{FF2B5EF4-FFF2-40B4-BE49-F238E27FC236}">
                <a16:creationId xmlns:a16="http://schemas.microsoft.com/office/drawing/2014/main" id="{55CB85AC-8A55-42C7-A42E-98A2C1B6E4FF}"/>
              </a:ext>
            </a:extLst>
          </p:cNvPr>
          <p:cNvSpPr>
            <a:spLocks noGrp="1"/>
          </p:cNvSpPr>
          <p:nvPr>
            <p:ph type="body" sz="quarter" idx="13"/>
          </p:nvPr>
        </p:nvSpPr>
        <p:spPr>
          <a:xfrm>
            <a:off x="5941196" y="3097682"/>
            <a:ext cx="5339612" cy="914400"/>
          </a:xfrm>
        </p:spPr>
        <p:txBody>
          <a:bodyPr/>
          <a:lstStyle>
            <a:lvl1pPr marL="0" indent="0">
              <a:buNone/>
              <a:defRPr kumimoji="0" lang="zh-CN" altLang="en-US" sz="4400" b="1" i="0" u="none" strike="noStrike" kern="1200" cap="none" spc="0" normalizeH="0" baseline="0" dirty="0" smtClean="0">
                <a:ln>
                  <a:noFill/>
                </a:ln>
                <a:solidFill>
                  <a:srgbClr val="004080"/>
                </a:solidFill>
                <a:effectLst/>
                <a:uLnTx/>
                <a:uFillTx/>
                <a:latin typeface="微软雅黑" panose="020B0503020204020204" pitchFamily="34" charset="-122"/>
                <a:ea typeface="微软雅黑" panose="020B0503020204020204" pitchFamily="34" charset="-122"/>
                <a:cs typeface="微软雅黑"/>
              </a:defRPr>
            </a:lvl1pPr>
            <a:lvl2pPr marL="457200" indent="0">
              <a:buNone/>
              <a:defRPr/>
            </a:lvl2p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单击此处编辑</a:t>
            </a:r>
          </a:p>
        </p:txBody>
      </p:sp>
    </p:spTree>
    <p:extLst>
      <p:ext uri="{BB962C8B-B14F-4D97-AF65-F5344CB8AC3E}">
        <p14:creationId xmlns:p14="http://schemas.microsoft.com/office/powerpoint/2010/main" val="33926300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6" name="菱形 5">
            <a:extLst>
              <a:ext uri="{FF2B5EF4-FFF2-40B4-BE49-F238E27FC236}">
                <a16:creationId xmlns:a16="http://schemas.microsoft.com/office/drawing/2014/main" id="{AF7F7C55-8D58-49F3-967E-9E8087B0ECC4}"/>
              </a:ext>
            </a:extLst>
          </p:cNvPr>
          <p:cNvSpPr/>
          <p:nvPr userDrawn="1"/>
        </p:nvSpPr>
        <p:spPr>
          <a:xfrm>
            <a:off x="1079709" y="5087209"/>
            <a:ext cx="1166186" cy="1166186"/>
          </a:xfrm>
          <a:prstGeom prst="diamond">
            <a:avLst/>
          </a:prstGeom>
          <a:noFill/>
          <a:ln w="9525">
            <a:solidFill>
              <a:srgbClr val="004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7" name="菱形 6">
            <a:extLst>
              <a:ext uri="{FF2B5EF4-FFF2-40B4-BE49-F238E27FC236}">
                <a16:creationId xmlns:a16="http://schemas.microsoft.com/office/drawing/2014/main" id="{343B88CC-2D15-4582-A85A-C964A124ACCE}"/>
              </a:ext>
            </a:extLst>
          </p:cNvPr>
          <p:cNvSpPr/>
          <p:nvPr userDrawn="1"/>
        </p:nvSpPr>
        <p:spPr>
          <a:xfrm>
            <a:off x="766888" y="546936"/>
            <a:ext cx="1166186" cy="1166186"/>
          </a:xfrm>
          <a:prstGeom prst="diamond">
            <a:avLst/>
          </a:prstGeom>
          <a:noFill/>
          <a:ln w="9525">
            <a:solidFill>
              <a:srgbClr val="004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8" name="菱形 7">
            <a:extLst>
              <a:ext uri="{FF2B5EF4-FFF2-40B4-BE49-F238E27FC236}">
                <a16:creationId xmlns:a16="http://schemas.microsoft.com/office/drawing/2014/main" id="{957156D1-5ADA-48D7-9352-BBCB55EA4181}"/>
              </a:ext>
            </a:extLst>
          </p:cNvPr>
          <p:cNvSpPr/>
          <p:nvPr userDrawn="1"/>
        </p:nvSpPr>
        <p:spPr>
          <a:xfrm>
            <a:off x="-1291772" y="-1293019"/>
            <a:ext cx="4043363" cy="4043363"/>
          </a:xfrm>
          <a:prstGeom prst="diamond">
            <a:avLst/>
          </a:prstGeom>
          <a:noFill/>
          <a:ln w="9525">
            <a:solidFill>
              <a:srgbClr val="004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9" name="菱形 8">
            <a:extLst>
              <a:ext uri="{FF2B5EF4-FFF2-40B4-BE49-F238E27FC236}">
                <a16:creationId xmlns:a16="http://schemas.microsoft.com/office/drawing/2014/main" id="{3CFCE29E-F91D-4D95-AB22-0775449D3B91}"/>
              </a:ext>
            </a:extLst>
          </p:cNvPr>
          <p:cNvSpPr/>
          <p:nvPr userDrawn="1"/>
        </p:nvSpPr>
        <p:spPr>
          <a:xfrm>
            <a:off x="-886805" y="4188976"/>
            <a:ext cx="4043363" cy="4043363"/>
          </a:xfrm>
          <a:prstGeom prst="diamond">
            <a:avLst/>
          </a:prstGeom>
          <a:noFill/>
          <a:ln w="9525">
            <a:solidFill>
              <a:srgbClr val="004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10" name="菱形 9">
            <a:extLst>
              <a:ext uri="{FF2B5EF4-FFF2-40B4-BE49-F238E27FC236}">
                <a16:creationId xmlns:a16="http://schemas.microsoft.com/office/drawing/2014/main" id="{6701E09C-CB95-4616-94DC-642B0997EDEF}"/>
              </a:ext>
            </a:extLst>
          </p:cNvPr>
          <p:cNvSpPr/>
          <p:nvPr userDrawn="1"/>
        </p:nvSpPr>
        <p:spPr>
          <a:xfrm>
            <a:off x="8751115" y="5874132"/>
            <a:ext cx="4043363" cy="4043363"/>
          </a:xfrm>
          <a:prstGeom prst="diamond">
            <a:avLst/>
          </a:prstGeom>
          <a:noFill/>
          <a:ln w="9525">
            <a:solidFill>
              <a:srgbClr val="004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11" name="菱形 10">
            <a:extLst>
              <a:ext uri="{FF2B5EF4-FFF2-40B4-BE49-F238E27FC236}">
                <a16:creationId xmlns:a16="http://schemas.microsoft.com/office/drawing/2014/main" id="{5783AE99-4FDA-42C1-A6E1-30BF022AD49F}"/>
              </a:ext>
            </a:extLst>
          </p:cNvPr>
          <p:cNvSpPr/>
          <p:nvPr userDrawn="1"/>
        </p:nvSpPr>
        <p:spPr>
          <a:xfrm>
            <a:off x="10426133" y="348459"/>
            <a:ext cx="4043363" cy="4043363"/>
          </a:xfrm>
          <a:prstGeom prst="diamond">
            <a:avLst/>
          </a:prstGeom>
          <a:noFill/>
          <a:ln w="9525">
            <a:solidFill>
              <a:srgbClr val="004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grpSp>
        <p:nvGrpSpPr>
          <p:cNvPr id="12" name="组合 11">
            <a:extLst>
              <a:ext uri="{FF2B5EF4-FFF2-40B4-BE49-F238E27FC236}">
                <a16:creationId xmlns:a16="http://schemas.microsoft.com/office/drawing/2014/main" id="{707B12F4-50E4-426C-A500-76FE0031BE8A}"/>
              </a:ext>
            </a:extLst>
          </p:cNvPr>
          <p:cNvGrpSpPr/>
          <p:nvPr userDrawn="1"/>
        </p:nvGrpSpPr>
        <p:grpSpPr>
          <a:xfrm>
            <a:off x="2232519" y="1419637"/>
            <a:ext cx="3708677" cy="4008234"/>
            <a:chOff x="2165684" y="1419637"/>
            <a:chExt cx="3708677" cy="4008234"/>
          </a:xfrm>
          <a:solidFill>
            <a:srgbClr val="004080"/>
          </a:solidFill>
        </p:grpSpPr>
        <p:sp>
          <p:nvSpPr>
            <p:cNvPr id="13" name="菱形 12">
              <a:extLst>
                <a:ext uri="{FF2B5EF4-FFF2-40B4-BE49-F238E27FC236}">
                  <a16:creationId xmlns:a16="http://schemas.microsoft.com/office/drawing/2014/main" id="{8233BEDA-447F-4A16-9680-4991A80D90BC}"/>
                </a:ext>
              </a:extLst>
            </p:cNvPr>
            <p:cNvSpPr/>
            <p:nvPr/>
          </p:nvSpPr>
          <p:spPr>
            <a:xfrm>
              <a:off x="2326105" y="1666945"/>
              <a:ext cx="3548256" cy="3548256"/>
            </a:xfrm>
            <a:prstGeom prst="diamond">
              <a:avLst/>
            </a:prstGeom>
            <a:solidFill>
              <a:srgbClr val="004080"/>
            </a:solidFill>
            <a:ln w="19050">
              <a:solidFill>
                <a:srgbClr val="38507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14" name="菱形 13">
              <a:extLst>
                <a:ext uri="{FF2B5EF4-FFF2-40B4-BE49-F238E27FC236}">
                  <a16:creationId xmlns:a16="http://schemas.microsoft.com/office/drawing/2014/main" id="{3CF79413-5CEB-4970-9980-0DB98BB72BF1}"/>
                </a:ext>
              </a:extLst>
            </p:cNvPr>
            <p:cNvSpPr/>
            <p:nvPr/>
          </p:nvSpPr>
          <p:spPr>
            <a:xfrm>
              <a:off x="4764088" y="1419637"/>
              <a:ext cx="586971" cy="586971"/>
            </a:xfrm>
            <a:prstGeom prst="diamond">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15" name="菱形 14">
              <a:extLst>
                <a:ext uri="{FF2B5EF4-FFF2-40B4-BE49-F238E27FC236}">
                  <a16:creationId xmlns:a16="http://schemas.microsoft.com/office/drawing/2014/main" id="{9CA4C867-457E-4F1D-AA3A-57B6B267AF06}"/>
                </a:ext>
              </a:extLst>
            </p:cNvPr>
            <p:cNvSpPr/>
            <p:nvPr/>
          </p:nvSpPr>
          <p:spPr>
            <a:xfrm>
              <a:off x="4764088" y="4840900"/>
              <a:ext cx="586971" cy="586971"/>
            </a:xfrm>
            <a:prstGeom prst="diamond">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16" name="菱形 15">
              <a:extLst>
                <a:ext uri="{FF2B5EF4-FFF2-40B4-BE49-F238E27FC236}">
                  <a16:creationId xmlns:a16="http://schemas.microsoft.com/office/drawing/2014/main" id="{5D758CA9-2F9F-40C9-B303-304A44339900}"/>
                </a:ext>
              </a:extLst>
            </p:cNvPr>
            <p:cNvSpPr/>
            <p:nvPr/>
          </p:nvSpPr>
          <p:spPr>
            <a:xfrm>
              <a:off x="2165684" y="4070917"/>
              <a:ext cx="586971" cy="586971"/>
            </a:xfrm>
            <a:prstGeom prst="diamond">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grpSp>
      <p:sp>
        <p:nvSpPr>
          <p:cNvPr id="3" name="文本占位符 2">
            <a:extLst>
              <a:ext uri="{FF2B5EF4-FFF2-40B4-BE49-F238E27FC236}">
                <a16:creationId xmlns:a16="http://schemas.microsoft.com/office/drawing/2014/main" id="{F696E094-B753-4325-B33F-F7EDC8742563}"/>
              </a:ext>
            </a:extLst>
          </p:cNvPr>
          <p:cNvSpPr>
            <a:spLocks noGrp="1"/>
          </p:cNvSpPr>
          <p:nvPr>
            <p:ph type="body" sz="quarter" idx="12" hasCustomPrompt="1"/>
          </p:nvPr>
        </p:nvSpPr>
        <p:spPr>
          <a:xfrm>
            <a:off x="2940827" y="2903718"/>
            <a:ext cx="2477067" cy="914400"/>
          </a:xfrm>
        </p:spPr>
        <p:txBody>
          <a:bodyPr>
            <a:noAutofit/>
          </a:bodyPr>
          <a:lstStyle>
            <a:lvl1pPr marL="0" marR="0" indent="0" algn="l" defTabSz="914400" rtl="0" eaLnBrk="1" fontAlgn="auto" latinLnBrk="0" hangingPunct="1">
              <a:lnSpc>
                <a:spcPct val="100000"/>
              </a:lnSpc>
              <a:spcBef>
                <a:spcPts val="0"/>
              </a:spcBef>
              <a:spcAft>
                <a:spcPts val="0"/>
              </a:spcAft>
              <a:buClrTx/>
              <a:buSzTx/>
              <a:buFontTx/>
              <a:buNone/>
              <a:tabLst/>
              <a:defRPr kumimoji="0" lang="zh-CN" altLang="en-US" sz="6000" b="0" i="0" u="none" strike="noStrike" kern="1200" cap="none" spc="0" normalizeH="0" baseline="0">
                <a:ln>
                  <a:noFill/>
                </a:ln>
                <a:solidFill>
                  <a:prstClr val="white"/>
                </a:solidFill>
                <a:effectLst/>
                <a:uLnTx/>
                <a:uFillTx/>
                <a:latin typeface="Avenir LT Std 35 Light" panose="020B0402020203020204" pitchFamily="34" charset="0"/>
                <a:ea typeface="思源黑体 CN Light"/>
                <a:cs typeface="+mn-cs"/>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6000" b="0" i="0" u="none" strike="noStrike" kern="1200" cap="none" spc="0" normalizeH="0" baseline="0" noProof="0" dirty="0">
                <a:ln>
                  <a:noFill/>
                </a:ln>
                <a:solidFill>
                  <a:prstClr val="white"/>
                </a:solidFill>
                <a:effectLst/>
                <a:uLnTx/>
                <a:uFillTx/>
                <a:latin typeface="Avenir LT Std 35 Light" panose="020B0402020203020204" pitchFamily="34" charset="0"/>
                <a:ea typeface="思源黑体 CN Light"/>
                <a:cs typeface="+mn-cs"/>
              </a:rPr>
              <a:t>Part 04</a:t>
            </a:r>
            <a:endParaRPr kumimoji="0" lang="zh-CN" altLang="en-US" sz="6000" b="0" i="0" u="none" strike="noStrike" kern="1200" cap="none" spc="0" normalizeH="0" baseline="0" noProof="0" dirty="0">
              <a:ln>
                <a:noFill/>
              </a:ln>
              <a:solidFill>
                <a:prstClr val="white"/>
              </a:solidFill>
              <a:effectLst/>
              <a:uLnTx/>
              <a:uFillTx/>
              <a:latin typeface="Avenir LT Std 35 Light" panose="020B0402020203020204" pitchFamily="34" charset="0"/>
              <a:ea typeface="思源黑体 CN Light"/>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5" name="文本占位符 4">
            <a:extLst>
              <a:ext uri="{FF2B5EF4-FFF2-40B4-BE49-F238E27FC236}">
                <a16:creationId xmlns:a16="http://schemas.microsoft.com/office/drawing/2014/main" id="{55CB85AC-8A55-42C7-A42E-98A2C1B6E4FF}"/>
              </a:ext>
            </a:extLst>
          </p:cNvPr>
          <p:cNvSpPr>
            <a:spLocks noGrp="1"/>
          </p:cNvSpPr>
          <p:nvPr>
            <p:ph type="body" sz="quarter" idx="13"/>
          </p:nvPr>
        </p:nvSpPr>
        <p:spPr>
          <a:xfrm>
            <a:off x="5941196" y="3097682"/>
            <a:ext cx="5339612" cy="914400"/>
          </a:xfrm>
        </p:spPr>
        <p:txBody>
          <a:bodyPr/>
          <a:lstStyle>
            <a:lvl1pPr marL="0" indent="0">
              <a:buNone/>
              <a:defRPr kumimoji="0" lang="zh-CN" altLang="en-US" sz="4400" b="1" i="0" u="none" strike="noStrike" kern="1200" cap="none" spc="0" normalizeH="0" baseline="0" dirty="0" smtClean="0">
                <a:ln>
                  <a:noFill/>
                </a:ln>
                <a:solidFill>
                  <a:srgbClr val="004080"/>
                </a:solidFill>
                <a:effectLst/>
                <a:uLnTx/>
                <a:uFillTx/>
                <a:latin typeface="微软雅黑" panose="020B0503020204020204" pitchFamily="34" charset="-122"/>
                <a:ea typeface="微软雅黑" panose="020B0503020204020204" pitchFamily="34" charset="-122"/>
                <a:cs typeface="微软雅黑"/>
              </a:defRPr>
            </a:lvl1pPr>
            <a:lvl2pPr marL="457200" indent="0">
              <a:buNone/>
              <a:defRPr/>
            </a:lvl2p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单击此处编辑</a:t>
            </a:r>
          </a:p>
        </p:txBody>
      </p:sp>
    </p:spTree>
    <p:extLst>
      <p:ext uri="{BB962C8B-B14F-4D97-AF65-F5344CB8AC3E}">
        <p14:creationId xmlns:p14="http://schemas.microsoft.com/office/powerpoint/2010/main" val="27939448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6" name="菱形 5">
            <a:extLst>
              <a:ext uri="{FF2B5EF4-FFF2-40B4-BE49-F238E27FC236}">
                <a16:creationId xmlns:a16="http://schemas.microsoft.com/office/drawing/2014/main" id="{AF7F7C55-8D58-49F3-967E-9E8087B0ECC4}"/>
              </a:ext>
            </a:extLst>
          </p:cNvPr>
          <p:cNvSpPr/>
          <p:nvPr userDrawn="1"/>
        </p:nvSpPr>
        <p:spPr>
          <a:xfrm>
            <a:off x="1079709" y="5087209"/>
            <a:ext cx="1166186" cy="1166186"/>
          </a:xfrm>
          <a:prstGeom prst="diamond">
            <a:avLst/>
          </a:prstGeom>
          <a:noFill/>
          <a:ln w="9525">
            <a:solidFill>
              <a:srgbClr val="004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7" name="菱形 6">
            <a:extLst>
              <a:ext uri="{FF2B5EF4-FFF2-40B4-BE49-F238E27FC236}">
                <a16:creationId xmlns:a16="http://schemas.microsoft.com/office/drawing/2014/main" id="{343B88CC-2D15-4582-A85A-C964A124ACCE}"/>
              </a:ext>
            </a:extLst>
          </p:cNvPr>
          <p:cNvSpPr/>
          <p:nvPr userDrawn="1"/>
        </p:nvSpPr>
        <p:spPr>
          <a:xfrm>
            <a:off x="766888" y="546936"/>
            <a:ext cx="1166186" cy="1166186"/>
          </a:xfrm>
          <a:prstGeom prst="diamond">
            <a:avLst/>
          </a:prstGeom>
          <a:noFill/>
          <a:ln w="9525">
            <a:solidFill>
              <a:srgbClr val="004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8" name="菱形 7">
            <a:extLst>
              <a:ext uri="{FF2B5EF4-FFF2-40B4-BE49-F238E27FC236}">
                <a16:creationId xmlns:a16="http://schemas.microsoft.com/office/drawing/2014/main" id="{957156D1-5ADA-48D7-9352-BBCB55EA4181}"/>
              </a:ext>
            </a:extLst>
          </p:cNvPr>
          <p:cNvSpPr/>
          <p:nvPr userDrawn="1"/>
        </p:nvSpPr>
        <p:spPr>
          <a:xfrm>
            <a:off x="-1291772" y="-1293019"/>
            <a:ext cx="4043363" cy="4043363"/>
          </a:xfrm>
          <a:prstGeom prst="diamond">
            <a:avLst/>
          </a:prstGeom>
          <a:noFill/>
          <a:ln w="9525">
            <a:solidFill>
              <a:srgbClr val="004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9" name="菱形 8">
            <a:extLst>
              <a:ext uri="{FF2B5EF4-FFF2-40B4-BE49-F238E27FC236}">
                <a16:creationId xmlns:a16="http://schemas.microsoft.com/office/drawing/2014/main" id="{3CFCE29E-F91D-4D95-AB22-0775449D3B91}"/>
              </a:ext>
            </a:extLst>
          </p:cNvPr>
          <p:cNvSpPr/>
          <p:nvPr userDrawn="1"/>
        </p:nvSpPr>
        <p:spPr>
          <a:xfrm>
            <a:off x="-886805" y="4188976"/>
            <a:ext cx="4043363" cy="4043363"/>
          </a:xfrm>
          <a:prstGeom prst="diamond">
            <a:avLst/>
          </a:prstGeom>
          <a:noFill/>
          <a:ln w="9525">
            <a:solidFill>
              <a:srgbClr val="004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10" name="菱形 9">
            <a:extLst>
              <a:ext uri="{FF2B5EF4-FFF2-40B4-BE49-F238E27FC236}">
                <a16:creationId xmlns:a16="http://schemas.microsoft.com/office/drawing/2014/main" id="{6701E09C-CB95-4616-94DC-642B0997EDEF}"/>
              </a:ext>
            </a:extLst>
          </p:cNvPr>
          <p:cNvSpPr/>
          <p:nvPr userDrawn="1"/>
        </p:nvSpPr>
        <p:spPr>
          <a:xfrm>
            <a:off x="8751115" y="5874132"/>
            <a:ext cx="4043363" cy="4043363"/>
          </a:xfrm>
          <a:prstGeom prst="diamond">
            <a:avLst/>
          </a:prstGeom>
          <a:noFill/>
          <a:ln w="9525">
            <a:solidFill>
              <a:srgbClr val="004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11" name="菱形 10">
            <a:extLst>
              <a:ext uri="{FF2B5EF4-FFF2-40B4-BE49-F238E27FC236}">
                <a16:creationId xmlns:a16="http://schemas.microsoft.com/office/drawing/2014/main" id="{5783AE99-4FDA-42C1-A6E1-30BF022AD49F}"/>
              </a:ext>
            </a:extLst>
          </p:cNvPr>
          <p:cNvSpPr/>
          <p:nvPr userDrawn="1"/>
        </p:nvSpPr>
        <p:spPr>
          <a:xfrm>
            <a:off x="10426133" y="348459"/>
            <a:ext cx="4043363" cy="4043363"/>
          </a:xfrm>
          <a:prstGeom prst="diamond">
            <a:avLst/>
          </a:prstGeom>
          <a:noFill/>
          <a:ln w="9525">
            <a:solidFill>
              <a:srgbClr val="004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grpSp>
        <p:nvGrpSpPr>
          <p:cNvPr id="12" name="组合 11">
            <a:extLst>
              <a:ext uri="{FF2B5EF4-FFF2-40B4-BE49-F238E27FC236}">
                <a16:creationId xmlns:a16="http://schemas.microsoft.com/office/drawing/2014/main" id="{707B12F4-50E4-426C-A500-76FE0031BE8A}"/>
              </a:ext>
            </a:extLst>
          </p:cNvPr>
          <p:cNvGrpSpPr/>
          <p:nvPr userDrawn="1"/>
        </p:nvGrpSpPr>
        <p:grpSpPr>
          <a:xfrm>
            <a:off x="2232519" y="1419637"/>
            <a:ext cx="3708677" cy="4008234"/>
            <a:chOff x="2165684" y="1419637"/>
            <a:chExt cx="3708677" cy="4008234"/>
          </a:xfrm>
          <a:solidFill>
            <a:srgbClr val="004080"/>
          </a:solidFill>
        </p:grpSpPr>
        <p:sp>
          <p:nvSpPr>
            <p:cNvPr id="13" name="菱形 12">
              <a:extLst>
                <a:ext uri="{FF2B5EF4-FFF2-40B4-BE49-F238E27FC236}">
                  <a16:creationId xmlns:a16="http://schemas.microsoft.com/office/drawing/2014/main" id="{8233BEDA-447F-4A16-9680-4991A80D90BC}"/>
                </a:ext>
              </a:extLst>
            </p:cNvPr>
            <p:cNvSpPr/>
            <p:nvPr/>
          </p:nvSpPr>
          <p:spPr>
            <a:xfrm>
              <a:off x="2326105" y="1666945"/>
              <a:ext cx="3548256" cy="3548256"/>
            </a:xfrm>
            <a:prstGeom prst="diamond">
              <a:avLst/>
            </a:prstGeom>
            <a:solidFill>
              <a:srgbClr val="004080"/>
            </a:solidFill>
            <a:ln w="19050">
              <a:solidFill>
                <a:srgbClr val="38507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14" name="菱形 13">
              <a:extLst>
                <a:ext uri="{FF2B5EF4-FFF2-40B4-BE49-F238E27FC236}">
                  <a16:creationId xmlns:a16="http://schemas.microsoft.com/office/drawing/2014/main" id="{3CF79413-5CEB-4970-9980-0DB98BB72BF1}"/>
                </a:ext>
              </a:extLst>
            </p:cNvPr>
            <p:cNvSpPr/>
            <p:nvPr/>
          </p:nvSpPr>
          <p:spPr>
            <a:xfrm>
              <a:off x="4764088" y="1419637"/>
              <a:ext cx="586971" cy="586971"/>
            </a:xfrm>
            <a:prstGeom prst="diamond">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15" name="菱形 14">
              <a:extLst>
                <a:ext uri="{FF2B5EF4-FFF2-40B4-BE49-F238E27FC236}">
                  <a16:creationId xmlns:a16="http://schemas.microsoft.com/office/drawing/2014/main" id="{9CA4C867-457E-4F1D-AA3A-57B6B267AF06}"/>
                </a:ext>
              </a:extLst>
            </p:cNvPr>
            <p:cNvSpPr/>
            <p:nvPr/>
          </p:nvSpPr>
          <p:spPr>
            <a:xfrm>
              <a:off x="4764088" y="4840900"/>
              <a:ext cx="586971" cy="586971"/>
            </a:xfrm>
            <a:prstGeom prst="diamond">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16" name="菱形 15">
              <a:extLst>
                <a:ext uri="{FF2B5EF4-FFF2-40B4-BE49-F238E27FC236}">
                  <a16:creationId xmlns:a16="http://schemas.microsoft.com/office/drawing/2014/main" id="{5D758CA9-2F9F-40C9-B303-304A44339900}"/>
                </a:ext>
              </a:extLst>
            </p:cNvPr>
            <p:cNvSpPr/>
            <p:nvPr/>
          </p:nvSpPr>
          <p:spPr>
            <a:xfrm>
              <a:off x="2165684" y="4070917"/>
              <a:ext cx="586971" cy="586971"/>
            </a:xfrm>
            <a:prstGeom prst="diamond">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grpSp>
      <p:sp>
        <p:nvSpPr>
          <p:cNvPr id="3" name="文本占位符 2">
            <a:extLst>
              <a:ext uri="{FF2B5EF4-FFF2-40B4-BE49-F238E27FC236}">
                <a16:creationId xmlns:a16="http://schemas.microsoft.com/office/drawing/2014/main" id="{F696E094-B753-4325-B33F-F7EDC8742563}"/>
              </a:ext>
            </a:extLst>
          </p:cNvPr>
          <p:cNvSpPr>
            <a:spLocks noGrp="1"/>
          </p:cNvSpPr>
          <p:nvPr>
            <p:ph type="body" sz="quarter" idx="12" hasCustomPrompt="1"/>
          </p:nvPr>
        </p:nvSpPr>
        <p:spPr>
          <a:xfrm>
            <a:off x="2940827" y="2903718"/>
            <a:ext cx="2477067" cy="914400"/>
          </a:xfrm>
        </p:spPr>
        <p:txBody>
          <a:bodyPr>
            <a:noAutofit/>
          </a:bodyPr>
          <a:lstStyle>
            <a:lvl1pPr marL="0" marR="0" indent="0" algn="l" defTabSz="914400" rtl="0" eaLnBrk="1" fontAlgn="auto" latinLnBrk="0" hangingPunct="1">
              <a:lnSpc>
                <a:spcPct val="100000"/>
              </a:lnSpc>
              <a:spcBef>
                <a:spcPts val="0"/>
              </a:spcBef>
              <a:spcAft>
                <a:spcPts val="0"/>
              </a:spcAft>
              <a:buClrTx/>
              <a:buSzTx/>
              <a:buFontTx/>
              <a:buNone/>
              <a:tabLst/>
              <a:defRPr kumimoji="0" lang="zh-CN" altLang="en-US" sz="6000" b="0" i="0" u="none" strike="noStrike" kern="1200" cap="none" spc="0" normalizeH="0" baseline="0">
                <a:ln>
                  <a:noFill/>
                </a:ln>
                <a:solidFill>
                  <a:prstClr val="white"/>
                </a:solidFill>
                <a:effectLst/>
                <a:uLnTx/>
                <a:uFillTx/>
                <a:latin typeface="Avenir LT Std 35 Light" panose="020B0402020203020204" pitchFamily="34" charset="0"/>
                <a:ea typeface="思源黑体 CN Light"/>
                <a:cs typeface="+mn-cs"/>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6000" b="0" i="0" u="none" strike="noStrike" kern="1200" cap="none" spc="0" normalizeH="0" baseline="0" noProof="0" dirty="0">
                <a:ln>
                  <a:noFill/>
                </a:ln>
                <a:solidFill>
                  <a:prstClr val="white"/>
                </a:solidFill>
                <a:effectLst/>
                <a:uLnTx/>
                <a:uFillTx/>
                <a:latin typeface="Avenir LT Std 35 Light" panose="020B0402020203020204" pitchFamily="34" charset="0"/>
                <a:ea typeface="思源黑体 CN Light"/>
                <a:cs typeface="+mn-cs"/>
              </a:rPr>
              <a:t>Part 05</a:t>
            </a:r>
            <a:endParaRPr kumimoji="0" lang="zh-CN" altLang="en-US" sz="6000" b="0" i="0" u="none" strike="noStrike" kern="1200" cap="none" spc="0" normalizeH="0" baseline="0" noProof="0" dirty="0">
              <a:ln>
                <a:noFill/>
              </a:ln>
              <a:solidFill>
                <a:prstClr val="white"/>
              </a:solidFill>
              <a:effectLst/>
              <a:uLnTx/>
              <a:uFillTx/>
              <a:latin typeface="Avenir LT Std 35 Light" panose="020B0402020203020204" pitchFamily="34" charset="0"/>
              <a:ea typeface="思源黑体 CN Light"/>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5" name="文本占位符 4">
            <a:extLst>
              <a:ext uri="{FF2B5EF4-FFF2-40B4-BE49-F238E27FC236}">
                <a16:creationId xmlns:a16="http://schemas.microsoft.com/office/drawing/2014/main" id="{55CB85AC-8A55-42C7-A42E-98A2C1B6E4FF}"/>
              </a:ext>
            </a:extLst>
          </p:cNvPr>
          <p:cNvSpPr>
            <a:spLocks noGrp="1"/>
          </p:cNvSpPr>
          <p:nvPr>
            <p:ph type="body" sz="quarter" idx="13"/>
          </p:nvPr>
        </p:nvSpPr>
        <p:spPr>
          <a:xfrm>
            <a:off x="5941196" y="3097682"/>
            <a:ext cx="5339612" cy="914400"/>
          </a:xfrm>
        </p:spPr>
        <p:txBody>
          <a:bodyPr/>
          <a:lstStyle>
            <a:lvl1pPr marL="0" indent="0">
              <a:buNone/>
              <a:defRPr kumimoji="0" lang="zh-CN" altLang="en-US" sz="4400" b="1" i="0" u="none" strike="noStrike" kern="1200" cap="none" spc="0" normalizeH="0" baseline="0" dirty="0" smtClean="0">
                <a:ln>
                  <a:noFill/>
                </a:ln>
                <a:solidFill>
                  <a:srgbClr val="004080"/>
                </a:solidFill>
                <a:effectLst/>
                <a:uLnTx/>
                <a:uFillTx/>
                <a:latin typeface="微软雅黑" panose="020B0503020204020204" pitchFamily="34" charset="-122"/>
                <a:ea typeface="微软雅黑" panose="020B0503020204020204" pitchFamily="34" charset="-122"/>
                <a:cs typeface="微软雅黑"/>
              </a:defRPr>
            </a:lvl1pPr>
            <a:lvl2pPr marL="457200" indent="0">
              <a:buNone/>
              <a:defRPr/>
            </a:lvl2p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单击此处编辑</a:t>
            </a:r>
          </a:p>
        </p:txBody>
      </p:sp>
    </p:spTree>
    <p:extLst>
      <p:ext uri="{BB962C8B-B14F-4D97-AF65-F5344CB8AC3E}">
        <p14:creationId xmlns:p14="http://schemas.microsoft.com/office/powerpoint/2010/main" val="19052507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D6952B3F-DA52-4B5C-B168-46487EC67374}"/>
              </a:ext>
            </a:extLst>
          </p:cNvPr>
          <p:cNvSpPr/>
          <p:nvPr userDrawn="1"/>
        </p:nvSpPr>
        <p:spPr>
          <a:xfrm>
            <a:off x="1231900" y="0"/>
            <a:ext cx="10960100" cy="770021"/>
          </a:xfrm>
          <a:prstGeom prst="rect">
            <a:avLst/>
          </a:prstGeom>
          <a:solidFill>
            <a:srgbClr val="004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43B13D6D-0A83-4BE9-9C66-64E2084112D6}"/>
              </a:ext>
            </a:extLst>
          </p:cNvPr>
          <p:cNvSpPr/>
          <p:nvPr userDrawn="1"/>
        </p:nvSpPr>
        <p:spPr>
          <a:xfrm>
            <a:off x="0" y="0"/>
            <a:ext cx="750901" cy="770021"/>
          </a:xfrm>
          <a:prstGeom prst="rect">
            <a:avLst/>
          </a:prstGeom>
          <a:solidFill>
            <a:srgbClr val="004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A5B2A8FB-DCF1-4E39-A56B-C3FD8172668C}"/>
              </a:ext>
            </a:extLst>
          </p:cNvPr>
          <p:cNvSpPr/>
          <p:nvPr userDrawn="1"/>
        </p:nvSpPr>
        <p:spPr>
          <a:xfrm>
            <a:off x="845574" y="0"/>
            <a:ext cx="227435" cy="770021"/>
          </a:xfrm>
          <a:prstGeom prst="rect">
            <a:avLst/>
          </a:prstGeom>
          <a:solidFill>
            <a:srgbClr val="DBA3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内容占位符 11">
            <a:extLst>
              <a:ext uri="{FF2B5EF4-FFF2-40B4-BE49-F238E27FC236}">
                <a16:creationId xmlns:a16="http://schemas.microsoft.com/office/drawing/2014/main" id="{51167B48-7F55-4DC2-BB4F-BD2E29A2FCF9}"/>
              </a:ext>
            </a:extLst>
          </p:cNvPr>
          <p:cNvSpPr>
            <a:spLocks noGrp="1"/>
          </p:cNvSpPr>
          <p:nvPr>
            <p:ph sz="quarter" idx="10"/>
          </p:nvPr>
        </p:nvSpPr>
        <p:spPr>
          <a:xfrm>
            <a:off x="1644650" y="147956"/>
            <a:ext cx="5067300" cy="474579"/>
          </a:xfrm>
        </p:spPr>
        <p:txBody>
          <a:bodyPr/>
          <a:lstStyle>
            <a:lvl1pPr marL="0" indent="0">
              <a:buNone/>
              <a:defRPr spc="300">
                <a:solidFill>
                  <a:schemeClr val="bg1"/>
                </a:solidFill>
                <a:latin typeface="微软雅黑" panose="020B0503020204020204" pitchFamily="34" charset="-122"/>
                <a:ea typeface="微软雅黑" panose="020B0503020204020204" pitchFamily="34" charset="-122"/>
              </a:defRPr>
            </a:lvl1pPr>
          </a:lstStyle>
          <a:p>
            <a:pPr lvl="0"/>
            <a:r>
              <a:rPr lang="zh-CN" altLang="en-US" dirty="0"/>
              <a:t>单击此处编辑母版文本样式</a:t>
            </a:r>
          </a:p>
        </p:txBody>
      </p:sp>
      <p:sp>
        <p:nvSpPr>
          <p:cNvPr id="13" name="内容占位符 11">
            <a:extLst>
              <a:ext uri="{FF2B5EF4-FFF2-40B4-BE49-F238E27FC236}">
                <a16:creationId xmlns:a16="http://schemas.microsoft.com/office/drawing/2014/main" id="{8417B6B9-92F5-4121-B7AF-3CBA997EC824}"/>
              </a:ext>
            </a:extLst>
          </p:cNvPr>
          <p:cNvSpPr>
            <a:spLocks noGrp="1"/>
          </p:cNvSpPr>
          <p:nvPr>
            <p:ph sz="quarter" idx="11" hasCustomPrompt="1"/>
          </p:nvPr>
        </p:nvSpPr>
        <p:spPr>
          <a:xfrm>
            <a:off x="31018" y="147720"/>
            <a:ext cx="750902" cy="474579"/>
          </a:xfrm>
        </p:spPr>
        <p:txBody>
          <a:bodyPr/>
          <a:lstStyle>
            <a:lvl1pPr marL="0" indent="0">
              <a:buNone/>
              <a:defRPr b="1" spc="300">
                <a:solidFill>
                  <a:schemeClr val="bg1"/>
                </a:solidFill>
                <a:latin typeface="微软雅黑" panose="020B0503020204020204" pitchFamily="34" charset="-122"/>
                <a:ea typeface="微软雅黑" panose="020B0503020204020204" pitchFamily="34" charset="-122"/>
              </a:defRPr>
            </a:lvl1pPr>
          </a:lstStyle>
          <a:p>
            <a:pPr lvl="0"/>
            <a:r>
              <a:rPr lang="en-US" altLang="zh-CN" dirty="0"/>
              <a:t>01</a:t>
            </a:r>
            <a:endParaRPr lang="zh-CN" altLang="en-US" dirty="0"/>
          </a:p>
        </p:txBody>
      </p:sp>
      <p:pic>
        <p:nvPicPr>
          <p:cNvPr id="10" name="图片 9">
            <a:extLst>
              <a:ext uri="{FF2B5EF4-FFF2-40B4-BE49-F238E27FC236}">
                <a16:creationId xmlns:a16="http://schemas.microsoft.com/office/drawing/2014/main" id="{245D0299-8347-4D18-9B7A-BE4139C4286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336788" y="3857120"/>
            <a:ext cx="1238314" cy="596931"/>
          </a:xfrm>
          <a:prstGeom prst="rect">
            <a:avLst/>
          </a:prstGeom>
        </p:spPr>
      </p:pic>
    </p:spTree>
    <p:extLst>
      <p:ext uri="{BB962C8B-B14F-4D97-AF65-F5344CB8AC3E}">
        <p14:creationId xmlns:p14="http://schemas.microsoft.com/office/powerpoint/2010/main" val="5676611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18" Type="http://schemas.openxmlformats.org/officeDocument/2006/relationships/slideLayout" Target="../slideLayouts/slideLayout3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17" Type="http://schemas.openxmlformats.org/officeDocument/2006/relationships/slideLayout" Target="../slideLayouts/slideLayout35.xml"/><Relationship Id="rId2" Type="http://schemas.openxmlformats.org/officeDocument/2006/relationships/slideLayout" Target="../slideLayouts/slideLayout20.xml"/><Relationship Id="rId16" Type="http://schemas.openxmlformats.org/officeDocument/2006/relationships/slideLayout" Target="../slideLayouts/slideLayout34.xml"/><Relationship Id="rId20" Type="http://schemas.openxmlformats.org/officeDocument/2006/relationships/theme" Target="../theme/theme2.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5" Type="http://schemas.openxmlformats.org/officeDocument/2006/relationships/slideLayout" Target="../slideLayouts/slideLayout33.xml"/><Relationship Id="rId10" Type="http://schemas.openxmlformats.org/officeDocument/2006/relationships/slideLayout" Target="../slideLayouts/slideLayout28.xml"/><Relationship Id="rId19" Type="http://schemas.openxmlformats.org/officeDocument/2006/relationships/slideLayout" Target="../slideLayouts/slideLayout37.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slideLayout" Target="../slideLayouts/slideLayout32.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39.xml"/><Relationship Id="rId1"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01F04D48-C017-4CDB-A037-84832EEA271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28A3C097-CAC0-4BA6-A46B-EB263317FCE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0512891D-F8BD-44FC-99A3-5FE5E502318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80A9377-C986-4492-ACA9-E36DE0EDE439}" type="datetimeFigureOut">
              <a:rPr lang="zh-CN" altLang="en-US" smtClean="0"/>
              <a:t>2019/4/13 Saturday</a:t>
            </a:fld>
            <a:endParaRPr lang="zh-CN" altLang="en-US"/>
          </a:p>
        </p:txBody>
      </p:sp>
      <p:sp>
        <p:nvSpPr>
          <p:cNvPr id="5" name="页脚占位符 4">
            <a:extLst>
              <a:ext uri="{FF2B5EF4-FFF2-40B4-BE49-F238E27FC236}">
                <a16:creationId xmlns:a16="http://schemas.microsoft.com/office/drawing/2014/main" id="{1A2D606E-3734-4D1E-B8E6-F896ED1418F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B8ADA0A1-B05D-4529-AAB3-FD71BA0B110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DF4AB02-44A6-4FA8-91C0-50AA6705D2F8}" type="slidenum">
              <a:rPr lang="zh-CN" altLang="en-US" smtClean="0"/>
              <a:t>‹#›</a:t>
            </a:fld>
            <a:endParaRPr lang="zh-CN" altLang="en-US"/>
          </a:p>
        </p:txBody>
      </p:sp>
    </p:spTree>
    <p:extLst>
      <p:ext uri="{BB962C8B-B14F-4D97-AF65-F5344CB8AC3E}">
        <p14:creationId xmlns:p14="http://schemas.microsoft.com/office/powerpoint/2010/main" val="1375530964"/>
      </p:ext>
    </p:extLst>
  </p:cSld>
  <p:clrMap bg1="lt1" tx1="dk1" bg2="lt2" tx2="dk2" accent1="accent1" accent2="accent2" accent3="accent3" accent4="accent4" accent5="accent5" accent6="accent6" hlink="hlink" folHlink="folHlink"/>
  <p:sldLayoutIdLst>
    <p:sldLayoutId id="2147483649" r:id="rId1"/>
    <p:sldLayoutId id="2147483663" r:id="rId2"/>
    <p:sldLayoutId id="2147483650" r:id="rId3"/>
    <p:sldLayoutId id="2147483661" r:id="rId4"/>
    <p:sldLayoutId id="2147483664" r:id="rId5"/>
    <p:sldLayoutId id="2147483665" r:id="rId6"/>
    <p:sldLayoutId id="2147483666" r:id="rId7"/>
    <p:sldLayoutId id="2147483667" r:id="rId8"/>
    <p:sldLayoutId id="2147483651" r:id="rId9"/>
    <p:sldLayoutId id="2147483660" r:id="rId10"/>
    <p:sldLayoutId id="2147483652" r:id="rId11"/>
    <p:sldLayoutId id="2147483653" r:id="rId12"/>
    <p:sldLayoutId id="2147483654" r:id="rId13"/>
    <p:sldLayoutId id="2147483655" r:id="rId14"/>
    <p:sldLayoutId id="2147483656" r:id="rId15"/>
    <p:sldLayoutId id="2147483657" r:id="rId16"/>
    <p:sldLayoutId id="2147483658" r:id="rId17"/>
    <p:sldLayoutId id="2147483659" r:id="rId1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01F04D48-C017-4CDB-A037-84832EEA271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28A3C097-CAC0-4BA6-A46B-EB263317FCE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0512891D-F8BD-44FC-99A3-5FE5E502318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80A9377-C986-4492-ACA9-E36DE0EDE439}" type="datetimeFigureOut">
              <a:rPr lang="zh-CN" altLang="en-US" smtClean="0"/>
              <a:t>2019/4/13 Saturday</a:t>
            </a:fld>
            <a:endParaRPr lang="zh-CN" altLang="en-US"/>
          </a:p>
        </p:txBody>
      </p:sp>
      <p:sp>
        <p:nvSpPr>
          <p:cNvPr id="5" name="页脚占位符 4">
            <a:extLst>
              <a:ext uri="{FF2B5EF4-FFF2-40B4-BE49-F238E27FC236}">
                <a16:creationId xmlns:a16="http://schemas.microsoft.com/office/drawing/2014/main" id="{1A2D606E-3734-4D1E-B8E6-F896ED1418F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B8ADA0A1-B05D-4529-AAB3-FD71BA0B110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DF4AB02-44A6-4FA8-91C0-50AA6705D2F8}" type="slidenum">
              <a:rPr lang="zh-CN" altLang="en-US" smtClean="0"/>
              <a:t>‹#›</a:t>
            </a:fld>
            <a:endParaRPr lang="zh-CN" altLang="en-US"/>
          </a:p>
        </p:txBody>
      </p:sp>
    </p:spTree>
    <p:extLst>
      <p:ext uri="{BB962C8B-B14F-4D97-AF65-F5344CB8AC3E}">
        <p14:creationId xmlns:p14="http://schemas.microsoft.com/office/powerpoint/2010/main" val="167509554"/>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 id="2147483681" r:id="rId13"/>
    <p:sldLayoutId id="2147483682" r:id="rId14"/>
    <p:sldLayoutId id="2147483683" r:id="rId15"/>
    <p:sldLayoutId id="2147483684" r:id="rId16"/>
    <p:sldLayoutId id="2147483685" r:id="rId17"/>
    <p:sldLayoutId id="2147483686" r:id="rId18"/>
    <p:sldLayoutId id="2147483687" r:id="rId1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95692925"/>
      </p:ext>
    </p:extLst>
  </p:cSld>
  <p:clrMap bg1="lt1" tx1="dk1" bg2="lt2" tx2="dk2" accent1="accent1" accent2="accent2" accent3="accent3" accent4="accent4" accent5="accent5" accent6="accent6" hlink="hlink" folHlink="folHlink"/>
  <p:sldLayoutIdLst>
    <p:sldLayoutId id="2147483689" r:id="rId1"/>
    <p:sldLayoutId id="214748369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p15:clr>
            <a:srgbClr val="F26B43"/>
          </p15:clr>
        </p15:guide>
        <p15:guide id="2" pos="3840">
          <p15:clr>
            <a:srgbClr val="F26B43"/>
          </p15:clr>
        </p15:guide>
        <p15:guide id="3" pos="192">
          <p15:clr>
            <a:srgbClr val="F26B43"/>
          </p15:clr>
        </p15:guide>
        <p15:guide id="4" pos="7488">
          <p15:clr>
            <a:srgbClr val="F26B43"/>
          </p15:clr>
        </p15:guide>
        <p15:guide id="5" orient="horz" pos="432">
          <p15:clr>
            <a:srgbClr val="F26B43"/>
          </p15:clr>
        </p15:guide>
        <p15:guide id="6" orient="horz" pos="472">
          <p15:clr>
            <a:srgbClr val="F26B43"/>
          </p15:clr>
        </p15:guide>
        <p15:guide id="7" orient="horz" pos="4104">
          <p15:clr>
            <a:srgbClr val="F26B43"/>
          </p15:clr>
        </p15:guide>
        <p15:guide id="8" orient="horz" pos="4056">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4.xml"/><Relationship Id="rId5" Type="http://schemas.openxmlformats.org/officeDocument/2006/relationships/image" Target="../media/image11.png"/><Relationship Id="rId4" Type="http://schemas.openxmlformats.org/officeDocument/2006/relationships/image" Target="../media/image10.png"/></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0.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4.jpg"/><Relationship Id="rId1" Type="http://schemas.openxmlformats.org/officeDocument/2006/relationships/slideLayout" Target="../slideLayouts/slideLayout10.xml"/><Relationship Id="rId4" Type="http://schemas.openxmlformats.org/officeDocument/2006/relationships/image" Target="../media/image20.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1.xml"/></Relationships>
</file>

<file path=ppt/slides/_rels/slide27.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png"/><Relationship Id="rId1" Type="http://schemas.openxmlformats.org/officeDocument/2006/relationships/slideLayout" Target="../slideLayouts/slideLayout3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9.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3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png"/><Relationship Id="rId1" Type="http://schemas.openxmlformats.org/officeDocument/2006/relationships/slideLayout" Target="../slideLayouts/slideLayout10.xml"/><Relationship Id="rId5" Type="http://schemas.openxmlformats.org/officeDocument/2006/relationships/image" Target="../media/image12.png"/><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6.png"/><Relationship Id="rId1" Type="http://schemas.openxmlformats.org/officeDocument/2006/relationships/slideLayout" Target="../slideLayouts/slideLayout10.xml"/><Relationship Id="rId4" Type="http://schemas.openxmlformats.org/officeDocument/2006/relationships/image" Target="../media/image17.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8" Type="http://schemas.openxmlformats.org/officeDocument/2006/relationships/diagramQuickStyle" Target="../diagrams/quickStyle1.xml"/><Relationship Id="rId3" Type="http://schemas.openxmlformats.org/officeDocument/2006/relationships/image" Target="../media/image8.png"/><Relationship Id="rId7" Type="http://schemas.openxmlformats.org/officeDocument/2006/relationships/diagramLayout" Target="../diagrams/layout1.xml"/><Relationship Id="rId2" Type="http://schemas.openxmlformats.org/officeDocument/2006/relationships/image" Target="../media/image18.jpg"/><Relationship Id="rId1" Type="http://schemas.openxmlformats.org/officeDocument/2006/relationships/slideLayout" Target="../slideLayouts/slideLayout10.xml"/><Relationship Id="rId6" Type="http://schemas.openxmlformats.org/officeDocument/2006/relationships/diagramData" Target="../diagrams/data1.xml"/><Relationship Id="rId5" Type="http://schemas.openxmlformats.org/officeDocument/2006/relationships/image" Target="../media/image17.jpg"/><Relationship Id="rId10" Type="http://schemas.microsoft.com/office/2007/relationships/diagramDrawing" Target="../diagrams/drawing1.xml"/><Relationship Id="rId4" Type="http://schemas.openxmlformats.org/officeDocument/2006/relationships/image" Target="../media/image14.jpg"/><Relationship Id="rId9" Type="http://schemas.openxmlformats.org/officeDocument/2006/relationships/diagramColors" Target="../diagrams/colors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任意多边形: 形状 12">
            <a:extLst>
              <a:ext uri="{FF2B5EF4-FFF2-40B4-BE49-F238E27FC236}">
                <a16:creationId xmlns:a16="http://schemas.microsoft.com/office/drawing/2014/main" id="{5D50CA73-51FD-4977-BEF7-E4A98AD5180B}"/>
              </a:ext>
            </a:extLst>
          </p:cNvPr>
          <p:cNvSpPr/>
          <p:nvPr/>
        </p:nvSpPr>
        <p:spPr>
          <a:xfrm>
            <a:off x="0" y="0"/>
            <a:ext cx="12174945" cy="5115734"/>
          </a:xfrm>
          <a:custGeom>
            <a:avLst/>
            <a:gdLst>
              <a:gd name="connsiteX0" fmla="*/ 0 w 12174945"/>
              <a:gd name="connsiteY0" fmla="*/ 0 h 5115734"/>
              <a:gd name="connsiteX1" fmla="*/ 12174945 w 12174945"/>
              <a:gd name="connsiteY1" fmla="*/ 0 h 5115734"/>
              <a:gd name="connsiteX2" fmla="*/ 12174945 w 12174945"/>
              <a:gd name="connsiteY2" fmla="*/ 3923068 h 5115734"/>
              <a:gd name="connsiteX3" fmla="*/ 12126251 w 12174945"/>
              <a:gd name="connsiteY3" fmla="*/ 3947549 h 5115734"/>
              <a:gd name="connsiteX4" fmla="*/ 6519654 w 12174945"/>
              <a:gd name="connsiteY4" fmla="*/ 5115734 h 5115734"/>
              <a:gd name="connsiteX5" fmla="*/ 287132 w 12174945"/>
              <a:gd name="connsiteY5" fmla="*/ 3617370 h 5115734"/>
              <a:gd name="connsiteX6" fmla="*/ 0 w 12174945"/>
              <a:gd name="connsiteY6" fmla="*/ 3442574 h 5115734"/>
              <a:gd name="connsiteX7" fmla="*/ 0 w 12174945"/>
              <a:gd name="connsiteY7" fmla="*/ 0 h 5115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74945" h="5115734">
                <a:moveTo>
                  <a:pt x="0" y="0"/>
                </a:moveTo>
                <a:lnTo>
                  <a:pt x="12174945" y="0"/>
                </a:lnTo>
                <a:lnTo>
                  <a:pt x="12174945" y="3923068"/>
                </a:lnTo>
                <a:lnTo>
                  <a:pt x="12126251" y="3947549"/>
                </a:lnTo>
                <a:cubicBezTo>
                  <a:pt x="10602652" y="4677339"/>
                  <a:pt x="8649361" y="5115734"/>
                  <a:pt x="6519654" y="5115734"/>
                </a:cubicBezTo>
                <a:cubicBezTo>
                  <a:pt x="4085703" y="5115734"/>
                  <a:pt x="1882174" y="4543136"/>
                  <a:pt x="287132" y="3617370"/>
                </a:cubicBezTo>
                <a:lnTo>
                  <a:pt x="0" y="3442574"/>
                </a:lnTo>
                <a:lnTo>
                  <a:pt x="0" y="0"/>
                </a:lnTo>
                <a:close/>
              </a:path>
            </a:pathLst>
          </a:cu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4" name="组合 33">
            <a:extLst>
              <a:ext uri="{FF2B5EF4-FFF2-40B4-BE49-F238E27FC236}">
                <a16:creationId xmlns:a16="http://schemas.microsoft.com/office/drawing/2014/main" id="{EC7F9FA1-5399-4FDD-8D3A-6A7CC8793E98}"/>
              </a:ext>
            </a:extLst>
          </p:cNvPr>
          <p:cNvGrpSpPr/>
          <p:nvPr/>
        </p:nvGrpSpPr>
        <p:grpSpPr>
          <a:xfrm>
            <a:off x="3303918" y="5524469"/>
            <a:ext cx="5584163" cy="400110"/>
            <a:chOff x="3144520" y="5522062"/>
            <a:chExt cx="5584163" cy="400110"/>
          </a:xfrm>
        </p:grpSpPr>
        <p:grpSp>
          <p:nvGrpSpPr>
            <p:cNvPr id="12" name="组合 11">
              <a:extLst>
                <a:ext uri="{FF2B5EF4-FFF2-40B4-BE49-F238E27FC236}">
                  <a16:creationId xmlns:a16="http://schemas.microsoft.com/office/drawing/2014/main" id="{83883C3C-B055-44C2-8CA7-3E78057CDF16}"/>
                </a:ext>
              </a:extLst>
            </p:cNvPr>
            <p:cNvGrpSpPr/>
            <p:nvPr/>
          </p:nvGrpSpPr>
          <p:grpSpPr>
            <a:xfrm>
              <a:off x="3144520" y="5552840"/>
              <a:ext cx="2298828" cy="369332"/>
              <a:chOff x="3144520" y="5552840"/>
              <a:chExt cx="2298828" cy="369332"/>
            </a:xfrm>
          </p:grpSpPr>
          <p:sp>
            <p:nvSpPr>
              <p:cNvPr id="7" name="文本框 6">
                <a:extLst>
                  <a:ext uri="{FF2B5EF4-FFF2-40B4-BE49-F238E27FC236}">
                    <a16:creationId xmlns:a16="http://schemas.microsoft.com/office/drawing/2014/main" id="{6992976A-58DF-4166-8F8D-7601873533CD}"/>
                  </a:ext>
                </a:extLst>
              </p:cNvPr>
              <p:cNvSpPr txBox="1"/>
              <p:nvPr/>
            </p:nvSpPr>
            <p:spPr>
              <a:xfrm>
                <a:off x="3412023" y="5552840"/>
                <a:ext cx="2031325" cy="369332"/>
              </a:xfrm>
              <a:prstGeom prst="rect">
                <a:avLst/>
              </a:prstGeom>
              <a:noFill/>
            </p:spPr>
            <p:txBody>
              <a:bodyPr wrap="none" rtlCol="0">
                <a:spAutoFit/>
              </a:bodyPr>
              <a:lstStyle/>
              <a:p>
                <a:r>
                  <a:rPr lang="zh-CN" altLang="en-US" dirty="0">
                    <a:solidFill>
                      <a:srgbClr val="6278A1"/>
                    </a:solidFill>
                    <a:ea typeface="苹方 常规" panose="020B0300000000000000"/>
                  </a:rPr>
                  <a:t>指导老师：张大大</a:t>
                </a:r>
              </a:p>
            </p:txBody>
          </p:sp>
          <p:pic>
            <p:nvPicPr>
              <p:cNvPr id="3" name="图片 2">
                <a:extLst>
                  <a:ext uri="{FF2B5EF4-FFF2-40B4-BE49-F238E27FC236}">
                    <a16:creationId xmlns:a16="http://schemas.microsoft.com/office/drawing/2014/main" id="{3C7C6E1C-9718-4C53-88B7-E5D510BFDBD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4520" y="5597384"/>
                <a:ext cx="267503" cy="267503"/>
              </a:xfrm>
              <a:prstGeom prst="rect">
                <a:avLst/>
              </a:prstGeom>
            </p:spPr>
          </p:pic>
        </p:grpSp>
        <p:grpSp>
          <p:nvGrpSpPr>
            <p:cNvPr id="15" name="组合 14">
              <a:extLst>
                <a:ext uri="{FF2B5EF4-FFF2-40B4-BE49-F238E27FC236}">
                  <a16:creationId xmlns:a16="http://schemas.microsoft.com/office/drawing/2014/main" id="{E1FDA8B6-A3F8-4655-ABE3-D683ABF7DE19}"/>
                </a:ext>
              </a:extLst>
            </p:cNvPr>
            <p:cNvGrpSpPr/>
            <p:nvPr/>
          </p:nvGrpSpPr>
          <p:grpSpPr>
            <a:xfrm>
              <a:off x="6496898" y="5522062"/>
              <a:ext cx="2231785" cy="400110"/>
              <a:chOff x="6496898" y="5522062"/>
              <a:chExt cx="2231785" cy="400110"/>
            </a:xfrm>
          </p:grpSpPr>
          <p:sp>
            <p:nvSpPr>
              <p:cNvPr id="8" name="文本框 7">
                <a:extLst>
                  <a:ext uri="{FF2B5EF4-FFF2-40B4-BE49-F238E27FC236}">
                    <a16:creationId xmlns:a16="http://schemas.microsoft.com/office/drawing/2014/main" id="{690F0958-5F28-4AAE-8A0B-E39835C7E9B4}"/>
                  </a:ext>
                </a:extLst>
              </p:cNvPr>
              <p:cNvSpPr txBox="1"/>
              <p:nvPr/>
            </p:nvSpPr>
            <p:spPr>
              <a:xfrm>
                <a:off x="6748654" y="5522062"/>
                <a:ext cx="1980029" cy="400110"/>
              </a:xfrm>
              <a:prstGeom prst="rect">
                <a:avLst/>
              </a:prstGeom>
              <a:noFill/>
            </p:spPr>
            <p:txBody>
              <a:bodyPr wrap="none" rtlCol="0">
                <a:spAutoFit/>
              </a:bodyPr>
              <a:lstStyle/>
              <a:p>
                <a:r>
                  <a:rPr lang="zh-CN" altLang="en-US" sz="2000" dirty="0">
                    <a:solidFill>
                      <a:srgbClr val="6278A1"/>
                    </a:solidFill>
                    <a:ea typeface="苹方 常规" panose="020B0300000000000000"/>
                  </a:rPr>
                  <a:t>答辩人：张某某</a:t>
                </a:r>
                <a:endParaRPr lang="en-US" altLang="zh-CN" sz="2000" dirty="0">
                  <a:solidFill>
                    <a:srgbClr val="6278A1"/>
                  </a:solidFill>
                  <a:ea typeface="苹方 常规" panose="020B0300000000000000"/>
                </a:endParaRPr>
              </a:p>
            </p:txBody>
          </p:sp>
          <p:pic>
            <p:nvPicPr>
              <p:cNvPr id="5" name="图片 4">
                <a:extLst>
                  <a:ext uri="{FF2B5EF4-FFF2-40B4-BE49-F238E27FC236}">
                    <a16:creationId xmlns:a16="http://schemas.microsoft.com/office/drawing/2014/main" id="{1E3FA208-2862-4295-8FC1-C95DF04DFDC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96898" y="5575808"/>
                <a:ext cx="300642" cy="289079"/>
              </a:xfrm>
              <a:prstGeom prst="rect">
                <a:avLst/>
              </a:prstGeom>
            </p:spPr>
          </p:pic>
        </p:grpSp>
      </p:grpSp>
      <p:sp>
        <p:nvSpPr>
          <p:cNvPr id="14" name="任意多边形: 形状 13">
            <a:extLst>
              <a:ext uri="{FF2B5EF4-FFF2-40B4-BE49-F238E27FC236}">
                <a16:creationId xmlns:a16="http://schemas.microsoft.com/office/drawing/2014/main" id="{F860BC07-B772-4270-81AE-BB8AEC7DECB8}"/>
              </a:ext>
            </a:extLst>
          </p:cNvPr>
          <p:cNvSpPr/>
          <p:nvPr/>
        </p:nvSpPr>
        <p:spPr>
          <a:xfrm>
            <a:off x="-1" y="0"/>
            <a:ext cx="12192001" cy="5115734"/>
          </a:xfrm>
          <a:custGeom>
            <a:avLst/>
            <a:gdLst>
              <a:gd name="connsiteX0" fmla="*/ 0 w 12174945"/>
              <a:gd name="connsiteY0" fmla="*/ 0 h 5115734"/>
              <a:gd name="connsiteX1" fmla="*/ 12174945 w 12174945"/>
              <a:gd name="connsiteY1" fmla="*/ 0 h 5115734"/>
              <a:gd name="connsiteX2" fmla="*/ 12174945 w 12174945"/>
              <a:gd name="connsiteY2" fmla="*/ 3923068 h 5115734"/>
              <a:gd name="connsiteX3" fmla="*/ 12126251 w 12174945"/>
              <a:gd name="connsiteY3" fmla="*/ 3947549 h 5115734"/>
              <a:gd name="connsiteX4" fmla="*/ 6519654 w 12174945"/>
              <a:gd name="connsiteY4" fmla="*/ 5115734 h 5115734"/>
              <a:gd name="connsiteX5" fmla="*/ 287132 w 12174945"/>
              <a:gd name="connsiteY5" fmla="*/ 3617370 h 5115734"/>
              <a:gd name="connsiteX6" fmla="*/ 0 w 12174945"/>
              <a:gd name="connsiteY6" fmla="*/ 3442574 h 5115734"/>
              <a:gd name="connsiteX7" fmla="*/ 0 w 12174945"/>
              <a:gd name="connsiteY7" fmla="*/ 0 h 5115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74945" h="5115734">
                <a:moveTo>
                  <a:pt x="0" y="0"/>
                </a:moveTo>
                <a:lnTo>
                  <a:pt x="12174945" y="0"/>
                </a:lnTo>
                <a:lnTo>
                  <a:pt x="12174945" y="3923068"/>
                </a:lnTo>
                <a:lnTo>
                  <a:pt x="12126251" y="3947549"/>
                </a:lnTo>
                <a:cubicBezTo>
                  <a:pt x="10602652" y="4677339"/>
                  <a:pt x="8649361" y="5115734"/>
                  <a:pt x="6519654" y="5115734"/>
                </a:cubicBezTo>
                <a:cubicBezTo>
                  <a:pt x="4085703" y="5115734"/>
                  <a:pt x="1882174" y="4543136"/>
                  <a:pt x="287132" y="3617370"/>
                </a:cubicBezTo>
                <a:lnTo>
                  <a:pt x="0" y="3442574"/>
                </a:lnTo>
                <a:lnTo>
                  <a:pt x="0" y="0"/>
                </a:lnTo>
                <a:close/>
              </a:path>
            </a:pathLst>
          </a:custGeom>
          <a:solidFill>
            <a:srgbClr val="004080">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7" name="图片 16">
            <a:extLst>
              <a:ext uri="{FF2B5EF4-FFF2-40B4-BE49-F238E27FC236}">
                <a16:creationId xmlns:a16="http://schemas.microsoft.com/office/drawing/2014/main" id="{848CB250-4A52-49DE-8EEA-DB2B59A2F7A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46114" y="903228"/>
            <a:ext cx="2499770" cy="2153518"/>
          </a:xfrm>
          <a:prstGeom prst="rect">
            <a:avLst/>
          </a:prstGeom>
        </p:spPr>
      </p:pic>
      <p:sp>
        <p:nvSpPr>
          <p:cNvPr id="18" name="文本框 17">
            <a:extLst>
              <a:ext uri="{FF2B5EF4-FFF2-40B4-BE49-F238E27FC236}">
                <a16:creationId xmlns:a16="http://schemas.microsoft.com/office/drawing/2014/main" id="{3CE2F060-B0D4-4B18-A141-0F17EEEF7381}"/>
              </a:ext>
            </a:extLst>
          </p:cNvPr>
          <p:cNvSpPr txBox="1"/>
          <p:nvPr/>
        </p:nvSpPr>
        <p:spPr>
          <a:xfrm>
            <a:off x="2280853" y="3056746"/>
            <a:ext cx="8935601" cy="1015663"/>
          </a:xfrm>
          <a:prstGeom prst="rect">
            <a:avLst/>
          </a:prstGeom>
          <a:noFill/>
        </p:spPr>
        <p:txBody>
          <a:bodyPr wrap="square" rtlCol="0">
            <a:spAutoFit/>
          </a:bodyPr>
          <a:lstStyle/>
          <a:p>
            <a:r>
              <a:rPr lang="zh-CN" altLang="en-US" sz="6000" b="1" dirty="0">
                <a:solidFill>
                  <a:schemeClr val="bg1"/>
                </a:solidFill>
                <a:latin typeface="微软雅黑" panose="020B0503020204020204" pitchFamily="34" charset="-122"/>
                <a:ea typeface="微软雅黑" panose="020B0503020204020204" pitchFamily="34" charset="-122"/>
              </a:rPr>
              <a:t>南宁师范大学答辩模板</a:t>
            </a:r>
          </a:p>
        </p:txBody>
      </p:sp>
      <p:sp>
        <p:nvSpPr>
          <p:cNvPr id="2" name="文本框 1">
            <a:extLst>
              <a:ext uri="{FF2B5EF4-FFF2-40B4-BE49-F238E27FC236}">
                <a16:creationId xmlns:a16="http://schemas.microsoft.com/office/drawing/2014/main" id="{3C00F058-A6B1-4CA1-86B4-D4DB644502AD}"/>
              </a:ext>
            </a:extLst>
          </p:cNvPr>
          <p:cNvSpPr txBox="1"/>
          <p:nvPr/>
        </p:nvSpPr>
        <p:spPr>
          <a:xfrm>
            <a:off x="3652209" y="4071614"/>
            <a:ext cx="5689378" cy="461665"/>
          </a:xfrm>
          <a:prstGeom prst="rect">
            <a:avLst/>
          </a:prstGeom>
          <a:noFill/>
        </p:spPr>
        <p:txBody>
          <a:bodyPr wrap="non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计算机与信息工程学院  计算机专业</a:t>
            </a:r>
            <a:r>
              <a:rPr lang="en-US" altLang="zh-CN" sz="2400" dirty="0">
                <a:solidFill>
                  <a:schemeClr val="bg1"/>
                </a:solidFill>
                <a:latin typeface="微软雅黑" panose="020B0503020204020204" pitchFamily="34" charset="-122"/>
                <a:ea typeface="微软雅黑" panose="020B0503020204020204" pitchFamily="34" charset="-122"/>
              </a:rPr>
              <a:t>XX</a:t>
            </a:r>
            <a:r>
              <a:rPr lang="zh-CN" altLang="en-US" sz="2400" dirty="0">
                <a:solidFill>
                  <a:schemeClr val="bg1"/>
                </a:solidFill>
                <a:latin typeface="微软雅黑" panose="020B0503020204020204" pitchFamily="34" charset="-122"/>
                <a:ea typeface="微软雅黑" panose="020B0503020204020204" pitchFamily="34" charset="-122"/>
              </a:rPr>
              <a:t>班</a:t>
            </a:r>
          </a:p>
        </p:txBody>
      </p:sp>
    </p:spTree>
    <p:extLst>
      <p:ext uri="{BB962C8B-B14F-4D97-AF65-F5344CB8AC3E}">
        <p14:creationId xmlns:p14="http://schemas.microsoft.com/office/powerpoint/2010/main" val="355828005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示 3">
            <a:extLst>
              <a:ext uri="{FF2B5EF4-FFF2-40B4-BE49-F238E27FC236}">
                <a16:creationId xmlns:a16="http://schemas.microsoft.com/office/drawing/2014/main" id="{D4001AEF-24B6-40D6-A971-7FD5DE127AEF}"/>
              </a:ext>
            </a:extLst>
          </p:cNvPr>
          <p:cNvGraphicFramePr/>
          <p:nvPr>
            <p:extLst>
              <p:ext uri="{D42A27DB-BD31-4B8C-83A1-F6EECF244321}">
                <p14:modId xmlns:p14="http://schemas.microsoft.com/office/powerpoint/2010/main" val="979256234"/>
              </p:ext>
            </p:extLst>
          </p:nvPr>
        </p:nvGraphicFramePr>
        <p:xfrm>
          <a:off x="1968500" y="986367"/>
          <a:ext cx="8750300" cy="583353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内容占位符 4">
            <a:extLst>
              <a:ext uri="{FF2B5EF4-FFF2-40B4-BE49-F238E27FC236}">
                <a16:creationId xmlns:a16="http://schemas.microsoft.com/office/drawing/2014/main" id="{A73AF7EE-83CB-466F-9A61-C5DE666DF57F}"/>
              </a:ext>
            </a:extLst>
          </p:cNvPr>
          <p:cNvSpPr>
            <a:spLocks noGrp="1"/>
          </p:cNvSpPr>
          <p:nvPr>
            <p:ph sz="quarter" idx="10"/>
          </p:nvPr>
        </p:nvSpPr>
        <p:spPr/>
        <p:txBody>
          <a:bodyPr/>
          <a:lstStyle/>
          <a:p>
            <a:r>
              <a:rPr lang="en-US" altLang="zh-CN" dirty="0"/>
              <a:t>02</a:t>
            </a:r>
            <a:endParaRPr lang="zh-CN" altLang="en-US" dirty="0"/>
          </a:p>
        </p:txBody>
      </p:sp>
      <p:sp>
        <p:nvSpPr>
          <p:cNvPr id="6" name="内容占位符 5">
            <a:extLst>
              <a:ext uri="{FF2B5EF4-FFF2-40B4-BE49-F238E27FC236}">
                <a16:creationId xmlns:a16="http://schemas.microsoft.com/office/drawing/2014/main" id="{4334659A-0B85-44D8-805A-18D47D04264F}"/>
              </a:ext>
            </a:extLst>
          </p:cNvPr>
          <p:cNvSpPr>
            <a:spLocks noGrp="1"/>
          </p:cNvSpPr>
          <p:nvPr>
            <p:ph sz="quarter" idx="11"/>
          </p:nvPr>
        </p:nvSpPr>
        <p:spPr/>
        <p:txBody>
          <a:bodyPr/>
          <a:lstStyle/>
          <a:p>
            <a:r>
              <a:rPr lang="zh-CN" altLang="en-US" dirty="0"/>
              <a:t>研究思路及方法</a:t>
            </a:r>
          </a:p>
          <a:p>
            <a:endParaRPr lang="zh-CN" altLang="en-US" dirty="0"/>
          </a:p>
        </p:txBody>
      </p:sp>
    </p:spTree>
    <p:extLst>
      <p:ext uri="{BB962C8B-B14F-4D97-AF65-F5344CB8AC3E}">
        <p14:creationId xmlns:p14="http://schemas.microsoft.com/office/powerpoint/2010/main" val="3233341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椭圆 26"/>
          <p:cNvSpPr/>
          <p:nvPr/>
        </p:nvSpPr>
        <p:spPr>
          <a:xfrm>
            <a:off x="5153063" y="2377065"/>
            <a:ext cx="1814946" cy="1814946"/>
          </a:xfrm>
          <a:prstGeom prst="ellipse">
            <a:avLst/>
          </a:prstGeom>
          <a:solidFill>
            <a:srgbClr val="00408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等线" panose="020F0502020204030204"/>
              <a:ea typeface="微软雅黑 Light"/>
              <a:cs typeface="+mn-cs"/>
            </a:endParaRPr>
          </a:p>
        </p:txBody>
      </p:sp>
      <p:sp>
        <p:nvSpPr>
          <p:cNvPr id="28" name="椭圆 27"/>
          <p:cNvSpPr/>
          <p:nvPr/>
        </p:nvSpPr>
        <p:spPr>
          <a:xfrm>
            <a:off x="4147851" y="1449388"/>
            <a:ext cx="3769446" cy="3769446"/>
          </a:xfrm>
          <a:prstGeom prst="ellipse">
            <a:avLst/>
          </a:prstGeom>
          <a:solidFill>
            <a:srgbClr val="00408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微软雅黑 Light"/>
              <a:cs typeface="+mn-cs"/>
            </a:endParaRPr>
          </a:p>
        </p:txBody>
      </p:sp>
      <p:sp>
        <p:nvSpPr>
          <p:cNvPr id="29" name="椭圆 28"/>
          <p:cNvSpPr/>
          <p:nvPr/>
        </p:nvSpPr>
        <p:spPr>
          <a:xfrm>
            <a:off x="3850849" y="1449388"/>
            <a:ext cx="1226127" cy="1226127"/>
          </a:xfrm>
          <a:prstGeom prst="ellipse">
            <a:avLst/>
          </a:prstGeom>
          <a:solidFill>
            <a:schemeClr val="bg1"/>
          </a:solidFill>
          <a:ln w="22225" cap="flat" cmpd="sng" algn="ctr">
            <a:solidFill>
              <a:srgbClr val="00408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微软雅黑 Light"/>
              <a:cs typeface="+mn-cs"/>
            </a:endParaRPr>
          </a:p>
        </p:txBody>
      </p:sp>
      <p:sp>
        <p:nvSpPr>
          <p:cNvPr id="30" name="椭圆 29"/>
          <p:cNvSpPr/>
          <p:nvPr/>
        </p:nvSpPr>
        <p:spPr>
          <a:xfrm>
            <a:off x="3860044" y="3992706"/>
            <a:ext cx="1226127" cy="1226127"/>
          </a:xfrm>
          <a:prstGeom prst="ellipse">
            <a:avLst/>
          </a:prstGeom>
          <a:solidFill>
            <a:schemeClr val="bg1"/>
          </a:solidFill>
          <a:ln w="22225" cap="flat" cmpd="sng" algn="ctr">
            <a:solidFill>
              <a:srgbClr val="00408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微软雅黑 Light"/>
              <a:cs typeface="+mn-cs"/>
            </a:endParaRPr>
          </a:p>
        </p:txBody>
      </p:sp>
      <p:sp>
        <p:nvSpPr>
          <p:cNvPr id="31" name="文本框 30"/>
          <p:cNvSpPr txBox="1"/>
          <p:nvPr/>
        </p:nvSpPr>
        <p:spPr>
          <a:xfrm>
            <a:off x="4030453" y="1831618"/>
            <a:ext cx="1399309"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b="1" spc="300" dirty="0">
                <a:solidFill>
                  <a:srgbClr val="004080"/>
                </a:solidFill>
                <a:latin typeface="微软雅黑" panose="020B0503020204020204" pitchFamily="34" charset="-122"/>
                <a:ea typeface="微软雅黑" panose="020B0503020204020204" pitchFamily="34" charset="-122"/>
              </a:rPr>
              <a:t>标题</a:t>
            </a:r>
            <a:endParaRPr kumimoji="0" lang="zh-CN" altLang="en-US" sz="2400" b="1" i="0" u="none" strike="noStrike" kern="1200" cap="none" spc="300" normalizeH="0" baseline="0" noProof="0" dirty="0">
              <a:ln>
                <a:noFill/>
              </a:ln>
              <a:solidFill>
                <a:srgbClr val="004080"/>
              </a:solidFill>
              <a:effectLst/>
              <a:uLnTx/>
              <a:uFillTx/>
              <a:latin typeface="微软雅黑" panose="020B0503020204020204" pitchFamily="34" charset="-122"/>
              <a:ea typeface="微软雅黑" panose="020B0503020204020204" pitchFamily="34" charset="-122"/>
            </a:endParaRPr>
          </a:p>
        </p:txBody>
      </p:sp>
      <p:sp>
        <p:nvSpPr>
          <p:cNvPr id="33" name="椭圆 32"/>
          <p:cNvSpPr/>
          <p:nvPr/>
        </p:nvSpPr>
        <p:spPr>
          <a:xfrm>
            <a:off x="6995971" y="1451816"/>
            <a:ext cx="1226127" cy="1226127"/>
          </a:xfrm>
          <a:prstGeom prst="ellipse">
            <a:avLst/>
          </a:prstGeom>
          <a:solidFill>
            <a:schemeClr val="bg1"/>
          </a:solidFill>
          <a:ln w="22225" cap="flat" cmpd="sng" algn="ctr">
            <a:solidFill>
              <a:srgbClr val="00408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等线" panose="020F0502020204030204"/>
              <a:ea typeface="微软雅黑 Light"/>
              <a:cs typeface="+mn-cs"/>
            </a:endParaRPr>
          </a:p>
        </p:txBody>
      </p:sp>
      <p:grpSp>
        <p:nvGrpSpPr>
          <p:cNvPr id="35" name="组合 34"/>
          <p:cNvGrpSpPr/>
          <p:nvPr/>
        </p:nvGrpSpPr>
        <p:grpSpPr>
          <a:xfrm>
            <a:off x="6998777" y="3992706"/>
            <a:ext cx="1226127" cy="1226127"/>
            <a:chOff x="6940046" y="3992707"/>
            <a:chExt cx="1226127" cy="1226127"/>
          </a:xfrm>
          <a:solidFill>
            <a:schemeClr val="bg1"/>
          </a:solidFill>
        </p:grpSpPr>
        <p:sp>
          <p:nvSpPr>
            <p:cNvPr id="36" name="椭圆 35"/>
            <p:cNvSpPr/>
            <p:nvPr/>
          </p:nvSpPr>
          <p:spPr>
            <a:xfrm>
              <a:off x="6940046" y="3992707"/>
              <a:ext cx="1226127" cy="1226127"/>
            </a:xfrm>
            <a:prstGeom prst="ellipse">
              <a:avLst/>
            </a:prstGeom>
            <a:grpFill/>
            <a:ln w="22225" cap="flat" cmpd="sng" algn="ctr">
              <a:solidFill>
                <a:srgbClr val="00408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等线" panose="020F0502020204030204"/>
                <a:ea typeface="微软雅黑 Light"/>
                <a:cs typeface="+mn-cs"/>
              </a:endParaRPr>
            </a:p>
          </p:txBody>
        </p:sp>
        <p:sp>
          <p:nvSpPr>
            <p:cNvPr id="37" name="文本框 36"/>
            <p:cNvSpPr txBox="1"/>
            <p:nvPr/>
          </p:nvSpPr>
          <p:spPr>
            <a:xfrm>
              <a:off x="7162221" y="4374936"/>
              <a:ext cx="887045" cy="461665"/>
            </a:xfrm>
            <a:prstGeom prst="rect">
              <a:avLst/>
            </a:prstGeom>
            <a:grp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b="1" kern="0" spc="300" dirty="0">
                  <a:solidFill>
                    <a:srgbClr val="004080"/>
                  </a:solidFill>
                  <a:latin typeface="微软雅黑" panose="020B0503020204020204" pitchFamily="34" charset="-122"/>
                  <a:ea typeface="微软雅黑" panose="020B0503020204020204" pitchFamily="34" charset="-122"/>
                </a:rPr>
                <a:t>标题</a:t>
              </a:r>
              <a:endParaRPr kumimoji="0" lang="zh-CN" altLang="en-US" sz="2400" b="1" i="0" u="none" strike="noStrike" kern="0" cap="none" spc="300" normalizeH="0" baseline="0" noProof="0" dirty="0">
                <a:ln>
                  <a:noFill/>
                </a:ln>
                <a:solidFill>
                  <a:srgbClr val="004080"/>
                </a:solidFill>
                <a:effectLst/>
                <a:uLnTx/>
                <a:uFillTx/>
                <a:latin typeface="微软雅黑" panose="020B0503020204020204" pitchFamily="34" charset="-122"/>
                <a:ea typeface="微软雅黑" panose="020B0503020204020204" pitchFamily="34" charset="-122"/>
              </a:endParaRPr>
            </a:p>
          </p:txBody>
        </p:sp>
      </p:grpSp>
      <p:sp>
        <p:nvSpPr>
          <p:cNvPr id="38" name="文本框 37"/>
          <p:cNvSpPr txBox="1"/>
          <p:nvPr/>
        </p:nvSpPr>
        <p:spPr>
          <a:xfrm>
            <a:off x="4080959" y="4374936"/>
            <a:ext cx="1399309"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b="1" spc="300" dirty="0">
                <a:solidFill>
                  <a:srgbClr val="004080"/>
                </a:solidFill>
                <a:latin typeface="微软雅黑" panose="020B0503020204020204" pitchFamily="34" charset="-122"/>
                <a:ea typeface="微软雅黑" panose="020B0503020204020204" pitchFamily="34" charset="-122"/>
              </a:rPr>
              <a:t>标题</a:t>
            </a:r>
            <a:endParaRPr kumimoji="0" lang="zh-CN" altLang="en-US" sz="2400" b="1" i="0" u="none" strike="noStrike" kern="1200" cap="none" spc="300" normalizeH="0" baseline="0" noProof="0" dirty="0">
              <a:ln>
                <a:noFill/>
              </a:ln>
              <a:solidFill>
                <a:srgbClr val="004080"/>
              </a:solidFill>
              <a:effectLst/>
              <a:uLnTx/>
              <a:uFillTx/>
              <a:latin typeface="微软雅黑" panose="020B0503020204020204" pitchFamily="34" charset="-122"/>
              <a:ea typeface="微软雅黑" panose="020B0503020204020204" pitchFamily="34" charset="-122"/>
            </a:endParaRPr>
          </a:p>
        </p:txBody>
      </p:sp>
      <p:sp>
        <p:nvSpPr>
          <p:cNvPr id="49" name="文本框 48"/>
          <p:cNvSpPr txBox="1"/>
          <p:nvPr/>
        </p:nvSpPr>
        <p:spPr>
          <a:xfrm>
            <a:off x="246195" y="4109477"/>
            <a:ext cx="3496942" cy="992579"/>
          </a:xfrm>
          <a:prstGeom prst="rect">
            <a:avLst/>
          </a:prstGeom>
          <a:noFill/>
        </p:spPr>
        <p:txBody>
          <a:bodyPr wrap="square" rtlCol="0">
            <a:spAutoFit/>
          </a:bodyPr>
          <a:lstStyle/>
          <a:p>
            <a:pPr marL="457200" marR="0" lvl="1" indent="0" algn="r" defTabSz="967710" rtl="0" eaLnBrk="1" fontAlgn="auto" latinLnBrk="0" hangingPunct="1">
              <a:lnSpc>
                <a:spcPts val="24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85000"/>
                    <a:lumOff val="15000"/>
                  </a:prstClr>
                </a:solidFill>
                <a:effectLst/>
                <a:uLnTx/>
                <a:uFillTx/>
                <a:latin typeface="微软雅黑 Light" panose="020B0502040204020203" pitchFamily="34" charset="-122"/>
                <a:ea typeface="微软雅黑 Light"/>
                <a:cs typeface="+mn-cs"/>
              </a:rPr>
              <a:t>输入内容输入内容输入内容</a:t>
            </a:r>
            <a:endParaRPr kumimoji="0" lang="en-US" altLang="zh-CN" sz="1600" b="0" i="0" u="none" strike="noStrike" kern="1200" cap="none" spc="0" normalizeH="0" baseline="0" noProof="0" dirty="0">
              <a:ln>
                <a:noFill/>
              </a:ln>
              <a:solidFill>
                <a:prstClr val="black">
                  <a:lumMod val="85000"/>
                  <a:lumOff val="15000"/>
                </a:prstClr>
              </a:solidFill>
              <a:effectLst/>
              <a:uLnTx/>
              <a:uFillTx/>
              <a:latin typeface="微软雅黑 Light" panose="020B0502040204020203" pitchFamily="34" charset="-122"/>
              <a:ea typeface="微软雅黑 Light"/>
              <a:cs typeface="+mn-cs"/>
            </a:endParaRPr>
          </a:p>
          <a:p>
            <a:pPr marL="457200" marR="0" lvl="1" indent="0" algn="r" defTabSz="967710" rtl="0" eaLnBrk="1" fontAlgn="auto" latinLnBrk="0" hangingPunct="1">
              <a:lnSpc>
                <a:spcPts val="2400"/>
              </a:lnSpc>
              <a:spcBef>
                <a:spcPts val="0"/>
              </a:spcBef>
              <a:spcAft>
                <a:spcPts val="0"/>
              </a:spcAft>
              <a:buClrTx/>
              <a:buSzTx/>
              <a:buFontTx/>
              <a:buNone/>
              <a:tabLst/>
              <a:defRPr/>
            </a:pPr>
            <a:r>
              <a:rPr lang="zh-CN" altLang="en-US" sz="1600" dirty="0">
                <a:solidFill>
                  <a:prstClr val="black">
                    <a:lumMod val="85000"/>
                    <a:lumOff val="15000"/>
                  </a:prstClr>
                </a:solidFill>
                <a:latin typeface="微软雅黑 Light" panose="020B0502040204020203" pitchFamily="34" charset="-122"/>
                <a:ea typeface="微软雅黑 Light"/>
              </a:rPr>
              <a:t>输入内容输入内容输入内容</a:t>
            </a:r>
            <a:endParaRPr lang="en-US" altLang="zh-CN" sz="1600" dirty="0">
              <a:solidFill>
                <a:prstClr val="black">
                  <a:lumMod val="85000"/>
                  <a:lumOff val="15000"/>
                </a:prstClr>
              </a:solidFill>
              <a:latin typeface="微软雅黑 Light" panose="020B0502040204020203" pitchFamily="34" charset="-122"/>
              <a:ea typeface="微软雅黑 Light"/>
            </a:endParaRPr>
          </a:p>
          <a:p>
            <a:pPr marL="457200" marR="0" lvl="1" indent="0" algn="r" defTabSz="967710" rtl="0" eaLnBrk="1" fontAlgn="auto" latinLnBrk="0" hangingPunct="1">
              <a:lnSpc>
                <a:spcPts val="24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85000"/>
                    <a:lumOff val="15000"/>
                  </a:prstClr>
                </a:solidFill>
                <a:effectLst/>
                <a:uLnTx/>
                <a:uFillTx/>
                <a:latin typeface="微软雅黑 Light" panose="020B0502040204020203" pitchFamily="34" charset="-122"/>
                <a:ea typeface="微软雅黑 Light"/>
                <a:cs typeface="+mn-cs"/>
              </a:rPr>
              <a:t>输入内容输入内容输入内容</a:t>
            </a:r>
            <a:endParaRPr kumimoji="0" lang="zh-CN" altLang="en-US" sz="1600" b="0" i="0" u="none" strike="noStrike" kern="1200" cap="none" spc="0" normalizeH="0" baseline="0" noProof="0" dirty="0">
              <a:ln>
                <a:noFill/>
              </a:ln>
              <a:solidFill>
                <a:prstClr val="white">
                  <a:lumMod val="95000"/>
                </a:prstClr>
              </a:solidFill>
              <a:effectLst/>
              <a:uLnTx/>
              <a:uFillTx/>
              <a:latin typeface="等线" panose="020F0502020204030204"/>
              <a:ea typeface="微软雅黑 Light"/>
              <a:cs typeface="+mn-cs"/>
            </a:endParaRPr>
          </a:p>
        </p:txBody>
      </p:sp>
      <p:sp>
        <p:nvSpPr>
          <p:cNvPr id="2" name="内容占位符 1">
            <a:extLst>
              <a:ext uri="{FF2B5EF4-FFF2-40B4-BE49-F238E27FC236}">
                <a16:creationId xmlns:a16="http://schemas.microsoft.com/office/drawing/2014/main" id="{DB54DD0C-0F35-45AE-A2B8-574C6FE3FEEA}"/>
              </a:ext>
            </a:extLst>
          </p:cNvPr>
          <p:cNvSpPr>
            <a:spLocks noGrp="1"/>
          </p:cNvSpPr>
          <p:nvPr>
            <p:ph sz="quarter" idx="10"/>
          </p:nvPr>
        </p:nvSpPr>
        <p:spPr/>
        <p:txBody>
          <a:bodyPr/>
          <a:lstStyle/>
          <a:p>
            <a:r>
              <a:rPr lang="en-US" altLang="zh-CN" dirty="0"/>
              <a:t>02</a:t>
            </a:r>
            <a:endParaRPr lang="zh-CN" altLang="en-US" dirty="0"/>
          </a:p>
        </p:txBody>
      </p:sp>
      <p:sp>
        <p:nvSpPr>
          <p:cNvPr id="3" name="内容占位符 2">
            <a:extLst>
              <a:ext uri="{FF2B5EF4-FFF2-40B4-BE49-F238E27FC236}">
                <a16:creationId xmlns:a16="http://schemas.microsoft.com/office/drawing/2014/main" id="{D6591529-14A6-458D-8E82-83426D70EF55}"/>
              </a:ext>
            </a:extLst>
          </p:cNvPr>
          <p:cNvSpPr>
            <a:spLocks noGrp="1"/>
          </p:cNvSpPr>
          <p:nvPr>
            <p:ph sz="quarter" idx="11"/>
          </p:nvPr>
        </p:nvSpPr>
        <p:spPr/>
        <p:txBody>
          <a:bodyPr/>
          <a:lstStyle/>
          <a:p>
            <a:r>
              <a:rPr lang="zh-CN" altLang="en-US" dirty="0"/>
              <a:t>研究思路及方法</a:t>
            </a:r>
          </a:p>
          <a:p>
            <a:endParaRPr lang="zh-CN" altLang="en-US" dirty="0"/>
          </a:p>
        </p:txBody>
      </p:sp>
      <p:sp>
        <p:nvSpPr>
          <p:cNvPr id="4" name="椭圆 3">
            <a:extLst>
              <a:ext uri="{FF2B5EF4-FFF2-40B4-BE49-F238E27FC236}">
                <a16:creationId xmlns:a16="http://schemas.microsoft.com/office/drawing/2014/main" id="{87267E0A-B574-42A9-9C3F-8686916745EF}"/>
              </a:ext>
            </a:extLst>
          </p:cNvPr>
          <p:cNvSpPr/>
          <p:nvPr/>
        </p:nvSpPr>
        <p:spPr>
          <a:xfrm>
            <a:off x="4645126" y="1946663"/>
            <a:ext cx="2774896" cy="277489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p:cNvSpPr txBox="1"/>
          <p:nvPr/>
        </p:nvSpPr>
        <p:spPr>
          <a:xfrm>
            <a:off x="5204525" y="3053428"/>
            <a:ext cx="1974273"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300" normalizeH="0" baseline="0" noProof="0" dirty="0">
                <a:ln>
                  <a:noFill/>
                </a:ln>
                <a:solidFill>
                  <a:srgbClr val="004081"/>
                </a:solidFill>
                <a:effectLst/>
                <a:uLnTx/>
                <a:uFillTx/>
                <a:latin typeface="微软雅黑" panose="020B0503020204020204" pitchFamily="34" charset="-122"/>
                <a:ea typeface="微软雅黑" panose="020B0503020204020204" pitchFamily="34" charset="-122"/>
                <a:cs typeface="+mn-cs"/>
              </a:rPr>
              <a:t>输入标题</a:t>
            </a:r>
          </a:p>
        </p:txBody>
      </p:sp>
      <p:sp>
        <p:nvSpPr>
          <p:cNvPr id="40" name="文本框 39">
            <a:extLst>
              <a:ext uri="{FF2B5EF4-FFF2-40B4-BE49-F238E27FC236}">
                <a16:creationId xmlns:a16="http://schemas.microsoft.com/office/drawing/2014/main" id="{384EB6AD-D90C-4BAA-A058-96603519F673}"/>
              </a:ext>
            </a:extLst>
          </p:cNvPr>
          <p:cNvSpPr txBox="1"/>
          <p:nvPr/>
        </p:nvSpPr>
        <p:spPr>
          <a:xfrm>
            <a:off x="7197247" y="1847988"/>
            <a:ext cx="948532"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b="1" spc="300" dirty="0">
                <a:solidFill>
                  <a:srgbClr val="004080"/>
                </a:solidFill>
                <a:latin typeface="微软雅黑" panose="020B0503020204020204" pitchFamily="34" charset="-122"/>
                <a:ea typeface="微软雅黑" panose="020B0503020204020204" pitchFamily="34" charset="-122"/>
              </a:rPr>
              <a:t>标题</a:t>
            </a:r>
            <a:endParaRPr kumimoji="0" lang="zh-CN" altLang="en-US" sz="2400" b="1" i="0" u="none" strike="noStrike" kern="1200" cap="none" spc="300" normalizeH="0" baseline="0" noProof="0" dirty="0">
              <a:ln>
                <a:noFill/>
              </a:ln>
              <a:solidFill>
                <a:srgbClr val="004080"/>
              </a:solidFill>
              <a:effectLst/>
              <a:uLnTx/>
              <a:uFillTx/>
              <a:latin typeface="微软雅黑" panose="020B0503020204020204" pitchFamily="34" charset="-122"/>
              <a:ea typeface="微软雅黑" panose="020B0503020204020204" pitchFamily="34" charset="-122"/>
            </a:endParaRPr>
          </a:p>
        </p:txBody>
      </p:sp>
      <p:sp>
        <p:nvSpPr>
          <p:cNvPr id="41" name="文本框 40">
            <a:extLst>
              <a:ext uri="{FF2B5EF4-FFF2-40B4-BE49-F238E27FC236}">
                <a16:creationId xmlns:a16="http://schemas.microsoft.com/office/drawing/2014/main" id="{F412D0EF-47CB-47FC-9852-75A9A762E696}"/>
              </a:ext>
            </a:extLst>
          </p:cNvPr>
          <p:cNvSpPr txBox="1"/>
          <p:nvPr/>
        </p:nvSpPr>
        <p:spPr>
          <a:xfrm>
            <a:off x="186322" y="1505304"/>
            <a:ext cx="3496942" cy="992579"/>
          </a:xfrm>
          <a:prstGeom prst="rect">
            <a:avLst/>
          </a:prstGeom>
          <a:noFill/>
        </p:spPr>
        <p:txBody>
          <a:bodyPr wrap="square" rtlCol="0">
            <a:spAutoFit/>
          </a:bodyPr>
          <a:lstStyle/>
          <a:p>
            <a:pPr marL="457200" marR="0" lvl="1" indent="0" algn="r" defTabSz="967710" rtl="0" eaLnBrk="1" fontAlgn="auto" latinLnBrk="0" hangingPunct="1">
              <a:lnSpc>
                <a:spcPts val="24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85000"/>
                    <a:lumOff val="15000"/>
                  </a:prstClr>
                </a:solidFill>
                <a:effectLst/>
                <a:uLnTx/>
                <a:uFillTx/>
                <a:latin typeface="微软雅黑 Light" panose="020B0502040204020203" pitchFamily="34" charset="-122"/>
                <a:ea typeface="微软雅黑 Light"/>
                <a:cs typeface="+mn-cs"/>
              </a:rPr>
              <a:t>输入内容输入内容输入内容</a:t>
            </a:r>
            <a:endParaRPr kumimoji="0" lang="en-US" altLang="zh-CN" sz="1600" b="0" i="0" u="none" strike="noStrike" kern="1200" cap="none" spc="0" normalizeH="0" baseline="0" noProof="0" dirty="0">
              <a:ln>
                <a:noFill/>
              </a:ln>
              <a:solidFill>
                <a:prstClr val="black">
                  <a:lumMod val="85000"/>
                  <a:lumOff val="15000"/>
                </a:prstClr>
              </a:solidFill>
              <a:effectLst/>
              <a:uLnTx/>
              <a:uFillTx/>
              <a:latin typeface="微软雅黑 Light" panose="020B0502040204020203" pitchFamily="34" charset="-122"/>
              <a:ea typeface="微软雅黑 Light"/>
              <a:cs typeface="+mn-cs"/>
            </a:endParaRPr>
          </a:p>
          <a:p>
            <a:pPr marL="457200" marR="0" lvl="1" indent="0" algn="r" defTabSz="967710" rtl="0" eaLnBrk="1" fontAlgn="auto" latinLnBrk="0" hangingPunct="1">
              <a:lnSpc>
                <a:spcPts val="2400"/>
              </a:lnSpc>
              <a:spcBef>
                <a:spcPts val="0"/>
              </a:spcBef>
              <a:spcAft>
                <a:spcPts val="0"/>
              </a:spcAft>
              <a:buClrTx/>
              <a:buSzTx/>
              <a:buFontTx/>
              <a:buNone/>
              <a:tabLst/>
              <a:defRPr/>
            </a:pPr>
            <a:r>
              <a:rPr lang="zh-CN" altLang="en-US" sz="1600" dirty="0">
                <a:solidFill>
                  <a:prstClr val="black">
                    <a:lumMod val="85000"/>
                    <a:lumOff val="15000"/>
                  </a:prstClr>
                </a:solidFill>
                <a:latin typeface="微软雅黑 Light" panose="020B0502040204020203" pitchFamily="34" charset="-122"/>
                <a:ea typeface="微软雅黑 Light"/>
              </a:rPr>
              <a:t>输入内容输入内容输入内容</a:t>
            </a:r>
            <a:endParaRPr lang="en-US" altLang="zh-CN" sz="1600" dirty="0">
              <a:solidFill>
                <a:prstClr val="black">
                  <a:lumMod val="85000"/>
                  <a:lumOff val="15000"/>
                </a:prstClr>
              </a:solidFill>
              <a:latin typeface="微软雅黑 Light" panose="020B0502040204020203" pitchFamily="34" charset="-122"/>
              <a:ea typeface="微软雅黑 Light"/>
            </a:endParaRPr>
          </a:p>
          <a:p>
            <a:pPr marL="457200" marR="0" lvl="1" indent="0" algn="r" defTabSz="967710" rtl="0" eaLnBrk="1" fontAlgn="auto" latinLnBrk="0" hangingPunct="1">
              <a:lnSpc>
                <a:spcPts val="24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85000"/>
                    <a:lumOff val="15000"/>
                  </a:prstClr>
                </a:solidFill>
                <a:effectLst/>
                <a:uLnTx/>
                <a:uFillTx/>
                <a:latin typeface="微软雅黑 Light" panose="020B0502040204020203" pitchFamily="34" charset="-122"/>
                <a:ea typeface="微软雅黑 Light"/>
                <a:cs typeface="+mn-cs"/>
              </a:rPr>
              <a:t>输入内容输入内容输入内容</a:t>
            </a:r>
            <a:endParaRPr kumimoji="0" lang="zh-CN" altLang="en-US" sz="1600" b="0" i="0" u="none" strike="noStrike" kern="1200" cap="none" spc="0" normalizeH="0" baseline="0" noProof="0" dirty="0">
              <a:ln>
                <a:noFill/>
              </a:ln>
              <a:solidFill>
                <a:prstClr val="white">
                  <a:lumMod val="95000"/>
                </a:prstClr>
              </a:solidFill>
              <a:effectLst/>
              <a:uLnTx/>
              <a:uFillTx/>
              <a:latin typeface="等线" panose="020F0502020204030204"/>
              <a:ea typeface="微软雅黑 Light"/>
              <a:cs typeface="+mn-cs"/>
            </a:endParaRPr>
          </a:p>
        </p:txBody>
      </p:sp>
      <p:sp>
        <p:nvSpPr>
          <p:cNvPr id="43" name="文本框 42">
            <a:extLst>
              <a:ext uri="{FF2B5EF4-FFF2-40B4-BE49-F238E27FC236}">
                <a16:creationId xmlns:a16="http://schemas.microsoft.com/office/drawing/2014/main" id="{78765446-9DB6-48A6-B504-B05DBE8DB877}"/>
              </a:ext>
            </a:extLst>
          </p:cNvPr>
          <p:cNvSpPr txBox="1"/>
          <p:nvPr/>
        </p:nvSpPr>
        <p:spPr>
          <a:xfrm>
            <a:off x="7509308" y="1482027"/>
            <a:ext cx="3496942" cy="992579"/>
          </a:xfrm>
          <a:prstGeom prst="rect">
            <a:avLst/>
          </a:prstGeom>
          <a:noFill/>
        </p:spPr>
        <p:txBody>
          <a:bodyPr wrap="square" rtlCol="0">
            <a:spAutoFit/>
          </a:bodyPr>
          <a:lstStyle/>
          <a:p>
            <a:pPr marL="457200" marR="0" lvl="1" indent="0" algn="r" defTabSz="967710" rtl="0" eaLnBrk="1" fontAlgn="auto" latinLnBrk="0" hangingPunct="1">
              <a:lnSpc>
                <a:spcPts val="24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85000"/>
                    <a:lumOff val="15000"/>
                  </a:prstClr>
                </a:solidFill>
                <a:effectLst/>
                <a:uLnTx/>
                <a:uFillTx/>
                <a:latin typeface="微软雅黑 Light" panose="020B0502040204020203" pitchFamily="34" charset="-122"/>
                <a:ea typeface="微软雅黑 Light"/>
                <a:cs typeface="+mn-cs"/>
              </a:rPr>
              <a:t>输入内容输入内容输入内容</a:t>
            </a:r>
            <a:endParaRPr kumimoji="0" lang="en-US" altLang="zh-CN" sz="1600" b="0" i="0" u="none" strike="noStrike" kern="1200" cap="none" spc="0" normalizeH="0" baseline="0" noProof="0" dirty="0">
              <a:ln>
                <a:noFill/>
              </a:ln>
              <a:solidFill>
                <a:prstClr val="black">
                  <a:lumMod val="85000"/>
                  <a:lumOff val="15000"/>
                </a:prstClr>
              </a:solidFill>
              <a:effectLst/>
              <a:uLnTx/>
              <a:uFillTx/>
              <a:latin typeface="微软雅黑 Light" panose="020B0502040204020203" pitchFamily="34" charset="-122"/>
              <a:ea typeface="微软雅黑 Light"/>
              <a:cs typeface="+mn-cs"/>
            </a:endParaRPr>
          </a:p>
          <a:p>
            <a:pPr marL="457200" marR="0" lvl="1" indent="0" algn="r" defTabSz="967710" rtl="0" eaLnBrk="1" fontAlgn="auto" latinLnBrk="0" hangingPunct="1">
              <a:lnSpc>
                <a:spcPts val="2400"/>
              </a:lnSpc>
              <a:spcBef>
                <a:spcPts val="0"/>
              </a:spcBef>
              <a:spcAft>
                <a:spcPts val="0"/>
              </a:spcAft>
              <a:buClrTx/>
              <a:buSzTx/>
              <a:buFontTx/>
              <a:buNone/>
              <a:tabLst/>
              <a:defRPr/>
            </a:pPr>
            <a:r>
              <a:rPr lang="zh-CN" altLang="en-US" sz="1600" dirty="0">
                <a:solidFill>
                  <a:prstClr val="black">
                    <a:lumMod val="85000"/>
                    <a:lumOff val="15000"/>
                  </a:prstClr>
                </a:solidFill>
                <a:latin typeface="微软雅黑 Light" panose="020B0502040204020203" pitchFamily="34" charset="-122"/>
                <a:ea typeface="微软雅黑 Light"/>
              </a:rPr>
              <a:t>输入内容输入内容输入内容</a:t>
            </a:r>
            <a:endParaRPr lang="en-US" altLang="zh-CN" sz="1600" dirty="0">
              <a:solidFill>
                <a:prstClr val="black">
                  <a:lumMod val="85000"/>
                  <a:lumOff val="15000"/>
                </a:prstClr>
              </a:solidFill>
              <a:latin typeface="微软雅黑 Light" panose="020B0502040204020203" pitchFamily="34" charset="-122"/>
              <a:ea typeface="微软雅黑 Light"/>
            </a:endParaRPr>
          </a:p>
          <a:p>
            <a:pPr marL="457200" marR="0" lvl="1" indent="0" algn="r" defTabSz="967710" rtl="0" eaLnBrk="1" fontAlgn="auto" latinLnBrk="0" hangingPunct="1">
              <a:lnSpc>
                <a:spcPts val="24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85000"/>
                    <a:lumOff val="15000"/>
                  </a:prstClr>
                </a:solidFill>
                <a:effectLst/>
                <a:uLnTx/>
                <a:uFillTx/>
                <a:latin typeface="微软雅黑 Light" panose="020B0502040204020203" pitchFamily="34" charset="-122"/>
                <a:ea typeface="微软雅黑 Light"/>
                <a:cs typeface="+mn-cs"/>
              </a:rPr>
              <a:t>输入内容输入内容输入内容</a:t>
            </a:r>
            <a:endParaRPr kumimoji="0" lang="zh-CN" altLang="en-US" sz="1600" b="0" i="0" u="none" strike="noStrike" kern="1200" cap="none" spc="0" normalizeH="0" baseline="0" noProof="0" dirty="0">
              <a:ln>
                <a:noFill/>
              </a:ln>
              <a:solidFill>
                <a:prstClr val="white">
                  <a:lumMod val="95000"/>
                </a:prstClr>
              </a:solidFill>
              <a:effectLst/>
              <a:uLnTx/>
              <a:uFillTx/>
              <a:latin typeface="等线" panose="020F0502020204030204"/>
              <a:ea typeface="微软雅黑 Light"/>
              <a:cs typeface="+mn-cs"/>
            </a:endParaRPr>
          </a:p>
        </p:txBody>
      </p:sp>
      <p:sp>
        <p:nvSpPr>
          <p:cNvPr id="44" name="文本框 43">
            <a:extLst>
              <a:ext uri="{FF2B5EF4-FFF2-40B4-BE49-F238E27FC236}">
                <a16:creationId xmlns:a16="http://schemas.microsoft.com/office/drawing/2014/main" id="{E7CF0C52-73D7-4952-AFE7-6333B2BE44DE}"/>
              </a:ext>
            </a:extLst>
          </p:cNvPr>
          <p:cNvSpPr txBox="1"/>
          <p:nvPr/>
        </p:nvSpPr>
        <p:spPr>
          <a:xfrm>
            <a:off x="7509308" y="4017553"/>
            <a:ext cx="3496942" cy="992579"/>
          </a:xfrm>
          <a:prstGeom prst="rect">
            <a:avLst/>
          </a:prstGeom>
          <a:noFill/>
        </p:spPr>
        <p:txBody>
          <a:bodyPr wrap="square" rtlCol="0">
            <a:spAutoFit/>
          </a:bodyPr>
          <a:lstStyle/>
          <a:p>
            <a:pPr marL="457200" marR="0" lvl="1" indent="0" algn="r" defTabSz="967710" rtl="0" eaLnBrk="1" fontAlgn="auto" latinLnBrk="0" hangingPunct="1">
              <a:lnSpc>
                <a:spcPts val="24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85000"/>
                    <a:lumOff val="15000"/>
                  </a:prstClr>
                </a:solidFill>
                <a:effectLst/>
                <a:uLnTx/>
                <a:uFillTx/>
                <a:latin typeface="微软雅黑 Light" panose="020B0502040204020203" pitchFamily="34" charset="-122"/>
                <a:ea typeface="微软雅黑 Light"/>
                <a:cs typeface="+mn-cs"/>
              </a:rPr>
              <a:t>输入内容输入内容输入内容</a:t>
            </a:r>
            <a:endParaRPr kumimoji="0" lang="en-US" altLang="zh-CN" sz="1600" b="0" i="0" u="none" strike="noStrike" kern="1200" cap="none" spc="0" normalizeH="0" baseline="0" noProof="0" dirty="0">
              <a:ln>
                <a:noFill/>
              </a:ln>
              <a:solidFill>
                <a:prstClr val="black">
                  <a:lumMod val="85000"/>
                  <a:lumOff val="15000"/>
                </a:prstClr>
              </a:solidFill>
              <a:effectLst/>
              <a:uLnTx/>
              <a:uFillTx/>
              <a:latin typeface="微软雅黑 Light" panose="020B0502040204020203" pitchFamily="34" charset="-122"/>
              <a:ea typeface="微软雅黑 Light"/>
              <a:cs typeface="+mn-cs"/>
            </a:endParaRPr>
          </a:p>
          <a:p>
            <a:pPr marL="457200" marR="0" lvl="1" indent="0" algn="r" defTabSz="967710" rtl="0" eaLnBrk="1" fontAlgn="auto" latinLnBrk="0" hangingPunct="1">
              <a:lnSpc>
                <a:spcPts val="2400"/>
              </a:lnSpc>
              <a:spcBef>
                <a:spcPts val="0"/>
              </a:spcBef>
              <a:spcAft>
                <a:spcPts val="0"/>
              </a:spcAft>
              <a:buClrTx/>
              <a:buSzTx/>
              <a:buFontTx/>
              <a:buNone/>
              <a:tabLst/>
              <a:defRPr/>
            </a:pPr>
            <a:r>
              <a:rPr lang="zh-CN" altLang="en-US" sz="1600" dirty="0">
                <a:solidFill>
                  <a:prstClr val="black">
                    <a:lumMod val="85000"/>
                    <a:lumOff val="15000"/>
                  </a:prstClr>
                </a:solidFill>
                <a:latin typeface="微软雅黑 Light" panose="020B0502040204020203" pitchFamily="34" charset="-122"/>
                <a:ea typeface="微软雅黑 Light"/>
              </a:rPr>
              <a:t>输入内容输入内容输入内容</a:t>
            </a:r>
            <a:endParaRPr lang="en-US" altLang="zh-CN" sz="1600" dirty="0">
              <a:solidFill>
                <a:prstClr val="black">
                  <a:lumMod val="85000"/>
                  <a:lumOff val="15000"/>
                </a:prstClr>
              </a:solidFill>
              <a:latin typeface="微软雅黑 Light" panose="020B0502040204020203" pitchFamily="34" charset="-122"/>
              <a:ea typeface="微软雅黑 Light"/>
            </a:endParaRPr>
          </a:p>
          <a:p>
            <a:pPr marL="457200" marR="0" lvl="1" indent="0" algn="r" defTabSz="967710" rtl="0" eaLnBrk="1" fontAlgn="auto" latinLnBrk="0" hangingPunct="1">
              <a:lnSpc>
                <a:spcPts val="24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85000"/>
                    <a:lumOff val="15000"/>
                  </a:prstClr>
                </a:solidFill>
                <a:effectLst/>
                <a:uLnTx/>
                <a:uFillTx/>
                <a:latin typeface="微软雅黑 Light" panose="020B0502040204020203" pitchFamily="34" charset="-122"/>
                <a:ea typeface="微软雅黑 Light"/>
                <a:cs typeface="+mn-cs"/>
              </a:rPr>
              <a:t>输入内容输入内容输入内容</a:t>
            </a:r>
            <a:endParaRPr kumimoji="0" lang="zh-CN" altLang="en-US" sz="1600" b="0" i="0" u="none" strike="noStrike" kern="1200" cap="none" spc="0" normalizeH="0" baseline="0" noProof="0" dirty="0">
              <a:ln>
                <a:noFill/>
              </a:ln>
              <a:solidFill>
                <a:prstClr val="white">
                  <a:lumMod val="95000"/>
                </a:prstClr>
              </a:solidFill>
              <a:effectLst/>
              <a:uLnTx/>
              <a:uFillTx/>
              <a:latin typeface="等线" panose="020F0502020204030204"/>
              <a:ea typeface="微软雅黑 Light"/>
              <a:cs typeface="+mn-cs"/>
            </a:endParaRPr>
          </a:p>
        </p:txBody>
      </p:sp>
    </p:spTree>
    <p:extLst>
      <p:ext uri="{BB962C8B-B14F-4D97-AF65-F5344CB8AC3E}">
        <p14:creationId xmlns:p14="http://schemas.microsoft.com/office/powerpoint/2010/main" val="13431254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E3B701EF-E4E3-4C52-A427-D5F257DDB458}"/>
              </a:ext>
            </a:extLst>
          </p:cNvPr>
          <p:cNvSpPr>
            <a:spLocks noGrp="1"/>
          </p:cNvSpPr>
          <p:nvPr>
            <p:ph sz="quarter" idx="10"/>
          </p:nvPr>
        </p:nvSpPr>
        <p:spPr/>
        <p:txBody>
          <a:bodyPr/>
          <a:lstStyle/>
          <a:p>
            <a:r>
              <a:rPr lang="en-US" altLang="zh-CN" dirty="0"/>
              <a:t>02</a:t>
            </a:r>
            <a:endParaRPr lang="zh-CN" altLang="en-US" dirty="0"/>
          </a:p>
        </p:txBody>
      </p:sp>
      <p:sp>
        <p:nvSpPr>
          <p:cNvPr id="3" name="内容占位符 2">
            <a:extLst>
              <a:ext uri="{FF2B5EF4-FFF2-40B4-BE49-F238E27FC236}">
                <a16:creationId xmlns:a16="http://schemas.microsoft.com/office/drawing/2014/main" id="{0CE89DA7-3B75-4166-A7C8-A114A496D959}"/>
              </a:ext>
            </a:extLst>
          </p:cNvPr>
          <p:cNvSpPr>
            <a:spLocks noGrp="1"/>
          </p:cNvSpPr>
          <p:nvPr>
            <p:ph sz="quarter" idx="11"/>
          </p:nvPr>
        </p:nvSpPr>
        <p:spPr/>
        <p:txBody>
          <a:bodyPr/>
          <a:lstStyle/>
          <a:p>
            <a:r>
              <a:rPr lang="zh-CN" altLang="en-US" dirty="0"/>
              <a:t>研究背景及意义</a:t>
            </a:r>
          </a:p>
          <a:p>
            <a:endParaRPr lang="zh-CN" altLang="en-US" dirty="0"/>
          </a:p>
        </p:txBody>
      </p:sp>
      <p:grpSp>
        <p:nvGrpSpPr>
          <p:cNvPr id="12" name="组合 11">
            <a:extLst>
              <a:ext uri="{FF2B5EF4-FFF2-40B4-BE49-F238E27FC236}">
                <a16:creationId xmlns:a16="http://schemas.microsoft.com/office/drawing/2014/main" id="{B1C59D93-1B2D-491B-B727-5B5A757BF6A0}"/>
              </a:ext>
            </a:extLst>
          </p:cNvPr>
          <p:cNvGrpSpPr/>
          <p:nvPr/>
        </p:nvGrpSpPr>
        <p:grpSpPr>
          <a:xfrm>
            <a:off x="812800" y="2019300"/>
            <a:ext cx="2273300" cy="3355509"/>
            <a:chOff x="1181100" y="1968500"/>
            <a:chExt cx="2273300" cy="3355509"/>
          </a:xfrm>
        </p:grpSpPr>
        <p:sp>
          <p:nvSpPr>
            <p:cNvPr id="4" name="椭圆 3">
              <a:extLst>
                <a:ext uri="{FF2B5EF4-FFF2-40B4-BE49-F238E27FC236}">
                  <a16:creationId xmlns:a16="http://schemas.microsoft.com/office/drawing/2014/main" id="{75685E12-B944-4BBC-AB45-5C5B9996E4DE}"/>
                </a:ext>
              </a:extLst>
            </p:cNvPr>
            <p:cNvSpPr/>
            <p:nvPr/>
          </p:nvSpPr>
          <p:spPr>
            <a:xfrm>
              <a:off x="1181100" y="1968500"/>
              <a:ext cx="2273300" cy="2273300"/>
            </a:xfrm>
            <a:prstGeom prst="ellipse">
              <a:avLst/>
            </a:prstGeom>
            <a:solidFill>
              <a:srgbClr val="00408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spc="300" dirty="0">
                  <a:latin typeface="微软雅黑" panose="020B0503020204020204" pitchFamily="34" charset="-122"/>
                  <a:ea typeface="微软雅黑" panose="020B0503020204020204" pitchFamily="34" charset="-122"/>
                </a:rPr>
                <a:t>输入标题</a:t>
              </a:r>
            </a:p>
          </p:txBody>
        </p:sp>
        <p:sp>
          <p:nvSpPr>
            <p:cNvPr id="5" name="文本框 4">
              <a:extLst>
                <a:ext uri="{FF2B5EF4-FFF2-40B4-BE49-F238E27FC236}">
                  <a16:creationId xmlns:a16="http://schemas.microsoft.com/office/drawing/2014/main" id="{59877968-BCE0-4B0B-BF13-2F49750C3C03}"/>
                </a:ext>
              </a:extLst>
            </p:cNvPr>
            <p:cNvSpPr txBox="1"/>
            <p:nvPr/>
          </p:nvSpPr>
          <p:spPr>
            <a:xfrm>
              <a:off x="1181100" y="4542257"/>
              <a:ext cx="2273300" cy="781752"/>
            </a:xfrm>
            <a:prstGeom prst="rect">
              <a:avLst/>
            </a:prstGeom>
            <a:noFill/>
          </p:spPr>
          <p:txBody>
            <a:bodyPr wrap="square" rtlCol="0">
              <a:spAutoFit/>
            </a:bodyPr>
            <a:lstStyle/>
            <a:p>
              <a:pPr>
                <a:lnSpc>
                  <a:spcPts val="2800"/>
                </a:lnSpc>
              </a:pPr>
              <a:r>
                <a:rPr lang="zh-CN" altLang="en-US" sz="2000" dirty="0">
                  <a:latin typeface="微软雅黑" panose="020B0503020204020204" pitchFamily="34" charset="-122"/>
                  <a:ea typeface="微软雅黑" panose="020B0503020204020204" pitchFamily="34" charset="-122"/>
                </a:rPr>
                <a:t>输入内容输入内容</a:t>
              </a:r>
              <a:endParaRPr lang="en-US" altLang="zh-CN" sz="2000" dirty="0">
                <a:latin typeface="微软雅黑" panose="020B0503020204020204" pitchFamily="34" charset="-122"/>
                <a:ea typeface="微软雅黑" panose="020B0503020204020204" pitchFamily="34" charset="-122"/>
              </a:endParaRPr>
            </a:p>
            <a:p>
              <a:pPr>
                <a:lnSpc>
                  <a:spcPts val="2800"/>
                </a:lnSpc>
              </a:pPr>
              <a:r>
                <a:rPr lang="zh-CN" altLang="en-US" sz="2000" dirty="0">
                  <a:latin typeface="微软雅黑" panose="020B0503020204020204" pitchFamily="34" charset="-122"/>
                  <a:ea typeface="微软雅黑" panose="020B0503020204020204" pitchFamily="34" charset="-122"/>
                </a:rPr>
                <a:t>输入内容输入内容</a:t>
              </a:r>
              <a:endParaRPr lang="zh-CN" altLang="en-US" dirty="0">
                <a:latin typeface="微软雅黑" panose="020B0503020204020204" pitchFamily="34" charset="-122"/>
                <a:ea typeface="微软雅黑" panose="020B0503020204020204" pitchFamily="34" charset="-122"/>
              </a:endParaRPr>
            </a:p>
          </p:txBody>
        </p:sp>
      </p:grpSp>
      <p:grpSp>
        <p:nvGrpSpPr>
          <p:cNvPr id="13" name="组合 12">
            <a:extLst>
              <a:ext uri="{FF2B5EF4-FFF2-40B4-BE49-F238E27FC236}">
                <a16:creationId xmlns:a16="http://schemas.microsoft.com/office/drawing/2014/main" id="{A1723A7C-CC4E-4FEF-B525-7EE11EC36914}"/>
              </a:ext>
            </a:extLst>
          </p:cNvPr>
          <p:cNvGrpSpPr/>
          <p:nvPr/>
        </p:nvGrpSpPr>
        <p:grpSpPr>
          <a:xfrm>
            <a:off x="3810000" y="2019300"/>
            <a:ext cx="2273300" cy="3355509"/>
            <a:chOff x="4178300" y="1968500"/>
            <a:chExt cx="2273300" cy="3355509"/>
          </a:xfrm>
        </p:grpSpPr>
        <p:sp>
          <p:nvSpPr>
            <p:cNvPr id="6" name="椭圆 5">
              <a:extLst>
                <a:ext uri="{FF2B5EF4-FFF2-40B4-BE49-F238E27FC236}">
                  <a16:creationId xmlns:a16="http://schemas.microsoft.com/office/drawing/2014/main" id="{825C07DE-6B29-4BC2-937B-684F3733B222}"/>
                </a:ext>
              </a:extLst>
            </p:cNvPr>
            <p:cNvSpPr/>
            <p:nvPr/>
          </p:nvSpPr>
          <p:spPr>
            <a:xfrm>
              <a:off x="4178300" y="1968500"/>
              <a:ext cx="2273300" cy="2273300"/>
            </a:xfrm>
            <a:prstGeom prst="ellipse">
              <a:avLst/>
            </a:prstGeom>
            <a:solidFill>
              <a:srgbClr val="00408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spc="300" dirty="0">
                  <a:latin typeface="微软雅黑" panose="020B0503020204020204" pitchFamily="34" charset="-122"/>
                  <a:ea typeface="微软雅黑" panose="020B0503020204020204" pitchFamily="34" charset="-122"/>
                </a:rPr>
                <a:t>输入标题</a:t>
              </a:r>
            </a:p>
          </p:txBody>
        </p:sp>
        <p:sp>
          <p:nvSpPr>
            <p:cNvPr id="7" name="文本框 6">
              <a:extLst>
                <a:ext uri="{FF2B5EF4-FFF2-40B4-BE49-F238E27FC236}">
                  <a16:creationId xmlns:a16="http://schemas.microsoft.com/office/drawing/2014/main" id="{A2063F5C-4400-4688-8848-E992494137DC}"/>
                </a:ext>
              </a:extLst>
            </p:cNvPr>
            <p:cNvSpPr txBox="1"/>
            <p:nvPr/>
          </p:nvSpPr>
          <p:spPr>
            <a:xfrm>
              <a:off x="4178300" y="4542257"/>
              <a:ext cx="2273300" cy="781752"/>
            </a:xfrm>
            <a:prstGeom prst="rect">
              <a:avLst/>
            </a:prstGeom>
            <a:noFill/>
          </p:spPr>
          <p:txBody>
            <a:bodyPr wrap="square" rtlCol="0">
              <a:spAutoFit/>
            </a:bodyPr>
            <a:lstStyle/>
            <a:p>
              <a:pPr>
                <a:lnSpc>
                  <a:spcPts val="2800"/>
                </a:lnSpc>
              </a:pPr>
              <a:r>
                <a:rPr lang="zh-CN" altLang="en-US" sz="2000" dirty="0">
                  <a:latin typeface="微软雅黑" panose="020B0503020204020204" pitchFamily="34" charset="-122"/>
                  <a:ea typeface="微软雅黑" panose="020B0503020204020204" pitchFamily="34" charset="-122"/>
                </a:rPr>
                <a:t>输入内容输入内容</a:t>
              </a:r>
              <a:endParaRPr lang="en-US" altLang="zh-CN" sz="2000" dirty="0">
                <a:latin typeface="微软雅黑" panose="020B0503020204020204" pitchFamily="34" charset="-122"/>
                <a:ea typeface="微软雅黑" panose="020B0503020204020204" pitchFamily="34" charset="-122"/>
              </a:endParaRPr>
            </a:p>
            <a:p>
              <a:pPr>
                <a:lnSpc>
                  <a:spcPts val="2800"/>
                </a:lnSpc>
              </a:pPr>
              <a:r>
                <a:rPr lang="zh-CN" altLang="en-US" sz="2000" dirty="0">
                  <a:latin typeface="微软雅黑" panose="020B0503020204020204" pitchFamily="34" charset="-122"/>
                  <a:ea typeface="微软雅黑" panose="020B0503020204020204" pitchFamily="34" charset="-122"/>
                </a:rPr>
                <a:t>输入内容输入内容</a:t>
              </a:r>
              <a:endParaRPr lang="zh-CN" altLang="en-US" dirty="0">
                <a:latin typeface="微软雅黑" panose="020B0503020204020204" pitchFamily="34" charset="-122"/>
                <a:ea typeface="微软雅黑" panose="020B0503020204020204" pitchFamily="34" charset="-122"/>
              </a:endParaRPr>
            </a:p>
          </p:txBody>
        </p:sp>
      </p:grpSp>
      <p:grpSp>
        <p:nvGrpSpPr>
          <p:cNvPr id="14" name="组合 13">
            <a:extLst>
              <a:ext uri="{FF2B5EF4-FFF2-40B4-BE49-F238E27FC236}">
                <a16:creationId xmlns:a16="http://schemas.microsoft.com/office/drawing/2014/main" id="{F2288685-B79F-40B8-99FE-A4D69B6FFD9F}"/>
              </a:ext>
            </a:extLst>
          </p:cNvPr>
          <p:cNvGrpSpPr/>
          <p:nvPr/>
        </p:nvGrpSpPr>
        <p:grpSpPr>
          <a:xfrm>
            <a:off x="6553200" y="2019300"/>
            <a:ext cx="2273300" cy="3355509"/>
            <a:chOff x="6921500" y="1968500"/>
            <a:chExt cx="2273300" cy="3355509"/>
          </a:xfrm>
        </p:grpSpPr>
        <p:sp>
          <p:nvSpPr>
            <p:cNvPr id="8" name="椭圆 7">
              <a:extLst>
                <a:ext uri="{FF2B5EF4-FFF2-40B4-BE49-F238E27FC236}">
                  <a16:creationId xmlns:a16="http://schemas.microsoft.com/office/drawing/2014/main" id="{75899D25-6218-4B5B-BCFA-DD18D289A702}"/>
                </a:ext>
              </a:extLst>
            </p:cNvPr>
            <p:cNvSpPr/>
            <p:nvPr/>
          </p:nvSpPr>
          <p:spPr>
            <a:xfrm>
              <a:off x="6921500" y="1968500"/>
              <a:ext cx="2273300" cy="2273300"/>
            </a:xfrm>
            <a:prstGeom prst="ellipse">
              <a:avLst/>
            </a:prstGeom>
            <a:solidFill>
              <a:srgbClr val="00408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spc="300" dirty="0">
                  <a:latin typeface="微软雅黑" panose="020B0503020204020204" pitchFamily="34" charset="-122"/>
                  <a:ea typeface="微软雅黑" panose="020B0503020204020204" pitchFamily="34" charset="-122"/>
                </a:rPr>
                <a:t>输入标题</a:t>
              </a:r>
            </a:p>
          </p:txBody>
        </p:sp>
        <p:sp>
          <p:nvSpPr>
            <p:cNvPr id="9" name="文本框 8">
              <a:extLst>
                <a:ext uri="{FF2B5EF4-FFF2-40B4-BE49-F238E27FC236}">
                  <a16:creationId xmlns:a16="http://schemas.microsoft.com/office/drawing/2014/main" id="{BBC8CF73-E743-43A3-9665-6CC3D6E94477}"/>
                </a:ext>
              </a:extLst>
            </p:cNvPr>
            <p:cNvSpPr txBox="1"/>
            <p:nvPr/>
          </p:nvSpPr>
          <p:spPr>
            <a:xfrm>
              <a:off x="6921500" y="4542257"/>
              <a:ext cx="2273300" cy="781752"/>
            </a:xfrm>
            <a:prstGeom prst="rect">
              <a:avLst/>
            </a:prstGeom>
            <a:noFill/>
          </p:spPr>
          <p:txBody>
            <a:bodyPr wrap="square" rtlCol="0">
              <a:spAutoFit/>
            </a:bodyPr>
            <a:lstStyle/>
            <a:p>
              <a:pPr>
                <a:lnSpc>
                  <a:spcPts val="2800"/>
                </a:lnSpc>
              </a:pPr>
              <a:r>
                <a:rPr lang="zh-CN" altLang="en-US" sz="2000" dirty="0">
                  <a:latin typeface="微软雅黑" panose="020B0503020204020204" pitchFamily="34" charset="-122"/>
                  <a:ea typeface="微软雅黑" panose="020B0503020204020204" pitchFamily="34" charset="-122"/>
                </a:rPr>
                <a:t>输入内容输入内容</a:t>
              </a:r>
              <a:endParaRPr lang="en-US" altLang="zh-CN" sz="2000" dirty="0">
                <a:latin typeface="微软雅黑" panose="020B0503020204020204" pitchFamily="34" charset="-122"/>
                <a:ea typeface="微软雅黑" panose="020B0503020204020204" pitchFamily="34" charset="-122"/>
              </a:endParaRPr>
            </a:p>
            <a:p>
              <a:pPr>
                <a:lnSpc>
                  <a:spcPts val="2800"/>
                </a:lnSpc>
              </a:pPr>
              <a:r>
                <a:rPr lang="zh-CN" altLang="en-US" sz="2000" dirty="0">
                  <a:latin typeface="微软雅黑" panose="020B0503020204020204" pitchFamily="34" charset="-122"/>
                  <a:ea typeface="微软雅黑" panose="020B0503020204020204" pitchFamily="34" charset="-122"/>
                </a:rPr>
                <a:t>输入内容输入内容</a:t>
              </a:r>
              <a:endParaRPr lang="zh-CN" altLang="en-US" dirty="0">
                <a:latin typeface="微软雅黑" panose="020B0503020204020204" pitchFamily="34" charset="-122"/>
                <a:ea typeface="微软雅黑" panose="020B0503020204020204" pitchFamily="34" charset="-122"/>
              </a:endParaRPr>
            </a:p>
          </p:txBody>
        </p:sp>
      </p:grpSp>
      <p:grpSp>
        <p:nvGrpSpPr>
          <p:cNvPr id="15" name="组合 14">
            <a:extLst>
              <a:ext uri="{FF2B5EF4-FFF2-40B4-BE49-F238E27FC236}">
                <a16:creationId xmlns:a16="http://schemas.microsoft.com/office/drawing/2014/main" id="{E49C194F-FE03-4775-9212-075A446B27DB}"/>
              </a:ext>
            </a:extLst>
          </p:cNvPr>
          <p:cNvGrpSpPr/>
          <p:nvPr/>
        </p:nvGrpSpPr>
        <p:grpSpPr>
          <a:xfrm>
            <a:off x="9296400" y="2019300"/>
            <a:ext cx="2273300" cy="3355509"/>
            <a:chOff x="9664700" y="1968500"/>
            <a:chExt cx="2273300" cy="3355509"/>
          </a:xfrm>
        </p:grpSpPr>
        <p:sp>
          <p:nvSpPr>
            <p:cNvPr id="10" name="椭圆 9">
              <a:extLst>
                <a:ext uri="{FF2B5EF4-FFF2-40B4-BE49-F238E27FC236}">
                  <a16:creationId xmlns:a16="http://schemas.microsoft.com/office/drawing/2014/main" id="{433D9A9C-3513-470D-8C8D-7C3A03063CC4}"/>
                </a:ext>
              </a:extLst>
            </p:cNvPr>
            <p:cNvSpPr/>
            <p:nvPr/>
          </p:nvSpPr>
          <p:spPr>
            <a:xfrm>
              <a:off x="9664700" y="1968500"/>
              <a:ext cx="2273300" cy="2273300"/>
            </a:xfrm>
            <a:prstGeom prst="ellipse">
              <a:avLst/>
            </a:prstGeom>
            <a:solidFill>
              <a:srgbClr val="00408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spc="300" dirty="0">
                  <a:latin typeface="微软雅黑" panose="020B0503020204020204" pitchFamily="34" charset="-122"/>
                  <a:ea typeface="微软雅黑" panose="020B0503020204020204" pitchFamily="34" charset="-122"/>
                </a:rPr>
                <a:t>输入标题</a:t>
              </a:r>
            </a:p>
          </p:txBody>
        </p:sp>
        <p:sp>
          <p:nvSpPr>
            <p:cNvPr id="11" name="文本框 10">
              <a:extLst>
                <a:ext uri="{FF2B5EF4-FFF2-40B4-BE49-F238E27FC236}">
                  <a16:creationId xmlns:a16="http://schemas.microsoft.com/office/drawing/2014/main" id="{955C7362-D020-4A36-AF13-4204743D2160}"/>
                </a:ext>
              </a:extLst>
            </p:cNvPr>
            <p:cNvSpPr txBox="1"/>
            <p:nvPr/>
          </p:nvSpPr>
          <p:spPr>
            <a:xfrm>
              <a:off x="9664700" y="4542257"/>
              <a:ext cx="2273300" cy="781752"/>
            </a:xfrm>
            <a:prstGeom prst="rect">
              <a:avLst/>
            </a:prstGeom>
            <a:noFill/>
          </p:spPr>
          <p:txBody>
            <a:bodyPr wrap="square" rtlCol="0">
              <a:spAutoFit/>
            </a:bodyPr>
            <a:lstStyle/>
            <a:p>
              <a:pPr>
                <a:lnSpc>
                  <a:spcPts val="2800"/>
                </a:lnSpc>
              </a:pPr>
              <a:r>
                <a:rPr lang="zh-CN" altLang="en-US" sz="2000" dirty="0">
                  <a:latin typeface="微软雅黑" panose="020B0503020204020204" pitchFamily="34" charset="-122"/>
                  <a:ea typeface="微软雅黑" panose="020B0503020204020204" pitchFamily="34" charset="-122"/>
                </a:rPr>
                <a:t>输入内容输入内容</a:t>
              </a:r>
              <a:endParaRPr lang="en-US" altLang="zh-CN" sz="2000" dirty="0">
                <a:latin typeface="微软雅黑" panose="020B0503020204020204" pitchFamily="34" charset="-122"/>
                <a:ea typeface="微软雅黑" panose="020B0503020204020204" pitchFamily="34" charset="-122"/>
              </a:endParaRPr>
            </a:p>
            <a:p>
              <a:pPr>
                <a:lnSpc>
                  <a:spcPts val="2800"/>
                </a:lnSpc>
              </a:pPr>
              <a:r>
                <a:rPr lang="zh-CN" altLang="en-US" sz="2000" dirty="0">
                  <a:latin typeface="微软雅黑" panose="020B0503020204020204" pitchFamily="34" charset="-122"/>
                  <a:ea typeface="微软雅黑" panose="020B0503020204020204" pitchFamily="34" charset="-122"/>
                </a:rPr>
                <a:t>输入内容输入内容</a:t>
              </a:r>
              <a:endParaRPr lang="zh-CN" altLang="en-US"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5009127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E1FA0AAB-8F51-4997-A562-F774551AF7C1}"/>
              </a:ext>
            </a:extLst>
          </p:cNvPr>
          <p:cNvSpPr>
            <a:spLocks noGrp="1"/>
          </p:cNvSpPr>
          <p:nvPr>
            <p:ph type="body" sz="quarter" idx="12"/>
          </p:nvPr>
        </p:nvSpPr>
        <p:spPr/>
        <p:txBody>
          <a:bodyPr/>
          <a:lstStyle/>
          <a:p>
            <a:r>
              <a:rPr lang="en-US" altLang="zh-CN" dirty="0"/>
              <a:t>Part 03</a:t>
            </a:r>
            <a:endParaRPr lang="zh-CN" altLang="en-US" dirty="0"/>
          </a:p>
          <a:p>
            <a:endParaRPr lang="zh-CN" altLang="en-US" dirty="0"/>
          </a:p>
        </p:txBody>
      </p:sp>
      <p:sp>
        <p:nvSpPr>
          <p:cNvPr id="5" name="文本占位符 4">
            <a:extLst>
              <a:ext uri="{FF2B5EF4-FFF2-40B4-BE49-F238E27FC236}">
                <a16:creationId xmlns:a16="http://schemas.microsoft.com/office/drawing/2014/main" id="{FF41D65B-7BF8-4FFC-8617-0C8229A706F0}"/>
              </a:ext>
            </a:extLst>
          </p:cNvPr>
          <p:cNvSpPr>
            <a:spLocks noGrp="1"/>
          </p:cNvSpPr>
          <p:nvPr>
            <p:ph type="body" sz="quarter" idx="13"/>
          </p:nvPr>
        </p:nvSpPr>
        <p:spPr/>
        <p:txBody>
          <a:bodyPr/>
          <a:lstStyle/>
          <a:p>
            <a:r>
              <a:rPr lang="zh-CN" altLang="en-US" dirty="0"/>
              <a:t>研究目的及意义</a:t>
            </a:r>
          </a:p>
          <a:p>
            <a:endParaRPr lang="zh-CN" altLang="en-US" dirty="0"/>
          </a:p>
        </p:txBody>
      </p:sp>
    </p:spTree>
    <p:extLst>
      <p:ext uri="{BB962C8B-B14F-4D97-AF65-F5344CB8AC3E}">
        <p14:creationId xmlns:p14="http://schemas.microsoft.com/office/powerpoint/2010/main" val="890363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extLst>
              <a:ext uri="{FF2B5EF4-FFF2-40B4-BE49-F238E27FC236}">
                <a16:creationId xmlns:a16="http://schemas.microsoft.com/office/drawing/2014/main" id="{927C47BD-88B1-4AA4-89E7-281860E78F17}"/>
              </a:ext>
            </a:extLst>
          </p:cNvPr>
          <p:cNvSpPr/>
          <p:nvPr/>
        </p:nvSpPr>
        <p:spPr>
          <a:xfrm>
            <a:off x="4270375" y="1464259"/>
            <a:ext cx="3648870" cy="2382838"/>
          </a:xfrm>
          <a:prstGeom prst="rect">
            <a:avLst/>
          </a:prstGeom>
          <a:solidFill>
            <a:srgbClr val="0040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内容占位符 3">
            <a:extLst>
              <a:ext uri="{FF2B5EF4-FFF2-40B4-BE49-F238E27FC236}">
                <a16:creationId xmlns:a16="http://schemas.microsoft.com/office/drawing/2014/main" id="{4A71195A-6288-4CC0-8BAC-0A727DB7499A}"/>
              </a:ext>
            </a:extLst>
          </p:cNvPr>
          <p:cNvSpPr>
            <a:spLocks noGrp="1"/>
          </p:cNvSpPr>
          <p:nvPr>
            <p:ph sz="quarter" idx="10"/>
          </p:nvPr>
        </p:nvSpPr>
        <p:spPr/>
        <p:txBody>
          <a:bodyPr/>
          <a:lstStyle/>
          <a:p>
            <a:r>
              <a:rPr lang="en-US" altLang="zh-CN" dirty="0"/>
              <a:t>03</a:t>
            </a:r>
            <a:endParaRPr lang="zh-CN" altLang="en-US" dirty="0"/>
          </a:p>
        </p:txBody>
      </p:sp>
      <p:sp>
        <p:nvSpPr>
          <p:cNvPr id="5" name="内容占位符 4">
            <a:extLst>
              <a:ext uri="{FF2B5EF4-FFF2-40B4-BE49-F238E27FC236}">
                <a16:creationId xmlns:a16="http://schemas.microsoft.com/office/drawing/2014/main" id="{9D27894B-A919-494E-9612-3A15262ACD75}"/>
              </a:ext>
            </a:extLst>
          </p:cNvPr>
          <p:cNvSpPr>
            <a:spLocks noGrp="1"/>
          </p:cNvSpPr>
          <p:nvPr>
            <p:ph sz="quarter" idx="11"/>
          </p:nvPr>
        </p:nvSpPr>
        <p:spPr/>
        <p:txBody>
          <a:bodyPr/>
          <a:lstStyle/>
          <a:p>
            <a:r>
              <a:rPr lang="zh-CN" altLang="en-US" dirty="0"/>
              <a:t>研究目的及意义</a:t>
            </a:r>
          </a:p>
          <a:p>
            <a:endParaRPr lang="zh-CN" altLang="en-US" dirty="0"/>
          </a:p>
        </p:txBody>
      </p:sp>
      <p:pic>
        <p:nvPicPr>
          <p:cNvPr id="6" name="图片占位符 19">
            <a:extLst>
              <a:ext uri="{FF2B5EF4-FFF2-40B4-BE49-F238E27FC236}">
                <a16:creationId xmlns:a16="http://schemas.microsoft.com/office/drawing/2014/main" id="{6F1C3555-702C-4542-9E53-25A1FBD1EC5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8813" y="1464259"/>
            <a:ext cx="3610371" cy="2382838"/>
          </a:xfrm>
          <a:prstGeom prst="rect">
            <a:avLst/>
          </a:prstGeom>
        </p:spPr>
      </p:pic>
      <p:pic>
        <p:nvPicPr>
          <p:cNvPr id="7" name="图片占位符 21">
            <a:extLst>
              <a:ext uri="{FF2B5EF4-FFF2-40B4-BE49-F238E27FC236}">
                <a16:creationId xmlns:a16="http://schemas.microsoft.com/office/drawing/2014/main" id="{DAC8D0A4-AD14-4F04-B8E1-71F26807D6C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19245" y="1464259"/>
            <a:ext cx="3595699" cy="2379908"/>
          </a:xfrm>
          <a:prstGeom prst="rect">
            <a:avLst/>
          </a:prstGeom>
        </p:spPr>
      </p:pic>
      <p:pic>
        <p:nvPicPr>
          <p:cNvPr id="8" name="图片占位符 20">
            <a:extLst>
              <a:ext uri="{FF2B5EF4-FFF2-40B4-BE49-F238E27FC236}">
                <a16:creationId xmlns:a16="http://schemas.microsoft.com/office/drawing/2014/main" id="{C72C69E8-FD9B-42E0-AC80-D38B599AA5C0}"/>
              </a:ext>
            </a:extLst>
          </p:cNvPr>
          <p:cNvPicPr>
            <a:picLocks noChangeAspect="1"/>
          </p:cNvPicPr>
          <p:nvPr/>
        </p:nvPicPr>
        <p:blipFill>
          <a:blip r:embed="rId4" cstate="print">
            <a:extLst>
              <a:ext uri="{28A0092B-C50C-407E-A947-70E740481C1C}">
                <a14:useLocalDpi xmlns:a14="http://schemas.microsoft.com/office/drawing/2010/main" val="0"/>
              </a:ext>
            </a:extLst>
          </a:blip>
          <a:srcRect t="381" b="381"/>
          <a:stretch>
            <a:fillRect/>
          </a:stretch>
        </p:blipFill>
        <p:spPr>
          <a:xfrm>
            <a:off x="4294682" y="3844167"/>
            <a:ext cx="3599065" cy="2382838"/>
          </a:xfrm>
          <a:prstGeom prst="rect">
            <a:avLst/>
          </a:prstGeom>
        </p:spPr>
      </p:pic>
      <p:sp>
        <p:nvSpPr>
          <p:cNvPr id="10" name="文本占位符 14">
            <a:extLst>
              <a:ext uri="{FF2B5EF4-FFF2-40B4-BE49-F238E27FC236}">
                <a16:creationId xmlns:a16="http://schemas.microsoft.com/office/drawing/2014/main" id="{C4CADB02-F4C1-47D7-96FF-854E0F6D9FEC}"/>
              </a:ext>
            </a:extLst>
          </p:cNvPr>
          <p:cNvSpPr txBox="1">
            <a:spLocks/>
          </p:cNvSpPr>
          <p:nvPr/>
        </p:nvSpPr>
        <p:spPr>
          <a:xfrm>
            <a:off x="4788057" y="1915521"/>
            <a:ext cx="2433756" cy="42545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altLang="zh-CN" sz="2400" dirty="0">
                <a:solidFill>
                  <a:schemeClr val="bg1"/>
                </a:solidFill>
                <a:latin typeface="微软雅黑" panose="020B0503020204020204" pitchFamily="34" charset="-122"/>
                <a:ea typeface="微软雅黑" panose="020B0503020204020204" pitchFamily="34" charset="-122"/>
              </a:rPr>
              <a:t>01 </a:t>
            </a:r>
            <a:r>
              <a:rPr lang="zh-CN" altLang="en-US" sz="2400" dirty="0">
                <a:solidFill>
                  <a:schemeClr val="bg1"/>
                </a:solidFill>
                <a:latin typeface="微软雅黑" panose="020B0503020204020204" pitchFamily="34" charset="-122"/>
                <a:ea typeface="微软雅黑" panose="020B0503020204020204" pitchFamily="34" charset="-122"/>
              </a:rPr>
              <a:t>输入标题</a:t>
            </a:r>
          </a:p>
          <a:p>
            <a:endParaRPr lang="zh-CN" altLang="en-US" dirty="0"/>
          </a:p>
        </p:txBody>
      </p:sp>
      <p:sp>
        <p:nvSpPr>
          <p:cNvPr id="13" name="文本占位符 17">
            <a:extLst>
              <a:ext uri="{FF2B5EF4-FFF2-40B4-BE49-F238E27FC236}">
                <a16:creationId xmlns:a16="http://schemas.microsoft.com/office/drawing/2014/main" id="{F949A1DC-AA3C-4589-A759-F70001D5D132}"/>
              </a:ext>
            </a:extLst>
          </p:cNvPr>
          <p:cNvSpPr txBox="1">
            <a:spLocks/>
          </p:cNvSpPr>
          <p:nvPr/>
        </p:nvSpPr>
        <p:spPr>
          <a:xfrm>
            <a:off x="4788058" y="2417230"/>
            <a:ext cx="2670018" cy="74507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2700"/>
              </a:lnSpc>
              <a:buNone/>
            </a:pPr>
            <a:r>
              <a:rPr lang="zh-CN" altLang="en-US" sz="1800" dirty="0">
                <a:solidFill>
                  <a:schemeClr val="bg1"/>
                </a:solidFill>
                <a:latin typeface="微软雅黑" panose="020B0503020204020204" pitchFamily="34" charset="-122"/>
                <a:ea typeface="微软雅黑" panose="020B0503020204020204" pitchFamily="34" charset="-122"/>
              </a:rPr>
              <a:t>请输入内容输入内容输入内容输入内容内容内</a:t>
            </a:r>
          </a:p>
        </p:txBody>
      </p:sp>
      <p:sp>
        <p:nvSpPr>
          <p:cNvPr id="16" name="矩形 15">
            <a:extLst>
              <a:ext uri="{FF2B5EF4-FFF2-40B4-BE49-F238E27FC236}">
                <a16:creationId xmlns:a16="http://schemas.microsoft.com/office/drawing/2014/main" id="{4BEBE91B-6BFA-406A-9A67-A323FC6916F8}"/>
              </a:ext>
            </a:extLst>
          </p:cNvPr>
          <p:cNvSpPr/>
          <p:nvPr/>
        </p:nvSpPr>
        <p:spPr>
          <a:xfrm>
            <a:off x="658813" y="3844167"/>
            <a:ext cx="3648870" cy="2382838"/>
          </a:xfrm>
          <a:prstGeom prst="rect">
            <a:avLst/>
          </a:prstGeom>
          <a:solidFill>
            <a:srgbClr val="0040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占位符 14">
            <a:extLst>
              <a:ext uri="{FF2B5EF4-FFF2-40B4-BE49-F238E27FC236}">
                <a16:creationId xmlns:a16="http://schemas.microsoft.com/office/drawing/2014/main" id="{6F879573-B4D3-4647-86FE-F9B73BCF6B69}"/>
              </a:ext>
            </a:extLst>
          </p:cNvPr>
          <p:cNvSpPr txBox="1">
            <a:spLocks/>
          </p:cNvSpPr>
          <p:nvPr/>
        </p:nvSpPr>
        <p:spPr>
          <a:xfrm>
            <a:off x="1176495" y="4295429"/>
            <a:ext cx="2433756" cy="42545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altLang="zh-CN" sz="2400" dirty="0">
                <a:solidFill>
                  <a:schemeClr val="bg1"/>
                </a:solidFill>
                <a:latin typeface="微软雅黑" panose="020B0503020204020204" pitchFamily="34" charset="-122"/>
                <a:ea typeface="微软雅黑" panose="020B0503020204020204" pitchFamily="34" charset="-122"/>
              </a:rPr>
              <a:t>02 </a:t>
            </a:r>
            <a:r>
              <a:rPr lang="zh-CN" altLang="en-US" sz="2400" dirty="0">
                <a:solidFill>
                  <a:schemeClr val="bg1"/>
                </a:solidFill>
                <a:latin typeface="微软雅黑" panose="020B0503020204020204" pitchFamily="34" charset="-122"/>
                <a:ea typeface="微软雅黑" panose="020B0503020204020204" pitchFamily="34" charset="-122"/>
              </a:rPr>
              <a:t>输入标题</a:t>
            </a:r>
          </a:p>
          <a:p>
            <a:endParaRPr lang="zh-CN" altLang="en-US" dirty="0"/>
          </a:p>
        </p:txBody>
      </p:sp>
      <p:sp>
        <p:nvSpPr>
          <p:cNvPr id="18" name="文本占位符 17">
            <a:extLst>
              <a:ext uri="{FF2B5EF4-FFF2-40B4-BE49-F238E27FC236}">
                <a16:creationId xmlns:a16="http://schemas.microsoft.com/office/drawing/2014/main" id="{D7184D99-3CAE-4DDC-81F2-EFC927C38E1B}"/>
              </a:ext>
            </a:extLst>
          </p:cNvPr>
          <p:cNvSpPr txBox="1">
            <a:spLocks/>
          </p:cNvSpPr>
          <p:nvPr/>
        </p:nvSpPr>
        <p:spPr>
          <a:xfrm>
            <a:off x="1176496" y="4797138"/>
            <a:ext cx="2670018" cy="74507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2700"/>
              </a:lnSpc>
              <a:buNone/>
            </a:pPr>
            <a:r>
              <a:rPr lang="zh-CN" altLang="en-US" sz="1800" dirty="0">
                <a:solidFill>
                  <a:schemeClr val="bg1"/>
                </a:solidFill>
                <a:latin typeface="微软雅黑" panose="020B0503020204020204" pitchFamily="34" charset="-122"/>
                <a:ea typeface="微软雅黑" panose="020B0503020204020204" pitchFamily="34" charset="-122"/>
              </a:rPr>
              <a:t>请输入内容输入内容输入内容输入内容内容内</a:t>
            </a:r>
          </a:p>
        </p:txBody>
      </p:sp>
      <p:sp>
        <p:nvSpPr>
          <p:cNvPr id="19" name="矩形 18">
            <a:extLst>
              <a:ext uri="{FF2B5EF4-FFF2-40B4-BE49-F238E27FC236}">
                <a16:creationId xmlns:a16="http://schemas.microsoft.com/office/drawing/2014/main" id="{E3FB63A2-336B-4F0F-9B8A-4A50F7529413}"/>
              </a:ext>
            </a:extLst>
          </p:cNvPr>
          <p:cNvSpPr/>
          <p:nvPr/>
        </p:nvSpPr>
        <p:spPr>
          <a:xfrm>
            <a:off x="7873610" y="3844167"/>
            <a:ext cx="3648870" cy="2382838"/>
          </a:xfrm>
          <a:prstGeom prst="rect">
            <a:avLst/>
          </a:prstGeom>
          <a:solidFill>
            <a:srgbClr val="0040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占位符 14">
            <a:extLst>
              <a:ext uri="{FF2B5EF4-FFF2-40B4-BE49-F238E27FC236}">
                <a16:creationId xmlns:a16="http://schemas.microsoft.com/office/drawing/2014/main" id="{427AB087-118E-4269-B0FA-28E35E5DC204}"/>
              </a:ext>
            </a:extLst>
          </p:cNvPr>
          <p:cNvSpPr txBox="1">
            <a:spLocks/>
          </p:cNvSpPr>
          <p:nvPr/>
        </p:nvSpPr>
        <p:spPr>
          <a:xfrm>
            <a:off x="8391292" y="4295429"/>
            <a:ext cx="2433756" cy="42545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altLang="zh-CN" sz="2400" dirty="0">
                <a:solidFill>
                  <a:schemeClr val="bg1"/>
                </a:solidFill>
                <a:latin typeface="微软雅黑" panose="020B0503020204020204" pitchFamily="34" charset="-122"/>
                <a:ea typeface="微软雅黑" panose="020B0503020204020204" pitchFamily="34" charset="-122"/>
              </a:rPr>
              <a:t>03 </a:t>
            </a:r>
            <a:r>
              <a:rPr lang="zh-CN" altLang="en-US" sz="2400" dirty="0">
                <a:solidFill>
                  <a:schemeClr val="bg1"/>
                </a:solidFill>
                <a:latin typeface="微软雅黑" panose="020B0503020204020204" pitchFamily="34" charset="-122"/>
                <a:ea typeface="微软雅黑" panose="020B0503020204020204" pitchFamily="34" charset="-122"/>
              </a:rPr>
              <a:t>输入标题</a:t>
            </a:r>
          </a:p>
          <a:p>
            <a:endParaRPr lang="zh-CN" altLang="en-US" dirty="0"/>
          </a:p>
        </p:txBody>
      </p:sp>
      <p:sp>
        <p:nvSpPr>
          <p:cNvPr id="21" name="文本占位符 17">
            <a:extLst>
              <a:ext uri="{FF2B5EF4-FFF2-40B4-BE49-F238E27FC236}">
                <a16:creationId xmlns:a16="http://schemas.microsoft.com/office/drawing/2014/main" id="{7B8DC0C4-A512-462D-A510-F10C56D2BFE2}"/>
              </a:ext>
            </a:extLst>
          </p:cNvPr>
          <p:cNvSpPr txBox="1">
            <a:spLocks/>
          </p:cNvSpPr>
          <p:nvPr/>
        </p:nvSpPr>
        <p:spPr>
          <a:xfrm>
            <a:off x="8391293" y="4797138"/>
            <a:ext cx="2670018" cy="74507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2700"/>
              </a:lnSpc>
              <a:buNone/>
            </a:pPr>
            <a:r>
              <a:rPr lang="zh-CN" altLang="en-US" sz="1800" dirty="0">
                <a:solidFill>
                  <a:schemeClr val="bg1"/>
                </a:solidFill>
                <a:latin typeface="微软雅黑" panose="020B0503020204020204" pitchFamily="34" charset="-122"/>
                <a:ea typeface="微软雅黑" panose="020B0503020204020204" pitchFamily="34" charset="-122"/>
              </a:rPr>
              <a:t>请输入内容输入内容输入内容输入内容内容内</a:t>
            </a:r>
          </a:p>
        </p:txBody>
      </p:sp>
    </p:spTree>
    <p:extLst>
      <p:ext uri="{BB962C8B-B14F-4D97-AF65-F5344CB8AC3E}">
        <p14:creationId xmlns:p14="http://schemas.microsoft.com/office/powerpoint/2010/main" val="5568316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椭圆 26">
            <a:extLst>
              <a:ext uri="{FF2B5EF4-FFF2-40B4-BE49-F238E27FC236}">
                <a16:creationId xmlns:a16="http://schemas.microsoft.com/office/drawing/2014/main" id="{31854D81-3812-4C6B-89BA-ABC62973846F}"/>
              </a:ext>
            </a:extLst>
          </p:cNvPr>
          <p:cNvSpPr/>
          <p:nvPr/>
        </p:nvSpPr>
        <p:spPr>
          <a:xfrm>
            <a:off x="190008" y="-37147"/>
            <a:ext cx="7393800" cy="7393798"/>
          </a:xfrm>
          <a:prstGeom prst="ellipse">
            <a:avLst/>
          </a:prstGeom>
          <a:solidFill>
            <a:srgbClr val="8DA5CF">
              <a:alpha val="5000"/>
            </a:srgbClr>
          </a:solidFill>
          <a:ln>
            <a:gradFill>
              <a:gsLst>
                <a:gs pos="0">
                  <a:srgbClr val="70ADC4">
                    <a:alpha val="0"/>
                  </a:srgbClr>
                </a:gs>
                <a:gs pos="50000">
                  <a:srgbClr val="70ADC4">
                    <a:alpha val="50000"/>
                  </a:srgbClr>
                </a:gs>
                <a:gs pos="100000">
                  <a:srgbClr val="70ADC4">
                    <a:alpha val="0"/>
                  </a:srgbClr>
                </a:gs>
              </a:gsLst>
              <a:lin ang="5400000" scaled="1"/>
            </a:gradFill>
          </a:ln>
        </p:spPr>
        <p:txBody>
          <a:bodyPr wrap="square" lIns="0" tIns="0" rIns="0" bIns="0" rtlCol="0" anchor="ctr">
            <a:spAutoFit/>
          </a:bodyPr>
          <a:lstStyle/>
          <a:p>
            <a:pPr algn="l" defTabSz="201168"/>
            <a:endParaRPr lang="zh-CN" altLang="en-US" sz="2400" b="1" dirty="0" err="1">
              <a:gradFill>
                <a:gsLst>
                  <a:gs pos="0">
                    <a:srgbClr val="4472C4">
                      <a:lumMod val="5000"/>
                      <a:lumOff val="95000"/>
                    </a:srgbClr>
                  </a:gs>
                  <a:gs pos="98052">
                    <a:schemeClr val="bg1">
                      <a:lumMod val="95000"/>
                    </a:schemeClr>
                  </a:gs>
                  <a:gs pos="51000">
                    <a:prstClr val="white">
                      <a:lumMod val="65000"/>
                    </a:prstClr>
                  </a:gs>
                  <a:gs pos="53000">
                    <a:schemeClr val="tx1">
                      <a:lumMod val="50000"/>
                      <a:lumOff val="50000"/>
                    </a:schemeClr>
                  </a:gs>
                </a:gsLst>
                <a:lin ang="5400000" scaled="1"/>
              </a:gradFill>
              <a:effectLst>
                <a:outerShdw blurRad="38100" dist="38100" dir="2700000" algn="tl">
                  <a:srgbClr val="000000">
                    <a:alpha val="43137"/>
                  </a:srgbClr>
                </a:outerShdw>
              </a:effectLst>
              <a:latin typeface="+mj-ea"/>
              <a:ea typeface="+mj-ea"/>
            </a:endParaRPr>
          </a:p>
        </p:txBody>
      </p:sp>
      <p:sp>
        <p:nvSpPr>
          <p:cNvPr id="28" name="椭圆 27">
            <a:extLst>
              <a:ext uri="{FF2B5EF4-FFF2-40B4-BE49-F238E27FC236}">
                <a16:creationId xmlns:a16="http://schemas.microsoft.com/office/drawing/2014/main" id="{0436DBC7-8A94-4EDF-870B-8801742926DB}"/>
              </a:ext>
            </a:extLst>
          </p:cNvPr>
          <p:cNvSpPr/>
          <p:nvPr/>
        </p:nvSpPr>
        <p:spPr>
          <a:xfrm>
            <a:off x="1677816" y="1450661"/>
            <a:ext cx="4418184" cy="4418182"/>
          </a:xfrm>
          <a:prstGeom prst="ellipse">
            <a:avLst/>
          </a:prstGeom>
          <a:solidFill>
            <a:srgbClr val="004081">
              <a:alpha val="7000"/>
            </a:srgbClr>
          </a:solidFill>
          <a:ln>
            <a:gradFill>
              <a:gsLst>
                <a:gs pos="0">
                  <a:srgbClr val="70ADC4">
                    <a:alpha val="0"/>
                  </a:srgbClr>
                </a:gs>
                <a:gs pos="50000">
                  <a:srgbClr val="70ADC4">
                    <a:alpha val="29000"/>
                  </a:srgbClr>
                </a:gs>
                <a:gs pos="100000">
                  <a:srgbClr val="70ADC4">
                    <a:alpha val="0"/>
                  </a:srgbClr>
                </a:gs>
              </a:gsLst>
              <a:lin ang="5400000" scaled="1"/>
            </a:gradFill>
            <a:prstDash val="sysDot"/>
          </a:ln>
        </p:spPr>
        <p:txBody>
          <a:bodyPr wrap="square" lIns="0" tIns="0" rIns="0" bIns="0" rtlCol="0" anchor="ctr">
            <a:spAutoFit/>
          </a:bodyPr>
          <a:lstStyle/>
          <a:p>
            <a:pPr algn="l" defTabSz="201168"/>
            <a:endParaRPr lang="zh-CN" altLang="en-US" sz="2400" b="1" dirty="0" err="1">
              <a:gradFill>
                <a:gsLst>
                  <a:gs pos="0">
                    <a:srgbClr val="4472C4">
                      <a:lumMod val="5000"/>
                      <a:lumOff val="95000"/>
                    </a:srgbClr>
                  </a:gs>
                  <a:gs pos="98052">
                    <a:schemeClr val="bg1">
                      <a:lumMod val="95000"/>
                    </a:schemeClr>
                  </a:gs>
                  <a:gs pos="51000">
                    <a:prstClr val="white">
                      <a:lumMod val="65000"/>
                    </a:prstClr>
                  </a:gs>
                  <a:gs pos="53000">
                    <a:schemeClr val="tx1">
                      <a:lumMod val="50000"/>
                      <a:lumOff val="50000"/>
                    </a:schemeClr>
                  </a:gs>
                </a:gsLst>
                <a:lin ang="5400000" scaled="1"/>
              </a:gradFill>
              <a:effectLst>
                <a:outerShdw blurRad="38100" dist="38100" dir="2700000" algn="tl">
                  <a:srgbClr val="000000">
                    <a:alpha val="43137"/>
                  </a:srgbClr>
                </a:outerShdw>
              </a:effectLst>
              <a:latin typeface="+mj-ea"/>
              <a:ea typeface="+mj-ea"/>
            </a:endParaRPr>
          </a:p>
        </p:txBody>
      </p:sp>
      <p:sp>
        <p:nvSpPr>
          <p:cNvPr id="29" name="椭圆 28">
            <a:extLst>
              <a:ext uri="{FF2B5EF4-FFF2-40B4-BE49-F238E27FC236}">
                <a16:creationId xmlns:a16="http://schemas.microsoft.com/office/drawing/2014/main" id="{20BF72D4-C844-4F24-94ED-25FE86729023}"/>
              </a:ext>
            </a:extLst>
          </p:cNvPr>
          <p:cNvSpPr/>
          <p:nvPr/>
        </p:nvSpPr>
        <p:spPr>
          <a:xfrm>
            <a:off x="2095559" y="1868403"/>
            <a:ext cx="3582698" cy="3582698"/>
          </a:xfrm>
          <a:prstGeom prst="ellipse">
            <a:avLst/>
          </a:prstGeom>
          <a:solidFill>
            <a:schemeClr val="bg1"/>
          </a:solidFill>
          <a:ln>
            <a:gradFill>
              <a:gsLst>
                <a:gs pos="0">
                  <a:srgbClr val="70ADC4">
                    <a:alpha val="0"/>
                  </a:srgbClr>
                </a:gs>
                <a:gs pos="50000">
                  <a:srgbClr val="70ADC4"/>
                </a:gs>
                <a:gs pos="100000">
                  <a:srgbClr val="70ADC4">
                    <a:alpha val="0"/>
                  </a:srgbClr>
                </a:gs>
              </a:gsLst>
              <a:lin ang="5400000" scaled="1"/>
            </a:gradFill>
          </a:ln>
        </p:spPr>
        <p:txBody>
          <a:bodyPr wrap="square" lIns="0" tIns="0" rIns="0" bIns="0" rtlCol="0" anchor="ctr">
            <a:spAutoFit/>
          </a:bodyPr>
          <a:lstStyle/>
          <a:p>
            <a:pPr algn="l" defTabSz="201168"/>
            <a:endParaRPr lang="zh-CN" altLang="en-US" sz="2400" b="1" dirty="0" err="1">
              <a:gradFill>
                <a:gsLst>
                  <a:gs pos="0">
                    <a:srgbClr val="4472C4">
                      <a:lumMod val="5000"/>
                      <a:lumOff val="95000"/>
                    </a:srgbClr>
                  </a:gs>
                  <a:gs pos="98052">
                    <a:schemeClr val="bg1">
                      <a:lumMod val="95000"/>
                    </a:schemeClr>
                  </a:gs>
                  <a:gs pos="51000">
                    <a:prstClr val="white">
                      <a:lumMod val="65000"/>
                    </a:prstClr>
                  </a:gs>
                  <a:gs pos="53000">
                    <a:schemeClr val="tx1">
                      <a:lumMod val="50000"/>
                      <a:lumOff val="50000"/>
                    </a:schemeClr>
                  </a:gs>
                </a:gsLst>
                <a:lin ang="5400000" scaled="1"/>
              </a:gradFill>
              <a:effectLst>
                <a:outerShdw blurRad="38100" dist="38100" dir="2700000" algn="tl">
                  <a:srgbClr val="000000">
                    <a:alpha val="43137"/>
                  </a:srgbClr>
                </a:outerShdw>
              </a:effectLst>
              <a:latin typeface="+mj-ea"/>
              <a:ea typeface="+mj-ea"/>
            </a:endParaRPr>
          </a:p>
        </p:txBody>
      </p:sp>
      <p:sp>
        <p:nvSpPr>
          <p:cNvPr id="30" name="矩形 29">
            <a:extLst>
              <a:ext uri="{FF2B5EF4-FFF2-40B4-BE49-F238E27FC236}">
                <a16:creationId xmlns:a16="http://schemas.microsoft.com/office/drawing/2014/main" id="{6DB89BBD-6483-489B-901B-0B1C8359A951}"/>
              </a:ext>
            </a:extLst>
          </p:cNvPr>
          <p:cNvSpPr/>
          <p:nvPr/>
        </p:nvSpPr>
        <p:spPr>
          <a:xfrm>
            <a:off x="0" y="0"/>
            <a:ext cx="1675526" cy="6858000"/>
          </a:xfrm>
          <a:prstGeom prst="rect">
            <a:avLst/>
          </a:prstGeom>
          <a:gradFill flip="none" rotWithShape="1">
            <a:gsLst>
              <a:gs pos="0">
                <a:schemeClr val="bg1"/>
              </a:gs>
              <a:gs pos="100000">
                <a:schemeClr val="bg1">
                  <a:alpha val="0"/>
                </a:schemeClr>
              </a:gs>
            </a:gsLst>
            <a:lin ang="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a16="http://schemas.microsoft.com/office/drawing/2014/main" id="{0FD1AAFB-474B-45B5-B3CC-777ABA44C9A2}"/>
              </a:ext>
            </a:extLst>
          </p:cNvPr>
          <p:cNvSpPr/>
          <p:nvPr/>
        </p:nvSpPr>
        <p:spPr>
          <a:xfrm flipH="1">
            <a:off x="6629719" y="1339671"/>
            <a:ext cx="874497" cy="874497"/>
          </a:xfrm>
          <a:prstGeom prst="ellipse">
            <a:avLst/>
          </a:prstGeom>
          <a:solidFill>
            <a:srgbClr val="004081"/>
          </a:solidFill>
          <a:ln>
            <a:solidFill>
              <a:srgbClr val="70AD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7" name="组合 36">
            <a:extLst>
              <a:ext uri="{FF2B5EF4-FFF2-40B4-BE49-F238E27FC236}">
                <a16:creationId xmlns:a16="http://schemas.microsoft.com/office/drawing/2014/main" id="{E6D046E2-2B0E-4C69-B86B-EBEFFF7B7328}"/>
              </a:ext>
            </a:extLst>
          </p:cNvPr>
          <p:cNvGrpSpPr/>
          <p:nvPr/>
        </p:nvGrpSpPr>
        <p:grpSpPr>
          <a:xfrm>
            <a:off x="6877368" y="1578205"/>
            <a:ext cx="379198" cy="397428"/>
            <a:chOff x="7280284" y="896937"/>
            <a:chExt cx="330200" cy="346075"/>
          </a:xfrm>
          <a:solidFill>
            <a:srgbClr val="70ADC4"/>
          </a:solidFill>
        </p:grpSpPr>
        <p:sp>
          <p:nvSpPr>
            <p:cNvPr id="39" name="Freeform 33">
              <a:extLst>
                <a:ext uri="{FF2B5EF4-FFF2-40B4-BE49-F238E27FC236}">
                  <a16:creationId xmlns:a16="http://schemas.microsoft.com/office/drawing/2014/main" id="{FEFA47EE-1B42-4D32-A7A0-9211D28976DC}"/>
                </a:ext>
              </a:extLst>
            </p:cNvPr>
            <p:cNvSpPr>
              <a:spLocks noEditPoints="1"/>
            </p:cNvSpPr>
            <p:nvPr/>
          </p:nvSpPr>
          <p:spPr bwMode="auto">
            <a:xfrm>
              <a:off x="7280284" y="896937"/>
              <a:ext cx="330200" cy="346075"/>
            </a:xfrm>
            <a:custGeom>
              <a:avLst/>
              <a:gdLst>
                <a:gd name="T0" fmla="*/ 1450 w 1699"/>
                <a:gd name="T1" fmla="*/ 1785 h 1785"/>
                <a:gd name="T2" fmla="*/ 249 w 1699"/>
                <a:gd name="T3" fmla="*/ 1785 h 1785"/>
                <a:gd name="T4" fmla="*/ 0 w 1699"/>
                <a:gd name="T5" fmla="*/ 1548 h 1785"/>
                <a:gd name="T6" fmla="*/ 0 w 1699"/>
                <a:gd name="T7" fmla="*/ 237 h 1785"/>
                <a:gd name="T8" fmla="*/ 249 w 1699"/>
                <a:gd name="T9" fmla="*/ 1 h 1785"/>
                <a:gd name="T10" fmla="*/ 462 w 1699"/>
                <a:gd name="T11" fmla="*/ 1 h 1785"/>
                <a:gd name="T12" fmla="*/ 462 w 1699"/>
                <a:gd name="T13" fmla="*/ 99 h 1785"/>
                <a:gd name="T14" fmla="*/ 249 w 1699"/>
                <a:gd name="T15" fmla="*/ 99 h 1785"/>
                <a:gd name="T16" fmla="*/ 98 w 1699"/>
                <a:gd name="T17" fmla="*/ 237 h 1785"/>
                <a:gd name="T18" fmla="*/ 98 w 1699"/>
                <a:gd name="T19" fmla="*/ 1548 h 1785"/>
                <a:gd name="T20" fmla="*/ 249 w 1699"/>
                <a:gd name="T21" fmla="*/ 1686 h 1785"/>
                <a:gd name="T22" fmla="*/ 1450 w 1699"/>
                <a:gd name="T23" fmla="*/ 1686 h 1785"/>
                <a:gd name="T24" fmla="*/ 1601 w 1699"/>
                <a:gd name="T25" fmla="*/ 1548 h 1785"/>
                <a:gd name="T26" fmla="*/ 1601 w 1699"/>
                <a:gd name="T27" fmla="*/ 237 h 1785"/>
                <a:gd name="T28" fmla="*/ 1450 w 1699"/>
                <a:gd name="T29" fmla="*/ 99 h 1785"/>
                <a:gd name="T30" fmla="*/ 1252 w 1699"/>
                <a:gd name="T31" fmla="*/ 99 h 1785"/>
                <a:gd name="T32" fmla="*/ 1252 w 1699"/>
                <a:gd name="T33" fmla="*/ 1 h 1785"/>
                <a:gd name="T34" fmla="*/ 1450 w 1699"/>
                <a:gd name="T35" fmla="*/ 1 h 1785"/>
                <a:gd name="T36" fmla="*/ 1699 w 1699"/>
                <a:gd name="T37" fmla="*/ 237 h 1785"/>
                <a:gd name="T38" fmla="*/ 1699 w 1699"/>
                <a:gd name="T39" fmla="*/ 1548 h 1785"/>
                <a:gd name="T40" fmla="*/ 1450 w 1699"/>
                <a:gd name="T41" fmla="*/ 1785 h 1785"/>
                <a:gd name="T42" fmla="*/ 1450 w 1699"/>
                <a:gd name="T43" fmla="*/ 1785 h 1785"/>
                <a:gd name="T44" fmla="*/ 1450 w 1699"/>
                <a:gd name="T45" fmla="*/ 1785 h 17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99" h="1785">
                  <a:moveTo>
                    <a:pt x="1450" y="1785"/>
                  </a:moveTo>
                  <a:cubicBezTo>
                    <a:pt x="249" y="1785"/>
                    <a:pt x="249" y="1785"/>
                    <a:pt x="249" y="1785"/>
                  </a:cubicBezTo>
                  <a:cubicBezTo>
                    <a:pt x="112" y="1785"/>
                    <a:pt x="0" y="1679"/>
                    <a:pt x="0" y="1548"/>
                  </a:cubicBezTo>
                  <a:cubicBezTo>
                    <a:pt x="0" y="237"/>
                    <a:pt x="0" y="237"/>
                    <a:pt x="0" y="237"/>
                  </a:cubicBezTo>
                  <a:cubicBezTo>
                    <a:pt x="0" y="106"/>
                    <a:pt x="112" y="1"/>
                    <a:pt x="249" y="1"/>
                  </a:cubicBezTo>
                  <a:cubicBezTo>
                    <a:pt x="462" y="1"/>
                    <a:pt x="462" y="1"/>
                    <a:pt x="462" y="1"/>
                  </a:cubicBezTo>
                  <a:cubicBezTo>
                    <a:pt x="462" y="99"/>
                    <a:pt x="462" y="99"/>
                    <a:pt x="462" y="99"/>
                  </a:cubicBezTo>
                  <a:cubicBezTo>
                    <a:pt x="249" y="99"/>
                    <a:pt x="249" y="99"/>
                    <a:pt x="249" y="99"/>
                  </a:cubicBezTo>
                  <a:cubicBezTo>
                    <a:pt x="166" y="99"/>
                    <a:pt x="98" y="161"/>
                    <a:pt x="98" y="237"/>
                  </a:cubicBezTo>
                  <a:cubicBezTo>
                    <a:pt x="98" y="1548"/>
                    <a:pt x="98" y="1548"/>
                    <a:pt x="98" y="1548"/>
                  </a:cubicBezTo>
                  <a:cubicBezTo>
                    <a:pt x="98" y="1624"/>
                    <a:pt x="166" y="1686"/>
                    <a:pt x="249" y="1686"/>
                  </a:cubicBezTo>
                  <a:cubicBezTo>
                    <a:pt x="1450" y="1686"/>
                    <a:pt x="1450" y="1686"/>
                    <a:pt x="1450" y="1686"/>
                  </a:cubicBezTo>
                  <a:cubicBezTo>
                    <a:pt x="1533" y="1686"/>
                    <a:pt x="1601" y="1624"/>
                    <a:pt x="1601" y="1548"/>
                  </a:cubicBezTo>
                  <a:cubicBezTo>
                    <a:pt x="1601" y="237"/>
                    <a:pt x="1601" y="237"/>
                    <a:pt x="1601" y="237"/>
                  </a:cubicBezTo>
                  <a:cubicBezTo>
                    <a:pt x="1601" y="161"/>
                    <a:pt x="1534" y="99"/>
                    <a:pt x="1450" y="99"/>
                  </a:cubicBezTo>
                  <a:cubicBezTo>
                    <a:pt x="1252" y="99"/>
                    <a:pt x="1252" y="99"/>
                    <a:pt x="1252" y="99"/>
                  </a:cubicBezTo>
                  <a:cubicBezTo>
                    <a:pt x="1252" y="1"/>
                    <a:pt x="1252" y="1"/>
                    <a:pt x="1252" y="1"/>
                  </a:cubicBezTo>
                  <a:cubicBezTo>
                    <a:pt x="1450" y="1"/>
                    <a:pt x="1450" y="1"/>
                    <a:pt x="1450" y="1"/>
                  </a:cubicBezTo>
                  <a:cubicBezTo>
                    <a:pt x="1587" y="0"/>
                    <a:pt x="1699" y="106"/>
                    <a:pt x="1699" y="237"/>
                  </a:cubicBezTo>
                  <a:cubicBezTo>
                    <a:pt x="1699" y="1548"/>
                    <a:pt x="1699" y="1548"/>
                    <a:pt x="1699" y="1548"/>
                  </a:cubicBezTo>
                  <a:cubicBezTo>
                    <a:pt x="1699" y="1679"/>
                    <a:pt x="1587" y="1785"/>
                    <a:pt x="1450" y="1785"/>
                  </a:cubicBezTo>
                  <a:close/>
                  <a:moveTo>
                    <a:pt x="1450" y="1785"/>
                  </a:moveTo>
                  <a:cubicBezTo>
                    <a:pt x="1450" y="1785"/>
                    <a:pt x="1450" y="1785"/>
                    <a:pt x="1450" y="178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34">
              <a:extLst>
                <a:ext uri="{FF2B5EF4-FFF2-40B4-BE49-F238E27FC236}">
                  <a16:creationId xmlns:a16="http://schemas.microsoft.com/office/drawing/2014/main" id="{0518989D-48F9-47ED-8A53-35EFEC795099}"/>
                </a:ext>
              </a:extLst>
            </p:cNvPr>
            <p:cNvSpPr>
              <a:spLocks noEditPoints="1"/>
            </p:cNvSpPr>
            <p:nvPr/>
          </p:nvSpPr>
          <p:spPr bwMode="auto">
            <a:xfrm>
              <a:off x="7348538" y="896938"/>
              <a:ext cx="201613" cy="250824"/>
            </a:xfrm>
            <a:custGeom>
              <a:avLst/>
              <a:gdLst>
                <a:gd name="T0" fmla="*/ 665 w 1039"/>
                <a:gd name="T1" fmla="*/ 99 h 1292"/>
                <a:gd name="T2" fmla="*/ 356 w 1039"/>
                <a:gd name="T3" fmla="*/ 99 h 1292"/>
                <a:gd name="T4" fmla="*/ 307 w 1039"/>
                <a:gd name="T5" fmla="*/ 49 h 1292"/>
                <a:gd name="T6" fmla="*/ 356 w 1039"/>
                <a:gd name="T7" fmla="*/ 0 h 1292"/>
                <a:gd name="T8" fmla="*/ 665 w 1039"/>
                <a:gd name="T9" fmla="*/ 0 h 1292"/>
                <a:gd name="T10" fmla="*/ 714 w 1039"/>
                <a:gd name="T11" fmla="*/ 49 h 1292"/>
                <a:gd name="T12" fmla="*/ 665 w 1039"/>
                <a:gd name="T13" fmla="*/ 99 h 1292"/>
                <a:gd name="T14" fmla="*/ 990 w 1039"/>
                <a:gd name="T15" fmla="*/ 647 h 1292"/>
                <a:gd name="T16" fmla="*/ 49 w 1039"/>
                <a:gd name="T17" fmla="*/ 647 h 1292"/>
                <a:gd name="T18" fmla="*/ 0 w 1039"/>
                <a:gd name="T19" fmla="*/ 598 h 1292"/>
                <a:gd name="T20" fmla="*/ 49 w 1039"/>
                <a:gd name="T21" fmla="*/ 548 h 1292"/>
                <a:gd name="T22" fmla="*/ 990 w 1039"/>
                <a:gd name="T23" fmla="*/ 548 h 1292"/>
                <a:gd name="T24" fmla="*/ 1039 w 1039"/>
                <a:gd name="T25" fmla="*/ 598 h 1292"/>
                <a:gd name="T26" fmla="*/ 990 w 1039"/>
                <a:gd name="T27" fmla="*/ 647 h 1292"/>
                <a:gd name="T28" fmla="*/ 990 w 1039"/>
                <a:gd name="T29" fmla="*/ 969 h 1292"/>
                <a:gd name="T30" fmla="*/ 49 w 1039"/>
                <a:gd name="T31" fmla="*/ 969 h 1292"/>
                <a:gd name="T32" fmla="*/ 0 w 1039"/>
                <a:gd name="T33" fmla="*/ 920 h 1292"/>
                <a:gd name="T34" fmla="*/ 49 w 1039"/>
                <a:gd name="T35" fmla="*/ 871 h 1292"/>
                <a:gd name="T36" fmla="*/ 990 w 1039"/>
                <a:gd name="T37" fmla="*/ 871 h 1292"/>
                <a:gd name="T38" fmla="*/ 1039 w 1039"/>
                <a:gd name="T39" fmla="*/ 920 h 1292"/>
                <a:gd name="T40" fmla="*/ 990 w 1039"/>
                <a:gd name="T41" fmla="*/ 969 h 1292"/>
                <a:gd name="T42" fmla="*/ 990 w 1039"/>
                <a:gd name="T43" fmla="*/ 1292 h 1292"/>
                <a:gd name="T44" fmla="*/ 49 w 1039"/>
                <a:gd name="T45" fmla="*/ 1292 h 1292"/>
                <a:gd name="T46" fmla="*/ 0 w 1039"/>
                <a:gd name="T47" fmla="*/ 1243 h 1292"/>
                <a:gd name="T48" fmla="*/ 49 w 1039"/>
                <a:gd name="T49" fmla="*/ 1194 h 1292"/>
                <a:gd name="T50" fmla="*/ 990 w 1039"/>
                <a:gd name="T51" fmla="*/ 1194 h 1292"/>
                <a:gd name="T52" fmla="*/ 1039 w 1039"/>
                <a:gd name="T53" fmla="*/ 1243 h 1292"/>
                <a:gd name="T54" fmla="*/ 990 w 1039"/>
                <a:gd name="T55" fmla="*/ 1292 h 1292"/>
                <a:gd name="T56" fmla="*/ 990 w 1039"/>
                <a:gd name="T57" fmla="*/ 1292 h 1292"/>
                <a:gd name="T58" fmla="*/ 990 w 1039"/>
                <a:gd name="T59" fmla="*/ 1292 h 1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39" h="1292">
                  <a:moveTo>
                    <a:pt x="665" y="99"/>
                  </a:moveTo>
                  <a:cubicBezTo>
                    <a:pt x="356" y="99"/>
                    <a:pt x="356" y="99"/>
                    <a:pt x="356" y="99"/>
                  </a:cubicBezTo>
                  <a:cubicBezTo>
                    <a:pt x="329" y="99"/>
                    <a:pt x="307" y="77"/>
                    <a:pt x="307" y="49"/>
                  </a:cubicBezTo>
                  <a:cubicBezTo>
                    <a:pt x="307" y="22"/>
                    <a:pt x="329" y="0"/>
                    <a:pt x="356" y="0"/>
                  </a:cubicBezTo>
                  <a:cubicBezTo>
                    <a:pt x="665" y="0"/>
                    <a:pt x="665" y="0"/>
                    <a:pt x="665" y="0"/>
                  </a:cubicBezTo>
                  <a:cubicBezTo>
                    <a:pt x="692" y="0"/>
                    <a:pt x="714" y="22"/>
                    <a:pt x="714" y="49"/>
                  </a:cubicBezTo>
                  <a:cubicBezTo>
                    <a:pt x="714" y="77"/>
                    <a:pt x="692" y="99"/>
                    <a:pt x="665" y="99"/>
                  </a:cubicBezTo>
                  <a:close/>
                  <a:moveTo>
                    <a:pt x="990" y="647"/>
                  </a:moveTo>
                  <a:cubicBezTo>
                    <a:pt x="49" y="647"/>
                    <a:pt x="49" y="647"/>
                    <a:pt x="49" y="647"/>
                  </a:cubicBezTo>
                  <a:cubicBezTo>
                    <a:pt x="22" y="647"/>
                    <a:pt x="0" y="625"/>
                    <a:pt x="0" y="598"/>
                  </a:cubicBezTo>
                  <a:cubicBezTo>
                    <a:pt x="0" y="570"/>
                    <a:pt x="22" y="548"/>
                    <a:pt x="49" y="548"/>
                  </a:cubicBezTo>
                  <a:cubicBezTo>
                    <a:pt x="990" y="548"/>
                    <a:pt x="990" y="548"/>
                    <a:pt x="990" y="548"/>
                  </a:cubicBezTo>
                  <a:cubicBezTo>
                    <a:pt x="1017" y="548"/>
                    <a:pt x="1039" y="570"/>
                    <a:pt x="1039" y="598"/>
                  </a:cubicBezTo>
                  <a:cubicBezTo>
                    <a:pt x="1039" y="625"/>
                    <a:pt x="1017" y="647"/>
                    <a:pt x="990" y="647"/>
                  </a:cubicBezTo>
                  <a:close/>
                  <a:moveTo>
                    <a:pt x="990" y="969"/>
                  </a:moveTo>
                  <a:cubicBezTo>
                    <a:pt x="49" y="969"/>
                    <a:pt x="49" y="969"/>
                    <a:pt x="49" y="969"/>
                  </a:cubicBezTo>
                  <a:cubicBezTo>
                    <a:pt x="22" y="969"/>
                    <a:pt x="0" y="947"/>
                    <a:pt x="0" y="920"/>
                  </a:cubicBezTo>
                  <a:cubicBezTo>
                    <a:pt x="0" y="893"/>
                    <a:pt x="22" y="871"/>
                    <a:pt x="49" y="871"/>
                  </a:cubicBezTo>
                  <a:cubicBezTo>
                    <a:pt x="990" y="871"/>
                    <a:pt x="990" y="871"/>
                    <a:pt x="990" y="871"/>
                  </a:cubicBezTo>
                  <a:cubicBezTo>
                    <a:pt x="1017" y="871"/>
                    <a:pt x="1039" y="893"/>
                    <a:pt x="1039" y="920"/>
                  </a:cubicBezTo>
                  <a:cubicBezTo>
                    <a:pt x="1039" y="947"/>
                    <a:pt x="1017" y="969"/>
                    <a:pt x="990" y="969"/>
                  </a:cubicBezTo>
                  <a:close/>
                  <a:moveTo>
                    <a:pt x="990" y="1292"/>
                  </a:moveTo>
                  <a:cubicBezTo>
                    <a:pt x="49" y="1292"/>
                    <a:pt x="49" y="1292"/>
                    <a:pt x="49" y="1292"/>
                  </a:cubicBezTo>
                  <a:cubicBezTo>
                    <a:pt x="22" y="1292"/>
                    <a:pt x="0" y="1270"/>
                    <a:pt x="0" y="1243"/>
                  </a:cubicBezTo>
                  <a:cubicBezTo>
                    <a:pt x="0" y="1216"/>
                    <a:pt x="22" y="1194"/>
                    <a:pt x="49" y="1194"/>
                  </a:cubicBezTo>
                  <a:cubicBezTo>
                    <a:pt x="990" y="1194"/>
                    <a:pt x="990" y="1194"/>
                    <a:pt x="990" y="1194"/>
                  </a:cubicBezTo>
                  <a:cubicBezTo>
                    <a:pt x="1017" y="1194"/>
                    <a:pt x="1039" y="1216"/>
                    <a:pt x="1039" y="1243"/>
                  </a:cubicBezTo>
                  <a:cubicBezTo>
                    <a:pt x="1039" y="1270"/>
                    <a:pt x="1017" y="1292"/>
                    <a:pt x="990" y="1292"/>
                  </a:cubicBezTo>
                  <a:close/>
                  <a:moveTo>
                    <a:pt x="990" y="1292"/>
                  </a:moveTo>
                  <a:cubicBezTo>
                    <a:pt x="990" y="1292"/>
                    <a:pt x="990" y="1292"/>
                    <a:pt x="990" y="129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3" name="椭圆 42">
            <a:extLst>
              <a:ext uri="{FF2B5EF4-FFF2-40B4-BE49-F238E27FC236}">
                <a16:creationId xmlns:a16="http://schemas.microsoft.com/office/drawing/2014/main" id="{B2D37D4D-B294-43B6-80A0-243ECC42305B}"/>
              </a:ext>
            </a:extLst>
          </p:cNvPr>
          <p:cNvSpPr/>
          <p:nvPr/>
        </p:nvSpPr>
        <p:spPr>
          <a:xfrm flipH="1">
            <a:off x="7102587" y="2590163"/>
            <a:ext cx="874497" cy="874497"/>
          </a:xfrm>
          <a:prstGeom prst="ellipse">
            <a:avLst/>
          </a:prstGeom>
          <a:solidFill>
            <a:srgbClr val="004081"/>
          </a:solidFill>
          <a:ln>
            <a:solidFill>
              <a:srgbClr val="70AD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 name="组合 45">
            <a:extLst>
              <a:ext uri="{FF2B5EF4-FFF2-40B4-BE49-F238E27FC236}">
                <a16:creationId xmlns:a16="http://schemas.microsoft.com/office/drawing/2014/main" id="{27D7CD2F-D404-482E-AD73-3E41AF365688}"/>
              </a:ext>
            </a:extLst>
          </p:cNvPr>
          <p:cNvGrpSpPr/>
          <p:nvPr/>
        </p:nvGrpSpPr>
        <p:grpSpPr>
          <a:xfrm>
            <a:off x="7337473" y="2825962"/>
            <a:ext cx="404724" cy="402898"/>
            <a:chOff x="7777163" y="2300288"/>
            <a:chExt cx="352425" cy="350837"/>
          </a:xfrm>
          <a:solidFill>
            <a:srgbClr val="70ADC4"/>
          </a:solidFill>
        </p:grpSpPr>
        <p:sp>
          <p:nvSpPr>
            <p:cNvPr id="47" name="Freeform 38">
              <a:extLst>
                <a:ext uri="{FF2B5EF4-FFF2-40B4-BE49-F238E27FC236}">
                  <a16:creationId xmlns:a16="http://schemas.microsoft.com/office/drawing/2014/main" id="{95157590-90BD-4374-818F-C20E9305197A}"/>
                </a:ext>
              </a:extLst>
            </p:cNvPr>
            <p:cNvSpPr>
              <a:spLocks noEditPoints="1"/>
            </p:cNvSpPr>
            <p:nvPr/>
          </p:nvSpPr>
          <p:spPr bwMode="auto">
            <a:xfrm>
              <a:off x="7866063" y="2471738"/>
              <a:ext cx="57150" cy="55562"/>
            </a:xfrm>
            <a:custGeom>
              <a:avLst/>
              <a:gdLst>
                <a:gd name="T0" fmla="*/ 297 w 402"/>
                <a:gd name="T1" fmla="*/ 0 h 393"/>
                <a:gd name="T2" fmla="*/ 105 w 402"/>
                <a:gd name="T3" fmla="*/ 0 h 393"/>
                <a:gd name="T4" fmla="*/ 0 w 402"/>
                <a:gd name="T5" fmla="*/ 94 h 393"/>
                <a:gd name="T6" fmla="*/ 0 w 402"/>
                <a:gd name="T7" fmla="*/ 298 h 393"/>
                <a:gd name="T8" fmla="*/ 105 w 402"/>
                <a:gd name="T9" fmla="*/ 393 h 393"/>
                <a:gd name="T10" fmla="*/ 297 w 402"/>
                <a:gd name="T11" fmla="*/ 393 h 393"/>
                <a:gd name="T12" fmla="*/ 402 w 402"/>
                <a:gd name="T13" fmla="*/ 298 h 393"/>
                <a:gd name="T14" fmla="*/ 402 w 402"/>
                <a:gd name="T15" fmla="*/ 94 h 393"/>
                <a:gd name="T16" fmla="*/ 297 w 402"/>
                <a:gd name="T17" fmla="*/ 0 h 393"/>
                <a:gd name="T18" fmla="*/ 271 w 402"/>
                <a:gd name="T19" fmla="*/ 262 h 393"/>
                <a:gd name="T20" fmla="*/ 131 w 402"/>
                <a:gd name="T21" fmla="*/ 262 h 393"/>
                <a:gd name="T22" fmla="*/ 131 w 402"/>
                <a:gd name="T23" fmla="*/ 131 h 393"/>
                <a:gd name="T24" fmla="*/ 271 w 402"/>
                <a:gd name="T25" fmla="*/ 131 h 393"/>
                <a:gd name="T26" fmla="*/ 271 w 402"/>
                <a:gd name="T27" fmla="*/ 262 h 393"/>
                <a:gd name="T28" fmla="*/ 271 w 402"/>
                <a:gd name="T29" fmla="*/ 262 h 393"/>
                <a:gd name="T30" fmla="*/ 271 w 402"/>
                <a:gd name="T31" fmla="*/ 262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2" h="393">
                  <a:moveTo>
                    <a:pt x="297" y="0"/>
                  </a:moveTo>
                  <a:cubicBezTo>
                    <a:pt x="105" y="0"/>
                    <a:pt x="105" y="0"/>
                    <a:pt x="105" y="0"/>
                  </a:cubicBezTo>
                  <a:cubicBezTo>
                    <a:pt x="46" y="0"/>
                    <a:pt x="0" y="41"/>
                    <a:pt x="0" y="94"/>
                  </a:cubicBezTo>
                  <a:cubicBezTo>
                    <a:pt x="0" y="298"/>
                    <a:pt x="0" y="298"/>
                    <a:pt x="0" y="298"/>
                  </a:cubicBezTo>
                  <a:cubicBezTo>
                    <a:pt x="0" y="351"/>
                    <a:pt x="46" y="393"/>
                    <a:pt x="105" y="393"/>
                  </a:cubicBezTo>
                  <a:cubicBezTo>
                    <a:pt x="297" y="393"/>
                    <a:pt x="297" y="393"/>
                    <a:pt x="297" y="393"/>
                  </a:cubicBezTo>
                  <a:cubicBezTo>
                    <a:pt x="356" y="393"/>
                    <a:pt x="402" y="351"/>
                    <a:pt x="402" y="298"/>
                  </a:cubicBezTo>
                  <a:cubicBezTo>
                    <a:pt x="402" y="94"/>
                    <a:pt x="402" y="94"/>
                    <a:pt x="402" y="94"/>
                  </a:cubicBezTo>
                  <a:cubicBezTo>
                    <a:pt x="402" y="41"/>
                    <a:pt x="356" y="0"/>
                    <a:pt x="297" y="0"/>
                  </a:cubicBezTo>
                  <a:close/>
                  <a:moveTo>
                    <a:pt x="271" y="262"/>
                  </a:moveTo>
                  <a:cubicBezTo>
                    <a:pt x="131" y="262"/>
                    <a:pt x="131" y="262"/>
                    <a:pt x="131" y="262"/>
                  </a:cubicBezTo>
                  <a:cubicBezTo>
                    <a:pt x="131" y="131"/>
                    <a:pt x="131" y="131"/>
                    <a:pt x="131" y="131"/>
                  </a:cubicBezTo>
                  <a:cubicBezTo>
                    <a:pt x="271" y="131"/>
                    <a:pt x="271" y="131"/>
                    <a:pt x="271" y="131"/>
                  </a:cubicBezTo>
                  <a:lnTo>
                    <a:pt x="271" y="262"/>
                  </a:lnTo>
                  <a:close/>
                  <a:moveTo>
                    <a:pt x="271" y="262"/>
                  </a:moveTo>
                  <a:cubicBezTo>
                    <a:pt x="271" y="262"/>
                    <a:pt x="271" y="262"/>
                    <a:pt x="271" y="26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39">
              <a:extLst>
                <a:ext uri="{FF2B5EF4-FFF2-40B4-BE49-F238E27FC236}">
                  <a16:creationId xmlns:a16="http://schemas.microsoft.com/office/drawing/2014/main" id="{829C988F-99EB-4CF0-BE9C-77AFD2E59A84}"/>
                </a:ext>
              </a:extLst>
            </p:cNvPr>
            <p:cNvSpPr>
              <a:spLocks noEditPoints="1"/>
            </p:cNvSpPr>
            <p:nvPr/>
          </p:nvSpPr>
          <p:spPr bwMode="auto">
            <a:xfrm>
              <a:off x="7866063" y="2551113"/>
              <a:ext cx="57150" cy="55562"/>
            </a:xfrm>
            <a:custGeom>
              <a:avLst/>
              <a:gdLst>
                <a:gd name="T0" fmla="*/ 297 w 402"/>
                <a:gd name="T1" fmla="*/ 0 h 393"/>
                <a:gd name="T2" fmla="*/ 105 w 402"/>
                <a:gd name="T3" fmla="*/ 0 h 393"/>
                <a:gd name="T4" fmla="*/ 0 w 402"/>
                <a:gd name="T5" fmla="*/ 95 h 393"/>
                <a:gd name="T6" fmla="*/ 0 w 402"/>
                <a:gd name="T7" fmla="*/ 298 h 393"/>
                <a:gd name="T8" fmla="*/ 105 w 402"/>
                <a:gd name="T9" fmla="*/ 393 h 393"/>
                <a:gd name="T10" fmla="*/ 297 w 402"/>
                <a:gd name="T11" fmla="*/ 393 h 393"/>
                <a:gd name="T12" fmla="*/ 402 w 402"/>
                <a:gd name="T13" fmla="*/ 298 h 393"/>
                <a:gd name="T14" fmla="*/ 402 w 402"/>
                <a:gd name="T15" fmla="*/ 95 h 393"/>
                <a:gd name="T16" fmla="*/ 297 w 402"/>
                <a:gd name="T17" fmla="*/ 0 h 393"/>
                <a:gd name="T18" fmla="*/ 271 w 402"/>
                <a:gd name="T19" fmla="*/ 262 h 393"/>
                <a:gd name="T20" fmla="*/ 131 w 402"/>
                <a:gd name="T21" fmla="*/ 262 h 393"/>
                <a:gd name="T22" fmla="*/ 131 w 402"/>
                <a:gd name="T23" fmla="*/ 131 h 393"/>
                <a:gd name="T24" fmla="*/ 271 w 402"/>
                <a:gd name="T25" fmla="*/ 131 h 393"/>
                <a:gd name="T26" fmla="*/ 271 w 402"/>
                <a:gd name="T27" fmla="*/ 262 h 393"/>
                <a:gd name="T28" fmla="*/ 271 w 402"/>
                <a:gd name="T29" fmla="*/ 262 h 393"/>
                <a:gd name="T30" fmla="*/ 271 w 402"/>
                <a:gd name="T31" fmla="*/ 262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2" h="393">
                  <a:moveTo>
                    <a:pt x="297" y="0"/>
                  </a:moveTo>
                  <a:cubicBezTo>
                    <a:pt x="105" y="0"/>
                    <a:pt x="105" y="0"/>
                    <a:pt x="105" y="0"/>
                  </a:cubicBezTo>
                  <a:cubicBezTo>
                    <a:pt x="46" y="0"/>
                    <a:pt x="0" y="42"/>
                    <a:pt x="0" y="95"/>
                  </a:cubicBezTo>
                  <a:cubicBezTo>
                    <a:pt x="0" y="298"/>
                    <a:pt x="0" y="298"/>
                    <a:pt x="0" y="298"/>
                  </a:cubicBezTo>
                  <a:cubicBezTo>
                    <a:pt x="0" y="352"/>
                    <a:pt x="46" y="393"/>
                    <a:pt x="105" y="393"/>
                  </a:cubicBezTo>
                  <a:cubicBezTo>
                    <a:pt x="297" y="393"/>
                    <a:pt x="297" y="393"/>
                    <a:pt x="297" y="393"/>
                  </a:cubicBezTo>
                  <a:cubicBezTo>
                    <a:pt x="356" y="393"/>
                    <a:pt x="402" y="352"/>
                    <a:pt x="402" y="298"/>
                  </a:cubicBezTo>
                  <a:cubicBezTo>
                    <a:pt x="402" y="95"/>
                    <a:pt x="402" y="95"/>
                    <a:pt x="402" y="95"/>
                  </a:cubicBezTo>
                  <a:cubicBezTo>
                    <a:pt x="402" y="42"/>
                    <a:pt x="356" y="0"/>
                    <a:pt x="297" y="0"/>
                  </a:cubicBezTo>
                  <a:close/>
                  <a:moveTo>
                    <a:pt x="271" y="262"/>
                  </a:moveTo>
                  <a:cubicBezTo>
                    <a:pt x="131" y="262"/>
                    <a:pt x="131" y="262"/>
                    <a:pt x="131" y="262"/>
                  </a:cubicBezTo>
                  <a:cubicBezTo>
                    <a:pt x="131" y="131"/>
                    <a:pt x="131" y="131"/>
                    <a:pt x="131" y="131"/>
                  </a:cubicBezTo>
                  <a:cubicBezTo>
                    <a:pt x="271" y="131"/>
                    <a:pt x="271" y="131"/>
                    <a:pt x="271" y="131"/>
                  </a:cubicBezTo>
                  <a:lnTo>
                    <a:pt x="271" y="262"/>
                  </a:lnTo>
                  <a:close/>
                  <a:moveTo>
                    <a:pt x="271" y="262"/>
                  </a:moveTo>
                  <a:cubicBezTo>
                    <a:pt x="271" y="262"/>
                    <a:pt x="271" y="262"/>
                    <a:pt x="271" y="26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40">
              <a:extLst>
                <a:ext uri="{FF2B5EF4-FFF2-40B4-BE49-F238E27FC236}">
                  <a16:creationId xmlns:a16="http://schemas.microsoft.com/office/drawing/2014/main" id="{DA7125BD-04CE-4966-B217-ED46047FE3E9}"/>
                </a:ext>
              </a:extLst>
            </p:cNvPr>
            <p:cNvSpPr>
              <a:spLocks noEditPoints="1"/>
            </p:cNvSpPr>
            <p:nvPr/>
          </p:nvSpPr>
          <p:spPr bwMode="auto">
            <a:xfrm>
              <a:off x="7981951" y="2551113"/>
              <a:ext cx="57150" cy="55562"/>
            </a:xfrm>
            <a:custGeom>
              <a:avLst/>
              <a:gdLst>
                <a:gd name="T0" fmla="*/ 297 w 402"/>
                <a:gd name="T1" fmla="*/ 0 h 393"/>
                <a:gd name="T2" fmla="*/ 104 w 402"/>
                <a:gd name="T3" fmla="*/ 0 h 393"/>
                <a:gd name="T4" fmla="*/ 0 w 402"/>
                <a:gd name="T5" fmla="*/ 95 h 393"/>
                <a:gd name="T6" fmla="*/ 0 w 402"/>
                <a:gd name="T7" fmla="*/ 298 h 393"/>
                <a:gd name="T8" fmla="*/ 104 w 402"/>
                <a:gd name="T9" fmla="*/ 393 h 393"/>
                <a:gd name="T10" fmla="*/ 297 w 402"/>
                <a:gd name="T11" fmla="*/ 393 h 393"/>
                <a:gd name="T12" fmla="*/ 402 w 402"/>
                <a:gd name="T13" fmla="*/ 298 h 393"/>
                <a:gd name="T14" fmla="*/ 402 w 402"/>
                <a:gd name="T15" fmla="*/ 95 h 393"/>
                <a:gd name="T16" fmla="*/ 297 w 402"/>
                <a:gd name="T17" fmla="*/ 0 h 393"/>
                <a:gd name="T18" fmla="*/ 271 w 402"/>
                <a:gd name="T19" fmla="*/ 262 h 393"/>
                <a:gd name="T20" fmla="*/ 131 w 402"/>
                <a:gd name="T21" fmla="*/ 262 h 393"/>
                <a:gd name="T22" fmla="*/ 131 w 402"/>
                <a:gd name="T23" fmla="*/ 131 h 393"/>
                <a:gd name="T24" fmla="*/ 271 w 402"/>
                <a:gd name="T25" fmla="*/ 131 h 393"/>
                <a:gd name="T26" fmla="*/ 271 w 402"/>
                <a:gd name="T27" fmla="*/ 262 h 393"/>
                <a:gd name="T28" fmla="*/ 271 w 402"/>
                <a:gd name="T29" fmla="*/ 262 h 393"/>
                <a:gd name="T30" fmla="*/ 271 w 402"/>
                <a:gd name="T31" fmla="*/ 262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2" h="393">
                  <a:moveTo>
                    <a:pt x="297" y="0"/>
                  </a:moveTo>
                  <a:cubicBezTo>
                    <a:pt x="104" y="0"/>
                    <a:pt x="104" y="0"/>
                    <a:pt x="104" y="0"/>
                  </a:cubicBezTo>
                  <a:cubicBezTo>
                    <a:pt x="46" y="0"/>
                    <a:pt x="0" y="42"/>
                    <a:pt x="0" y="95"/>
                  </a:cubicBezTo>
                  <a:cubicBezTo>
                    <a:pt x="0" y="298"/>
                    <a:pt x="0" y="298"/>
                    <a:pt x="0" y="298"/>
                  </a:cubicBezTo>
                  <a:cubicBezTo>
                    <a:pt x="0" y="352"/>
                    <a:pt x="46" y="393"/>
                    <a:pt x="104" y="393"/>
                  </a:cubicBezTo>
                  <a:cubicBezTo>
                    <a:pt x="297" y="393"/>
                    <a:pt x="297" y="393"/>
                    <a:pt x="297" y="393"/>
                  </a:cubicBezTo>
                  <a:cubicBezTo>
                    <a:pt x="356" y="393"/>
                    <a:pt x="402" y="352"/>
                    <a:pt x="402" y="298"/>
                  </a:cubicBezTo>
                  <a:cubicBezTo>
                    <a:pt x="402" y="95"/>
                    <a:pt x="402" y="95"/>
                    <a:pt x="402" y="95"/>
                  </a:cubicBezTo>
                  <a:cubicBezTo>
                    <a:pt x="402" y="42"/>
                    <a:pt x="356" y="0"/>
                    <a:pt x="297" y="0"/>
                  </a:cubicBezTo>
                  <a:close/>
                  <a:moveTo>
                    <a:pt x="271" y="262"/>
                  </a:moveTo>
                  <a:cubicBezTo>
                    <a:pt x="131" y="262"/>
                    <a:pt x="131" y="262"/>
                    <a:pt x="131" y="262"/>
                  </a:cubicBezTo>
                  <a:cubicBezTo>
                    <a:pt x="131" y="131"/>
                    <a:pt x="131" y="131"/>
                    <a:pt x="131" y="131"/>
                  </a:cubicBezTo>
                  <a:cubicBezTo>
                    <a:pt x="271" y="131"/>
                    <a:pt x="271" y="131"/>
                    <a:pt x="271" y="131"/>
                  </a:cubicBezTo>
                  <a:lnTo>
                    <a:pt x="271" y="262"/>
                  </a:lnTo>
                  <a:close/>
                  <a:moveTo>
                    <a:pt x="271" y="262"/>
                  </a:moveTo>
                  <a:cubicBezTo>
                    <a:pt x="271" y="262"/>
                    <a:pt x="271" y="262"/>
                    <a:pt x="271" y="26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41">
              <a:extLst>
                <a:ext uri="{FF2B5EF4-FFF2-40B4-BE49-F238E27FC236}">
                  <a16:creationId xmlns:a16="http://schemas.microsoft.com/office/drawing/2014/main" id="{53105E09-6945-4529-94A1-CBB84C42C0E0}"/>
                </a:ext>
              </a:extLst>
            </p:cNvPr>
            <p:cNvSpPr>
              <a:spLocks noEditPoints="1"/>
            </p:cNvSpPr>
            <p:nvPr/>
          </p:nvSpPr>
          <p:spPr bwMode="auto">
            <a:xfrm>
              <a:off x="7777163" y="2300288"/>
              <a:ext cx="352425" cy="350837"/>
            </a:xfrm>
            <a:custGeom>
              <a:avLst/>
              <a:gdLst>
                <a:gd name="T0" fmla="*/ 2479 w 2479"/>
                <a:gd name="T1" fmla="*/ 1012 h 2467"/>
                <a:gd name="T2" fmla="*/ 2411 w 2479"/>
                <a:gd name="T3" fmla="*/ 864 h 2467"/>
                <a:gd name="T4" fmla="*/ 1466 w 2479"/>
                <a:gd name="T5" fmla="*/ 101 h 2467"/>
                <a:gd name="T6" fmla="*/ 1421 w 2479"/>
                <a:gd name="T7" fmla="*/ 64 h 2467"/>
                <a:gd name="T8" fmla="*/ 1058 w 2479"/>
                <a:gd name="T9" fmla="*/ 64 h 2467"/>
                <a:gd name="T10" fmla="*/ 1012 w 2479"/>
                <a:gd name="T11" fmla="*/ 101 h 2467"/>
                <a:gd name="T12" fmla="*/ 67 w 2479"/>
                <a:gd name="T13" fmla="*/ 864 h 2467"/>
                <a:gd name="T14" fmla="*/ 0 w 2479"/>
                <a:gd name="T15" fmla="*/ 1012 h 2467"/>
                <a:gd name="T16" fmla="*/ 0 w 2479"/>
                <a:gd name="T17" fmla="*/ 1028 h 2467"/>
                <a:gd name="T18" fmla="*/ 72 w 2479"/>
                <a:gd name="T19" fmla="*/ 1234 h 2467"/>
                <a:gd name="T20" fmla="*/ 279 w 2479"/>
                <a:gd name="T21" fmla="*/ 1334 h 2467"/>
                <a:gd name="T22" fmla="*/ 352 w 2479"/>
                <a:gd name="T23" fmla="*/ 2367 h 2467"/>
                <a:gd name="T24" fmla="*/ 1933 w 2479"/>
                <a:gd name="T25" fmla="*/ 2467 h 2467"/>
                <a:gd name="T26" fmla="*/ 2200 w 2479"/>
                <a:gd name="T27" fmla="*/ 2145 h 2467"/>
                <a:gd name="T28" fmla="*/ 2212 w 2479"/>
                <a:gd name="T29" fmla="*/ 1334 h 2467"/>
                <a:gd name="T30" fmla="*/ 2464 w 2479"/>
                <a:gd name="T31" fmla="*/ 1118 h 2467"/>
                <a:gd name="T32" fmla="*/ 2479 w 2479"/>
                <a:gd name="T33" fmla="*/ 1021 h 2467"/>
                <a:gd name="T34" fmla="*/ 2067 w 2479"/>
                <a:gd name="T35" fmla="*/ 1334 h 2467"/>
                <a:gd name="T36" fmla="*/ 2069 w 2479"/>
                <a:gd name="T37" fmla="*/ 2145 h 2467"/>
                <a:gd name="T38" fmla="*/ 545 w 2479"/>
                <a:gd name="T39" fmla="*/ 2336 h 2467"/>
                <a:gd name="T40" fmla="*/ 410 w 2479"/>
                <a:gd name="T41" fmla="*/ 1334 h 2467"/>
                <a:gd name="T42" fmla="*/ 412 w 2479"/>
                <a:gd name="T43" fmla="*/ 1203 h 2467"/>
                <a:gd name="T44" fmla="*/ 205 w 2479"/>
                <a:gd name="T45" fmla="*/ 1181 h 2467"/>
                <a:gd name="T46" fmla="*/ 140 w 2479"/>
                <a:gd name="T47" fmla="*/ 1081 h 2467"/>
                <a:gd name="T48" fmla="*/ 156 w 2479"/>
                <a:gd name="T49" fmla="*/ 960 h 2467"/>
                <a:gd name="T50" fmla="*/ 510 w 2479"/>
                <a:gd name="T51" fmla="*/ 675 h 2467"/>
                <a:gd name="T52" fmla="*/ 1088 w 2479"/>
                <a:gd name="T53" fmla="*/ 209 h 2467"/>
                <a:gd name="T54" fmla="*/ 1097 w 2479"/>
                <a:gd name="T55" fmla="*/ 201 h 2467"/>
                <a:gd name="T56" fmla="*/ 1239 w 2479"/>
                <a:gd name="T57" fmla="*/ 134 h 2467"/>
                <a:gd name="T58" fmla="*/ 1382 w 2479"/>
                <a:gd name="T59" fmla="*/ 201 h 2467"/>
                <a:gd name="T60" fmla="*/ 1391 w 2479"/>
                <a:gd name="T61" fmla="*/ 209 h 2467"/>
                <a:gd name="T62" fmla="*/ 2016 w 2479"/>
                <a:gd name="T63" fmla="*/ 712 h 2467"/>
                <a:gd name="T64" fmla="*/ 2348 w 2479"/>
                <a:gd name="T65" fmla="*/ 1021 h 2467"/>
                <a:gd name="T66" fmla="*/ 2273 w 2479"/>
                <a:gd name="T67" fmla="*/ 1180 h 2467"/>
                <a:gd name="T68" fmla="*/ 2212 w 2479"/>
                <a:gd name="T69" fmla="*/ 1203 h 2467"/>
                <a:gd name="T70" fmla="*/ 2067 w 2479"/>
                <a:gd name="T71" fmla="*/ 1203 h 2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479" h="2467">
                  <a:moveTo>
                    <a:pt x="2479" y="1021"/>
                  </a:moveTo>
                  <a:cubicBezTo>
                    <a:pt x="2479" y="1018"/>
                    <a:pt x="2479" y="1015"/>
                    <a:pt x="2479" y="1012"/>
                  </a:cubicBezTo>
                  <a:cubicBezTo>
                    <a:pt x="2478" y="1012"/>
                    <a:pt x="2478" y="1012"/>
                    <a:pt x="2478" y="1012"/>
                  </a:cubicBezTo>
                  <a:cubicBezTo>
                    <a:pt x="2475" y="954"/>
                    <a:pt x="2451" y="902"/>
                    <a:pt x="2411" y="864"/>
                  </a:cubicBezTo>
                  <a:cubicBezTo>
                    <a:pt x="2410" y="862"/>
                    <a:pt x="2410" y="862"/>
                    <a:pt x="2410" y="862"/>
                  </a:cubicBezTo>
                  <a:cubicBezTo>
                    <a:pt x="1466" y="101"/>
                    <a:pt x="1466" y="101"/>
                    <a:pt x="1466" y="101"/>
                  </a:cubicBezTo>
                  <a:cubicBezTo>
                    <a:pt x="1458" y="93"/>
                    <a:pt x="1449" y="86"/>
                    <a:pt x="1440" y="79"/>
                  </a:cubicBezTo>
                  <a:cubicBezTo>
                    <a:pt x="1421" y="64"/>
                    <a:pt x="1421" y="64"/>
                    <a:pt x="1421" y="64"/>
                  </a:cubicBezTo>
                  <a:cubicBezTo>
                    <a:pt x="1374" y="21"/>
                    <a:pt x="1310" y="0"/>
                    <a:pt x="1239" y="3"/>
                  </a:cubicBezTo>
                  <a:cubicBezTo>
                    <a:pt x="1168" y="0"/>
                    <a:pt x="1105" y="21"/>
                    <a:pt x="1058" y="64"/>
                  </a:cubicBezTo>
                  <a:cubicBezTo>
                    <a:pt x="1039" y="79"/>
                    <a:pt x="1039" y="79"/>
                    <a:pt x="1039" y="79"/>
                  </a:cubicBezTo>
                  <a:cubicBezTo>
                    <a:pt x="1030" y="86"/>
                    <a:pt x="1021" y="93"/>
                    <a:pt x="1012" y="101"/>
                  </a:cubicBezTo>
                  <a:cubicBezTo>
                    <a:pt x="69" y="862"/>
                    <a:pt x="69" y="862"/>
                    <a:pt x="69" y="862"/>
                  </a:cubicBezTo>
                  <a:cubicBezTo>
                    <a:pt x="67" y="864"/>
                    <a:pt x="67" y="864"/>
                    <a:pt x="67" y="864"/>
                  </a:cubicBezTo>
                  <a:cubicBezTo>
                    <a:pt x="27" y="902"/>
                    <a:pt x="4" y="954"/>
                    <a:pt x="0" y="1012"/>
                  </a:cubicBezTo>
                  <a:cubicBezTo>
                    <a:pt x="0" y="1012"/>
                    <a:pt x="0" y="1012"/>
                    <a:pt x="0" y="1012"/>
                  </a:cubicBezTo>
                  <a:cubicBezTo>
                    <a:pt x="0" y="1015"/>
                    <a:pt x="0" y="1018"/>
                    <a:pt x="0" y="1021"/>
                  </a:cubicBezTo>
                  <a:cubicBezTo>
                    <a:pt x="0" y="1023"/>
                    <a:pt x="0" y="1025"/>
                    <a:pt x="0" y="1028"/>
                  </a:cubicBezTo>
                  <a:cubicBezTo>
                    <a:pt x="0" y="1058"/>
                    <a:pt x="5" y="1088"/>
                    <a:pt x="14" y="1118"/>
                  </a:cubicBezTo>
                  <a:cubicBezTo>
                    <a:pt x="26" y="1160"/>
                    <a:pt x="46" y="1200"/>
                    <a:pt x="72" y="1234"/>
                  </a:cubicBezTo>
                  <a:cubicBezTo>
                    <a:pt x="123" y="1298"/>
                    <a:pt x="192" y="1334"/>
                    <a:pt x="266" y="1334"/>
                  </a:cubicBezTo>
                  <a:cubicBezTo>
                    <a:pt x="279" y="1334"/>
                    <a:pt x="279" y="1334"/>
                    <a:pt x="279" y="1334"/>
                  </a:cubicBezTo>
                  <a:cubicBezTo>
                    <a:pt x="279" y="2145"/>
                    <a:pt x="279" y="2145"/>
                    <a:pt x="279" y="2145"/>
                  </a:cubicBezTo>
                  <a:cubicBezTo>
                    <a:pt x="279" y="2229"/>
                    <a:pt x="305" y="2307"/>
                    <a:pt x="352" y="2367"/>
                  </a:cubicBezTo>
                  <a:cubicBezTo>
                    <a:pt x="402" y="2432"/>
                    <a:pt x="471" y="2467"/>
                    <a:pt x="545" y="2467"/>
                  </a:cubicBezTo>
                  <a:cubicBezTo>
                    <a:pt x="1933" y="2467"/>
                    <a:pt x="1933" y="2467"/>
                    <a:pt x="1933" y="2467"/>
                  </a:cubicBezTo>
                  <a:cubicBezTo>
                    <a:pt x="2007" y="2467"/>
                    <a:pt x="2076" y="2432"/>
                    <a:pt x="2127" y="2367"/>
                  </a:cubicBezTo>
                  <a:cubicBezTo>
                    <a:pt x="2174" y="2307"/>
                    <a:pt x="2200" y="2229"/>
                    <a:pt x="2200" y="2145"/>
                  </a:cubicBezTo>
                  <a:cubicBezTo>
                    <a:pt x="2200" y="1334"/>
                    <a:pt x="2200" y="1334"/>
                    <a:pt x="2200" y="1334"/>
                  </a:cubicBezTo>
                  <a:cubicBezTo>
                    <a:pt x="2212" y="1334"/>
                    <a:pt x="2212" y="1334"/>
                    <a:pt x="2212" y="1334"/>
                  </a:cubicBezTo>
                  <a:cubicBezTo>
                    <a:pt x="2287" y="1334"/>
                    <a:pt x="2356" y="1298"/>
                    <a:pt x="2406" y="1234"/>
                  </a:cubicBezTo>
                  <a:cubicBezTo>
                    <a:pt x="2433" y="1200"/>
                    <a:pt x="2452" y="1160"/>
                    <a:pt x="2464" y="1118"/>
                  </a:cubicBezTo>
                  <a:cubicBezTo>
                    <a:pt x="2474" y="1088"/>
                    <a:pt x="2479" y="1058"/>
                    <a:pt x="2479" y="1028"/>
                  </a:cubicBezTo>
                  <a:cubicBezTo>
                    <a:pt x="2479" y="1025"/>
                    <a:pt x="2479" y="1023"/>
                    <a:pt x="2479" y="1021"/>
                  </a:cubicBezTo>
                  <a:close/>
                  <a:moveTo>
                    <a:pt x="2067" y="1203"/>
                  </a:moveTo>
                  <a:cubicBezTo>
                    <a:pt x="2067" y="1334"/>
                    <a:pt x="2067" y="1334"/>
                    <a:pt x="2067" y="1334"/>
                  </a:cubicBezTo>
                  <a:cubicBezTo>
                    <a:pt x="2069" y="1334"/>
                    <a:pt x="2069" y="1334"/>
                    <a:pt x="2069" y="1334"/>
                  </a:cubicBezTo>
                  <a:cubicBezTo>
                    <a:pt x="2069" y="2145"/>
                    <a:pt x="2069" y="2145"/>
                    <a:pt x="2069" y="2145"/>
                  </a:cubicBezTo>
                  <a:cubicBezTo>
                    <a:pt x="2069" y="2249"/>
                    <a:pt x="2007" y="2336"/>
                    <a:pt x="1933" y="2336"/>
                  </a:cubicBezTo>
                  <a:cubicBezTo>
                    <a:pt x="545" y="2336"/>
                    <a:pt x="545" y="2336"/>
                    <a:pt x="545" y="2336"/>
                  </a:cubicBezTo>
                  <a:cubicBezTo>
                    <a:pt x="472" y="2336"/>
                    <a:pt x="410" y="2249"/>
                    <a:pt x="410" y="2145"/>
                  </a:cubicBezTo>
                  <a:cubicBezTo>
                    <a:pt x="410" y="1334"/>
                    <a:pt x="410" y="1334"/>
                    <a:pt x="410" y="1334"/>
                  </a:cubicBezTo>
                  <a:cubicBezTo>
                    <a:pt x="412" y="1334"/>
                    <a:pt x="412" y="1334"/>
                    <a:pt x="412" y="1334"/>
                  </a:cubicBezTo>
                  <a:cubicBezTo>
                    <a:pt x="412" y="1203"/>
                    <a:pt x="412" y="1203"/>
                    <a:pt x="412" y="1203"/>
                  </a:cubicBezTo>
                  <a:cubicBezTo>
                    <a:pt x="266" y="1203"/>
                    <a:pt x="266" y="1203"/>
                    <a:pt x="266" y="1203"/>
                  </a:cubicBezTo>
                  <a:cubicBezTo>
                    <a:pt x="244" y="1203"/>
                    <a:pt x="223" y="1195"/>
                    <a:pt x="205" y="1181"/>
                  </a:cubicBezTo>
                  <a:cubicBezTo>
                    <a:pt x="206" y="1180"/>
                    <a:pt x="206" y="1180"/>
                    <a:pt x="206" y="1180"/>
                  </a:cubicBezTo>
                  <a:cubicBezTo>
                    <a:pt x="175" y="1151"/>
                    <a:pt x="152" y="1116"/>
                    <a:pt x="140" y="1081"/>
                  </a:cubicBezTo>
                  <a:cubicBezTo>
                    <a:pt x="135" y="1062"/>
                    <a:pt x="131" y="1042"/>
                    <a:pt x="131" y="1021"/>
                  </a:cubicBezTo>
                  <a:cubicBezTo>
                    <a:pt x="132" y="1003"/>
                    <a:pt x="137" y="979"/>
                    <a:pt x="156" y="960"/>
                  </a:cubicBezTo>
                  <a:cubicBezTo>
                    <a:pt x="510" y="674"/>
                    <a:pt x="510" y="674"/>
                    <a:pt x="510" y="674"/>
                  </a:cubicBezTo>
                  <a:cubicBezTo>
                    <a:pt x="510" y="675"/>
                    <a:pt x="510" y="675"/>
                    <a:pt x="510" y="675"/>
                  </a:cubicBezTo>
                  <a:cubicBezTo>
                    <a:pt x="1086" y="210"/>
                    <a:pt x="1086" y="210"/>
                    <a:pt x="1086" y="210"/>
                  </a:cubicBezTo>
                  <a:cubicBezTo>
                    <a:pt x="1088" y="209"/>
                    <a:pt x="1088" y="209"/>
                    <a:pt x="1088" y="209"/>
                  </a:cubicBezTo>
                  <a:cubicBezTo>
                    <a:pt x="1090" y="207"/>
                    <a:pt x="1090" y="207"/>
                    <a:pt x="1090" y="207"/>
                  </a:cubicBezTo>
                  <a:cubicBezTo>
                    <a:pt x="1092" y="205"/>
                    <a:pt x="1094" y="203"/>
                    <a:pt x="1097" y="201"/>
                  </a:cubicBezTo>
                  <a:cubicBezTo>
                    <a:pt x="1118" y="183"/>
                    <a:pt x="1118" y="183"/>
                    <a:pt x="1118" y="183"/>
                  </a:cubicBezTo>
                  <a:cubicBezTo>
                    <a:pt x="1157" y="155"/>
                    <a:pt x="1200" y="138"/>
                    <a:pt x="1239" y="134"/>
                  </a:cubicBezTo>
                  <a:cubicBezTo>
                    <a:pt x="1278" y="138"/>
                    <a:pt x="1321" y="155"/>
                    <a:pt x="1360" y="183"/>
                  </a:cubicBezTo>
                  <a:cubicBezTo>
                    <a:pt x="1382" y="201"/>
                    <a:pt x="1382" y="201"/>
                    <a:pt x="1382" y="201"/>
                  </a:cubicBezTo>
                  <a:cubicBezTo>
                    <a:pt x="1384" y="203"/>
                    <a:pt x="1386" y="205"/>
                    <a:pt x="1389" y="207"/>
                  </a:cubicBezTo>
                  <a:cubicBezTo>
                    <a:pt x="1391" y="209"/>
                    <a:pt x="1391" y="209"/>
                    <a:pt x="1391" y="209"/>
                  </a:cubicBezTo>
                  <a:cubicBezTo>
                    <a:pt x="2016" y="713"/>
                    <a:pt x="2016" y="713"/>
                    <a:pt x="2016" y="713"/>
                  </a:cubicBezTo>
                  <a:cubicBezTo>
                    <a:pt x="2016" y="712"/>
                    <a:pt x="2016" y="712"/>
                    <a:pt x="2016" y="712"/>
                  </a:cubicBezTo>
                  <a:cubicBezTo>
                    <a:pt x="2323" y="960"/>
                    <a:pt x="2323" y="960"/>
                    <a:pt x="2323" y="960"/>
                  </a:cubicBezTo>
                  <a:cubicBezTo>
                    <a:pt x="2341" y="979"/>
                    <a:pt x="2347" y="1003"/>
                    <a:pt x="2348" y="1021"/>
                  </a:cubicBezTo>
                  <a:cubicBezTo>
                    <a:pt x="2347" y="1042"/>
                    <a:pt x="2344" y="1062"/>
                    <a:pt x="2338" y="1081"/>
                  </a:cubicBezTo>
                  <a:cubicBezTo>
                    <a:pt x="2326" y="1116"/>
                    <a:pt x="2304" y="1151"/>
                    <a:pt x="2273" y="1180"/>
                  </a:cubicBezTo>
                  <a:cubicBezTo>
                    <a:pt x="2274" y="1181"/>
                    <a:pt x="2274" y="1181"/>
                    <a:pt x="2274" y="1181"/>
                  </a:cubicBezTo>
                  <a:cubicBezTo>
                    <a:pt x="2255" y="1195"/>
                    <a:pt x="2234" y="1203"/>
                    <a:pt x="2212" y="1203"/>
                  </a:cubicBezTo>
                  <a:lnTo>
                    <a:pt x="2067" y="1203"/>
                  </a:lnTo>
                  <a:close/>
                  <a:moveTo>
                    <a:pt x="2067" y="1203"/>
                  </a:moveTo>
                  <a:cubicBezTo>
                    <a:pt x="2067" y="1203"/>
                    <a:pt x="2067" y="1203"/>
                    <a:pt x="2067" y="120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2" name="椭圆 51">
            <a:extLst>
              <a:ext uri="{FF2B5EF4-FFF2-40B4-BE49-F238E27FC236}">
                <a16:creationId xmlns:a16="http://schemas.microsoft.com/office/drawing/2014/main" id="{3F6895C8-A19C-4693-B6B4-E34A5F2D8275}"/>
              </a:ext>
            </a:extLst>
          </p:cNvPr>
          <p:cNvSpPr/>
          <p:nvPr/>
        </p:nvSpPr>
        <p:spPr>
          <a:xfrm flipH="1">
            <a:off x="6629719" y="5091146"/>
            <a:ext cx="874497" cy="874497"/>
          </a:xfrm>
          <a:prstGeom prst="ellipse">
            <a:avLst/>
          </a:prstGeom>
          <a:solidFill>
            <a:srgbClr val="004081"/>
          </a:solidFill>
          <a:ln>
            <a:solidFill>
              <a:srgbClr val="70AD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7" name="椭圆 56">
            <a:extLst>
              <a:ext uri="{FF2B5EF4-FFF2-40B4-BE49-F238E27FC236}">
                <a16:creationId xmlns:a16="http://schemas.microsoft.com/office/drawing/2014/main" id="{3BD5794F-9ECF-4731-85BD-03C6C2EDED18}"/>
              </a:ext>
            </a:extLst>
          </p:cNvPr>
          <p:cNvSpPr/>
          <p:nvPr/>
        </p:nvSpPr>
        <p:spPr>
          <a:xfrm flipH="1">
            <a:off x="7102587" y="3840655"/>
            <a:ext cx="874497" cy="874497"/>
          </a:xfrm>
          <a:prstGeom prst="ellipse">
            <a:avLst/>
          </a:prstGeom>
          <a:solidFill>
            <a:srgbClr val="004081"/>
          </a:solidFill>
          <a:ln>
            <a:solidFill>
              <a:srgbClr val="70AD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Group 44">
            <a:extLst>
              <a:ext uri="{FF2B5EF4-FFF2-40B4-BE49-F238E27FC236}">
                <a16:creationId xmlns:a16="http://schemas.microsoft.com/office/drawing/2014/main" id="{50004469-913D-4142-A465-018E0D97BAD1}"/>
              </a:ext>
            </a:extLst>
          </p:cNvPr>
          <p:cNvGrpSpPr>
            <a:grpSpLocks noChangeAspect="1"/>
          </p:cNvGrpSpPr>
          <p:nvPr/>
        </p:nvGrpSpPr>
        <p:grpSpPr bwMode="auto">
          <a:xfrm>
            <a:off x="7265075" y="4093882"/>
            <a:ext cx="549520" cy="368042"/>
            <a:chOff x="4848" y="2383"/>
            <a:chExt cx="324" cy="217"/>
          </a:xfrm>
          <a:solidFill>
            <a:srgbClr val="70ADC4"/>
          </a:solidFill>
        </p:grpSpPr>
        <p:sp>
          <p:nvSpPr>
            <p:cNvPr id="61" name="Freeform 45">
              <a:extLst>
                <a:ext uri="{FF2B5EF4-FFF2-40B4-BE49-F238E27FC236}">
                  <a16:creationId xmlns:a16="http://schemas.microsoft.com/office/drawing/2014/main" id="{AD687429-7EF5-410E-83F9-3CE349FCFDED}"/>
                </a:ext>
              </a:extLst>
            </p:cNvPr>
            <p:cNvSpPr>
              <a:spLocks noEditPoints="1"/>
            </p:cNvSpPr>
            <p:nvPr/>
          </p:nvSpPr>
          <p:spPr bwMode="auto">
            <a:xfrm>
              <a:off x="4880" y="2383"/>
              <a:ext cx="183" cy="179"/>
            </a:xfrm>
            <a:custGeom>
              <a:avLst/>
              <a:gdLst>
                <a:gd name="T0" fmla="*/ 241 w 1792"/>
                <a:gd name="T1" fmla="*/ 1754 h 1754"/>
                <a:gd name="T2" fmla="*/ 122 w 1792"/>
                <a:gd name="T3" fmla="*/ 1754 h 1754"/>
                <a:gd name="T4" fmla="*/ 0 w 1792"/>
                <a:gd name="T5" fmla="*/ 1632 h 1754"/>
                <a:gd name="T6" fmla="*/ 0 w 1792"/>
                <a:gd name="T7" fmla="*/ 1278 h 1754"/>
                <a:gd name="T8" fmla="*/ 58 w 1792"/>
                <a:gd name="T9" fmla="*/ 1220 h 1754"/>
                <a:gd name="T10" fmla="*/ 115 w 1792"/>
                <a:gd name="T11" fmla="*/ 1278 h 1754"/>
                <a:gd name="T12" fmla="*/ 115 w 1792"/>
                <a:gd name="T13" fmla="*/ 1632 h 1754"/>
                <a:gd name="T14" fmla="*/ 122 w 1792"/>
                <a:gd name="T15" fmla="*/ 1638 h 1754"/>
                <a:gd name="T16" fmla="*/ 241 w 1792"/>
                <a:gd name="T17" fmla="*/ 1638 h 1754"/>
                <a:gd name="T18" fmla="*/ 298 w 1792"/>
                <a:gd name="T19" fmla="*/ 1696 h 1754"/>
                <a:gd name="T20" fmla="*/ 241 w 1792"/>
                <a:gd name="T21" fmla="*/ 1754 h 1754"/>
                <a:gd name="T22" fmla="*/ 1670 w 1792"/>
                <a:gd name="T23" fmla="*/ 1754 h 1754"/>
                <a:gd name="T24" fmla="*/ 1175 w 1792"/>
                <a:gd name="T25" fmla="*/ 1754 h 1754"/>
                <a:gd name="T26" fmla="*/ 1117 w 1792"/>
                <a:gd name="T27" fmla="*/ 1696 h 1754"/>
                <a:gd name="T28" fmla="*/ 1175 w 1792"/>
                <a:gd name="T29" fmla="*/ 1638 h 1754"/>
                <a:gd name="T30" fmla="*/ 1670 w 1792"/>
                <a:gd name="T31" fmla="*/ 1638 h 1754"/>
                <a:gd name="T32" fmla="*/ 1677 w 1792"/>
                <a:gd name="T33" fmla="*/ 1632 h 1754"/>
                <a:gd name="T34" fmla="*/ 1677 w 1792"/>
                <a:gd name="T35" fmla="*/ 122 h 1754"/>
                <a:gd name="T36" fmla="*/ 1670 w 1792"/>
                <a:gd name="T37" fmla="*/ 115 h 1754"/>
                <a:gd name="T38" fmla="*/ 122 w 1792"/>
                <a:gd name="T39" fmla="*/ 115 h 1754"/>
                <a:gd name="T40" fmla="*/ 115 w 1792"/>
                <a:gd name="T41" fmla="*/ 122 h 1754"/>
                <a:gd name="T42" fmla="*/ 115 w 1792"/>
                <a:gd name="T43" fmla="*/ 680 h 1754"/>
                <a:gd name="T44" fmla="*/ 58 w 1792"/>
                <a:gd name="T45" fmla="*/ 738 h 1754"/>
                <a:gd name="T46" fmla="*/ 0 w 1792"/>
                <a:gd name="T47" fmla="*/ 680 h 1754"/>
                <a:gd name="T48" fmla="*/ 0 w 1792"/>
                <a:gd name="T49" fmla="*/ 122 h 1754"/>
                <a:gd name="T50" fmla="*/ 122 w 1792"/>
                <a:gd name="T51" fmla="*/ 0 h 1754"/>
                <a:gd name="T52" fmla="*/ 1670 w 1792"/>
                <a:gd name="T53" fmla="*/ 0 h 1754"/>
                <a:gd name="T54" fmla="*/ 1792 w 1792"/>
                <a:gd name="T55" fmla="*/ 122 h 1754"/>
                <a:gd name="T56" fmla="*/ 1792 w 1792"/>
                <a:gd name="T57" fmla="*/ 1632 h 1754"/>
                <a:gd name="T58" fmla="*/ 1670 w 1792"/>
                <a:gd name="T59" fmla="*/ 1754 h 1754"/>
                <a:gd name="T60" fmla="*/ 1670 w 1792"/>
                <a:gd name="T61" fmla="*/ 1754 h 1754"/>
                <a:gd name="T62" fmla="*/ 1670 w 1792"/>
                <a:gd name="T63" fmla="*/ 1754 h 1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92" h="1754">
                  <a:moveTo>
                    <a:pt x="241" y="1754"/>
                  </a:moveTo>
                  <a:cubicBezTo>
                    <a:pt x="122" y="1754"/>
                    <a:pt x="122" y="1754"/>
                    <a:pt x="122" y="1754"/>
                  </a:cubicBezTo>
                  <a:cubicBezTo>
                    <a:pt x="54" y="1754"/>
                    <a:pt x="0" y="1699"/>
                    <a:pt x="0" y="1632"/>
                  </a:cubicBezTo>
                  <a:cubicBezTo>
                    <a:pt x="0" y="1278"/>
                    <a:pt x="0" y="1278"/>
                    <a:pt x="0" y="1278"/>
                  </a:cubicBezTo>
                  <a:cubicBezTo>
                    <a:pt x="0" y="1246"/>
                    <a:pt x="26" y="1220"/>
                    <a:pt x="58" y="1220"/>
                  </a:cubicBezTo>
                  <a:cubicBezTo>
                    <a:pt x="89" y="1220"/>
                    <a:pt x="115" y="1246"/>
                    <a:pt x="115" y="1278"/>
                  </a:cubicBezTo>
                  <a:cubicBezTo>
                    <a:pt x="115" y="1632"/>
                    <a:pt x="115" y="1632"/>
                    <a:pt x="115" y="1632"/>
                  </a:cubicBezTo>
                  <a:cubicBezTo>
                    <a:pt x="115" y="1636"/>
                    <a:pt x="118" y="1638"/>
                    <a:pt x="122" y="1638"/>
                  </a:cubicBezTo>
                  <a:cubicBezTo>
                    <a:pt x="241" y="1638"/>
                    <a:pt x="241" y="1638"/>
                    <a:pt x="241" y="1638"/>
                  </a:cubicBezTo>
                  <a:cubicBezTo>
                    <a:pt x="272" y="1638"/>
                    <a:pt x="298" y="1664"/>
                    <a:pt x="298" y="1696"/>
                  </a:cubicBezTo>
                  <a:cubicBezTo>
                    <a:pt x="298" y="1728"/>
                    <a:pt x="272" y="1754"/>
                    <a:pt x="241" y="1754"/>
                  </a:cubicBezTo>
                  <a:close/>
                  <a:moveTo>
                    <a:pt x="1670" y="1754"/>
                  </a:moveTo>
                  <a:cubicBezTo>
                    <a:pt x="1175" y="1754"/>
                    <a:pt x="1175" y="1754"/>
                    <a:pt x="1175" y="1754"/>
                  </a:cubicBezTo>
                  <a:cubicBezTo>
                    <a:pt x="1143" y="1754"/>
                    <a:pt x="1117" y="1728"/>
                    <a:pt x="1117" y="1696"/>
                  </a:cubicBezTo>
                  <a:cubicBezTo>
                    <a:pt x="1117" y="1664"/>
                    <a:pt x="1143" y="1638"/>
                    <a:pt x="1175" y="1638"/>
                  </a:cubicBezTo>
                  <a:cubicBezTo>
                    <a:pt x="1670" y="1638"/>
                    <a:pt x="1670" y="1638"/>
                    <a:pt x="1670" y="1638"/>
                  </a:cubicBezTo>
                  <a:cubicBezTo>
                    <a:pt x="1674" y="1638"/>
                    <a:pt x="1677" y="1636"/>
                    <a:pt x="1677" y="1632"/>
                  </a:cubicBezTo>
                  <a:cubicBezTo>
                    <a:pt x="1677" y="122"/>
                    <a:pt x="1677" y="122"/>
                    <a:pt x="1677" y="122"/>
                  </a:cubicBezTo>
                  <a:cubicBezTo>
                    <a:pt x="1677" y="118"/>
                    <a:pt x="1674" y="115"/>
                    <a:pt x="1670" y="115"/>
                  </a:cubicBezTo>
                  <a:cubicBezTo>
                    <a:pt x="122" y="115"/>
                    <a:pt x="122" y="115"/>
                    <a:pt x="122" y="115"/>
                  </a:cubicBezTo>
                  <a:cubicBezTo>
                    <a:pt x="118" y="115"/>
                    <a:pt x="115" y="118"/>
                    <a:pt x="115" y="122"/>
                  </a:cubicBezTo>
                  <a:cubicBezTo>
                    <a:pt x="115" y="680"/>
                    <a:pt x="115" y="680"/>
                    <a:pt x="115" y="680"/>
                  </a:cubicBezTo>
                  <a:cubicBezTo>
                    <a:pt x="115" y="712"/>
                    <a:pt x="89" y="738"/>
                    <a:pt x="58" y="738"/>
                  </a:cubicBezTo>
                  <a:cubicBezTo>
                    <a:pt x="26" y="738"/>
                    <a:pt x="0" y="712"/>
                    <a:pt x="0" y="680"/>
                  </a:cubicBezTo>
                  <a:cubicBezTo>
                    <a:pt x="0" y="122"/>
                    <a:pt x="0" y="122"/>
                    <a:pt x="0" y="122"/>
                  </a:cubicBezTo>
                  <a:cubicBezTo>
                    <a:pt x="0" y="54"/>
                    <a:pt x="55" y="0"/>
                    <a:pt x="122" y="0"/>
                  </a:cubicBezTo>
                  <a:cubicBezTo>
                    <a:pt x="1670" y="0"/>
                    <a:pt x="1670" y="0"/>
                    <a:pt x="1670" y="0"/>
                  </a:cubicBezTo>
                  <a:cubicBezTo>
                    <a:pt x="1738" y="0"/>
                    <a:pt x="1792" y="55"/>
                    <a:pt x="1792" y="122"/>
                  </a:cubicBezTo>
                  <a:cubicBezTo>
                    <a:pt x="1792" y="1632"/>
                    <a:pt x="1792" y="1632"/>
                    <a:pt x="1792" y="1632"/>
                  </a:cubicBezTo>
                  <a:cubicBezTo>
                    <a:pt x="1792" y="1699"/>
                    <a:pt x="1738" y="1754"/>
                    <a:pt x="1670" y="1754"/>
                  </a:cubicBezTo>
                  <a:close/>
                  <a:moveTo>
                    <a:pt x="1670" y="1754"/>
                  </a:moveTo>
                  <a:cubicBezTo>
                    <a:pt x="1670" y="1754"/>
                    <a:pt x="1670" y="1754"/>
                    <a:pt x="1670" y="175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46">
              <a:extLst>
                <a:ext uri="{FF2B5EF4-FFF2-40B4-BE49-F238E27FC236}">
                  <a16:creationId xmlns:a16="http://schemas.microsoft.com/office/drawing/2014/main" id="{EF0C252C-4636-4F69-9EC7-F8BE8D10487D}"/>
                </a:ext>
              </a:extLst>
            </p:cNvPr>
            <p:cNvSpPr>
              <a:spLocks noEditPoints="1"/>
            </p:cNvSpPr>
            <p:nvPr/>
          </p:nvSpPr>
          <p:spPr bwMode="auto">
            <a:xfrm>
              <a:off x="4848" y="2411"/>
              <a:ext cx="324" cy="151"/>
            </a:xfrm>
            <a:custGeom>
              <a:avLst/>
              <a:gdLst>
                <a:gd name="T0" fmla="*/ 1138 w 3171"/>
                <a:gd name="T1" fmla="*/ 462 h 1478"/>
                <a:gd name="T2" fmla="*/ 372 w 3171"/>
                <a:gd name="T3" fmla="*/ 462 h 1478"/>
                <a:gd name="T4" fmla="*/ 315 w 3171"/>
                <a:gd name="T5" fmla="*/ 404 h 1478"/>
                <a:gd name="T6" fmla="*/ 372 w 3171"/>
                <a:gd name="T7" fmla="*/ 346 h 1478"/>
                <a:gd name="T8" fmla="*/ 1138 w 3171"/>
                <a:gd name="T9" fmla="*/ 346 h 1478"/>
                <a:gd name="T10" fmla="*/ 1196 w 3171"/>
                <a:gd name="T11" fmla="*/ 404 h 1478"/>
                <a:gd name="T12" fmla="*/ 1138 w 3171"/>
                <a:gd name="T13" fmla="*/ 462 h 1478"/>
                <a:gd name="T14" fmla="*/ 954 w 3171"/>
                <a:gd name="T15" fmla="*/ 764 h 1478"/>
                <a:gd name="T16" fmla="*/ 207 w 3171"/>
                <a:gd name="T17" fmla="*/ 764 h 1478"/>
                <a:gd name="T18" fmla="*/ 149 w 3171"/>
                <a:gd name="T19" fmla="*/ 706 h 1478"/>
                <a:gd name="T20" fmla="*/ 207 w 3171"/>
                <a:gd name="T21" fmla="*/ 649 h 1478"/>
                <a:gd name="T22" fmla="*/ 954 w 3171"/>
                <a:gd name="T23" fmla="*/ 649 h 1478"/>
                <a:gd name="T24" fmla="*/ 1012 w 3171"/>
                <a:gd name="T25" fmla="*/ 706 h 1478"/>
                <a:gd name="T26" fmla="*/ 954 w 3171"/>
                <a:gd name="T27" fmla="*/ 764 h 1478"/>
                <a:gd name="T28" fmla="*/ 805 w 3171"/>
                <a:gd name="T29" fmla="*/ 1059 h 1478"/>
                <a:gd name="T30" fmla="*/ 58 w 3171"/>
                <a:gd name="T31" fmla="*/ 1059 h 1478"/>
                <a:gd name="T32" fmla="*/ 0 w 3171"/>
                <a:gd name="T33" fmla="*/ 1002 h 1478"/>
                <a:gd name="T34" fmla="*/ 58 w 3171"/>
                <a:gd name="T35" fmla="*/ 944 h 1478"/>
                <a:gd name="T36" fmla="*/ 805 w 3171"/>
                <a:gd name="T37" fmla="*/ 944 h 1478"/>
                <a:gd name="T38" fmla="*/ 862 w 3171"/>
                <a:gd name="T39" fmla="*/ 1002 h 1478"/>
                <a:gd name="T40" fmla="*/ 805 w 3171"/>
                <a:gd name="T41" fmla="*/ 1059 h 1478"/>
                <a:gd name="T42" fmla="*/ 3050 w 3171"/>
                <a:gd name="T43" fmla="*/ 1478 h 1478"/>
                <a:gd name="T44" fmla="*/ 2983 w 3171"/>
                <a:gd name="T45" fmla="*/ 1478 h 1478"/>
                <a:gd name="T46" fmla="*/ 2925 w 3171"/>
                <a:gd name="T47" fmla="*/ 1420 h 1478"/>
                <a:gd name="T48" fmla="*/ 2983 w 3171"/>
                <a:gd name="T49" fmla="*/ 1362 h 1478"/>
                <a:gd name="T50" fmla="*/ 3050 w 3171"/>
                <a:gd name="T51" fmla="*/ 1362 h 1478"/>
                <a:gd name="T52" fmla="*/ 3056 w 3171"/>
                <a:gd name="T53" fmla="*/ 1356 h 1478"/>
                <a:gd name="T54" fmla="*/ 3056 w 3171"/>
                <a:gd name="T55" fmla="*/ 472 h 1478"/>
                <a:gd name="T56" fmla="*/ 3054 w 3171"/>
                <a:gd name="T57" fmla="*/ 467 h 1478"/>
                <a:gd name="T58" fmla="*/ 2653 w 3171"/>
                <a:gd name="T59" fmla="*/ 117 h 1478"/>
                <a:gd name="T60" fmla="*/ 2649 w 3171"/>
                <a:gd name="T61" fmla="*/ 115 h 1478"/>
                <a:gd name="T62" fmla="*/ 2077 w 3171"/>
                <a:gd name="T63" fmla="*/ 115 h 1478"/>
                <a:gd name="T64" fmla="*/ 2020 w 3171"/>
                <a:gd name="T65" fmla="*/ 58 h 1478"/>
                <a:gd name="T66" fmla="*/ 2077 w 3171"/>
                <a:gd name="T67" fmla="*/ 0 h 1478"/>
                <a:gd name="T68" fmla="*/ 2648 w 3171"/>
                <a:gd name="T69" fmla="*/ 0 h 1478"/>
                <a:gd name="T70" fmla="*/ 2728 w 3171"/>
                <a:gd name="T71" fmla="*/ 30 h 1478"/>
                <a:gd name="T72" fmla="*/ 3130 w 3171"/>
                <a:gd name="T73" fmla="*/ 380 h 1478"/>
                <a:gd name="T74" fmla="*/ 3171 w 3171"/>
                <a:gd name="T75" fmla="*/ 472 h 1478"/>
                <a:gd name="T76" fmla="*/ 3171 w 3171"/>
                <a:gd name="T77" fmla="*/ 1356 h 1478"/>
                <a:gd name="T78" fmla="*/ 3050 w 3171"/>
                <a:gd name="T79" fmla="*/ 1478 h 1478"/>
                <a:gd name="T80" fmla="*/ 3050 w 3171"/>
                <a:gd name="T81" fmla="*/ 1478 h 1478"/>
                <a:gd name="T82" fmla="*/ 3050 w 3171"/>
                <a:gd name="T83" fmla="*/ 1478 h 1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171" h="1478">
                  <a:moveTo>
                    <a:pt x="1138" y="462"/>
                  </a:moveTo>
                  <a:cubicBezTo>
                    <a:pt x="372" y="462"/>
                    <a:pt x="372" y="462"/>
                    <a:pt x="372" y="462"/>
                  </a:cubicBezTo>
                  <a:cubicBezTo>
                    <a:pt x="340" y="462"/>
                    <a:pt x="315" y="436"/>
                    <a:pt x="315" y="404"/>
                  </a:cubicBezTo>
                  <a:cubicBezTo>
                    <a:pt x="315" y="372"/>
                    <a:pt x="340" y="346"/>
                    <a:pt x="372" y="346"/>
                  </a:cubicBezTo>
                  <a:cubicBezTo>
                    <a:pt x="1138" y="346"/>
                    <a:pt x="1138" y="346"/>
                    <a:pt x="1138" y="346"/>
                  </a:cubicBezTo>
                  <a:cubicBezTo>
                    <a:pt x="1170" y="346"/>
                    <a:pt x="1196" y="372"/>
                    <a:pt x="1196" y="404"/>
                  </a:cubicBezTo>
                  <a:cubicBezTo>
                    <a:pt x="1196" y="436"/>
                    <a:pt x="1170" y="462"/>
                    <a:pt x="1138" y="462"/>
                  </a:cubicBezTo>
                  <a:close/>
                  <a:moveTo>
                    <a:pt x="954" y="764"/>
                  </a:moveTo>
                  <a:cubicBezTo>
                    <a:pt x="207" y="764"/>
                    <a:pt x="207" y="764"/>
                    <a:pt x="207" y="764"/>
                  </a:cubicBezTo>
                  <a:cubicBezTo>
                    <a:pt x="175" y="764"/>
                    <a:pt x="149" y="738"/>
                    <a:pt x="149" y="706"/>
                  </a:cubicBezTo>
                  <a:cubicBezTo>
                    <a:pt x="149" y="675"/>
                    <a:pt x="175" y="649"/>
                    <a:pt x="207" y="649"/>
                  </a:cubicBezTo>
                  <a:cubicBezTo>
                    <a:pt x="954" y="649"/>
                    <a:pt x="954" y="649"/>
                    <a:pt x="954" y="649"/>
                  </a:cubicBezTo>
                  <a:cubicBezTo>
                    <a:pt x="986" y="649"/>
                    <a:pt x="1012" y="675"/>
                    <a:pt x="1012" y="706"/>
                  </a:cubicBezTo>
                  <a:cubicBezTo>
                    <a:pt x="1012" y="738"/>
                    <a:pt x="986" y="764"/>
                    <a:pt x="954" y="764"/>
                  </a:cubicBezTo>
                  <a:close/>
                  <a:moveTo>
                    <a:pt x="805" y="1059"/>
                  </a:moveTo>
                  <a:cubicBezTo>
                    <a:pt x="58" y="1059"/>
                    <a:pt x="58" y="1059"/>
                    <a:pt x="58" y="1059"/>
                  </a:cubicBezTo>
                  <a:cubicBezTo>
                    <a:pt x="26" y="1059"/>
                    <a:pt x="0" y="1033"/>
                    <a:pt x="0" y="1002"/>
                  </a:cubicBezTo>
                  <a:cubicBezTo>
                    <a:pt x="0" y="970"/>
                    <a:pt x="26" y="944"/>
                    <a:pt x="58" y="944"/>
                  </a:cubicBezTo>
                  <a:cubicBezTo>
                    <a:pt x="805" y="944"/>
                    <a:pt x="805" y="944"/>
                    <a:pt x="805" y="944"/>
                  </a:cubicBezTo>
                  <a:cubicBezTo>
                    <a:pt x="836" y="944"/>
                    <a:pt x="862" y="970"/>
                    <a:pt x="862" y="1002"/>
                  </a:cubicBezTo>
                  <a:cubicBezTo>
                    <a:pt x="862" y="1033"/>
                    <a:pt x="836" y="1059"/>
                    <a:pt x="805" y="1059"/>
                  </a:cubicBezTo>
                  <a:close/>
                  <a:moveTo>
                    <a:pt x="3050" y="1478"/>
                  </a:moveTo>
                  <a:cubicBezTo>
                    <a:pt x="2983" y="1478"/>
                    <a:pt x="2983" y="1478"/>
                    <a:pt x="2983" y="1478"/>
                  </a:cubicBezTo>
                  <a:cubicBezTo>
                    <a:pt x="2951" y="1478"/>
                    <a:pt x="2925" y="1452"/>
                    <a:pt x="2925" y="1420"/>
                  </a:cubicBezTo>
                  <a:cubicBezTo>
                    <a:pt x="2925" y="1388"/>
                    <a:pt x="2951" y="1362"/>
                    <a:pt x="2983" y="1362"/>
                  </a:cubicBezTo>
                  <a:cubicBezTo>
                    <a:pt x="3050" y="1362"/>
                    <a:pt x="3050" y="1362"/>
                    <a:pt x="3050" y="1362"/>
                  </a:cubicBezTo>
                  <a:cubicBezTo>
                    <a:pt x="3053" y="1362"/>
                    <a:pt x="3056" y="1360"/>
                    <a:pt x="3056" y="1356"/>
                  </a:cubicBezTo>
                  <a:cubicBezTo>
                    <a:pt x="3056" y="472"/>
                    <a:pt x="3056" y="472"/>
                    <a:pt x="3056" y="472"/>
                  </a:cubicBezTo>
                  <a:cubicBezTo>
                    <a:pt x="3056" y="470"/>
                    <a:pt x="3055" y="469"/>
                    <a:pt x="3054" y="467"/>
                  </a:cubicBezTo>
                  <a:cubicBezTo>
                    <a:pt x="2653" y="117"/>
                    <a:pt x="2653" y="117"/>
                    <a:pt x="2653" y="117"/>
                  </a:cubicBezTo>
                  <a:cubicBezTo>
                    <a:pt x="2652" y="116"/>
                    <a:pt x="2650" y="115"/>
                    <a:pt x="2649" y="115"/>
                  </a:cubicBezTo>
                  <a:cubicBezTo>
                    <a:pt x="2077" y="115"/>
                    <a:pt x="2077" y="115"/>
                    <a:pt x="2077" y="115"/>
                  </a:cubicBezTo>
                  <a:cubicBezTo>
                    <a:pt x="2046" y="115"/>
                    <a:pt x="2020" y="89"/>
                    <a:pt x="2020" y="58"/>
                  </a:cubicBezTo>
                  <a:cubicBezTo>
                    <a:pt x="2020" y="26"/>
                    <a:pt x="2046" y="0"/>
                    <a:pt x="2077" y="0"/>
                  </a:cubicBezTo>
                  <a:cubicBezTo>
                    <a:pt x="2648" y="0"/>
                    <a:pt x="2648" y="0"/>
                    <a:pt x="2648" y="0"/>
                  </a:cubicBezTo>
                  <a:cubicBezTo>
                    <a:pt x="2678" y="0"/>
                    <a:pt x="2706" y="11"/>
                    <a:pt x="2728" y="30"/>
                  </a:cubicBezTo>
                  <a:cubicBezTo>
                    <a:pt x="3130" y="380"/>
                    <a:pt x="3130" y="380"/>
                    <a:pt x="3130" y="380"/>
                  </a:cubicBezTo>
                  <a:cubicBezTo>
                    <a:pt x="3156" y="403"/>
                    <a:pt x="3171" y="437"/>
                    <a:pt x="3171" y="472"/>
                  </a:cubicBezTo>
                  <a:cubicBezTo>
                    <a:pt x="3171" y="1356"/>
                    <a:pt x="3171" y="1356"/>
                    <a:pt x="3171" y="1356"/>
                  </a:cubicBezTo>
                  <a:cubicBezTo>
                    <a:pt x="3171" y="1423"/>
                    <a:pt x="3116" y="1478"/>
                    <a:pt x="3050" y="1478"/>
                  </a:cubicBezTo>
                  <a:close/>
                  <a:moveTo>
                    <a:pt x="3050" y="1478"/>
                  </a:moveTo>
                  <a:cubicBezTo>
                    <a:pt x="3050" y="1478"/>
                    <a:pt x="3050" y="1478"/>
                    <a:pt x="3050" y="147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47">
              <a:extLst>
                <a:ext uri="{FF2B5EF4-FFF2-40B4-BE49-F238E27FC236}">
                  <a16:creationId xmlns:a16="http://schemas.microsoft.com/office/drawing/2014/main" id="{0C17D096-10F5-4608-AE68-D9C2404E660E}"/>
                </a:ext>
              </a:extLst>
            </p:cNvPr>
            <p:cNvSpPr>
              <a:spLocks noEditPoints="1"/>
            </p:cNvSpPr>
            <p:nvPr/>
          </p:nvSpPr>
          <p:spPr bwMode="auto">
            <a:xfrm>
              <a:off x="5078" y="2443"/>
              <a:ext cx="64" cy="65"/>
            </a:xfrm>
            <a:custGeom>
              <a:avLst/>
              <a:gdLst>
                <a:gd name="T0" fmla="*/ 508 w 630"/>
                <a:gd name="T1" fmla="*/ 639 h 639"/>
                <a:gd name="T2" fmla="*/ 122 w 630"/>
                <a:gd name="T3" fmla="*/ 639 h 639"/>
                <a:gd name="T4" fmla="*/ 0 w 630"/>
                <a:gd name="T5" fmla="*/ 518 h 639"/>
                <a:gd name="T6" fmla="*/ 0 w 630"/>
                <a:gd name="T7" fmla="*/ 122 h 639"/>
                <a:gd name="T8" fmla="*/ 122 w 630"/>
                <a:gd name="T9" fmla="*/ 0 h 639"/>
                <a:gd name="T10" fmla="*/ 376 w 630"/>
                <a:gd name="T11" fmla="*/ 0 h 639"/>
                <a:gd name="T12" fmla="*/ 465 w 630"/>
                <a:gd name="T13" fmla="*/ 39 h 639"/>
                <a:gd name="T14" fmla="*/ 598 w 630"/>
                <a:gd name="T15" fmla="*/ 182 h 639"/>
                <a:gd name="T16" fmla="*/ 630 w 630"/>
                <a:gd name="T17" fmla="*/ 265 h 639"/>
                <a:gd name="T18" fmla="*/ 630 w 630"/>
                <a:gd name="T19" fmla="*/ 518 h 639"/>
                <a:gd name="T20" fmla="*/ 508 w 630"/>
                <a:gd name="T21" fmla="*/ 639 h 639"/>
                <a:gd name="T22" fmla="*/ 122 w 630"/>
                <a:gd name="T23" fmla="*/ 115 h 639"/>
                <a:gd name="T24" fmla="*/ 115 w 630"/>
                <a:gd name="T25" fmla="*/ 122 h 639"/>
                <a:gd name="T26" fmla="*/ 115 w 630"/>
                <a:gd name="T27" fmla="*/ 518 h 639"/>
                <a:gd name="T28" fmla="*/ 122 w 630"/>
                <a:gd name="T29" fmla="*/ 524 h 639"/>
                <a:gd name="T30" fmla="*/ 508 w 630"/>
                <a:gd name="T31" fmla="*/ 524 h 639"/>
                <a:gd name="T32" fmla="*/ 515 w 630"/>
                <a:gd name="T33" fmla="*/ 518 h 639"/>
                <a:gd name="T34" fmla="*/ 515 w 630"/>
                <a:gd name="T35" fmla="*/ 265 h 639"/>
                <a:gd name="T36" fmla="*/ 513 w 630"/>
                <a:gd name="T37" fmla="*/ 261 h 639"/>
                <a:gd name="T38" fmla="*/ 381 w 630"/>
                <a:gd name="T39" fmla="*/ 117 h 639"/>
                <a:gd name="T40" fmla="*/ 376 w 630"/>
                <a:gd name="T41" fmla="*/ 115 h 639"/>
                <a:gd name="T42" fmla="*/ 122 w 630"/>
                <a:gd name="T43" fmla="*/ 115 h 639"/>
                <a:gd name="T44" fmla="*/ 122 w 630"/>
                <a:gd name="T45" fmla="*/ 115 h 639"/>
                <a:gd name="T46" fmla="*/ 122 w 630"/>
                <a:gd name="T47" fmla="*/ 115 h 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30" h="639">
                  <a:moveTo>
                    <a:pt x="508" y="639"/>
                  </a:moveTo>
                  <a:cubicBezTo>
                    <a:pt x="122" y="639"/>
                    <a:pt x="122" y="639"/>
                    <a:pt x="122" y="639"/>
                  </a:cubicBezTo>
                  <a:cubicBezTo>
                    <a:pt x="55" y="639"/>
                    <a:pt x="0" y="585"/>
                    <a:pt x="0" y="518"/>
                  </a:cubicBezTo>
                  <a:cubicBezTo>
                    <a:pt x="0" y="122"/>
                    <a:pt x="0" y="122"/>
                    <a:pt x="0" y="122"/>
                  </a:cubicBezTo>
                  <a:cubicBezTo>
                    <a:pt x="0" y="54"/>
                    <a:pt x="55" y="0"/>
                    <a:pt x="122" y="0"/>
                  </a:cubicBezTo>
                  <a:cubicBezTo>
                    <a:pt x="376" y="0"/>
                    <a:pt x="376" y="0"/>
                    <a:pt x="376" y="0"/>
                  </a:cubicBezTo>
                  <a:cubicBezTo>
                    <a:pt x="410" y="0"/>
                    <a:pt x="442" y="14"/>
                    <a:pt x="465" y="39"/>
                  </a:cubicBezTo>
                  <a:cubicBezTo>
                    <a:pt x="598" y="182"/>
                    <a:pt x="598" y="182"/>
                    <a:pt x="598" y="182"/>
                  </a:cubicBezTo>
                  <a:cubicBezTo>
                    <a:pt x="618" y="205"/>
                    <a:pt x="630" y="234"/>
                    <a:pt x="630" y="265"/>
                  </a:cubicBezTo>
                  <a:cubicBezTo>
                    <a:pt x="630" y="518"/>
                    <a:pt x="630" y="518"/>
                    <a:pt x="630" y="518"/>
                  </a:cubicBezTo>
                  <a:cubicBezTo>
                    <a:pt x="630" y="585"/>
                    <a:pt x="575" y="639"/>
                    <a:pt x="508" y="639"/>
                  </a:cubicBezTo>
                  <a:close/>
                  <a:moveTo>
                    <a:pt x="122" y="115"/>
                  </a:moveTo>
                  <a:cubicBezTo>
                    <a:pt x="118" y="115"/>
                    <a:pt x="115" y="118"/>
                    <a:pt x="115" y="122"/>
                  </a:cubicBezTo>
                  <a:cubicBezTo>
                    <a:pt x="115" y="518"/>
                    <a:pt x="115" y="518"/>
                    <a:pt x="115" y="518"/>
                  </a:cubicBezTo>
                  <a:cubicBezTo>
                    <a:pt x="115" y="521"/>
                    <a:pt x="118" y="524"/>
                    <a:pt x="122" y="524"/>
                  </a:cubicBezTo>
                  <a:cubicBezTo>
                    <a:pt x="508" y="524"/>
                    <a:pt x="508" y="524"/>
                    <a:pt x="508" y="524"/>
                  </a:cubicBezTo>
                  <a:cubicBezTo>
                    <a:pt x="512" y="524"/>
                    <a:pt x="515" y="521"/>
                    <a:pt x="515" y="518"/>
                  </a:cubicBezTo>
                  <a:cubicBezTo>
                    <a:pt x="515" y="265"/>
                    <a:pt x="515" y="265"/>
                    <a:pt x="515" y="265"/>
                  </a:cubicBezTo>
                  <a:cubicBezTo>
                    <a:pt x="515" y="263"/>
                    <a:pt x="514" y="262"/>
                    <a:pt x="513" y="261"/>
                  </a:cubicBezTo>
                  <a:cubicBezTo>
                    <a:pt x="381" y="117"/>
                    <a:pt x="381" y="117"/>
                    <a:pt x="381" y="117"/>
                  </a:cubicBezTo>
                  <a:cubicBezTo>
                    <a:pt x="379" y="116"/>
                    <a:pt x="378" y="115"/>
                    <a:pt x="376" y="115"/>
                  </a:cubicBezTo>
                  <a:lnTo>
                    <a:pt x="122" y="115"/>
                  </a:lnTo>
                  <a:close/>
                  <a:moveTo>
                    <a:pt x="122" y="115"/>
                  </a:moveTo>
                  <a:cubicBezTo>
                    <a:pt x="122" y="115"/>
                    <a:pt x="122" y="115"/>
                    <a:pt x="122" y="11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48">
              <a:extLst>
                <a:ext uri="{FF2B5EF4-FFF2-40B4-BE49-F238E27FC236}">
                  <a16:creationId xmlns:a16="http://schemas.microsoft.com/office/drawing/2014/main" id="{42C0EFAC-B028-46CF-AC72-980073442989}"/>
                </a:ext>
              </a:extLst>
            </p:cNvPr>
            <p:cNvSpPr>
              <a:spLocks noEditPoints="1"/>
            </p:cNvSpPr>
            <p:nvPr/>
          </p:nvSpPr>
          <p:spPr bwMode="auto">
            <a:xfrm>
              <a:off x="5085" y="2543"/>
              <a:ext cx="57" cy="57"/>
            </a:xfrm>
            <a:custGeom>
              <a:avLst/>
              <a:gdLst>
                <a:gd name="T0" fmla="*/ 281 w 561"/>
                <a:gd name="T1" fmla="*/ 561 h 561"/>
                <a:gd name="T2" fmla="*/ 0 w 561"/>
                <a:gd name="T3" fmla="*/ 280 h 561"/>
                <a:gd name="T4" fmla="*/ 281 w 561"/>
                <a:gd name="T5" fmla="*/ 0 h 561"/>
                <a:gd name="T6" fmla="*/ 561 w 561"/>
                <a:gd name="T7" fmla="*/ 280 h 561"/>
                <a:gd name="T8" fmla="*/ 281 w 561"/>
                <a:gd name="T9" fmla="*/ 561 h 561"/>
                <a:gd name="T10" fmla="*/ 281 w 561"/>
                <a:gd name="T11" fmla="*/ 115 h 561"/>
                <a:gd name="T12" fmla="*/ 115 w 561"/>
                <a:gd name="T13" fmla="*/ 281 h 561"/>
                <a:gd name="T14" fmla="*/ 281 w 561"/>
                <a:gd name="T15" fmla="*/ 446 h 561"/>
                <a:gd name="T16" fmla="*/ 446 w 561"/>
                <a:gd name="T17" fmla="*/ 281 h 561"/>
                <a:gd name="T18" fmla="*/ 281 w 561"/>
                <a:gd name="T19" fmla="*/ 115 h 561"/>
                <a:gd name="T20" fmla="*/ 281 w 561"/>
                <a:gd name="T21" fmla="*/ 115 h 561"/>
                <a:gd name="T22" fmla="*/ 281 w 561"/>
                <a:gd name="T23" fmla="*/ 115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561">
                  <a:moveTo>
                    <a:pt x="281" y="561"/>
                  </a:moveTo>
                  <a:cubicBezTo>
                    <a:pt x="126" y="561"/>
                    <a:pt x="0" y="435"/>
                    <a:pt x="0" y="280"/>
                  </a:cubicBezTo>
                  <a:cubicBezTo>
                    <a:pt x="0" y="126"/>
                    <a:pt x="126" y="0"/>
                    <a:pt x="281" y="0"/>
                  </a:cubicBezTo>
                  <a:cubicBezTo>
                    <a:pt x="435" y="0"/>
                    <a:pt x="561" y="126"/>
                    <a:pt x="561" y="280"/>
                  </a:cubicBezTo>
                  <a:cubicBezTo>
                    <a:pt x="561" y="435"/>
                    <a:pt x="435" y="561"/>
                    <a:pt x="281" y="561"/>
                  </a:cubicBezTo>
                  <a:close/>
                  <a:moveTo>
                    <a:pt x="281" y="115"/>
                  </a:moveTo>
                  <a:cubicBezTo>
                    <a:pt x="189" y="115"/>
                    <a:pt x="115" y="190"/>
                    <a:pt x="115" y="281"/>
                  </a:cubicBezTo>
                  <a:cubicBezTo>
                    <a:pt x="115" y="372"/>
                    <a:pt x="189" y="446"/>
                    <a:pt x="281" y="446"/>
                  </a:cubicBezTo>
                  <a:cubicBezTo>
                    <a:pt x="372" y="446"/>
                    <a:pt x="446" y="372"/>
                    <a:pt x="446" y="281"/>
                  </a:cubicBezTo>
                  <a:cubicBezTo>
                    <a:pt x="446" y="190"/>
                    <a:pt x="372" y="115"/>
                    <a:pt x="281" y="115"/>
                  </a:cubicBezTo>
                  <a:close/>
                  <a:moveTo>
                    <a:pt x="281" y="115"/>
                  </a:moveTo>
                  <a:cubicBezTo>
                    <a:pt x="281" y="115"/>
                    <a:pt x="281" y="115"/>
                    <a:pt x="281" y="11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49">
              <a:extLst>
                <a:ext uri="{FF2B5EF4-FFF2-40B4-BE49-F238E27FC236}">
                  <a16:creationId xmlns:a16="http://schemas.microsoft.com/office/drawing/2014/main" id="{89CD07A6-8E41-4237-860E-20B5A9A102F4}"/>
                </a:ext>
              </a:extLst>
            </p:cNvPr>
            <p:cNvSpPr>
              <a:spLocks noEditPoints="1"/>
            </p:cNvSpPr>
            <p:nvPr/>
          </p:nvSpPr>
          <p:spPr bwMode="auto">
            <a:xfrm>
              <a:off x="4922" y="2543"/>
              <a:ext cx="58" cy="57"/>
            </a:xfrm>
            <a:custGeom>
              <a:avLst/>
              <a:gdLst>
                <a:gd name="T0" fmla="*/ 280 w 561"/>
                <a:gd name="T1" fmla="*/ 561 h 561"/>
                <a:gd name="T2" fmla="*/ 0 w 561"/>
                <a:gd name="T3" fmla="*/ 280 h 561"/>
                <a:gd name="T4" fmla="*/ 280 w 561"/>
                <a:gd name="T5" fmla="*/ 0 h 561"/>
                <a:gd name="T6" fmla="*/ 561 w 561"/>
                <a:gd name="T7" fmla="*/ 280 h 561"/>
                <a:gd name="T8" fmla="*/ 280 w 561"/>
                <a:gd name="T9" fmla="*/ 561 h 561"/>
                <a:gd name="T10" fmla="*/ 280 w 561"/>
                <a:gd name="T11" fmla="*/ 115 h 561"/>
                <a:gd name="T12" fmla="*/ 115 w 561"/>
                <a:gd name="T13" fmla="*/ 281 h 561"/>
                <a:gd name="T14" fmla="*/ 280 w 561"/>
                <a:gd name="T15" fmla="*/ 446 h 561"/>
                <a:gd name="T16" fmla="*/ 446 w 561"/>
                <a:gd name="T17" fmla="*/ 281 h 561"/>
                <a:gd name="T18" fmla="*/ 280 w 561"/>
                <a:gd name="T19" fmla="*/ 115 h 561"/>
                <a:gd name="T20" fmla="*/ 280 w 561"/>
                <a:gd name="T21" fmla="*/ 115 h 561"/>
                <a:gd name="T22" fmla="*/ 280 w 561"/>
                <a:gd name="T23" fmla="*/ 115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561">
                  <a:moveTo>
                    <a:pt x="280" y="561"/>
                  </a:moveTo>
                  <a:cubicBezTo>
                    <a:pt x="126" y="561"/>
                    <a:pt x="0" y="435"/>
                    <a:pt x="0" y="280"/>
                  </a:cubicBezTo>
                  <a:cubicBezTo>
                    <a:pt x="0" y="126"/>
                    <a:pt x="125" y="0"/>
                    <a:pt x="280" y="0"/>
                  </a:cubicBezTo>
                  <a:cubicBezTo>
                    <a:pt x="435" y="0"/>
                    <a:pt x="561" y="126"/>
                    <a:pt x="561" y="280"/>
                  </a:cubicBezTo>
                  <a:cubicBezTo>
                    <a:pt x="561" y="435"/>
                    <a:pt x="435" y="561"/>
                    <a:pt x="280" y="561"/>
                  </a:cubicBezTo>
                  <a:close/>
                  <a:moveTo>
                    <a:pt x="280" y="115"/>
                  </a:moveTo>
                  <a:cubicBezTo>
                    <a:pt x="189" y="115"/>
                    <a:pt x="115" y="190"/>
                    <a:pt x="115" y="281"/>
                  </a:cubicBezTo>
                  <a:cubicBezTo>
                    <a:pt x="115" y="372"/>
                    <a:pt x="189" y="446"/>
                    <a:pt x="280" y="446"/>
                  </a:cubicBezTo>
                  <a:cubicBezTo>
                    <a:pt x="372" y="446"/>
                    <a:pt x="446" y="372"/>
                    <a:pt x="446" y="281"/>
                  </a:cubicBezTo>
                  <a:cubicBezTo>
                    <a:pt x="446" y="190"/>
                    <a:pt x="372" y="115"/>
                    <a:pt x="280" y="115"/>
                  </a:cubicBezTo>
                  <a:close/>
                  <a:moveTo>
                    <a:pt x="280" y="115"/>
                  </a:moveTo>
                  <a:cubicBezTo>
                    <a:pt x="280" y="115"/>
                    <a:pt x="280" y="115"/>
                    <a:pt x="280" y="11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6" name="Freeform 53">
            <a:extLst>
              <a:ext uri="{FF2B5EF4-FFF2-40B4-BE49-F238E27FC236}">
                <a16:creationId xmlns:a16="http://schemas.microsoft.com/office/drawing/2014/main" id="{01158F94-7CA9-4C21-B042-5268D148D623}"/>
              </a:ext>
            </a:extLst>
          </p:cNvPr>
          <p:cNvSpPr>
            <a:spLocks noEditPoints="1"/>
          </p:cNvSpPr>
          <p:nvPr/>
        </p:nvSpPr>
        <p:spPr bwMode="auto">
          <a:xfrm>
            <a:off x="6843245" y="5336632"/>
            <a:ext cx="447444" cy="383524"/>
          </a:xfrm>
          <a:custGeom>
            <a:avLst/>
            <a:gdLst>
              <a:gd name="T0" fmla="*/ 3009 w 3331"/>
              <a:gd name="T1" fmla="*/ 1326 h 2855"/>
              <a:gd name="T2" fmla="*/ 2639 w 3331"/>
              <a:gd name="T3" fmla="*/ 1494 h 2855"/>
              <a:gd name="T4" fmla="*/ 2305 w 3331"/>
              <a:gd name="T5" fmla="*/ 1336 h 2855"/>
              <a:gd name="T6" fmla="*/ 1428 w 3331"/>
              <a:gd name="T7" fmla="*/ 1294 h 2855"/>
              <a:gd name="T8" fmla="*/ 700 w 3331"/>
              <a:gd name="T9" fmla="*/ 1619 h 2855"/>
              <a:gd name="T10" fmla="*/ 697 w 3331"/>
              <a:gd name="T11" fmla="*/ 1955 h 2855"/>
              <a:gd name="T12" fmla="*/ 1290 w 3331"/>
              <a:gd name="T13" fmla="*/ 2394 h 2855"/>
              <a:gd name="T14" fmla="*/ 1414 w 3331"/>
              <a:gd name="T15" fmla="*/ 2362 h 2855"/>
              <a:gd name="T16" fmla="*/ 1588 w 3331"/>
              <a:gd name="T17" fmla="*/ 2305 h 2855"/>
              <a:gd name="T18" fmla="*/ 2170 w 3331"/>
              <a:gd name="T19" fmla="*/ 2330 h 2855"/>
              <a:gd name="T20" fmla="*/ 3143 w 3331"/>
              <a:gd name="T21" fmla="*/ 1794 h 2855"/>
              <a:gd name="T22" fmla="*/ 3253 w 3331"/>
              <a:gd name="T23" fmla="*/ 1451 h 2855"/>
              <a:gd name="T24" fmla="*/ 2305 w 3331"/>
              <a:gd name="T25" fmla="*/ 2148 h 2855"/>
              <a:gd name="T26" fmla="*/ 1588 w 3331"/>
              <a:gd name="T27" fmla="*/ 2133 h 2855"/>
              <a:gd name="T28" fmla="*/ 1332 w 3331"/>
              <a:gd name="T29" fmla="*/ 2212 h 2855"/>
              <a:gd name="T30" fmla="*/ 1290 w 3331"/>
              <a:gd name="T31" fmla="*/ 2223 h 2855"/>
              <a:gd name="T32" fmla="*/ 810 w 3331"/>
              <a:gd name="T33" fmla="*/ 1826 h 2855"/>
              <a:gd name="T34" fmla="*/ 814 w 3331"/>
              <a:gd name="T35" fmla="*/ 1751 h 2855"/>
              <a:gd name="T36" fmla="*/ 1428 w 3331"/>
              <a:gd name="T37" fmla="*/ 1465 h 2855"/>
              <a:gd name="T38" fmla="*/ 2341 w 3331"/>
              <a:gd name="T39" fmla="*/ 1644 h 2855"/>
              <a:gd name="T40" fmla="*/ 1854 w 3331"/>
              <a:gd name="T41" fmla="*/ 1808 h 2855"/>
              <a:gd name="T42" fmla="*/ 2416 w 3331"/>
              <a:gd name="T43" fmla="*/ 1833 h 2855"/>
              <a:gd name="T44" fmla="*/ 3019 w 3331"/>
              <a:gd name="T45" fmla="*/ 1483 h 2855"/>
              <a:gd name="T46" fmla="*/ 3044 w 3331"/>
              <a:gd name="T47" fmla="*/ 1644 h 2855"/>
              <a:gd name="T48" fmla="*/ 505 w 3331"/>
              <a:gd name="T49" fmla="*/ 1969 h 2855"/>
              <a:gd name="T50" fmla="*/ 71 w 3331"/>
              <a:gd name="T51" fmla="*/ 2108 h 2855"/>
              <a:gd name="T52" fmla="*/ 85 w 3331"/>
              <a:gd name="T53" fmla="*/ 2380 h 2855"/>
              <a:gd name="T54" fmla="*/ 522 w 3331"/>
              <a:gd name="T55" fmla="*/ 2791 h 2855"/>
              <a:gd name="T56" fmla="*/ 785 w 3331"/>
              <a:gd name="T57" fmla="*/ 2809 h 2855"/>
              <a:gd name="T58" fmla="*/ 966 w 3331"/>
              <a:gd name="T59" fmla="*/ 2662 h 2855"/>
              <a:gd name="T60" fmla="*/ 988 w 3331"/>
              <a:gd name="T61" fmla="*/ 2401 h 2855"/>
              <a:gd name="T62" fmla="*/ 693 w 3331"/>
              <a:gd name="T63" fmla="*/ 2662 h 2855"/>
              <a:gd name="T64" fmla="*/ 643 w 3331"/>
              <a:gd name="T65" fmla="*/ 2669 h 2855"/>
              <a:gd name="T66" fmla="*/ 203 w 3331"/>
              <a:gd name="T67" fmla="*/ 2255 h 2855"/>
              <a:gd name="T68" fmla="*/ 377 w 3331"/>
              <a:gd name="T69" fmla="*/ 2094 h 2855"/>
              <a:gd name="T70" fmla="*/ 594 w 3331"/>
              <a:gd name="T71" fmla="*/ 2276 h 2855"/>
              <a:gd name="T72" fmla="*/ 693 w 3331"/>
              <a:gd name="T73" fmla="*/ 2662 h 2855"/>
              <a:gd name="T74" fmla="*/ 970 w 3331"/>
              <a:gd name="T75" fmla="*/ 1122 h 2855"/>
              <a:gd name="T76" fmla="*/ 1023 w 3331"/>
              <a:gd name="T77" fmla="*/ 172 h 2855"/>
              <a:gd name="T78" fmla="*/ 1425 w 3331"/>
              <a:gd name="T79" fmla="*/ 690 h 2855"/>
              <a:gd name="T80" fmla="*/ 1925 w 3331"/>
              <a:gd name="T81" fmla="*/ 897 h 2855"/>
              <a:gd name="T82" fmla="*/ 2131 w 3331"/>
              <a:gd name="T83" fmla="*/ 172 h 2855"/>
              <a:gd name="T84" fmla="*/ 2582 w 3331"/>
              <a:gd name="T85" fmla="*/ 225 h 2855"/>
              <a:gd name="T86" fmla="*/ 2668 w 3331"/>
              <a:gd name="T87" fmla="*/ 1315 h 2855"/>
              <a:gd name="T88" fmla="*/ 2756 w 3331"/>
              <a:gd name="T89" fmla="*/ 225 h 2855"/>
              <a:gd name="T90" fmla="*/ 1023 w 3331"/>
              <a:gd name="T91" fmla="*/ 0 h 2855"/>
              <a:gd name="T92" fmla="*/ 800 w 3331"/>
              <a:gd name="T93" fmla="*/ 1122 h 2855"/>
              <a:gd name="T94" fmla="*/ 1961 w 3331"/>
              <a:gd name="T95" fmla="*/ 690 h 2855"/>
              <a:gd name="T96" fmla="*/ 1630 w 3331"/>
              <a:gd name="T97" fmla="*/ 725 h 2855"/>
              <a:gd name="T98" fmla="*/ 1595 w 3331"/>
              <a:gd name="T99" fmla="*/ 690 h 2855"/>
              <a:gd name="T100" fmla="*/ 1961 w 3331"/>
              <a:gd name="T101" fmla="*/ 172 h 2855"/>
              <a:gd name="T102" fmla="*/ 1961 w 3331"/>
              <a:gd name="T103" fmla="*/ 690 h 28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331" h="2855">
                <a:moveTo>
                  <a:pt x="3253" y="1451"/>
                </a:moveTo>
                <a:cubicBezTo>
                  <a:pt x="3200" y="1372"/>
                  <a:pt x="3111" y="1326"/>
                  <a:pt x="3009" y="1326"/>
                </a:cubicBezTo>
                <a:cubicBezTo>
                  <a:pt x="2934" y="1326"/>
                  <a:pt x="2852" y="1351"/>
                  <a:pt x="2788" y="1387"/>
                </a:cubicBezTo>
                <a:cubicBezTo>
                  <a:pt x="2753" y="1408"/>
                  <a:pt x="2703" y="1447"/>
                  <a:pt x="2639" y="1494"/>
                </a:cubicBezTo>
                <a:cubicBezTo>
                  <a:pt x="2625" y="1504"/>
                  <a:pt x="2604" y="1519"/>
                  <a:pt x="2583" y="1536"/>
                </a:cubicBezTo>
                <a:cubicBezTo>
                  <a:pt x="2557" y="1437"/>
                  <a:pt x="2462" y="1344"/>
                  <a:pt x="2305" y="1336"/>
                </a:cubicBezTo>
                <a:cubicBezTo>
                  <a:pt x="2273" y="1336"/>
                  <a:pt x="2206" y="1333"/>
                  <a:pt x="2128" y="1326"/>
                </a:cubicBezTo>
                <a:cubicBezTo>
                  <a:pt x="1929" y="1311"/>
                  <a:pt x="1623" y="1294"/>
                  <a:pt x="1428" y="1294"/>
                </a:cubicBezTo>
                <a:cubicBezTo>
                  <a:pt x="1378" y="1294"/>
                  <a:pt x="1336" y="1294"/>
                  <a:pt x="1304" y="1297"/>
                </a:cubicBezTo>
                <a:cubicBezTo>
                  <a:pt x="1087" y="1311"/>
                  <a:pt x="831" y="1504"/>
                  <a:pt x="700" y="1619"/>
                </a:cubicBezTo>
                <a:cubicBezTo>
                  <a:pt x="636" y="1676"/>
                  <a:pt x="608" y="1761"/>
                  <a:pt x="629" y="1844"/>
                </a:cubicBezTo>
                <a:cubicBezTo>
                  <a:pt x="640" y="1887"/>
                  <a:pt x="664" y="1926"/>
                  <a:pt x="697" y="1955"/>
                </a:cubicBezTo>
                <a:cubicBezTo>
                  <a:pt x="1112" y="2326"/>
                  <a:pt x="1112" y="2326"/>
                  <a:pt x="1112" y="2326"/>
                </a:cubicBezTo>
                <a:cubicBezTo>
                  <a:pt x="1162" y="2369"/>
                  <a:pt x="1222" y="2394"/>
                  <a:pt x="1290" y="2394"/>
                </a:cubicBezTo>
                <a:cubicBezTo>
                  <a:pt x="1311" y="2394"/>
                  <a:pt x="1311" y="2394"/>
                  <a:pt x="1311" y="2394"/>
                </a:cubicBezTo>
                <a:cubicBezTo>
                  <a:pt x="1347" y="2390"/>
                  <a:pt x="1382" y="2380"/>
                  <a:pt x="1414" y="2362"/>
                </a:cubicBezTo>
                <a:cubicBezTo>
                  <a:pt x="1467" y="2333"/>
                  <a:pt x="1520" y="2312"/>
                  <a:pt x="1552" y="2305"/>
                </a:cubicBezTo>
                <a:cubicBezTo>
                  <a:pt x="1588" y="2305"/>
                  <a:pt x="1588" y="2305"/>
                  <a:pt x="1588" y="2305"/>
                </a:cubicBezTo>
                <a:cubicBezTo>
                  <a:pt x="1645" y="2305"/>
                  <a:pt x="1733" y="2308"/>
                  <a:pt x="1826" y="2315"/>
                </a:cubicBezTo>
                <a:cubicBezTo>
                  <a:pt x="1941" y="2324"/>
                  <a:pt x="2056" y="2328"/>
                  <a:pt x="2170" y="2330"/>
                </a:cubicBezTo>
                <a:cubicBezTo>
                  <a:pt x="2238" y="2330"/>
                  <a:pt x="2291" y="2326"/>
                  <a:pt x="2330" y="2323"/>
                </a:cubicBezTo>
                <a:cubicBezTo>
                  <a:pt x="2433" y="2308"/>
                  <a:pt x="2621" y="2233"/>
                  <a:pt x="3143" y="1794"/>
                </a:cubicBezTo>
                <a:cubicBezTo>
                  <a:pt x="3147" y="1790"/>
                  <a:pt x="3147" y="1790"/>
                  <a:pt x="3147" y="1790"/>
                </a:cubicBezTo>
                <a:cubicBezTo>
                  <a:pt x="3246" y="1708"/>
                  <a:pt x="3331" y="1569"/>
                  <a:pt x="3253" y="1451"/>
                </a:cubicBezTo>
                <a:close/>
                <a:moveTo>
                  <a:pt x="3044" y="1644"/>
                </a:moveTo>
                <a:cubicBezTo>
                  <a:pt x="2937" y="1737"/>
                  <a:pt x="2483" y="2119"/>
                  <a:pt x="2305" y="2148"/>
                </a:cubicBezTo>
                <a:cubicBezTo>
                  <a:pt x="2260" y="2152"/>
                  <a:pt x="2215" y="2155"/>
                  <a:pt x="2170" y="2155"/>
                </a:cubicBezTo>
                <a:cubicBezTo>
                  <a:pt x="1986" y="2155"/>
                  <a:pt x="1723" y="2133"/>
                  <a:pt x="1588" y="2133"/>
                </a:cubicBezTo>
                <a:cubicBezTo>
                  <a:pt x="1556" y="2133"/>
                  <a:pt x="1535" y="2133"/>
                  <a:pt x="1520" y="2137"/>
                </a:cubicBezTo>
                <a:cubicBezTo>
                  <a:pt x="1449" y="2151"/>
                  <a:pt x="1368" y="2194"/>
                  <a:pt x="1332" y="2212"/>
                </a:cubicBezTo>
                <a:cubicBezTo>
                  <a:pt x="1322" y="2219"/>
                  <a:pt x="1309" y="2223"/>
                  <a:pt x="1297" y="2223"/>
                </a:cubicBezTo>
                <a:cubicBezTo>
                  <a:pt x="1290" y="2223"/>
                  <a:pt x="1290" y="2223"/>
                  <a:pt x="1290" y="2223"/>
                </a:cubicBezTo>
                <a:cubicBezTo>
                  <a:pt x="1266" y="2224"/>
                  <a:pt x="1242" y="2215"/>
                  <a:pt x="1226" y="2198"/>
                </a:cubicBezTo>
                <a:cubicBezTo>
                  <a:pt x="810" y="1826"/>
                  <a:pt x="810" y="1826"/>
                  <a:pt x="810" y="1826"/>
                </a:cubicBezTo>
                <a:cubicBezTo>
                  <a:pt x="803" y="1819"/>
                  <a:pt x="796" y="1812"/>
                  <a:pt x="796" y="1801"/>
                </a:cubicBezTo>
                <a:cubicBezTo>
                  <a:pt x="792" y="1783"/>
                  <a:pt x="796" y="1762"/>
                  <a:pt x="814" y="1751"/>
                </a:cubicBezTo>
                <a:cubicBezTo>
                  <a:pt x="892" y="1683"/>
                  <a:pt x="1137" y="1483"/>
                  <a:pt x="1318" y="1469"/>
                </a:cubicBezTo>
                <a:cubicBezTo>
                  <a:pt x="1343" y="1465"/>
                  <a:pt x="1382" y="1465"/>
                  <a:pt x="1428" y="1465"/>
                </a:cubicBezTo>
                <a:cubicBezTo>
                  <a:pt x="1698" y="1465"/>
                  <a:pt x="2184" y="1497"/>
                  <a:pt x="2305" y="1501"/>
                </a:cubicBezTo>
                <a:cubicBezTo>
                  <a:pt x="2447" y="1504"/>
                  <a:pt x="2465" y="1629"/>
                  <a:pt x="2341" y="1644"/>
                </a:cubicBezTo>
                <a:cubicBezTo>
                  <a:pt x="2202" y="1658"/>
                  <a:pt x="1787" y="1683"/>
                  <a:pt x="1755" y="1690"/>
                </a:cubicBezTo>
                <a:cubicBezTo>
                  <a:pt x="1719" y="1701"/>
                  <a:pt x="1638" y="1787"/>
                  <a:pt x="1854" y="1808"/>
                </a:cubicBezTo>
                <a:cubicBezTo>
                  <a:pt x="2004" y="1822"/>
                  <a:pt x="2199" y="1837"/>
                  <a:pt x="2327" y="1837"/>
                </a:cubicBezTo>
                <a:cubicBezTo>
                  <a:pt x="2362" y="1837"/>
                  <a:pt x="2394" y="1837"/>
                  <a:pt x="2416" y="1833"/>
                </a:cubicBezTo>
                <a:cubicBezTo>
                  <a:pt x="2515" y="1819"/>
                  <a:pt x="2796" y="1580"/>
                  <a:pt x="2888" y="1522"/>
                </a:cubicBezTo>
                <a:cubicBezTo>
                  <a:pt x="2920" y="1501"/>
                  <a:pt x="2973" y="1483"/>
                  <a:pt x="3019" y="1483"/>
                </a:cubicBezTo>
                <a:cubicBezTo>
                  <a:pt x="3058" y="1483"/>
                  <a:pt x="3098" y="1493"/>
                  <a:pt x="3119" y="1529"/>
                </a:cubicBezTo>
                <a:cubicBezTo>
                  <a:pt x="3129" y="1544"/>
                  <a:pt x="3094" y="1604"/>
                  <a:pt x="3044" y="1644"/>
                </a:cubicBezTo>
                <a:close/>
                <a:moveTo>
                  <a:pt x="704" y="2148"/>
                </a:moveTo>
                <a:cubicBezTo>
                  <a:pt x="638" y="2087"/>
                  <a:pt x="572" y="2027"/>
                  <a:pt x="505" y="1969"/>
                </a:cubicBezTo>
                <a:cubicBezTo>
                  <a:pt x="440" y="1905"/>
                  <a:pt x="337" y="1901"/>
                  <a:pt x="267" y="1958"/>
                </a:cubicBezTo>
                <a:cubicBezTo>
                  <a:pt x="231" y="1987"/>
                  <a:pt x="103" y="2087"/>
                  <a:pt x="71" y="2108"/>
                </a:cubicBezTo>
                <a:cubicBezTo>
                  <a:pt x="32" y="2137"/>
                  <a:pt x="11" y="2172"/>
                  <a:pt x="7" y="2215"/>
                </a:cubicBezTo>
                <a:cubicBezTo>
                  <a:pt x="0" y="2287"/>
                  <a:pt x="53" y="2348"/>
                  <a:pt x="85" y="2380"/>
                </a:cubicBezTo>
                <a:cubicBezTo>
                  <a:pt x="171" y="2458"/>
                  <a:pt x="171" y="2458"/>
                  <a:pt x="171" y="2458"/>
                </a:cubicBezTo>
                <a:cubicBezTo>
                  <a:pt x="281" y="2562"/>
                  <a:pt x="487" y="2755"/>
                  <a:pt x="522" y="2791"/>
                </a:cubicBezTo>
                <a:cubicBezTo>
                  <a:pt x="565" y="2834"/>
                  <a:pt x="615" y="2855"/>
                  <a:pt x="664" y="2855"/>
                </a:cubicBezTo>
                <a:cubicBezTo>
                  <a:pt x="707" y="2855"/>
                  <a:pt x="746" y="2841"/>
                  <a:pt x="785" y="2809"/>
                </a:cubicBezTo>
                <a:cubicBezTo>
                  <a:pt x="803" y="2794"/>
                  <a:pt x="803" y="2794"/>
                  <a:pt x="803" y="2794"/>
                </a:cubicBezTo>
                <a:cubicBezTo>
                  <a:pt x="845" y="2759"/>
                  <a:pt x="920" y="2694"/>
                  <a:pt x="966" y="2662"/>
                </a:cubicBezTo>
                <a:cubicBezTo>
                  <a:pt x="1027" y="2619"/>
                  <a:pt x="1041" y="2569"/>
                  <a:pt x="1044" y="2533"/>
                </a:cubicBezTo>
                <a:cubicBezTo>
                  <a:pt x="1047" y="2483"/>
                  <a:pt x="1026" y="2434"/>
                  <a:pt x="988" y="2401"/>
                </a:cubicBezTo>
                <a:cubicBezTo>
                  <a:pt x="963" y="2380"/>
                  <a:pt x="831" y="2262"/>
                  <a:pt x="704" y="2148"/>
                </a:cubicBezTo>
                <a:close/>
                <a:moveTo>
                  <a:pt x="693" y="2662"/>
                </a:moveTo>
                <a:cubicBezTo>
                  <a:pt x="675" y="2676"/>
                  <a:pt x="675" y="2676"/>
                  <a:pt x="675" y="2676"/>
                </a:cubicBezTo>
                <a:cubicBezTo>
                  <a:pt x="668" y="2683"/>
                  <a:pt x="661" y="2687"/>
                  <a:pt x="643" y="2669"/>
                </a:cubicBezTo>
                <a:cubicBezTo>
                  <a:pt x="604" y="2630"/>
                  <a:pt x="405" y="2444"/>
                  <a:pt x="288" y="2333"/>
                </a:cubicBezTo>
                <a:cubicBezTo>
                  <a:pt x="246" y="2294"/>
                  <a:pt x="210" y="2262"/>
                  <a:pt x="203" y="2255"/>
                </a:cubicBezTo>
                <a:cubicBezTo>
                  <a:pt x="196" y="2247"/>
                  <a:pt x="189" y="2244"/>
                  <a:pt x="185" y="2237"/>
                </a:cubicBezTo>
                <a:cubicBezTo>
                  <a:pt x="242" y="2197"/>
                  <a:pt x="345" y="2115"/>
                  <a:pt x="377" y="2094"/>
                </a:cubicBezTo>
                <a:cubicBezTo>
                  <a:pt x="384" y="2090"/>
                  <a:pt x="388" y="2090"/>
                  <a:pt x="395" y="2098"/>
                </a:cubicBezTo>
                <a:cubicBezTo>
                  <a:pt x="412" y="2115"/>
                  <a:pt x="498" y="2190"/>
                  <a:pt x="594" y="2276"/>
                </a:cubicBezTo>
                <a:cubicBezTo>
                  <a:pt x="704" y="2376"/>
                  <a:pt x="831" y="2490"/>
                  <a:pt x="867" y="2522"/>
                </a:cubicBezTo>
                <a:cubicBezTo>
                  <a:pt x="814" y="2562"/>
                  <a:pt x="739" y="2623"/>
                  <a:pt x="693" y="2662"/>
                </a:cubicBezTo>
                <a:close/>
                <a:moveTo>
                  <a:pt x="885" y="1208"/>
                </a:moveTo>
                <a:cubicBezTo>
                  <a:pt x="932" y="1207"/>
                  <a:pt x="970" y="1169"/>
                  <a:pt x="970" y="1122"/>
                </a:cubicBezTo>
                <a:cubicBezTo>
                  <a:pt x="970" y="225"/>
                  <a:pt x="970" y="225"/>
                  <a:pt x="970" y="225"/>
                </a:cubicBezTo>
                <a:cubicBezTo>
                  <a:pt x="970" y="196"/>
                  <a:pt x="995" y="172"/>
                  <a:pt x="1023" y="172"/>
                </a:cubicBezTo>
                <a:cubicBezTo>
                  <a:pt x="1425" y="172"/>
                  <a:pt x="1425" y="172"/>
                  <a:pt x="1425" y="172"/>
                </a:cubicBezTo>
                <a:cubicBezTo>
                  <a:pt x="1425" y="690"/>
                  <a:pt x="1425" y="690"/>
                  <a:pt x="1425" y="690"/>
                </a:cubicBezTo>
                <a:cubicBezTo>
                  <a:pt x="1424" y="804"/>
                  <a:pt x="1516" y="896"/>
                  <a:pt x="1630" y="897"/>
                </a:cubicBezTo>
                <a:cubicBezTo>
                  <a:pt x="1925" y="897"/>
                  <a:pt x="1925" y="897"/>
                  <a:pt x="1925" y="897"/>
                </a:cubicBezTo>
                <a:cubicBezTo>
                  <a:pt x="2039" y="896"/>
                  <a:pt x="2131" y="804"/>
                  <a:pt x="2131" y="690"/>
                </a:cubicBezTo>
                <a:cubicBezTo>
                  <a:pt x="2131" y="172"/>
                  <a:pt x="2131" y="172"/>
                  <a:pt x="2131" y="172"/>
                </a:cubicBezTo>
                <a:cubicBezTo>
                  <a:pt x="2529" y="172"/>
                  <a:pt x="2529" y="172"/>
                  <a:pt x="2529" y="172"/>
                </a:cubicBezTo>
                <a:cubicBezTo>
                  <a:pt x="2557" y="172"/>
                  <a:pt x="2582" y="196"/>
                  <a:pt x="2582" y="225"/>
                </a:cubicBezTo>
                <a:cubicBezTo>
                  <a:pt x="2582" y="1229"/>
                  <a:pt x="2582" y="1229"/>
                  <a:pt x="2582" y="1229"/>
                </a:cubicBezTo>
                <a:cubicBezTo>
                  <a:pt x="2582" y="1276"/>
                  <a:pt x="2621" y="1315"/>
                  <a:pt x="2668" y="1315"/>
                </a:cubicBezTo>
                <a:cubicBezTo>
                  <a:pt x="2715" y="1314"/>
                  <a:pt x="2754" y="1277"/>
                  <a:pt x="2756" y="1229"/>
                </a:cubicBezTo>
                <a:cubicBezTo>
                  <a:pt x="2756" y="225"/>
                  <a:pt x="2756" y="225"/>
                  <a:pt x="2756" y="225"/>
                </a:cubicBezTo>
                <a:cubicBezTo>
                  <a:pt x="2756" y="100"/>
                  <a:pt x="2657" y="0"/>
                  <a:pt x="2533" y="0"/>
                </a:cubicBezTo>
                <a:cubicBezTo>
                  <a:pt x="1023" y="0"/>
                  <a:pt x="1023" y="0"/>
                  <a:pt x="1023" y="0"/>
                </a:cubicBezTo>
                <a:cubicBezTo>
                  <a:pt x="899" y="0"/>
                  <a:pt x="800" y="100"/>
                  <a:pt x="800" y="225"/>
                </a:cubicBezTo>
                <a:cubicBezTo>
                  <a:pt x="800" y="1122"/>
                  <a:pt x="800" y="1122"/>
                  <a:pt x="800" y="1122"/>
                </a:cubicBezTo>
                <a:cubicBezTo>
                  <a:pt x="800" y="1168"/>
                  <a:pt x="839" y="1208"/>
                  <a:pt x="885" y="1208"/>
                </a:cubicBezTo>
                <a:close/>
                <a:moveTo>
                  <a:pt x="1961" y="690"/>
                </a:moveTo>
                <a:cubicBezTo>
                  <a:pt x="1961" y="709"/>
                  <a:pt x="1945" y="725"/>
                  <a:pt x="1925" y="725"/>
                </a:cubicBezTo>
                <a:cubicBezTo>
                  <a:pt x="1630" y="725"/>
                  <a:pt x="1630" y="725"/>
                  <a:pt x="1630" y="725"/>
                </a:cubicBezTo>
                <a:cubicBezTo>
                  <a:pt x="1621" y="725"/>
                  <a:pt x="1612" y="722"/>
                  <a:pt x="1605" y="715"/>
                </a:cubicBezTo>
                <a:cubicBezTo>
                  <a:pt x="1599" y="708"/>
                  <a:pt x="1595" y="699"/>
                  <a:pt x="1595" y="690"/>
                </a:cubicBezTo>
                <a:cubicBezTo>
                  <a:pt x="1595" y="172"/>
                  <a:pt x="1595" y="172"/>
                  <a:pt x="1595" y="172"/>
                </a:cubicBezTo>
                <a:cubicBezTo>
                  <a:pt x="1961" y="172"/>
                  <a:pt x="1961" y="172"/>
                  <a:pt x="1961" y="172"/>
                </a:cubicBezTo>
                <a:lnTo>
                  <a:pt x="1961" y="690"/>
                </a:lnTo>
                <a:close/>
                <a:moveTo>
                  <a:pt x="1961" y="690"/>
                </a:moveTo>
                <a:cubicBezTo>
                  <a:pt x="1961" y="690"/>
                  <a:pt x="1961" y="690"/>
                  <a:pt x="1961" y="690"/>
                </a:cubicBezTo>
              </a:path>
            </a:pathLst>
          </a:custGeom>
          <a:solidFill>
            <a:srgbClr val="70ADC4"/>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67" name="组合 66">
            <a:extLst>
              <a:ext uri="{FF2B5EF4-FFF2-40B4-BE49-F238E27FC236}">
                <a16:creationId xmlns:a16="http://schemas.microsoft.com/office/drawing/2014/main" id="{9909A4CC-AFF3-4DDC-B094-42C636D1613A}"/>
              </a:ext>
            </a:extLst>
          </p:cNvPr>
          <p:cNvGrpSpPr/>
          <p:nvPr/>
        </p:nvGrpSpPr>
        <p:grpSpPr>
          <a:xfrm>
            <a:off x="899656" y="672500"/>
            <a:ext cx="5974504" cy="5974504"/>
            <a:chOff x="-724114" y="-415899"/>
            <a:chExt cx="7689798" cy="7689798"/>
          </a:xfrm>
        </p:grpSpPr>
        <p:sp>
          <p:nvSpPr>
            <p:cNvPr id="68" name="弧形 67">
              <a:extLst>
                <a:ext uri="{FF2B5EF4-FFF2-40B4-BE49-F238E27FC236}">
                  <a16:creationId xmlns:a16="http://schemas.microsoft.com/office/drawing/2014/main" id="{5C12AE80-258C-49D6-B202-92A03256510D}"/>
                </a:ext>
              </a:extLst>
            </p:cNvPr>
            <p:cNvSpPr/>
            <p:nvPr/>
          </p:nvSpPr>
          <p:spPr>
            <a:xfrm rot="3922253">
              <a:off x="-724114" y="-415899"/>
              <a:ext cx="7689798" cy="7689798"/>
            </a:xfrm>
            <a:prstGeom prst="arc">
              <a:avLst>
                <a:gd name="adj1" fmla="val 14860025"/>
                <a:gd name="adj2" fmla="val 17114415"/>
              </a:avLst>
            </a:prstGeom>
            <a:ln w="9525">
              <a:gradFill>
                <a:gsLst>
                  <a:gs pos="0">
                    <a:srgbClr val="70ADC4">
                      <a:alpha val="0"/>
                    </a:srgbClr>
                  </a:gs>
                  <a:gs pos="100000">
                    <a:srgbClr val="70ADC4"/>
                  </a:gs>
                </a:gsLst>
                <a:lin ang="0" scaled="0"/>
              </a:gradFill>
              <a:prstDash val="sysDash"/>
              <a:tailEnd type="arrow"/>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9" name="弧形 68">
              <a:extLst>
                <a:ext uri="{FF2B5EF4-FFF2-40B4-BE49-F238E27FC236}">
                  <a16:creationId xmlns:a16="http://schemas.microsoft.com/office/drawing/2014/main" id="{3B6E36A5-DF6E-47F0-8DEE-4AE52D9D76C7}"/>
                </a:ext>
              </a:extLst>
            </p:cNvPr>
            <p:cNvSpPr/>
            <p:nvPr/>
          </p:nvSpPr>
          <p:spPr>
            <a:xfrm rot="6622253">
              <a:off x="-724114" y="-415899"/>
              <a:ext cx="7689798" cy="7689798"/>
            </a:xfrm>
            <a:prstGeom prst="arc">
              <a:avLst>
                <a:gd name="adj1" fmla="val 14860025"/>
                <a:gd name="adj2" fmla="val 17114415"/>
              </a:avLst>
            </a:prstGeom>
            <a:ln w="9525">
              <a:gradFill>
                <a:gsLst>
                  <a:gs pos="0">
                    <a:srgbClr val="70ADC4">
                      <a:alpha val="0"/>
                    </a:srgbClr>
                  </a:gs>
                  <a:gs pos="100000">
                    <a:srgbClr val="70ADC4"/>
                  </a:gs>
                </a:gsLst>
                <a:lin ang="0" scaled="0"/>
              </a:gradFill>
              <a:prstDash val="sysDash"/>
              <a:tailEnd type="arrow"/>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71" name="任意多边形: 形状 70">
            <a:extLst>
              <a:ext uri="{FF2B5EF4-FFF2-40B4-BE49-F238E27FC236}">
                <a16:creationId xmlns:a16="http://schemas.microsoft.com/office/drawing/2014/main" id="{42B2C160-55EC-41C9-92CF-DD08B4D0F307}"/>
              </a:ext>
            </a:extLst>
          </p:cNvPr>
          <p:cNvSpPr/>
          <p:nvPr/>
        </p:nvSpPr>
        <p:spPr>
          <a:xfrm>
            <a:off x="2929659" y="1852411"/>
            <a:ext cx="1905466" cy="1905466"/>
          </a:xfrm>
          <a:custGeom>
            <a:avLst/>
            <a:gdLst>
              <a:gd name="connsiteX0" fmla="*/ 0 w 2104265"/>
              <a:gd name="connsiteY0" fmla="*/ 1052133 h 2104265"/>
              <a:gd name="connsiteX1" fmla="*/ 1052133 w 2104265"/>
              <a:gd name="connsiteY1" fmla="*/ 0 h 2104265"/>
              <a:gd name="connsiteX2" fmla="*/ 2104266 w 2104265"/>
              <a:gd name="connsiteY2" fmla="*/ 1052133 h 2104265"/>
              <a:gd name="connsiteX3" fmla="*/ 1052133 w 2104265"/>
              <a:gd name="connsiteY3" fmla="*/ 2104266 h 2104265"/>
              <a:gd name="connsiteX4" fmla="*/ 0 w 2104265"/>
              <a:gd name="connsiteY4" fmla="*/ 1052133 h 21042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04265" h="2104265">
                <a:moveTo>
                  <a:pt x="0" y="1052133"/>
                </a:moveTo>
                <a:cubicBezTo>
                  <a:pt x="0" y="471056"/>
                  <a:pt x="471056" y="0"/>
                  <a:pt x="1052133" y="0"/>
                </a:cubicBezTo>
                <a:cubicBezTo>
                  <a:pt x="1633210" y="0"/>
                  <a:pt x="2104266" y="471056"/>
                  <a:pt x="2104266" y="1052133"/>
                </a:cubicBezTo>
                <a:cubicBezTo>
                  <a:pt x="2104266" y="1633210"/>
                  <a:pt x="1633210" y="2104266"/>
                  <a:pt x="1052133" y="2104266"/>
                </a:cubicBezTo>
                <a:cubicBezTo>
                  <a:pt x="471056" y="2104266"/>
                  <a:pt x="0" y="1633210"/>
                  <a:pt x="0" y="1052133"/>
                </a:cubicBezTo>
                <a:close/>
              </a:path>
            </a:pathLst>
          </a:custGeom>
          <a:solidFill>
            <a:srgbClr val="004081">
              <a:alpha val="90000"/>
            </a:srgbClr>
          </a:solidFill>
          <a:ln>
            <a:noFill/>
          </a:ln>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280569" tIns="368247" rIns="280569" bIns="789099" numCol="1" spcCol="1270" anchor="ctr" anchorCtr="0">
            <a:noAutofit/>
          </a:bodyPr>
          <a:lstStyle/>
          <a:p>
            <a:pPr marL="0" lvl="0" indent="0" algn="ctr" defTabSz="2133600">
              <a:lnSpc>
                <a:spcPct val="90000"/>
              </a:lnSpc>
              <a:spcBef>
                <a:spcPct val="0"/>
              </a:spcBef>
              <a:spcAft>
                <a:spcPct val="35000"/>
              </a:spcAft>
              <a:buNone/>
            </a:pPr>
            <a:endParaRPr lang="zh-CN" altLang="en-US" sz="4800" kern="1200"/>
          </a:p>
        </p:txBody>
      </p:sp>
      <p:sp>
        <p:nvSpPr>
          <p:cNvPr id="72" name="任意多边形: 形状 71">
            <a:extLst>
              <a:ext uri="{FF2B5EF4-FFF2-40B4-BE49-F238E27FC236}">
                <a16:creationId xmlns:a16="http://schemas.microsoft.com/office/drawing/2014/main" id="{5D04CFEB-C792-4631-9309-52A274DA5EA0}"/>
              </a:ext>
            </a:extLst>
          </p:cNvPr>
          <p:cNvSpPr/>
          <p:nvPr/>
        </p:nvSpPr>
        <p:spPr>
          <a:xfrm>
            <a:off x="3670072" y="3134881"/>
            <a:ext cx="1905466" cy="1905466"/>
          </a:xfrm>
          <a:custGeom>
            <a:avLst/>
            <a:gdLst>
              <a:gd name="connsiteX0" fmla="*/ 0 w 2104265"/>
              <a:gd name="connsiteY0" fmla="*/ 1052133 h 2104265"/>
              <a:gd name="connsiteX1" fmla="*/ 1052133 w 2104265"/>
              <a:gd name="connsiteY1" fmla="*/ 0 h 2104265"/>
              <a:gd name="connsiteX2" fmla="*/ 2104266 w 2104265"/>
              <a:gd name="connsiteY2" fmla="*/ 1052133 h 2104265"/>
              <a:gd name="connsiteX3" fmla="*/ 1052133 w 2104265"/>
              <a:gd name="connsiteY3" fmla="*/ 2104266 h 2104265"/>
              <a:gd name="connsiteX4" fmla="*/ 0 w 2104265"/>
              <a:gd name="connsiteY4" fmla="*/ 1052133 h 21042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04265" h="2104265">
                <a:moveTo>
                  <a:pt x="0" y="1052133"/>
                </a:moveTo>
                <a:cubicBezTo>
                  <a:pt x="0" y="471056"/>
                  <a:pt x="471056" y="0"/>
                  <a:pt x="1052133" y="0"/>
                </a:cubicBezTo>
                <a:cubicBezTo>
                  <a:pt x="1633210" y="0"/>
                  <a:pt x="2104266" y="471056"/>
                  <a:pt x="2104266" y="1052133"/>
                </a:cubicBezTo>
                <a:cubicBezTo>
                  <a:pt x="2104266" y="1633210"/>
                  <a:pt x="1633210" y="2104266"/>
                  <a:pt x="1052133" y="2104266"/>
                </a:cubicBezTo>
                <a:cubicBezTo>
                  <a:pt x="471056" y="2104266"/>
                  <a:pt x="0" y="1633210"/>
                  <a:pt x="0" y="1052133"/>
                </a:cubicBezTo>
                <a:close/>
              </a:path>
            </a:pathLst>
          </a:custGeom>
          <a:solidFill>
            <a:srgbClr val="004081">
              <a:alpha val="90000"/>
            </a:srgbClr>
          </a:solidFill>
          <a:ln>
            <a:noFill/>
          </a:ln>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643555" tIns="543602" rIns="198151" bIns="403318" numCol="1" spcCol="1270" anchor="ctr" anchorCtr="0">
            <a:noAutofit/>
          </a:bodyPr>
          <a:lstStyle/>
          <a:p>
            <a:pPr marL="0" lvl="0" indent="0" algn="ctr" defTabSz="1911350">
              <a:lnSpc>
                <a:spcPct val="90000"/>
              </a:lnSpc>
              <a:spcBef>
                <a:spcPct val="0"/>
              </a:spcBef>
              <a:spcAft>
                <a:spcPct val="35000"/>
              </a:spcAft>
              <a:buNone/>
            </a:pPr>
            <a:endParaRPr lang="zh-CN" altLang="en-US" sz="4300" kern="1200"/>
          </a:p>
        </p:txBody>
      </p:sp>
      <p:sp>
        <p:nvSpPr>
          <p:cNvPr id="73" name="任意多边形: 形状 72">
            <a:extLst>
              <a:ext uri="{FF2B5EF4-FFF2-40B4-BE49-F238E27FC236}">
                <a16:creationId xmlns:a16="http://schemas.microsoft.com/office/drawing/2014/main" id="{F09612D0-6D64-4352-81ED-3E03CC928D09}"/>
              </a:ext>
            </a:extLst>
          </p:cNvPr>
          <p:cNvSpPr/>
          <p:nvPr/>
        </p:nvSpPr>
        <p:spPr>
          <a:xfrm>
            <a:off x="2189248" y="3134881"/>
            <a:ext cx="1905466" cy="1905466"/>
          </a:xfrm>
          <a:custGeom>
            <a:avLst/>
            <a:gdLst>
              <a:gd name="connsiteX0" fmla="*/ 0 w 2104265"/>
              <a:gd name="connsiteY0" fmla="*/ 1052133 h 2104265"/>
              <a:gd name="connsiteX1" fmla="*/ 1052133 w 2104265"/>
              <a:gd name="connsiteY1" fmla="*/ 0 h 2104265"/>
              <a:gd name="connsiteX2" fmla="*/ 2104266 w 2104265"/>
              <a:gd name="connsiteY2" fmla="*/ 1052133 h 2104265"/>
              <a:gd name="connsiteX3" fmla="*/ 1052133 w 2104265"/>
              <a:gd name="connsiteY3" fmla="*/ 2104266 h 2104265"/>
              <a:gd name="connsiteX4" fmla="*/ 0 w 2104265"/>
              <a:gd name="connsiteY4" fmla="*/ 1052133 h 21042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04265" h="2104265">
                <a:moveTo>
                  <a:pt x="0" y="1052133"/>
                </a:moveTo>
                <a:cubicBezTo>
                  <a:pt x="0" y="471056"/>
                  <a:pt x="471056" y="0"/>
                  <a:pt x="1052133" y="0"/>
                </a:cubicBezTo>
                <a:cubicBezTo>
                  <a:pt x="1633210" y="0"/>
                  <a:pt x="2104266" y="471056"/>
                  <a:pt x="2104266" y="1052133"/>
                </a:cubicBezTo>
                <a:cubicBezTo>
                  <a:pt x="2104266" y="1633210"/>
                  <a:pt x="1633210" y="2104266"/>
                  <a:pt x="1052133" y="2104266"/>
                </a:cubicBezTo>
                <a:cubicBezTo>
                  <a:pt x="471056" y="2104266"/>
                  <a:pt x="0" y="1633210"/>
                  <a:pt x="0" y="1052133"/>
                </a:cubicBezTo>
                <a:close/>
              </a:path>
            </a:pathLst>
          </a:custGeom>
          <a:solidFill>
            <a:srgbClr val="004081">
              <a:alpha val="90000"/>
            </a:srgbClr>
          </a:solidFill>
          <a:ln>
            <a:noFill/>
          </a:ln>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198152" tIns="543602" rIns="643554" bIns="403318" numCol="1" spcCol="1270" anchor="ctr" anchorCtr="0">
            <a:noAutofit/>
          </a:bodyPr>
          <a:lstStyle/>
          <a:p>
            <a:pPr marL="0" lvl="0" indent="0" algn="ctr" defTabSz="1911350">
              <a:lnSpc>
                <a:spcPct val="90000"/>
              </a:lnSpc>
              <a:spcBef>
                <a:spcPct val="0"/>
              </a:spcBef>
              <a:spcAft>
                <a:spcPct val="35000"/>
              </a:spcAft>
              <a:buNone/>
            </a:pPr>
            <a:endParaRPr lang="zh-CN" altLang="en-US" sz="4300" kern="1200"/>
          </a:p>
        </p:txBody>
      </p:sp>
      <p:sp>
        <p:nvSpPr>
          <p:cNvPr id="2" name="内容占位符 1">
            <a:extLst>
              <a:ext uri="{FF2B5EF4-FFF2-40B4-BE49-F238E27FC236}">
                <a16:creationId xmlns:a16="http://schemas.microsoft.com/office/drawing/2014/main" id="{909478F6-84C9-41ED-89EE-ED6E3072182D}"/>
              </a:ext>
            </a:extLst>
          </p:cNvPr>
          <p:cNvSpPr>
            <a:spLocks noGrp="1"/>
          </p:cNvSpPr>
          <p:nvPr>
            <p:ph sz="quarter" idx="10"/>
          </p:nvPr>
        </p:nvSpPr>
        <p:spPr/>
        <p:txBody>
          <a:bodyPr/>
          <a:lstStyle/>
          <a:p>
            <a:r>
              <a:rPr lang="en-US" altLang="zh-CN" dirty="0"/>
              <a:t>03</a:t>
            </a:r>
            <a:endParaRPr lang="zh-CN" altLang="en-US" dirty="0"/>
          </a:p>
        </p:txBody>
      </p:sp>
      <p:sp>
        <p:nvSpPr>
          <p:cNvPr id="3" name="内容占位符 2">
            <a:extLst>
              <a:ext uri="{FF2B5EF4-FFF2-40B4-BE49-F238E27FC236}">
                <a16:creationId xmlns:a16="http://schemas.microsoft.com/office/drawing/2014/main" id="{13E46512-C6B3-45AF-A4D5-90F9BBA17291}"/>
              </a:ext>
            </a:extLst>
          </p:cNvPr>
          <p:cNvSpPr>
            <a:spLocks noGrp="1"/>
          </p:cNvSpPr>
          <p:nvPr>
            <p:ph sz="quarter" idx="11"/>
          </p:nvPr>
        </p:nvSpPr>
        <p:spPr/>
        <p:txBody>
          <a:bodyPr/>
          <a:lstStyle/>
          <a:p>
            <a:r>
              <a:rPr lang="zh-CN" altLang="en-US" dirty="0"/>
              <a:t>研究目的及意义</a:t>
            </a:r>
          </a:p>
          <a:p>
            <a:endParaRPr lang="zh-CN" altLang="en-US" dirty="0"/>
          </a:p>
        </p:txBody>
      </p:sp>
      <p:sp>
        <p:nvSpPr>
          <p:cNvPr id="4" name="文本框 3">
            <a:extLst>
              <a:ext uri="{FF2B5EF4-FFF2-40B4-BE49-F238E27FC236}">
                <a16:creationId xmlns:a16="http://schemas.microsoft.com/office/drawing/2014/main" id="{2947047F-E561-4A30-BE1C-A45AA89464F5}"/>
              </a:ext>
            </a:extLst>
          </p:cNvPr>
          <p:cNvSpPr txBox="1"/>
          <p:nvPr/>
        </p:nvSpPr>
        <p:spPr>
          <a:xfrm>
            <a:off x="3261201" y="2552145"/>
            <a:ext cx="1210588" cy="400110"/>
          </a:xfrm>
          <a:prstGeom prst="rect">
            <a:avLst/>
          </a:prstGeom>
          <a:noFill/>
        </p:spPr>
        <p:txBody>
          <a:bodyPr wrap="non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输入标题</a:t>
            </a:r>
          </a:p>
        </p:txBody>
      </p:sp>
      <p:sp>
        <p:nvSpPr>
          <p:cNvPr id="70" name="文本框 69">
            <a:extLst>
              <a:ext uri="{FF2B5EF4-FFF2-40B4-BE49-F238E27FC236}">
                <a16:creationId xmlns:a16="http://schemas.microsoft.com/office/drawing/2014/main" id="{FB265A01-DE50-4259-B0F1-B274C9497917}"/>
              </a:ext>
            </a:extLst>
          </p:cNvPr>
          <p:cNvSpPr txBox="1"/>
          <p:nvPr/>
        </p:nvSpPr>
        <p:spPr>
          <a:xfrm>
            <a:off x="7629726" y="1430157"/>
            <a:ext cx="2031325" cy="646331"/>
          </a:xfrm>
          <a:prstGeom prst="rect">
            <a:avLst/>
          </a:prstGeom>
          <a:noFill/>
        </p:spPr>
        <p:txBody>
          <a:bodyPr wrap="none" rtlCol="0">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输入内容输入内容</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输入内容输入内容</a:t>
            </a:r>
          </a:p>
        </p:txBody>
      </p:sp>
      <p:sp>
        <p:nvSpPr>
          <p:cNvPr id="74" name="文本框 73">
            <a:extLst>
              <a:ext uri="{FF2B5EF4-FFF2-40B4-BE49-F238E27FC236}">
                <a16:creationId xmlns:a16="http://schemas.microsoft.com/office/drawing/2014/main" id="{9023E4BC-8B10-4B7F-97A5-81C1FDE5130A}"/>
              </a:ext>
            </a:extLst>
          </p:cNvPr>
          <p:cNvSpPr txBox="1"/>
          <p:nvPr/>
        </p:nvSpPr>
        <p:spPr>
          <a:xfrm>
            <a:off x="8125919" y="2727570"/>
            <a:ext cx="2031325" cy="646331"/>
          </a:xfrm>
          <a:prstGeom prst="rect">
            <a:avLst/>
          </a:prstGeom>
          <a:noFill/>
        </p:spPr>
        <p:txBody>
          <a:bodyPr wrap="none" rtlCol="0">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输入内容输入内容</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输入内容输入内容</a:t>
            </a:r>
          </a:p>
        </p:txBody>
      </p:sp>
      <p:sp>
        <p:nvSpPr>
          <p:cNvPr id="75" name="文本框 74">
            <a:extLst>
              <a:ext uri="{FF2B5EF4-FFF2-40B4-BE49-F238E27FC236}">
                <a16:creationId xmlns:a16="http://schemas.microsoft.com/office/drawing/2014/main" id="{F0D5B12B-5E1C-4306-922F-EA191AA807D9}"/>
              </a:ext>
            </a:extLst>
          </p:cNvPr>
          <p:cNvSpPr txBox="1"/>
          <p:nvPr/>
        </p:nvSpPr>
        <p:spPr>
          <a:xfrm>
            <a:off x="8171008" y="3982722"/>
            <a:ext cx="2031325" cy="646331"/>
          </a:xfrm>
          <a:prstGeom prst="rect">
            <a:avLst/>
          </a:prstGeom>
          <a:noFill/>
        </p:spPr>
        <p:txBody>
          <a:bodyPr wrap="none" rtlCol="0">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输入内容输入内容</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输入内容输入内容</a:t>
            </a:r>
          </a:p>
        </p:txBody>
      </p:sp>
      <p:sp>
        <p:nvSpPr>
          <p:cNvPr id="76" name="文本框 75">
            <a:extLst>
              <a:ext uri="{FF2B5EF4-FFF2-40B4-BE49-F238E27FC236}">
                <a16:creationId xmlns:a16="http://schemas.microsoft.com/office/drawing/2014/main" id="{863037AA-D9FD-4D26-BDE3-728FD4BFA7AC}"/>
              </a:ext>
            </a:extLst>
          </p:cNvPr>
          <p:cNvSpPr txBox="1"/>
          <p:nvPr/>
        </p:nvSpPr>
        <p:spPr>
          <a:xfrm>
            <a:off x="7709439" y="5222512"/>
            <a:ext cx="2031325" cy="646331"/>
          </a:xfrm>
          <a:prstGeom prst="rect">
            <a:avLst/>
          </a:prstGeom>
          <a:noFill/>
        </p:spPr>
        <p:txBody>
          <a:bodyPr wrap="none" rtlCol="0">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输入内容输入内容</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输入内容输入内容</a:t>
            </a:r>
          </a:p>
        </p:txBody>
      </p:sp>
      <p:sp>
        <p:nvSpPr>
          <p:cNvPr id="79" name="文本框 78">
            <a:extLst>
              <a:ext uri="{FF2B5EF4-FFF2-40B4-BE49-F238E27FC236}">
                <a16:creationId xmlns:a16="http://schemas.microsoft.com/office/drawing/2014/main" id="{D7E669D6-B247-4C3D-B1F1-1B390BB21CB4}"/>
              </a:ext>
            </a:extLst>
          </p:cNvPr>
          <p:cNvSpPr txBox="1"/>
          <p:nvPr/>
        </p:nvSpPr>
        <p:spPr>
          <a:xfrm>
            <a:off x="2487704" y="3852345"/>
            <a:ext cx="1210588" cy="400110"/>
          </a:xfrm>
          <a:prstGeom prst="rect">
            <a:avLst/>
          </a:prstGeom>
          <a:noFill/>
        </p:spPr>
        <p:txBody>
          <a:bodyPr wrap="non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输入标题</a:t>
            </a:r>
          </a:p>
        </p:txBody>
      </p:sp>
      <p:sp>
        <p:nvSpPr>
          <p:cNvPr id="84" name="文本框 83">
            <a:extLst>
              <a:ext uri="{FF2B5EF4-FFF2-40B4-BE49-F238E27FC236}">
                <a16:creationId xmlns:a16="http://schemas.microsoft.com/office/drawing/2014/main" id="{06D77967-E12A-446C-9B9D-F548EBC14993}"/>
              </a:ext>
            </a:extLst>
          </p:cNvPr>
          <p:cNvSpPr txBox="1"/>
          <p:nvPr/>
        </p:nvSpPr>
        <p:spPr>
          <a:xfrm>
            <a:off x="4017511" y="3889682"/>
            <a:ext cx="1210588" cy="400110"/>
          </a:xfrm>
          <a:prstGeom prst="rect">
            <a:avLst/>
          </a:prstGeom>
          <a:noFill/>
        </p:spPr>
        <p:txBody>
          <a:bodyPr wrap="non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输入标题</a:t>
            </a:r>
          </a:p>
        </p:txBody>
      </p:sp>
    </p:spTree>
    <p:extLst>
      <p:ext uri="{BB962C8B-B14F-4D97-AF65-F5344CB8AC3E}">
        <p14:creationId xmlns:p14="http://schemas.microsoft.com/office/powerpoint/2010/main" val="25483415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组合 57">
            <a:extLst>
              <a:ext uri="{FF2B5EF4-FFF2-40B4-BE49-F238E27FC236}">
                <a16:creationId xmlns:a16="http://schemas.microsoft.com/office/drawing/2014/main" id="{3D38E32C-E97A-4103-8F78-89495DA4C7F9}"/>
              </a:ext>
            </a:extLst>
          </p:cNvPr>
          <p:cNvGrpSpPr/>
          <p:nvPr/>
        </p:nvGrpSpPr>
        <p:grpSpPr>
          <a:xfrm>
            <a:off x="1828008" y="1424941"/>
            <a:ext cx="8542534" cy="3014365"/>
            <a:chOff x="2276635" y="1635435"/>
            <a:chExt cx="7645279" cy="2697754"/>
          </a:xfrm>
        </p:grpSpPr>
        <p:sp>
          <p:nvSpPr>
            <p:cNvPr id="2" name="弧形 1">
              <a:extLst>
                <a:ext uri="{FF2B5EF4-FFF2-40B4-BE49-F238E27FC236}">
                  <a16:creationId xmlns:a16="http://schemas.microsoft.com/office/drawing/2014/main" id="{639EA87A-E779-4C00-A77E-89BD48392B49}"/>
                </a:ext>
              </a:extLst>
            </p:cNvPr>
            <p:cNvSpPr/>
            <p:nvPr/>
          </p:nvSpPr>
          <p:spPr>
            <a:xfrm>
              <a:off x="7389776" y="1727404"/>
              <a:ext cx="2532138" cy="2532138"/>
            </a:xfrm>
            <a:prstGeom prst="arc">
              <a:avLst>
                <a:gd name="adj1" fmla="val 19997507"/>
                <a:gd name="adj2" fmla="val 1626920"/>
              </a:avLst>
            </a:prstGeom>
            <a:ln w="38100" cap="flat">
              <a:solidFill>
                <a:srgbClr val="004081"/>
              </a:solidFill>
              <a:miter lim="800000"/>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3" name="Group 142">
              <a:extLst>
                <a:ext uri="{FF2B5EF4-FFF2-40B4-BE49-F238E27FC236}">
                  <a16:creationId xmlns:a16="http://schemas.microsoft.com/office/drawing/2014/main" id="{173912D1-D197-4FC5-8464-B9891C1988BE}"/>
                </a:ext>
              </a:extLst>
            </p:cNvPr>
            <p:cNvGrpSpPr/>
            <p:nvPr/>
          </p:nvGrpSpPr>
          <p:grpSpPr>
            <a:xfrm>
              <a:off x="4793358" y="1647445"/>
              <a:ext cx="2603613" cy="2605548"/>
              <a:chOff x="5061285" y="2537516"/>
              <a:chExt cx="1855400" cy="1856779"/>
            </a:xfrm>
            <a:solidFill>
              <a:srgbClr val="70ADC4"/>
            </a:solidFill>
          </p:grpSpPr>
          <p:sp>
            <p:nvSpPr>
              <p:cNvPr id="4" name="Freeform 6">
                <a:extLst>
                  <a:ext uri="{FF2B5EF4-FFF2-40B4-BE49-F238E27FC236}">
                    <a16:creationId xmlns:a16="http://schemas.microsoft.com/office/drawing/2014/main" id="{EA9F6078-49DF-48EC-81E6-176967F6EC5D}"/>
                  </a:ext>
                </a:extLst>
              </p:cNvPr>
              <p:cNvSpPr>
                <a:spLocks/>
              </p:cNvSpPr>
              <p:nvPr/>
            </p:nvSpPr>
            <p:spPr bwMode="auto">
              <a:xfrm>
                <a:off x="5061285" y="2594497"/>
                <a:ext cx="1785294" cy="904130"/>
              </a:xfrm>
              <a:custGeom>
                <a:avLst/>
                <a:gdLst>
                  <a:gd name="T0" fmla="*/ 8 w 736"/>
                  <a:gd name="T1" fmla="*/ 372 h 372"/>
                  <a:gd name="T2" fmla="*/ 0 w 736"/>
                  <a:gd name="T3" fmla="*/ 370 h 372"/>
                  <a:gd name="T4" fmla="*/ 29 w 736"/>
                  <a:gd name="T5" fmla="*/ 260 h 372"/>
                  <a:gd name="T6" fmla="*/ 161 w 736"/>
                  <a:gd name="T7" fmla="*/ 74 h 372"/>
                  <a:gd name="T8" fmla="*/ 382 w 736"/>
                  <a:gd name="T9" fmla="*/ 0 h 372"/>
                  <a:gd name="T10" fmla="*/ 604 w 736"/>
                  <a:gd name="T11" fmla="*/ 74 h 372"/>
                  <a:gd name="T12" fmla="*/ 736 w 736"/>
                  <a:gd name="T13" fmla="*/ 261 h 372"/>
                  <a:gd name="T14" fmla="*/ 732 w 736"/>
                  <a:gd name="T15" fmla="*/ 275 h 372"/>
                  <a:gd name="T16" fmla="*/ 729 w 736"/>
                  <a:gd name="T17" fmla="*/ 263 h 372"/>
                  <a:gd name="T18" fmla="*/ 382 w 736"/>
                  <a:gd name="T19" fmla="*/ 8 h 372"/>
                  <a:gd name="T20" fmla="*/ 36 w 736"/>
                  <a:gd name="T21" fmla="*/ 263 h 372"/>
                  <a:gd name="T22" fmla="*/ 8 w 736"/>
                  <a:gd name="T23" fmla="*/ 372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6" h="372">
                    <a:moveTo>
                      <a:pt x="8" y="372"/>
                    </a:moveTo>
                    <a:cubicBezTo>
                      <a:pt x="0" y="370"/>
                      <a:pt x="0" y="370"/>
                      <a:pt x="0" y="370"/>
                    </a:cubicBezTo>
                    <a:cubicBezTo>
                      <a:pt x="0" y="369"/>
                      <a:pt x="18" y="295"/>
                      <a:pt x="29" y="260"/>
                    </a:cubicBezTo>
                    <a:cubicBezTo>
                      <a:pt x="52" y="187"/>
                      <a:pt x="99" y="120"/>
                      <a:pt x="161" y="74"/>
                    </a:cubicBezTo>
                    <a:cubicBezTo>
                      <a:pt x="225" y="26"/>
                      <a:pt x="302" y="0"/>
                      <a:pt x="382" y="0"/>
                    </a:cubicBezTo>
                    <a:cubicBezTo>
                      <a:pt x="463" y="0"/>
                      <a:pt x="540" y="26"/>
                      <a:pt x="604" y="74"/>
                    </a:cubicBezTo>
                    <a:cubicBezTo>
                      <a:pt x="666" y="120"/>
                      <a:pt x="713" y="187"/>
                      <a:pt x="736" y="261"/>
                    </a:cubicBezTo>
                    <a:cubicBezTo>
                      <a:pt x="732" y="275"/>
                      <a:pt x="732" y="275"/>
                      <a:pt x="732" y="275"/>
                    </a:cubicBezTo>
                    <a:cubicBezTo>
                      <a:pt x="729" y="263"/>
                      <a:pt x="729" y="263"/>
                      <a:pt x="729" y="263"/>
                    </a:cubicBezTo>
                    <a:cubicBezTo>
                      <a:pt x="681" y="111"/>
                      <a:pt x="542" y="8"/>
                      <a:pt x="382" y="8"/>
                    </a:cubicBezTo>
                    <a:cubicBezTo>
                      <a:pt x="223" y="8"/>
                      <a:pt x="84" y="111"/>
                      <a:pt x="36" y="263"/>
                    </a:cubicBezTo>
                    <a:cubicBezTo>
                      <a:pt x="26" y="297"/>
                      <a:pt x="8" y="371"/>
                      <a:pt x="8" y="372"/>
                    </a:cubicBezTo>
                    <a:close/>
                  </a:path>
                </a:pathLst>
              </a:custGeom>
              <a:solidFill>
                <a:srgbClr val="004081"/>
              </a:solidFill>
              <a:ln w="9525">
                <a:solidFill>
                  <a:srgbClr val="004081"/>
                </a:solidFill>
                <a:round/>
                <a:headEnd/>
                <a:tailEnd/>
              </a:ln>
              <a:extLst/>
            </p:spPr>
            <p:txBody>
              <a:bodyPr vert="horz" wrap="square" lIns="93247" tIns="46623" rIns="93247" bIns="46623" numCol="1" anchor="t" anchorCtr="0" compatLnSpc="1">
                <a:prstTxWarp prst="textNoShape">
                  <a:avLst/>
                </a:prstTxWarp>
              </a:bodyPr>
              <a:lstStyle/>
              <a:p>
                <a:pPr marL="0" marR="0" lvl="0" indent="0" algn="l" defTabSz="951121" rtl="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0078D7"/>
                  </a:solidFill>
                  <a:effectLst/>
                  <a:uLnTx/>
                  <a:uFillTx/>
                  <a:latin typeface="Segoe UI"/>
                  <a:ea typeface="+mn-ea"/>
                  <a:cs typeface="+mn-cs"/>
                </a:endParaRPr>
              </a:p>
            </p:txBody>
          </p:sp>
          <p:sp>
            <p:nvSpPr>
              <p:cNvPr id="5" name="Freeform 7">
                <a:extLst>
                  <a:ext uri="{FF2B5EF4-FFF2-40B4-BE49-F238E27FC236}">
                    <a16:creationId xmlns:a16="http://schemas.microsoft.com/office/drawing/2014/main" id="{A3E17687-931B-4FDC-8A2B-E13BDA79268F}"/>
                  </a:ext>
                </a:extLst>
              </p:cNvPr>
              <p:cNvSpPr>
                <a:spLocks/>
              </p:cNvSpPr>
              <p:nvPr/>
            </p:nvSpPr>
            <p:spPr bwMode="auto">
              <a:xfrm>
                <a:off x="5132600" y="3486539"/>
                <a:ext cx="1784085" cy="907756"/>
              </a:xfrm>
              <a:custGeom>
                <a:avLst/>
                <a:gdLst>
                  <a:gd name="T0" fmla="*/ 353 w 736"/>
                  <a:gd name="T1" fmla="*/ 374 h 374"/>
                  <a:gd name="T2" fmla="*/ 132 w 736"/>
                  <a:gd name="T3" fmla="*/ 301 h 374"/>
                  <a:gd name="T4" fmla="*/ 0 w 736"/>
                  <a:gd name="T5" fmla="*/ 114 h 374"/>
                  <a:gd name="T6" fmla="*/ 3 w 736"/>
                  <a:gd name="T7" fmla="*/ 99 h 374"/>
                  <a:gd name="T8" fmla="*/ 7 w 736"/>
                  <a:gd name="T9" fmla="*/ 112 h 374"/>
                  <a:gd name="T10" fmla="*/ 353 w 736"/>
                  <a:gd name="T11" fmla="*/ 366 h 374"/>
                  <a:gd name="T12" fmla="*/ 700 w 736"/>
                  <a:gd name="T13" fmla="*/ 112 h 374"/>
                  <a:gd name="T14" fmla="*/ 728 w 736"/>
                  <a:gd name="T15" fmla="*/ 3 h 374"/>
                  <a:gd name="T16" fmla="*/ 733 w 736"/>
                  <a:gd name="T17" fmla="*/ 0 h 374"/>
                  <a:gd name="T18" fmla="*/ 736 w 736"/>
                  <a:gd name="T19" fmla="*/ 5 h 374"/>
                  <a:gd name="T20" fmla="*/ 707 w 736"/>
                  <a:gd name="T21" fmla="*/ 114 h 374"/>
                  <a:gd name="T22" fmla="*/ 575 w 736"/>
                  <a:gd name="T23" fmla="*/ 301 h 374"/>
                  <a:gd name="T24" fmla="*/ 353 w 736"/>
                  <a:gd name="T25" fmla="*/ 37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36" h="374">
                    <a:moveTo>
                      <a:pt x="353" y="374"/>
                    </a:moveTo>
                    <a:cubicBezTo>
                      <a:pt x="273" y="374"/>
                      <a:pt x="196" y="349"/>
                      <a:pt x="132" y="301"/>
                    </a:cubicBezTo>
                    <a:cubicBezTo>
                      <a:pt x="69" y="254"/>
                      <a:pt x="23" y="188"/>
                      <a:pt x="0" y="114"/>
                    </a:cubicBezTo>
                    <a:cubicBezTo>
                      <a:pt x="3" y="99"/>
                      <a:pt x="3" y="99"/>
                      <a:pt x="3" y="99"/>
                    </a:cubicBezTo>
                    <a:cubicBezTo>
                      <a:pt x="7" y="112"/>
                      <a:pt x="7" y="112"/>
                      <a:pt x="7" y="112"/>
                    </a:cubicBezTo>
                    <a:cubicBezTo>
                      <a:pt x="55" y="264"/>
                      <a:pt x="194" y="366"/>
                      <a:pt x="353" y="366"/>
                    </a:cubicBezTo>
                    <a:cubicBezTo>
                      <a:pt x="513" y="366"/>
                      <a:pt x="652" y="264"/>
                      <a:pt x="700" y="112"/>
                    </a:cubicBezTo>
                    <a:cubicBezTo>
                      <a:pt x="710" y="78"/>
                      <a:pt x="728" y="4"/>
                      <a:pt x="728" y="3"/>
                    </a:cubicBezTo>
                    <a:cubicBezTo>
                      <a:pt x="733" y="0"/>
                      <a:pt x="733" y="0"/>
                      <a:pt x="733" y="0"/>
                    </a:cubicBezTo>
                    <a:cubicBezTo>
                      <a:pt x="736" y="5"/>
                      <a:pt x="736" y="5"/>
                      <a:pt x="736" y="5"/>
                    </a:cubicBezTo>
                    <a:cubicBezTo>
                      <a:pt x="736" y="5"/>
                      <a:pt x="718" y="80"/>
                      <a:pt x="707" y="114"/>
                    </a:cubicBezTo>
                    <a:cubicBezTo>
                      <a:pt x="684" y="188"/>
                      <a:pt x="637" y="254"/>
                      <a:pt x="575" y="301"/>
                    </a:cubicBezTo>
                    <a:cubicBezTo>
                      <a:pt x="511" y="349"/>
                      <a:pt x="434" y="374"/>
                      <a:pt x="353" y="374"/>
                    </a:cubicBezTo>
                    <a:close/>
                  </a:path>
                </a:pathLst>
              </a:custGeom>
              <a:solidFill>
                <a:srgbClr val="004081"/>
              </a:solidFill>
              <a:ln w="9525">
                <a:solidFill>
                  <a:srgbClr val="004081"/>
                </a:solidFill>
                <a:round/>
                <a:headEnd/>
                <a:tailEnd/>
              </a:ln>
              <a:extLst/>
            </p:spPr>
            <p:txBody>
              <a:bodyPr vert="horz" wrap="square" lIns="93247" tIns="46623" rIns="93247" bIns="46623" numCol="1" anchor="t" anchorCtr="0" compatLnSpc="1">
                <a:prstTxWarp prst="textNoShape">
                  <a:avLst/>
                </a:prstTxWarp>
              </a:bodyPr>
              <a:lstStyle/>
              <a:p>
                <a:pPr marL="0" marR="0" lvl="0" indent="0" algn="l" defTabSz="951121" rtl="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0078D7"/>
                  </a:solidFill>
                  <a:effectLst/>
                  <a:uLnTx/>
                  <a:uFillTx/>
                  <a:latin typeface="Segoe UI"/>
                  <a:ea typeface="+mn-ea"/>
                  <a:cs typeface="+mn-cs"/>
                </a:endParaRPr>
              </a:p>
            </p:txBody>
          </p:sp>
          <p:sp>
            <p:nvSpPr>
              <p:cNvPr id="6" name="Freeform 145">
                <a:extLst>
                  <a:ext uri="{FF2B5EF4-FFF2-40B4-BE49-F238E27FC236}">
                    <a16:creationId xmlns:a16="http://schemas.microsoft.com/office/drawing/2014/main" id="{F37EB426-2B8C-40A7-913D-33B489A93E24}"/>
                  </a:ext>
                </a:extLst>
              </p:cNvPr>
              <p:cNvSpPr>
                <a:spLocks/>
              </p:cNvSpPr>
              <p:nvPr/>
            </p:nvSpPr>
            <p:spPr bwMode="auto">
              <a:xfrm flipV="1">
                <a:off x="5965543" y="2537516"/>
                <a:ext cx="75015" cy="143780"/>
              </a:xfrm>
              <a:custGeom>
                <a:avLst/>
                <a:gdLst>
                  <a:gd name="T0" fmla="*/ 0 w 72"/>
                  <a:gd name="T1" fmla="*/ 0 h 138"/>
                  <a:gd name="T2" fmla="*/ 72 w 72"/>
                  <a:gd name="T3" fmla="*/ 69 h 138"/>
                  <a:gd name="T4" fmla="*/ 0 w 72"/>
                  <a:gd name="T5" fmla="*/ 138 h 138"/>
                </a:gdLst>
                <a:ahLst/>
                <a:cxnLst>
                  <a:cxn ang="0">
                    <a:pos x="T0" y="T1"/>
                  </a:cxn>
                  <a:cxn ang="0">
                    <a:pos x="T2" y="T3"/>
                  </a:cxn>
                  <a:cxn ang="0">
                    <a:pos x="T4" y="T5"/>
                  </a:cxn>
                </a:cxnLst>
                <a:rect l="0" t="0" r="r" b="b"/>
                <a:pathLst>
                  <a:path w="72" h="138">
                    <a:moveTo>
                      <a:pt x="0" y="0"/>
                    </a:moveTo>
                    <a:lnTo>
                      <a:pt x="72" y="69"/>
                    </a:lnTo>
                    <a:lnTo>
                      <a:pt x="0" y="138"/>
                    </a:lnTo>
                  </a:path>
                </a:pathLst>
              </a:custGeom>
              <a:solidFill>
                <a:srgbClr val="004081"/>
              </a:solidFill>
              <a:ln w="25400" cap="flat" cmpd="sng" algn="ctr">
                <a:solidFill>
                  <a:srgbClr val="004081"/>
                </a:solidFill>
                <a:prstDash val="solid"/>
                <a:miter lim="800000"/>
                <a:headEnd type="none"/>
                <a:tailEnd type="none"/>
              </a:ln>
              <a:effectLst/>
            </p:spPr>
            <p:txBody>
              <a:bodyPr rot="0" spcFirstLastPara="0" vertOverflow="overflow" horzOverflow="overflow" vert="horz" wrap="square" lIns="186468" tIns="149174" rIns="186468" bIns="149174" numCol="1" spcCol="0" rtlCol="0" fromWordArt="0" anchor="t" anchorCtr="0" forceAA="0" compatLnSpc="1">
                <a:prstTxWarp prst="textNoShape">
                  <a:avLst/>
                </a:prstTxWarp>
                <a:noAutofit/>
              </a:bodyPr>
              <a:lstStyle/>
              <a:p>
                <a:pPr marL="0" marR="0" lvl="0" indent="0" algn="ctr" defTabSz="950663" rtl="0" eaLnBrk="1" fontAlgn="base" latinLnBrk="0" hangingPunct="1">
                  <a:lnSpc>
                    <a:spcPct val="90000"/>
                  </a:lnSpc>
                  <a:spcBef>
                    <a:spcPct val="0"/>
                  </a:spcBef>
                  <a:spcAft>
                    <a:spcPct val="0"/>
                  </a:spcAft>
                  <a:buClrTx/>
                  <a:buSzTx/>
                  <a:buFontTx/>
                  <a:buNone/>
                  <a:tabLst/>
                  <a:defRPr/>
                </a:pPr>
                <a:endParaRPr kumimoji="0" lang="en-US" sz="2448" b="1" i="0" u="none" strike="noStrike" kern="0" cap="none" spc="0" normalizeH="0" baseline="0" noProof="0" dirty="0">
                  <a:ln>
                    <a:noFill/>
                  </a:ln>
                  <a:solidFill>
                    <a:srgbClr val="0078D7"/>
                  </a:solidFill>
                  <a:effectLst/>
                  <a:uLnTx/>
                  <a:uFillTx/>
                  <a:latin typeface="Segoe UI"/>
                  <a:ea typeface="Segoe UI" pitchFamily="34" charset="0"/>
                  <a:cs typeface="Segoe UI" pitchFamily="34" charset="0"/>
                </a:endParaRPr>
              </a:p>
            </p:txBody>
          </p:sp>
        </p:grpSp>
        <p:grpSp>
          <p:nvGrpSpPr>
            <p:cNvPr id="7" name="Group 159">
              <a:extLst>
                <a:ext uri="{FF2B5EF4-FFF2-40B4-BE49-F238E27FC236}">
                  <a16:creationId xmlns:a16="http://schemas.microsoft.com/office/drawing/2014/main" id="{D6849475-E97C-4882-AB2D-8A1AE2C54936}"/>
                </a:ext>
              </a:extLst>
            </p:cNvPr>
            <p:cNvGrpSpPr/>
            <p:nvPr/>
          </p:nvGrpSpPr>
          <p:grpSpPr>
            <a:xfrm>
              <a:off x="2347716" y="1727404"/>
              <a:ext cx="2472782" cy="2605785"/>
              <a:chOff x="2912109" y="3202974"/>
              <a:chExt cx="1762167" cy="1856948"/>
            </a:xfrm>
            <a:solidFill>
              <a:srgbClr val="70ADC4"/>
            </a:solidFill>
          </p:grpSpPr>
          <p:sp>
            <p:nvSpPr>
              <p:cNvPr id="8" name="Freeform 160">
                <a:extLst>
                  <a:ext uri="{FF2B5EF4-FFF2-40B4-BE49-F238E27FC236}">
                    <a16:creationId xmlns:a16="http://schemas.microsoft.com/office/drawing/2014/main" id="{6A53677C-679D-47DD-A92C-99241331A16A}"/>
                  </a:ext>
                </a:extLst>
              </p:cNvPr>
              <p:cNvSpPr>
                <a:spLocks/>
              </p:cNvSpPr>
              <p:nvPr/>
            </p:nvSpPr>
            <p:spPr bwMode="auto">
              <a:xfrm>
                <a:off x="2912109" y="3202974"/>
                <a:ext cx="1762167" cy="1799798"/>
              </a:xfrm>
              <a:custGeom>
                <a:avLst/>
                <a:gdLst>
                  <a:gd name="connsiteX0" fmla="*/ 1754896 w 1762167"/>
                  <a:gd name="connsiteY0" fmla="*/ 891398 h 1799798"/>
                  <a:gd name="connsiteX1" fmla="*/ 1762167 w 1762167"/>
                  <a:gd name="connsiteY1" fmla="*/ 903542 h 1799798"/>
                  <a:gd name="connsiteX2" fmla="*/ 1691875 w 1762167"/>
                  <a:gd name="connsiteY2" fmla="*/ 1168290 h 1799798"/>
                  <a:gd name="connsiteX3" fmla="*/ 1371922 w 1762167"/>
                  <a:gd name="connsiteY3" fmla="*/ 1622490 h 1799798"/>
                  <a:gd name="connsiteX4" fmla="*/ 833821 w 1762167"/>
                  <a:gd name="connsiteY4" fmla="*/ 1799798 h 1799798"/>
                  <a:gd name="connsiteX5" fmla="*/ 7581 w 1762167"/>
                  <a:gd name="connsiteY5" fmla="*/ 1250568 h 1799798"/>
                  <a:gd name="connsiteX6" fmla="*/ 0 w 1762167"/>
                  <a:gd name="connsiteY6" fmla="*/ 1226151 h 1799798"/>
                  <a:gd name="connsiteX7" fmla="*/ 19954 w 1762167"/>
                  <a:gd name="connsiteY7" fmla="*/ 1226151 h 1799798"/>
                  <a:gd name="connsiteX8" fmla="*/ 25305 w 1762167"/>
                  <a:gd name="connsiteY8" fmla="*/ 1243434 h 1799798"/>
                  <a:gd name="connsiteX9" fmla="*/ 833821 w 1762167"/>
                  <a:gd name="connsiteY9" fmla="*/ 1780367 h 1799798"/>
                  <a:gd name="connsiteX10" fmla="*/ 1674907 w 1762167"/>
                  <a:gd name="connsiteY10" fmla="*/ 1163432 h 1799798"/>
                  <a:gd name="connsiteX11" fmla="*/ 1742776 w 1762167"/>
                  <a:gd name="connsiteY11" fmla="*/ 898685 h 1799798"/>
                  <a:gd name="connsiteX12" fmla="*/ 1754896 w 1762167"/>
                  <a:gd name="connsiteY12" fmla="*/ 891398 h 1799798"/>
                  <a:gd name="connsiteX13" fmla="*/ 833821 w 1762167"/>
                  <a:gd name="connsiteY13" fmla="*/ 0 h 1799798"/>
                  <a:gd name="connsiteX14" fmla="*/ 1371922 w 1762167"/>
                  <a:gd name="connsiteY14" fmla="*/ 179737 h 1799798"/>
                  <a:gd name="connsiteX15" fmla="*/ 1691875 w 1762167"/>
                  <a:gd name="connsiteY15" fmla="*/ 633937 h 1799798"/>
                  <a:gd name="connsiteX16" fmla="*/ 1682179 w 1762167"/>
                  <a:gd name="connsiteY16" fmla="*/ 667941 h 1799798"/>
                  <a:gd name="connsiteX17" fmla="*/ 1674907 w 1762167"/>
                  <a:gd name="connsiteY17" fmla="*/ 638795 h 1799798"/>
                  <a:gd name="connsiteX18" fmla="*/ 833821 w 1762167"/>
                  <a:gd name="connsiteY18" fmla="*/ 19431 h 1799798"/>
                  <a:gd name="connsiteX19" fmla="*/ 106183 w 1762167"/>
                  <a:gd name="connsiteY19" fmla="*/ 408668 h 1799798"/>
                  <a:gd name="connsiteX20" fmla="*/ 37699 w 1762167"/>
                  <a:gd name="connsiteY20" fmla="*/ 535467 h 1799798"/>
                  <a:gd name="connsiteX21" fmla="*/ 16135 w 1762167"/>
                  <a:gd name="connsiteY21" fmla="*/ 535467 h 1799798"/>
                  <a:gd name="connsiteX22" fmla="*/ 90371 w 1762167"/>
                  <a:gd name="connsiteY22" fmla="*/ 398251 h 1799798"/>
                  <a:gd name="connsiteX23" fmla="*/ 833821 w 1762167"/>
                  <a:gd name="connsiteY23" fmla="*/ 0 h 1799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62167" h="1799798">
                    <a:moveTo>
                      <a:pt x="1754896" y="891398"/>
                    </a:moveTo>
                    <a:cubicBezTo>
                      <a:pt x="1762167" y="903542"/>
                      <a:pt x="1762167" y="903542"/>
                      <a:pt x="1762167" y="903542"/>
                    </a:cubicBezTo>
                    <a:cubicBezTo>
                      <a:pt x="1762167" y="903542"/>
                      <a:pt x="1718537" y="1085708"/>
                      <a:pt x="1691875" y="1168290"/>
                    </a:cubicBezTo>
                    <a:cubicBezTo>
                      <a:pt x="1636125" y="1348027"/>
                      <a:pt x="1522203" y="1508333"/>
                      <a:pt x="1371922" y="1622490"/>
                    </a:cubicBezTo>
                    <a:cubicBezTo>
                      <a:pt x="1216794" y="1739076"/>
                      <a:pt x="1030155" y="1799798"/>
                      <a:pt x="833821" y="1799798"/>
                    </a:cubicBezTo>
                    <a:cubicBezTo>
                      <a:pt x="462967" y="1799798"/>
                      <a:pt x="143924" y="1573002"/>
                      <a:pt x="7581" y="1250568"/>
                    </a:cubicBezTo>
                    <a:lnTo>
                      <a:pt x="0" y="1226151"/>
                    </a:lnTo>
                    <a:lnTo>
                      <a:pt x="19954" y="1226151"/>
                    </a:lnTo>
                    <a:lnTo>
                      <a:pt x="25305" y="1243434"/>
                    </a:lnTo>
                    <a:cubicBezTo>
                      <a:pt x="158467" y="1559036"/>
                      <a:pt x="470239" y="1780367"/>
                      <a:pt x="833821" y="1780367"/>
                    </a:cubicBezTo>
                    <a:cubicBezTo>
                      <a:pt x="1221642" y="1780367"/>
                      <a:pt x="1558561" y="1532622"/>
                      <a:pt x="1674907" y="1163432"/>
                    </a:cubicBezTo>
                    <a:cubicBezTo>
                      <a:pt x="1699146" y="1080851"/>
                      <a:pt x="1742776" y="901114"/>
                      <a:pt x="1742776" y="898685"/>
                    </a:cubicBezTo>
                    <a:cubicBezTo>
                      <a:pt x="1754896" y="891398"/>
                      <a:pt x="1754896" y="891398"/>
                      <a:pt x="1754896" y="891398"/>
                    </a:cubicBezTo>
                    <a:close/>
                    <a:moveTo>
                      <a:pt x="833821" y="0"/>
                    </a:moveTo>
                    <a:cubicBezTo>
                      <a:pt x="1030155" y="0"/>
                      <a:pt x="1216794" y="63151"/>
                      <a:pt x="1371922" y="179737"/>
                    </a:cubicBezTo>
                    <a:cubicBezTo>
                      <a:pt x="1522203" y="291465"/>
                      <a:pt x="1636125" y="454200"/>
                      <a:pt x="1691875" y="633937"/>
                    </a:cubicBezTo>
                    <a:cubicBezTo>
                      <a:pt x="1682179" y="667941"/>
                      <a:pt x="1682179" y="667941"/>
                      <a:pt x="1682179" y="667941"/>
                    </a:cubicBezTo>
                    <a:cubicBezTo>
                      <a:pt x="1674907" y="638795"/>
                      <a:pt x="1674907" y="638795"/>
                      <a:pt x="1674907" y="638795"/>
                    </a:cubicBezTo>
                    <a:cubicBezTo>
                      <a:pt x="1558561" y="269606"/>
                      <a:pt x="1221642" y="19431"/>
                      <a:pt x="833821" y="19431"/>
                    </a:cubicBezTo>
                    <a:cubicBezTo>
                      <a:pt x="530836" y="19431"/>
                      <a:pt x="263830" y="174082"/>
                      <a:pt x="106183" y="408668"/>
                    </a:cubicBezTo>
                    <a:lnTo>
                      <a:pt x="37699" y="535467"/>
                    </a:lnTo>
                    <a:lnTo>
                      <a:pt x="16135" y="535467"/>
                    </a:lnTo>
                    <a:lnTo>
                      <a:pt x="90371" y="398251"/>
                    </a:lnTo>
                    <a:cubicBezTo>
                      <a:pt x="251711" y="158446"/>
                      <a:pt x="524776" y="0"/>
                      <a:pt x="833821" y="0"/>
                    </a:cubicBezTo>
                    <a:close/>
                  </a:path>
                </a:pathLst>
              </a:custGeom>
              <a:solidFill>
                <a:srgbClr val="004081"/>
              </a:solidFill>
              <a:ln w="9525">
                <a:solidFill>
                  <a:srgbClr val="004081"/>
                </a:solidFill>
                <a:round/>
                <a:headEnd/>
                <a:tailEnd/>
              </a:ln>
              <a:extLst/>
            </p:spPr>
            <p:txBody>
              <a:bodyPr vert="horz" wrap="square" lIns="93247" tIns="46623" rIns="93247" bIns="46623" numCol="1" anchor="t" anchorCtr="0" compatLnSpc="1">
                <a:prstTxWarp prst="textNoShape">
                  <a:avLst/>
                </a:prstTxWarp>
                <a:noAutofit/>
              </a:bodyPr>
              <a:lstStyle/>
              <a:p>
                <a:pPr marL="0" marR="0" lvl="0" indent="0" algn="l" defTabSz="951121" rtl="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0078D7"/>
                  </a:solidFill>
                  <a:effectLst/>
                  <a:uLnTx/>
                  <a:uFillTx/>
                  <a:latin typeface="Segoe UI"/>
                  <a:ea typeface="+mn-ea"/>
                  <a:cs typeface="+mn-cs"/>
                </a:endParaRPr>
              </a:p>
            </p:txBody>
          </p:sp>
          <p:sp>
            <p:nvSpPr>
              <p:cNvPr id="9" name="Freeform 161">
                <a:extLst>
                  <a:ext uri="{FF2B5EF4-FFF2-40B4-BE49-F238E27FC236}">
                    <a16:creationId xmlns:a16="http://schemas.microsoft.com/office/drawing/2014/main" id="{8A5337C1-C593-456A-A60B-619B8A3B2912}"/>
                  </a:ext>
                </a:extLst>
              </p:cNvPr>
              <p:cNvSpPr>
                <a:spLocks/>
              </p:cNvSpPr>
              <p:nvPr/>
            </p:nvSpPr>
            <p:spPr bwMode="auto">
              <a:xfrm flipV="1">
                <a:off x="3705935" y="4916142"/>
                <a:ext cx="75015" cy="143780"/>
              </a:xfrm>
              <a:custGeom>
                <a:avLst/>
                <a:gdLst>
                  <a:gd name="T0" fmla="*/ 0 w 72"/>
                  <a:gd name="T1" fmla="*/ 0 h 138"/>
                  <a:gd name="T2" fmla="*/ 72 w 72"/>
                  <a:gd name="T3" fmla="*/ 69 h 138"/>
                  <a:gd name="T4" fmla="*/ 0 w 72"/>
                  <a:gd name="T5" fmla="*/ 138 h 138"/>
                </a:gdLst>
                <a:ahLst/>
                <a:cxnLst>
                  <a:cxn ang="0">
                    <a:pos x="T0" y="T1"/>
                  </a:cxn>
                  <a:cxn ang="0">
                    <a:pos x="T2" y="T3"/>
                  </a:cxn>
                  <a:cxn ang="0">
                    <a:pos x="T4" y="T5"/>
                  </a:cxn>
                </a:cxnLst>
                <a:rect l="0" t="0" r="r" b="b"/>
                <a:pathLst>
                  <a:path w="72" h="138">
                    <a:moveTo>
                      <a:pt x="0" y="0"/>
                    </a:moveTo>
                    <a:lnTo>
                      <a:pt x="72" y="69"/>
                    </a:lnTo>
                    <a:lnTo>
                      <a:pt x="0" y="138"/>
                    </a:lnTo>
                  </a:path>
                </a:pathLst>
              </a:custGeom>
              <a:solidFill>
                <a:srgbClr val="004081"/>
              </a:solidFill>
              <a:ln w="25400" cap="flat" cmpd="sng" algn="ctr">
                <a:solidFill>
                  <a:srgbClr val="004081"/>
                </a:solidFill>
                <a:prstDash val="solid"/>
                <a:miter lim="800000"/>
                <a:headEnd type="none"/>
                <a:tailEnd type="none"/>
              </a:ln>
              <a:effectLst/>
            </p:spPr>
            <p:txBody>
              <a:bodyPr rot="0" spcFirstLastPara="0" vertOverflow="overflow" horzOverflow="overflow" vert="horz" wrap="square" lIns="186468" tIns="149174" rIns="186468" bIns="149174" numCol="1" spcCol="0" rtlCol="0" fromWordArt="0" anchor="t" anchorCtr="0" forceAA="0" compatLnSpc="1">
                <a:prstTxWarp prst="textNoShape">
                  <a:avLst/>
                </a:prstTxWarp>
                <a:noAutofit/>
              </a:bodyPr>
              <a:lstStyle/>
              <a:p>
                <a:pPr marL="0" marR="0" lvl="0" indent="0" algn="ctr" defTabSz="950663" rtl="0" eaLnBrk="1" fontAlgn="base" latinLnBrk="0" hangingPunct="1">
                  <a:lnSpc>
                    <a:spcPct val="90000"/>
                  </a:lnSpc>
                  <a:spcBef>
                    <a:spcPct val="0"/>
                  </a:spcBef>
                  <a:spcAft>
                    <a:spcPct val="0"/>
                  </a:spcAft>
                  <a:buClrTx/>
                  <a:buSzTx/>
                  <a:buFontTx/>
                  <a:buNone/>
                  <a:tabLst/>
                  <a:defRPr/>
                </a:pPr>
                <a:endParaRPr kumimoji="0" lang="en-US" sz="2448" b="1" i="0" u="none" strike="noStrike" kern="0" cap="none" spc="0" normalizeH="0" baseline="0" noProof="0" dirty="0">
                  <a:ln>
                    <a:noFill/>
                  </a:ln>
                  <a:solidFill>
                    <a:srgbClr val="0078D7"/>
                  </a:solidFill>
                  <a:effectLst/>
                  <a:uLnTx/>
                  <a:uFillTx/>
                  <a:latin typeface="Segoe UI"/>
                  <a:ea typeface="Segoe UI" pitchFamily="34" charset="0"/>
                  <a:cs typeface="Segoe UI" pitchFamily="34" charset="0"/>
                </a:endParaRPr>
              </a:p>
            </p:txBody>
          </p:sp>
        </p:grpSp>
        <p:grpSp>
          <p:nvGrpSpPr>
            <p:cNvPr id="10" name="Group 162">
              <a:extLst>
                <a:ext uri="{FF2B5EF4-FFF2-40B4-BE49-F238E27FC236}">
                  <a16:creationId xmlns:a16="http://schemas.microsoft.com/office/drawing/2014/main" id="{95419DED-36BF-42AF-8741-76E0374F8324}"/>
                </a:ext>
              </a:extLst>
            </p:cNvPr>
            <p:cNvGrpSpPr/>
            <p:nvPr/>
          </p:nvGrpSpPr>
          <p:grpSpPr>
            <a:xfrm>
              <a:off x="7374409" y="1635435"/>
              <a:ext cx="2384588" cy="2617560"/>
              <a:chOff x="8021047" y="3137434"/>
              <a:chExt cx="1699318" cy="1865339"/>
            </a:xfrm>
            <a:solidFill>
              <a:srgbClr val="70ADC4"/>
            </a:solidFill>
          </p:grpSpPr>
          <p:grpSp>
            <p:nvGrpSpPr>
              <p:cNvPr id="11" name="Group 163">
                <a:extLst>
                  <a:ext uri="{FF2B5EF4-FFF2-40B4-BE49-F238E27FC236}">
                    <a16:creationId xmlns:a16="http://schemas.microsoft.com/office/drawing/2014/main" id="{DCAC2A75-4231-4BA8-857B-FDD719F97720}"/>
                  </a:ext>
                </a:extLst>
              </p:cNvPr>
              <p:cNvGrpSpPr/>
              <p:nvPr/>
            </p:nvGrpSpPr>
            <p:grpSpPr>
              <a:xfrm>
                <a:off x="8021047" y="3202974"/>
                <a:ext cx="1699318" cy="1799799"/>
                <a:chOff x="8732197" y="2594497"/>
                <a:chExt cx="1699318" cy="1799799"/>
              </a:xfrm>
              <a:grpFill/>
            </p:grpSpPr>
            <p:sp>
              <p:nvSpPr>
                <p:cNvPr id="13" name="Freeform 165">
                  <a:extLst>
                    <a:ext uri="{FF2B5EF4-FFF2-40B4-BE49-F238E27FC236}">
                      <a16:creationId xmlns:a16="http://schemas.microsoft.com/office/drawing/2014/main" id="{F4967075-8C49-4F10-85EA-36C4169351FD}"/>
                    </a:ext>
                  </a:extLst>
                </p:cNvPr>
                <p:cNvSpPr>
                  <a:spLocks/>
                </p:cNvSpPr>
                <p:nvPr/>
              </p:nvSpPr>
              <p:spPr bwMode="auto">
                <a:xfrm>
                  <a:off x="8732197" y="2594497"/>
                  <a:ext cx="1699318" cy="903542"/>
                </a:xfrm>
                <a:custGeom>
                  <a:avLst/>
                  <a:gdLst>
                    <a:gd name="connsiteX0" fmla="*/ 928961 w 1699318"/>
                    <a:gd name="connsiteY0" fmla="*/ 0 h 903542"/>
                    <a:gd name="connsiteX1" fmla="*/ 1464994 w 1699318"/>
                    <a:gd name="connsiteY1" fmla="*/ 179737 h 903542"/>
                    <a:gd name="connsiteX2" fmla="*/ 1661458 w 1699318"/>
                    <a:gd name="connsiteY2" fmla="*/ 381334 h 903542"/>
                    <a:gd name="connsiteX3" fmla="*/ 1699318 w 1699318"/>
                    <a:gd name="connsiteY3" fmla="*/ 445566 h 903542"/>
                    <a:gd name="connsiteX4" fmla="*/ 1677941 w 1699318"/>
                    <a:gd name="connsiteY4" fmla="*/ 445566 h 903542"/>
                    <a:gd name="connsiteX5" fmla="*/ 1642168 w 1699318"/>
                    <a:gd name="connsiteY5" fmla="*/ 386268 h 903542"/>
                    <a:gd name="connsiteX6" fmla="*/ 928961 w 1699318"/>
                    <a:gd name="connsiteY6" fmla="*/ 19431 h 903542"/>
                    <a:gd name="connsiteX7" fmla="*/ 87317 w 1699318"/>
                    <a:gd name="connsiteY7" fmla="*/ 638795 h 903542"/>
                    <a:gd name="connsiteX8" fmla="*/ 19404 w 1699318"/>
                    <a:gd name="connsiteY8" fmla="*/ 903542 h 903542"/>
                    <a:gd name="connsiteX9" fmla="*/ 0 w 1699318"/>
                    <a:gd name="connsiteY9" fmla="*/ 898685 h 903542"/>
                    <a:gd name="connsiteX10" fmla="*/ 70339 w 1699318"/>
                    <a:gd name="connsiteY10" fmla="*/ 631508 h 903542"/>
                    <a:gd name="connsiteX11" fmla="*/ 390503 w 1699318"/>
                    <a:gd name="connsiteY11" fmla="*/ 179737 h 903542"/>
                    <a:gd name="connsiteX12" fmla="*/ 928961 w 1699318"/>
                    <a:gd name="connsiteY12" fmla="*/ 0 h 903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99318" h="903542">
                      <a:moveTo>
                        <a:pt x="928961" y="0"/>
                      </a:moveTo>
                      <a:cubicBezTo>
                        <a:pt x="1123000" y="0"/>
                        <a:pt x="1309763" y="63151"/>
                        <a:pt x="1464994" y="179737"/>
                      </a:cubicBezTo>
                      <a:cubicBezTo>
                        <a:pt x="1541397" y="235601"/>
                        <a:pt x="1607491" y="304217"/>
                        <a:pt x="1661458" y="381334"/>
                      </a:cubicBezTo>
                      <a:lnTo>
                        <a:pt x="1699318" y="445566"/>
                      </a:lnTo>
                      <a:lnTo>
                        <a:pt x="1677941" y="445566"/>
                      </a:lnTo>
                      <a:lnTo>
                        <a:pt x="1642168" y="386268"/>
                      </a:lnTo>
                      <a:cubicBezTo>
                        <a:pt x="1480153" y="160155"/>
                        <a:pt x="1218200" y="19431"/>
                        <a:pt x="928961" y="19431"/>
                      </a:cubicBezTo>
                      <a:cubicBezTo>
                        <a:pt x="540883" y="19431"/>
                        <a:pt x="203741" y="269606"/>
                        <a:pt x="87317" y="638795"/>
                      </a:cubicBezTo>
                      <a:cubicBezTo>
                        <a:pt x="63063" y="721377"/>
                        <a:pt x="19404" y="901114"/>
                        <a:pt x="19404" y="903542"/>
                      </a:cubicBezTo>
                      <a:cubicBezTo>
                        <a:pt x="0" y="898685"/>
                        <a:pt x="0" y="898685"/>
                        <a:pt x="0" y="898685"/>
                      </a:cubicBezTo>
                      <a:cubicBezTo>
                        <a:pt x="0" y="896256"/>
                        <a:pt x="43659" y="716519"/>
                        <a:pt x="70339" y="631508"/>
                      </a:cubicBezTo>
                      <a:cubicBezTo>
                        <a:pt x="126125" y="454200"/>
                        <a:pt x="240123" y="291465"/>
                        <a:pt x="390503" y="179737"/>
                      </a:cubicBezTo>
                      <a:cubicBezTo>
                        <a:pt x="545734" y="63151"/>
                        <a:pt x="732497" y="0"/>
                        <a:pt x="928961" y="0"/>
                      </a:cubicBezTo>
                      <a:close/>
                    </a:path>
                  </a:pathLst>
                </a:custGeom>
                <a:solidFill>
                  <a:srgbClr val="004081"/>
                </a:solidFill>
                <a:ln w="9525">
                  <a:solidFill>
                    <a:srgbClr val="004081"/>
                  </a:solidFill>
                  <a:round/>
                  <a:headEnd/>
                  <a:tailEnd/>
                </a:ln>
                <a:extLst/>
              </p:spPr>
              <p:txBody>
                <a:bodyPr vert="horz" wrap="square" lIns="93247" tIns="46623" rIns="93247" bIns="46623" numCol="1" anchor="t" anchorCtr="0" compatLnSpc="1">
                  <a:prstTxWarp prst="textNoShape">
                    <a:avLst/>
                  </a:prstTxWarp>
                  <a:noAutofit/>
                </a:bodyPr>
                <a:lstStyle/>
                <a:p>
                  <a:pPr marL="0" marR="0" lvl="0" indent="0" algn="l" defTabSz="951121" rtl="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0078D7"/>
                    </a:solidFill>
                    <a:effectLst/>
                    <a:uLnTx/>
                    <a:uFillTx/>
                    <a:latin typeface="Segoe UI"/>
                    <a:ea typeface="+mn-ea"/>
                    <a:cs typeface="+mn-cs"/>
                  </a:endParaRPr>
                </a:p>
              </p:txBody>
            </p:sp>
            <p:sp>
              <p:nvSpPr>
                <p:cNvPr id="14" name="Freeform 166">
                  <a:extLst>
                    <a:ext uri="{FF2B5EF4-FFF2-40B4-BE49-F238E27FC236}">
                      <a16:creationId xmlns:a16="http://schemas.microsoft.com/office/drawing/2014/main" id="{B7AE17BC-F7FE-4A85-BD34-A62F79059C0B}"/>
                    </a:ext>
                  </a:extLst>
                </p:cNvPr>
                <p:cNvSpPr>
                  <a:spLocks/>
                </p:cNvSpPr>
                <p:nvPr/>
              </p:nvSpPr>
              <p:spPr bwMode="auto">
                <a:xfrm>
                  <a:off x="8802536" y="3726355"/>
                  <a:ext cx="1626033" cy="667941"/>
                </a:xfrm>
                <a:custGeom>
                  <a:avLst/>
                  <a:gdLst>
                    <a:gd name="connsiteX0" fmla="*/ 9702 w 1626033"/>
                    <a:gd name="connsiteY0" fmla="*/ 0 h 667941"/>
                    <a:gd name="connsiteX1" fmla="*/ 16978 w 1626033"/>
                    <a:gd name="connsiteY1" fmla="*/ 31575 h 667941"/>
                    <a:gd name="connsiteX2" fmla="*/ 858622 w 1626033"/>
                    <a:gd name="connsiteY2" fmla="*/ 648510 h 667941"/>
                    <a:gd name="connsiteX3" fmla="*/ 1571829 w 1626033"/>
                    <a:gd name="connsiteY3" fmla="*/ 283723 h 667941"/>
                    <a:gd name="connsiteX4" fmla="*/ 1605457 w 1626033"/>
                    <a:gd name="connsiteY4" fmla="*/ 228109 h 667941"/>
                    <a:gd name="connsiteX5" fmla="*/ 1626033 w 1626033"/>
                    <a:gd name="connsiteY5" fmla="*/ 228109 h 667941"/>
                    <a:gd name="connsiteX6" fmla="*/ 1590209 w 1626033"/>
                    <a:gd name="connsiteY6" fmla="*/ 288126 h 667941"/>
                    <a:gd name="connsiteX7" fmla="*/ 1394655 w 1626033"/>
                    <a:gd name="connsiteY7" fmla="*/ 490633 h 667941"/>
                    <a:gd name="connsiteX8" fmla="*/ 858622 w 1626033"/>
                    <a:gd name="connsiteY8" fmla="*/ 667941 h 667941"/>
                    <a:gd name="connsiteX9" fmla="*/ 320164 w 1626033"/>
                    <a:gd name="connsiteY9" fmla="*/ 490633 h 667941"/>
                    <a:gd name="connsiteX10" fmla="*/ 0 w 1626033"/>
                    <a:gd name="connsiteY10" fmla="*/ 36433 h 667941"/>
                    <a:gd name="connsiteX11" fmla="*/ 9702 w 1626033"/>
                    <a:gd name="connsiteY11" fmla="*/ 0 h 667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26033" h="667941">
                      <a:moveTo>
                        <a:pt x="9702" y="0"/>
                      </a:moveTo>
                      <a:cubicBezTo>
                        <a:pt x="16978" y="31575"/>
                        <a:pt x="16978" y="31575"/>
                        <a:pt x="16978" y="31575"/>
                      </a:cubicBezTo>
                      <a:cubicBezTo>
                        <a:pt x="133402" y="400765"/>
                        <a:pt x="470544" y="648510"/>
                        <a:pt x="858622" y="648510"/>
                      </a:cubicBezTo>
                      <a:cubicBezTo>
                        <a:pt x="1147861" y="648510"/>
                        <a:pt x="1409814" y="509154"/>
                        <a:pt x="1571829" y="283723"/>
                      </a:cubicBezTo>
                      <a:lnTo>
                        <a:pt x="1605457" y="228109"/>
                      </a:lnTo>
                      <a:lnTo>
                        <a:pt x="1626033" y="228109"/>
                      </a:lnTo>
                      <a:lnTo>
                        <a:pt x="1590209" y="288126"/>
                      </a:lnTo>
                      <a:cubicBezTo>
                        <a:pt x="1535939" y="364939"/>
                        <a:pt x="1469845" y="433555"/>
                        <a:pt x="1394655" y="490633"/>
                      </a:cubicBezTo>
                      <a:cubicBezTo>
                        <a:pt x="1239424" y="607219"/>
                        <a:pt x="1052661" y="667941"/>
                        <a:pt x="858622" y="667941"/>
                      </a:cubicBezTo>
                      <a:cubicBezTo>
                        <a:pt x="662158" y="667941"/>
                        <a:pt x="475395" y="607219"/>
                        <a:pt x="320164" y="490633"/>
                      </a:cubicBezTo>
                      <a:cubicBezTo>
                        <a:pt x="169784" y="376476"/>
                        <a:pt x="55786" y="216170"/>
                        <a:pt x="0" y="36433"/>
                      </a:cubicBezTo>
                      <a:cubicBezTo>
                        <a:pt x="9702" y="0"/>
                        <a:pt x="9702" y="0"/>
                        <a:pt x="9702" y="0"/>
                      </a:cubicBezTo>
                      <a:close/>
                    </a:path>
                  </a:pathLst>
                </a:custGeom>
                <a:solidFill>
                  <a:srgbClr val="004081"/>
                </a:solidFill>
                <a:ln w="9525">
                  <a:solidFill>
                    <a:srgbClr val="004081"/>
                  </a:solidFill>
                  <a:round/>
                  <a:headEnd/>
                  <a:tailEnd/>
                </a:ln>
                <a:extLst/>
              </p:spPr>
              <p:txBody>
                <a:bodyPr vert="horz" wrap="square" lIns="93247" tIns="46623" rIns="93247" bIns="46623" numCol="1" anchor="t" anchorCtr="0" compatLnSpc="1">
                  <a:prstTxWarp prst="textNoShape">
                    <a:avLst/>
                  </a:prstTxWarp>
                  <a:noAutofit/>
                </a:bodyPr>
                <a:lstStyle/>
                <a:p>
                  <a:pPr marL="0" marR="0" lvl="0" indent="0" algn="l" defTabSz="951121" rtl="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0078D7"/>
                    </a:solidFill>
                    <a:effectLst/>
                    <a:uLnTx/>
                    <a:uFillTx/>
                    <a:latin typeface="Segoe UI"/>
                    <a:ea typeface="+mn-ea"/>
                    <a:cs typeface="+mn-cs"/>
                  </a:endParaRPr>
                </a:p>
              </p:txBody>
            </p:sp>
          </p:grpSp>
          <p:sp>
            <p:nvSpPr>
              <p:cNvPr id="12" name="Freeform 164">
                <a:extLst>
                  <a:ext uri="{FF2B5EF4-FFF2-40B4-BE49-F238E27FC236}">
                    <a16:creationId xmlns:a16="http://schemas.microsoft.com/office/drawing/2014/main" id="{36DDC65A-5ABC-4645-9681-B2487466DE0C}"/>
                  </a:ext>
                </a:extLst>
              </p:cNvPr>
              <p:cNvSpPr>
                <a:spLocks/>
              </p:cNvSpPr>
              <p:nvPr/>
            </p:nvSpPr>
            <p:spPr bwMode="auto">
              <a:xfrm flipV="1">
                <a:off x="8904402" y="3137434"/>
                <a:ext cx="75015" cy="143780"/>
              </a:xfrm>
              <a:custGeom>
                <a:avLst/>
                <a:gdLst>
                  <a:gd name="T0" fmla="*/ 0 w 72"/>
                  <a:gd name="T1" fmla="*/ 0 h 138"/>
                  <a:gd name="T2" fmla="*/ 72 w 72"/>
                  <a:gd name="T3" fmla="*/ 69 h 138"/>
                  <a:gd name="T4" fmla="*/ 0 w 72"/>
                  <a:gd name="T5" fmla="*/ 138 h 138"/>
                </a:gdLst>
                <a:ahLst/>
                <a:cxnLst>
                  <a:cxn ang="0">
                    <a:pos x="T0" y="T1"/>
                  </a:cxn>
                  <a:cxn ang="0">
                    <a:pos x="T2" y="T3"/>
                  </a:cxn>
                  <a:cxn ang="0">
                    <a:pos x="T4" y="T5"/>
                  </a:cxn>
                </a:cxnLst>
                <a:rect l="0" t="0" r="r" b="b"/>
                <a:pathLst>
                  <a:path w="72" h="138">
                    <a:moveTo>
                      <a:pt x="0" y="0"/>
                    </a:moveTo>
                    <a:lnTo>
                      <a:pt x="72" y="69"/>
                    </a:lnTo>
                    <a:lnTo>
                      <a:pt x="0" y="138"/>
                    </a:lnTo>
                  </a:path>
                </a:pathLst>
              </a:custGeom>
              <a:solidFill>
                <a:srgbClr val="004081"/>
              </a:solidFill>
              <a:ln w="25400" cap="flat" cmpd="sng" algn="ctr">
                <a:solidFill>
                  <a:srgbClr val="004081"/>
                </a:solidFill>
                <a:prstDash val="solid"/>
                <a:miter lim="800000"/>
                <a:headEnd type="none"/>
                <a:tailEnd type="none"/>
              </a:ln>
              <a:effectLst/>
            </p:spPr>
            <p:txBody>
              <a:bodyPr rot="0" spcFirstLastPara="0" vertOverflow="overflow" horzOverflow="overflow" vert="horz" wrap="square" lIns="186468" tIns="149174" rIns="186468" bIns="149174" numCol="1" spcCol="0" rtlCol="0" fromWordArt="0" anchor="t" anchorCtr="0" forceAA="0" compatLnSpc="1">
                <a:prstTxWarp prst="textNoShape">
                  <a:avLst/>
                </a:prstTxWarp>
                <a:noAutofit/>
              </a:bodyPr>
              <a:lstStyle/>
              <a:p>
                <a:pPr marL="0" marR="0" lvl="0" indent="0" algn="ctr" defTabSz="950663" rtl="0" eaLnBrk="1" fontAlgn="base" latinLnBrk="0" hangingPunct="1">
                  <a:lnSpc>
                    <a:spcPct val="90000"/>
                  </a:lnSpc>
                  <a:spcBef>
                    <a:spcPct val="0"/>
                  </a:spcBef>
                  <a:spcAft>
                    <a:spcPct val="0"/>
                  </a:spcAft>
                  <a:buClrTx/>
                  <a:buSzTx/>
                  <a:buFontTx/>
                  <a:buNone/>
                  <a:tabLst/>
                  <a:defRPr/>
                </a:pPr>
                <a:endParaRPr kumimoji="0" lang="en-US" sz="2448" b="1" i="0" u="none" strike="noStrike" kern="0" cap="none" spc="0" normalizeH="0" baseline="0" noProof="0" dirty="0">
                  <a:ln>
                    <a:noFill/>
                  </a:ln>
                  <a:solidFill>
                    <a:srgbClr val="0078D7"/>
                  </a:solidFill>
                  <a:effectLst/>
                  <a:uLnTx/>
                  <a:uFillTx/>
                  <a:latin typeface="Segoe UI"/>
                  <a:ea typeface="Segoe UI" pitchFamily="34" charset="0"/>
                  <a:cs typeface="Segoe UI" pitchFamily="34" charset="0"/>
                </a:endParaRPr>
              </a:p>
            </p:txBody>
          </p:sp>
        </p:grpSp>
        <p:sp>
          <p:nvSpPr>
            <p:cNvPr id="15" name="弧形 14">
              <a:extLst>
                <a:ext uri="{FF2B5EF4-FFF2-40B4-BE49-F238E27FC236}">
                  <a16:creationId xmlns:a16="http://schemas.microsoft.com/office/drawing/2014/main" id="{1AF5A1CE-7117-4F27-8258-63873D3B2867}"/>
                </a:ext>
              </a:extLst>
            </p:cNvPr>
            <p:cNvSpPr/>
            <p:nvPr/>
          </p:nvSpPr>
          <p:spPr>
            <a:xfrm flipH="1">
              <a:off x="2276635" y="1753124"/>
              <a:ext cx="2514433" cy="2514433"/>
            </a:xfrm>
            <a:prstGeom prst="arc">
              <a:avLst>
                <a:gd name="adj1" fmla="val 19952630"/>
                <a:gd name="adj2" fmla="val 1626920"/>
              </a:avLst>
            </a:prstGeom>
            <a:ln w="38100" cap="flat">
              <a:solidFill>
                <a:srgbClr val="004081"/>
              </a:solidFill>
              <a:miter lim="800000"/>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9" name="图形 85">
              <a:extLst>
                <a:ext uri="{FF2B5EF4-FFF2-40B4-BE49-F238E27FC236}">
                  <a16:creationId xmlns:a16="http://schemas.microsoft.com/office/drawing/2014/main" id="{54B6B8A2-9956-46CF-AC7C-8FE722F37848}"/>
                </a:ext>
              </a:extLst>
            </p:cNvPr>
            <p:cNvSpPr/>
            <p:nvPr/>
          </p:nvSpPr>
          <p:spPr>
            <a:xfrm>
              <a:off x="8397479" y="2222490"/>
              <a:ext cx="572247" cy="500796"/>
            </a:xfrm>
            <a:custGeom>
              <a:avLst/>
              <a:gdLst>
                <a:gd name="connsiteX0" fmla="*/ 1613556 w 1668735"/>
                <a:gd name="connsiteY0" fmla="*/ 273 h 1460375"/>
                <a:gd name="connsiteX1" fmla="*/ 56816 w 1668735"/>
                <a:gd name="connsiteY1" fmla="*/ 273 h 1460375"/>
                <a:gd name="connsiteX2" fmla="*/ 273 w 1668735"/>
                <a:gd name="connsiteY2" fmla="*/ 56632 h 1460375"/>
                <a:gd name="connsiteX3" fmla="*/ 273 w 1668735"/>
                <a:gd name="connsiteY3" fmla="*/ 1071945 h 1460375"/>
                <a:gd name="connsiteX4" fmla="*/ 56816 w 1668735"/>
                <a:gd name="connsiteY4" fmla="*/ 1128317 h 1460375"/>
                <a:gd name="connsiteX5" fmla="*/ 294284 w 1668735"/>
                <a:gd name="connsiteY5" fmla="*/ 1128317 h 1460375"/>
                <a:gd name="connsiteX6" fmla="*/ 338341 w 1668735"/>
                <a:gd name="connsiteY6" fmla="*/ 1107407 h 1460375"/>
                <a:gd name="connsiteX7" fmla="*/ 654727 w 1668735"/>
                <a:gd name="connsiteY7" fmla="*/ 716363 h 1460375"/>
                <a:gd name="connsiteX8" fmla="*/ 799143 w 1668735"/>
                <a:gd name="connsiteY8" fmla="*/ 835204 h 1460375"/>
                <a:gd name="connsiteX9" fmla="*/ 876647 w 1668735"/>
                <a:gd name="connsiteY9" fmla="*/ 830041 h 1460375"/>
                <a:gd name="connsiteX10" fmla="*/ 1157465 w 1668735"/>
                <a:gd name="connsiteY10" fmla="*/ 528010 h 1460375"/>
                <a:gd name="connsiteX11" fmla="*/ 1251231 w 1668735"/>
                <a:gd name="connsiteY11" fmla="*/ 554079 h 1460375"/>
                <a:gd name="connsiteX12" fmla="*/ 1432159 w 1668735"/>
                <a:gd name="connsiteY12" fmla="*/ 373695 h 1460375"/>
                <a:gd name="connsiteX13" fmla="*/ 1251231 w 1668735"/>
                <a:gd name="connsiteY13" fmla="*/ 193330 h 1460375"/>
                <a:gd name="connsiteX14" fmla="*/ 1070302 w 1668735"/>
                <a:gd name="connsiteY14" fmla="*/ 373695 h 1460375"/>
                <a:gd name="connsiteX15" fmla="*/ 1083728 w 1668735"/>
                <a:gd name="connsiteY15" fmla="*/ 441574 h 1460375"/>
                <a:gd name="connsiteX16" fmla="*/ 830004 w 1668735"/>
                <a:gd name="connsiteY16" fmla="*/ 714251 h 1460375"/>
                <a:gd name="connsiteX17" fmla="*/ 682761 w 1668735"/>
                <a:gd name="connsiteY17" fmla="*/ 593059 h 1460375"/>
                <a:gd name="connsiteX18" fmla="*/ 641065 w 1668735"/>
                <a:gd name="connsiteY18" fmla="*/ 580379 h 1460375"/>
                <a:gd name="connsiteX19" fmla="*/ 602662 w 1668735"/>
                <a:gd name="connsiteY19" fmla="*/ 601047 h 1460375"/>
                <a:gd name="connsiteX20" fmla="*/ 267426 w 1668735"/>
                <a:gd name="connsiteY20" fmla="*/ 1015582 h 1460375"/>
                <a:gd name="connsiteX21" fmla="*/ 113356 w 1668735"/>
                <a:gd name="connsiteY21" fmla="*/ 1015582 h 1460375"/>
                <a:gd name="connsiteX22" fmla="*/ 113356 w 1668735"/>
                <a:gd name="connsiteY22" fmla="*/ 113008 h 1460375"/>
                <a:gd name="connsiteX23" fmla="*/ 1556780 w 1668735"/>
                <a:gd name="connsiteY23" fmla="*/ 113008 h 1460375"/>
                <a:gd name="connsiteX24" fmla="*/ 1556780 w 1668735"/>
                <a:gd name="connsiteY24" fmla="*/ 1015582 h 1460375"/>
                <a:gd name="connsiteX25" fmla="*/ 777001 w 1668735"/>
                <a:gd name="connsiteY25" fmla="*/ 1015582 h 1460375"/>
                <a:gd name="connsiteX26" fmla="*/ 720457 w 1668735"/>
                <a:gd name="connsiteY26" fmla="*/ 1071945 h 1460375"/>
                <a:gd name="connsiteX27" fmla="*/ 720457 w 1668735"/>
                <a:gd name="connsiteY27" fmla="*/ 1348380 h 1460375"/>
                <a:gd name="connsiteX28" fmla="*/ 388284 w 1668735"/>
                <a:gd name="connsiteY28" fmla="*/ 1348380 h 1460375"/>
                <a:gd name="connsiteX29" fmla="*/ 331741 w 1668735"/>
                <a:gd name="connsiteY29" fmla="*/ 1404752 h 1460375"/>
                <a:gd name="connsiteX30" fmla="*/ 388284 w 1668735"/>
                <a:gd name="connsiteY30" fmla="*/ 1461112 h 1460375"/>
                <a:gd name="connsiteX31" fmla="*/ 1148511 w 1668735"/>
                <a:gd name="connsiteY31" fmla="*/ 1461112 h 1460375"/>
                <a:gd name="connsiteX32" fmla="*/ 1205057 w 1668735"/>
                <a:gd name="connsiteY32" fmla="*/ 1404752 h 1460375"/>
                <a:gd name="connsiteX33" fmla="*/ 1148511 w 1668735"/>
                <a:gd name="connsiteY33" fmla="*/ 1348380 h 1460375"/>
                <a:gd name="connsiteX34" fmla="*/ 833535 w 1668735"/>
                <a:gd name="connsiteY34" fmla="*/ 1348380 h 1460375"/>
                <a:gd name="connsiteX35" fmla="*/ 833535 w 1668735"/>
                <a:gd name="connsiteY35" fmla="*/ 1128319 h 1460375"/>
                <a:gd name="connsiteX36" fmla="*/ 1613322 w 1668735"/>
                <a:gd name="connsiteY36" fmla="*/ 1128319 h 1460375"/>
                <a:gd name="connsiteX37" fmla="*/ 1669860 w 1668735"/>
                <a:gd name="connsiteY37" fmla="*/ 1071947 h 1460375"/>
                <a:gd name="connsiteX38" fmla="*/ 1669860 w 1668735"/>
                <a:gd name="connsiteY38" fmla="*/ 56632 h 1460375"/>
                <a:gd name="connsiteX39" fmla="*/ 1613556 w 1668735"/>
                <a:gd name="connsiteY39" fmla="*/ 273 h 1460375"/>
                <a:gd name="connsiteX40" fmla="*/ 1251231 w 1668735"/>
                <a:gd name="connsiteY40" fmla="*/ 305819 h 1460375"/>
                <a:gd name="connsiteX41" fmla="*/ 1319076 w 1668735"/>
                <a:gd name="connsiteY41" fmla="*/ 373467 h 1460375"/>
                <a:gd name="connsiteX42" fmla="*/ 1251231 w 1668735"/>
                <a:gd name="connsiteY42" fmla="*/ 441100 h 1460375"/>
                <a:gd name="connsiteX43" fmla="*/ 1183380 w 1668735"/>
                <a:gd name="connsiteY43" fmla="*/ 373467 h 1460375"/>
                <a:gd name="connsiteX44" fmla="*/ 1251231 w 1668735"/>
                <a:gd name="connsiteY44" fmla="*/ 305819 h 1460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668735" h="1460375">
                  <a:moveTo>
                    <a:pt x="1613556" y="273"/>
                  </a:moveTo>
                  <a:lnTo>
                    <a:pt x="56816" y="273"/>
                  </a:lnTo>
                  <a:cubicBezTo>
                    <a:pt x="25480" y="273"/>
                    <a:pt x="273" y="25398"/>
                    <a:pt x="273" y="56632"/>
                  </a:cubicBezTo>
                  <a:lnTo>
                    <a:pt x="273" y="1071945"/>
                  </a:lnTo>
                  <a:cubicBezTo>
                    <a:pt x="273" y="1103189"/>
                    <a:pt x="25478" y="1128317"/>
                    <a:pt x="56816" y="1128317"/>
                  </a:cubicBezTo>
                  <a:lnTo>
                    <a:pt x="294284" y="1128317"/>
                  </a:lnTo>
                  <a:cubicBezTo>
                    <a:pt x="311481" y="1128317"/>
                    <a:pt x="327501" y="1120558"/>
                    <a:pt x="338341" y="1107407"/>
                  </a:cubicBezTo>
                  <a:lnTo>
                    <a:pt x="654727" y="716363"/>
                  </a:lnTo>
                  <a:lnTo>
                    <a:pt x="799143" y="835204"/>
                  </a:lnTo>
                  <a:cubicBezTo>
                    <a:pt x="822230" y="854233"/>
                    <a:pt x="856153" y="851884"/>
                    <a:pt x="876647" y="830041"/>
                  </a:cubicBezTo>
                  <a:lnTo>
                    <a:pt x="1157465" y="528010"/>
                  </a:lnTo>
                  <a:cubicBezTo>
                    <a:pt x="1184790" y="544684"/>
                    <a:pt x="1216835" y="554079"/>
                    <a:pt x="1251231" y="554079"/>
                  </a:cubicBezTo>
                  <a:cubicBezTo>
                    <a:pt x="1350882" y="554079"/>
                    <a:pt x="1432159" y="473282"/>
                    <a:pt x="1432159" y="373695"/>
                  </a:cubicBezTo>
                  <a:cubicBezTo>
                    <a:pt x="1432159" y="274116"/>
                    <a:pt x="1351115" y="193330"/>
                    <a:pt x="1251231" y="193330"/>
                  </a:cubicBezTo>
                  <a:cubicBezTo>
                    <a:pt x="1151575" y="193330"/>
                    <a:pt x="1070302" y="274116"/>
                    <a:pt x="1070302" y="373695"/>
                  </a:cubicBezTo>
                  <a:cubicBezTo>
                    <a:pt x="1070302" y="397662"/>
                    <a:pt x="1075011" y="420678"/>
                    <a:pt x="1083728" y="441574"/>
                  </a:cubicBezTo>
                  <a:lnTo>
                    <a:pt x="830004" y="714251"/>
                  </a:lnTo>
                  <a:lnTo>
                    <a:pt x="682761" y="593059"/>
                  </a:lnTo>
                  <a:cubicBezTo>
                    <a:pt x="671221" y="583433"/>
                    <a:pt x="656139" y="578978"/>
                    <a:pt x="641065" y="580379"/>
                  </a:cubicBezTo>
                  <a:cubicBezTo>
                    <a:pt x="625985" y="581785"/>
                    <a:pt x="612324" y="589303"/>
                    <a:pt x="602662" y="601047"/>
                  </a:cubicBezTo>
                  <a:lnTo>
                    <a:pt x="267426" y="1015582"/>
                  </a:lnTo>
                  <a:lnTo>
                    <a:pt x="113356" y="1015582"/>
                  </a:lnTo>
                  <a:lnTo>
                    <a:pt x="113356" y="113008"/>
                  </a:lnTo>
                  <a:lnTo>
                    <a:pt x="1556780" y="113008"/>
                  </a:lnTo>
                  <a:lnTo>
                    <a:pt x="1556780" y="1015582"/>
                  </a:lnTo>
                  <a:lnTo>
                    <a:pt x="777001" y="1015582"/>
                  </a:lnTo>
                  <a:cubicBezTo>
                    <a:pt x="745663" y="1015582"/>
                    <a:pt x="720457" y="1040708"/>
                    <a:pt x="720457" y="1071945"/>
                  </a:cubicBezTo>
                  <a:lnTo>
                    <a:pt x="720457" y="1348380"/>
                  </a:lnTo>
                  <a:lnTo>
                    <a:pt x="388284" y="1348380"/>
                  </a:lnTo>
                  <a:cubicBezTo>
                    <a:pt x="356948" y="1348380"/>
                    <a:pt x="331741" y="1373515"/>
                    <a:pt x="331741" y="1404752"/>
                  </a:cubicBezTo>
                  <a:cubicBezTo>
                    <a:pt x="331741" y="1435986"/>
                    <a:pt x="356947" y="1461112"/>
                    <a:pt x="388284" y="1461112"/>
                  </a:cubicBezTo>
                  <a:lnTo>
                    <a:pt x="1148511" y="1461112"/>
                  </a:lnTo>
                  <a:cubicBezTo>
                    <a:pt x="1179849" y="1461112"/>
                    <a:pt x="1205057" y="1435986"/>
                    <a:pt x="1205057" y="1404752"/>
                  </a:cubicBezTo>
                  <a:cubicBezTo>
                    <a:pt x="1205057" y="1373515"/>
                    <a:pt x="1179851" y="1348380"/>
                    <a:pt x="1148511" y="1348380"/>
                  </a:cubicBezTo>
                  <a:lnTo>
                    <a:pt x="833535" y="1348380"/>
                  </a:lnTo>
                  <a:lnTo>
                    <a:pt x="833535" y="1128319"/>
                  </a:lnTo>
                  <a:lnTo>
                    <a:pt x="1613322" y="1128319"/>
                  </a:lnTo>
                  <a:cubicBezTo>
                    <a:pt x="1644654" y="1128319"/>
                    <a:pt x="1669860" y="1103191"/>
                    <a:pt x="1669860" y="1071947"/>
                  </a:cubicBezTo>
                  <a:lnTo>
                    <a:pt x="1669860" y="56632"/>
                  </a:lnTo>
                  <a:cubicBezTo>
                    <a:pt x="1670094" y="25398"/>
                    <a:pt x="1644654" y="273"/>
                    <a:pt x="1613556" y="273"/>
                  </a:cubicBezTo>
                  <a:close/>
                  <a:moveTo>
                    <a:pt x="1251231" y="305819"/>
                  </a:moveTo>
                  <a:cubicBezTo>
                    <a:pt x="1288685" y="305819"/>
                    <a:pt x="1319076" y="336120"/>
                    <a:pt x="1319076" y="373467"/>
                  </a:cubicBezTo>
                  <a:cubicBezTo>
                    <a:pt x="1319076" y="410811"/>
                    <a:pt x="1288685" y="441100"/>
                    <a:pt x="1251231" y="441100"/>
                  </a:cubicBezTo>
                  <a:cubicBezTo>
                    <a:pt x="1213769" y="441100"/>
                    <a:pt x="1183380" y="410809"/>
                    <a:pt x="1183380" y="373467"/>
                  </a:cubicBezTo>
                  <a:cubicBezTo>
                    <a:pt x="1183380" y="336122"/>
                    <a:pt x="1213771" y="305819"/>
                    <a:pt x="1251231" y="305819"/>
                  </a:cubicBezTo>
                  <a:close/>
                </a:path>
              </a:pathLst>
            </a:custGeom>
            <a:solidFill>
              <a:srgbClr val="004081"/>
            </a:solidFill>
            <a:ln w="1860" cap="flat">
              <a:solidFill>
                <a:srgbClr val="004081"/>
              </a:solidFill>
              <a:prstDash val="solid"/>
              <a:miter/>
            </a:ln>
          </p:spPr>
          <p:txBody>
            <a:bodyPr rtlCol="0" anchor="ctr"/>
            <a:lstStyle/>
            <a:p>
              <a:endParaRPr lang="zh-CN" altLang="en-US"/>
            </a:p>
          </p:txBody>
        </p:sp>
        <p:sp>
          <p:nvSpPr>
            <p:cNvPr id="30" name="图形 83">
              <a:extLst>
                <a:ext uri="{FF2B5EF4-FFF2-40B4-BE49-F238E27FC236}">
                  <a16:creationId xmlns:a16="http://schemas.microsoft.com/office/drawing/2014/main" id="{7A8AF773-968A-417B-8AC4-E1DEBE3137EE}"/>
                </a:ext>
              </a:extLst>
            </p:cNvPr>
            <p:cNvSpPr/>
            <p:nvPr/>
          </p:nvSpPr>
          <p:spPr>
            <a:xfrm>
              <a:off x="5821680" y="2208484"/>
              <a:ext cx="548640" cy="528810"/>
            </a:xfrm>
            <a:custGeom>
              <a:avLst/>
              <a:gdLst>
                <a:gd name="connsiteX0" fmla="*/ 1394606 w 1544091"/>
                <a:gd name="connsiteY0" fmla="*/ 10913 h 1488281"/>
                <a:gd name="connsiteX1" fmla="*/ 1533946 w 1544091"/>
                <a:gd name="connsiteY1" fmla="*/ 149695 h 1488281"/>
                <a:gd name="connsiteX2" fmla="*/ 1534877 w 1544091"/>
                <a:gd name="connsiteY2" fmla="*/ 198436 h 1488281"/>
                <a:gd name="connsiteX3" fmla="*/ 1314425 w 1544091"/>
                <a:gd name="connsiteY3" fmla="*/ 471722 h 1488281"/>
                <a:gd name="connsiteX4" fmla="*/ 1265684 w 1544091"/>
                <a:gd name="connsiteY4" fmla="*/ 477117 h 1488281"/>
                <a:gd name="connsiteX5" fmla="*/ 1261963 w 1544091"/>
                <a:gd name="connsiteY5" fmla="*/ 473396 h 1488281"/>
                <a:gd name="connsiteX6" fmla="*/ 1207827 w 1544091"/>
                <a:gd name="connsiteY6" fmla="*/ 419260 h 1488281"/>
                <a:gd name="connsiteX7" fmla="*/ 934541 w 1544091"/>
                <a:gd name="connsiteY7" fmla="*/ 692174 h 1488281"/>
                <a:gd name="connsiteX8" fmla="*/ 1373026 w 1544091"/>
                <a:gd name="connsiteY8" fmla="*/ 1131961 h 1488281"/>
                <a:gd name="connsiteX9" fmla="*/ 1373026 w 1544091"/>
                <a:gd name="connsiteY9" fmla="*/ 1426269 h 1488281"/>
                <a:gd name="connsiteX10" fmla="*/ 1077602 w 1544091"/>
                <a:gd name="connsiteY10" fmla="*/ 1426269 h 1488281"/>
                <a:gd name="connsiteX11" fmla="*/ 808037 w 1544091"/>
                <a:gd name="connsiteY11" fmla="*/ 1157448 h 1488281"/>
                <a:gd name="connsiteX12" fmla="*/ 521543 w 1544091"/>
                <a:gd name="connsiteY12" fmla="*/ 1443012 h 1488281"/>
                <a:gd name="connsiteX13" fmla="*/ 413271 w 1544091"/>
                <a:gd name="connsiteY13" fmla="*/ 1488032 h 1488281"/>
                <a:gd name="connsiteX14" fmla="*/ 413271 w 1544091"/>
                <a:gd name="connsiteY14" fmla="*/ 1488962 h 1488281"/>
                <a:gd name="connsiteX15" fmla="*/ 304068 w 1544091"/>
                <a:gd name="connsiteY15" fmla="*/ 1443012 h 1488281"/>
                <a:gd name="connsiteX16" fmla="*/ 101290 w 1544091"/>
                <a:gd name="connsiteY16" fmla="*/ 1240233 h 1488281"/>
                <a:gd name="connsiteX17" fmla="*/ 56269 w 1544091"/>
                <a:gd name="connsiteY17" fmla="*/ 1131961 h 1488281"/>
                <a:gd name="connsiteX18" fmla="*/ 56269 w 1544091"/>
                <a:gd name="connsiteY18" fmla="*/ 1129542 h 1488281"/>
                <a:gd name="connsiteX19" fmla="*/ 101290 w 1544091"/>
                <a:gd name="connsiteY19" fmla="*/ 1022944 h 1488281"/>
                <a:gd name="connsiteX20" fmla="*/ 387226 w 1544091"/>
                <a:gd name="connsiteY20" fmla="*/ 736822 h 1488281"/>
                <a:gd name="connsiteX21" fmla="*/ 359879 w 1544091"/>
                <a:gd name="connsiteY21" fmla="*/ 709103 h 1488281"/>
                <a:gd name="connsiteX22" fmla="*/ 202307 w 1544091"/>
                <a:gd name="connsiteY22" fmla="*/ 699615 h 1488281"/>
                <a:gd name="connsiteX23" fmla="*/ 51432 w 1544091"/>
                <a:gd name="connsiteY23" fmla="*/ 609946 h 1488281"/>
                <a:gd name="connsiteX24" fmla="*/ 6784 w 1544091"/>
                <a:gd name="connsiteY24" fmla="*/ 556554 h 1488281"/>
                <a:gd name="connsiteX25" fmla="*/ 6412 w 1544091"/>
                <a:gd name="connsiteY25" fmla="*/ 555810 h 1488281"/>
                <a:gd name="connsiteX26" fmla="*/ 273 w 1544091"/>
                <a:gd name="connsiteY26" fmla="*/ 535904 h 1488281"/>
                <a:gd name="connsiteX27" fmla="*/ 35433 w 1544091"/>
                <a:gd name="connsiteY27" fmla="*/ 500744 h 1488281"/>
                <a:gd name="connsiteX28" fmla="*/ 260908 w 1544091"/>
                <a:gd name="connsiteY28" fmla="*/ 500744 h 1488281"/>
                <a:gd name="connsiteX29" fmla="*/ 301836 w 1544091"/>
                <a:gd name="connsiteY29" fmla="*/ 429306 h 1488281"/>
                <a:gd name="connsiteX30" fmla="*/ 343135 w 1544091"/>
                <a:gd name="connsiteY30" fmla="*/ 357310 h 1488281"/>
                <a:gd name="connsiteX31" fmla="*/ 301836 w 1544091"/>
                <a:gd name="connsiteY31" fmla="*/ 284943 h 1488281"/>
                <a:gd name="connsiteX32" fmla="*/ 260908 w 1544091"/>
                <a:gd name="connsiteY32" fmla="*/ 212947 h 1488281"/>
                <a:gd name="connsiteX33" fmla="*/ 35619 w 1544091"/>
                <a:gd name="connsiteY33" fmla="*/ 212947 h 1488281"/>
                <a:gd name="connsiteX34" fmla="*/ 15713 w 1544091"/>
                <a:gd name="connsiteY34" fmla="*/ 206808 h 1488281"/>
                <a:gd name="connsiteX35" fmla="*/ 6598 w 1544091"/>
                <a:gd name="connsiteY35" fmla="*/ 158811 h 1488281"/>
                <a:gd name="connsiteX36" fmla="*/ 26503 w 1544091"/>
                <a:gd name="connsiteY36" fmla="*/ 132022 h 1488281"/>
                <a:gd name="connsiteX37" fmla="*/ 26503 w 1544091"/>
                <a:gd name="connsiteY37" fmla="*/ 131650 h 1488281"/>
                <a:gd name="connsiteX38" fmla="*/ 27434 w 1544091"/>
                <a:gd name="connsiteY38" fmla="*/ 130906 h 1488281"/>
                <a:gd name="connsiteX39" fmla="*/ 51804 w 1544091"/>
                <a:gd name="connsiteY39" fmla="*/ 104861 h 1488281"/>
                <a:gd name="connsiteX40" fmla="*/ 556146 w 1544091"/>
                <a:gd name="connsiteY40" fmla="*/ 104861 h 1488281"/>
                <a:gd name="connsiteX41" fmla="*/ 646187 w 1544091"/>
                <a:gd name="connsiteY41" fmla="*/ 255735 h 1488281"/>
                <a:gd name="connsiteX42" fmla="*/ 656046 w 1544091"/>
                <a:gd name="connsiteY42" fmla="*/ 414051 h 1488281"/>
                <a:gd name="connsiteX43" fmla="*/ 771388 w 1544091"/>
                <a:gd name="connsiteY43" fmla="*/ 529393 h 1488281"/>
                <a:gd name="connsiteX44" fmla="*/ 851942 w 1544091"/>
                <a:gd name="connsiteY44" fmla="*/ 609946 h 1488281"/>
                <a:gd name="connsiteX45" fmla="*/ 1125227 w 1544091"/>
                <a:gd name="connsiteY45" fmla="*/ 337591 h 1488281"/>
                <a:gd name="connsiteX46" fmla="*/ 1070161 w 1544091"/>
                <a:gd name="connsiteY46" fmla="*/ 281780 h 1488281"/>
                <a:gd name="connsiteX47" fmla="*/ 1070161 w 1544091"/>
                <a:gd name="connsiteY47" fmla="*/ 232109 h 1488281"/>
                <a:gd name="connsiteX48" fmla="*/ 1072579 w 1544091"/>
                <a:gd name="connsiteY48" fmla="*/ 230062 h 1488281"/>
                <a:gd name="connsiteX49" fmla="*/ 1348655 w 1544091"/>
                <a:gd name="connsiteY49" fmla="*/ 7750 h 1488281"/>
                <a:gd name="connsiteX50" fmla="*/ 1394606 w 1544091"/>
                <a:gd name="connsiteY50" fmla="*/ 10913 h 1488281"/>
                <a:gd name="connsiteX51" fmla="*/ 1113135 w 1544091"/>
                <a:gd name="connsiteY51" fmla="*/ 969924 h 1488281"/>
                <a:gd name="connsiteX52" fmla="*/ 1087834 w 1544091"/>
                <a:gd name="connsiteY52" fmla="*/ 1009550 h 1488281"/>
                <a:gd name="connsiteX53" fmla="*/ 1042814 w 1544091"/>
                <a:gd name="connsiteY53" fmla="*/ 1055500 h 1488281"/>
                <a:gd name="connsiteX54" fmla="*/ 963376 w 1544091"/>
                <a:gd name="connsiteY54" fmla="*/ 1087685 h 1488281"/>
                <a:gd name="connsiteX55" fmla="*/ 898078 w 1544091"/>
                <a:gd name="connsiteY55" fmla="*/ 1067035 h 1488281"/>
                <a:gd name="connsiteX56" fmla="*/ 857150 w 1544091"/>
                <a:gd name="connsiteY56" fmla="*/ 1107962 h 1488281"/>
                <a:gd name="connsiteX57" fmla="*/ 1126715 w 1544091"/>
                <a:gd name="connsiteY57" fmla="*/ 1377527 h 1488281"/>
                <a:gd name="connsiteX58" fmla="*/ 1323541 w 1544091"/>
                <a:gd name="connsiteY58" fmla="*/ 1377527 h 1488281"/>
                <a:gd name="connsiteX59" fmla="*/ 1323541 w 1544091"/>
                <a:gd name="connsiteY59" fmla="*/ 1180888 h 1488281"/>
                <a:gd name="connsiteX60" fmla="*/ 1113135 w 1544091"/>
                <a:gd name="connsiteY60" fmla="*/ 969924 h 1488281"/>
                <a:gd name="connsiteX61" fmla="*/ 436897 w 1544091"/>
                <a:gd name="connsiteY61" fmla="*/ 687151 h 1488281"/>
                <a:gd name="connsiteX62" fmla="*/ 477453 w 1544091"/>
                <a:gd name="connsiteY62" fmla="*/ 646595 h 1488281"/>
                <a:gd name="connsiteX63" fmla="*/ 456803 w 1544091"/>
                <a:gd name="connsiteY63" fmla="*/ 580925 h 1488281"/>
                <a:gd name="connsiteX64" fmla="*/ 489545 w 1544091"/>
                <a:gd name="connsiteY64" fmla="*/ 501860 h 1488281"/>
                <a:gd name="connsiteX65" fmla="*/ 534566 w 1544091"/>
                <a:gd name="connsiteY65" fmla="*/ 456467 h 1488281"/>
                <a:gd name="connsiteX66" fmla="*/ 583307 w 1544091"/>
                <a:gd name="connsiteY66" fmla="*/ 428376 h 1488281"/>
                <a:gd name="connsiteX67" fmla="*/ 584981 w 1544091"/>
                <a:gd name="connsiteY67" fmla="*/ 415167 h 1488281"/>
                <a:gd name="connsiteX68" fmla="*/ 578842 w 1544091"/>
                <a:gd name="connsiteY68" fmla="*/ 275455 h 1488281"/>
                <a:gd name="connsiteX69" fmla="*/ 506474 w 1544091"/>
                <a:gd name="connsiteY69" fmla="*/ 153974 h 1488281"/>
                <a:gd name="connsiteX70" fmla="*/ 112266 w 1544091"/>
                <a:gd name="connsiteY70" fmla="*/ 143556 h 1488281"/>
                <a:gd name="connsiteX71" fmla="*/ 280814 w 1544091"/>
                <a:gd name="connsiteY71" fmla="*/ 143556 h 1488281"/>
                <a:gd name="connsiteX72" fmla="*/ 310951 w 1544091"/>
                <a:gd name="connsiteY72" fmla="*/ 161229 h 1488281"/>
                <a:gd name="connsiteX73" fmla="*/ 362111 w 1544091"/>
                <a:gd name="connsiteY73" fmla="*/ 250526 h 1488281"/>
                <a:gd name="connsiteX74" fmla="*/ 413829 w 1544091"/>
                <a:gd name="connsiteY74" fmla="*/ 339823 h 1488281"/>
                <a:gd name="connsiteX75" fmla="*/ 413829 w 1544091"/>
                <a:gd name="connsiteY75" fmla="*/ 374240 h 1488281"/>
                <a:gd name="connsiteX76" fmla="*/ 362111 w 1544091"/>
                <a:gd name="connsiteY76" fmla="*/ 463536 h 1488281"/>
                <a:gd name="connsiteX77" fmla="*/ 310951 w 1544091"/>
                <a:gd name="connsiteY77" fmla="*/ 553205 h 1488281"/>
                <a:gd name="connsiteX78" fmla="*/ 280814 w 1544091"/>
                <a:gd name="connsiteY78" fmla="*/ 570507 h 1488281"/>
                <a:gd name="connsiteX79" fmla="*/ 112080 w 1544091"/>
                <a:gd name="connsiteY79" fmla="*/ 570507 h 1488281"/>
                <a:gd name="connsiteX80" fmla="*/ 222398 w 1544091"/>
                <a:gd name="connsiteY80" fmla="*/ 632456 h 1488281"/>
                <a:gd name="connsiteX81" fmla="*/ 364157 w 1544091"/>
                <a:gd name="connsiteY81" fmla="*/ 637851 h 1488281"/>
                <a:gd name="connsiteX82" fmla="*/ 397272 w 1544091"/>
                <a:gd name="connsiteY82" fmla="*/ 647339 h 1488281"/>
                <a:gd name="connsiteX83" fmla="*/ 436897 w 1544091"/>
                <a:gd name="connsiteY83" fmla="*/ 687151 h 1488281"/>
                <a:gd name="connsiteX84" fmla="*/ 1137133 w 1544091"/>
                <a:gd name="connsiteY84" fmla="*/ 1191492 h 1488281"/>
                <a:gd name="connsiteX85" fmla="*/ 1137133 w 1544091"/>
                <a:gd name="connsiteY85" fmla="*/ 1351110 h 1488281"/>
                <a:gd name="connsiteX86" fmla="*/ 1297124 w 1544091"/>
                <a:gd name="connsiteY86" fmla="*/ 1351110 h 1488281"/>
                <a:gd name="connsiteX87" fmla="*/ 1297124 w 1544091"/>
                <a:gd name="connsiteY87" fmla="*/ 1191492 h 1488281"/>
                <a:gd name="connsiteX88" fmla="*/ 1137133 w 1544091"/>
                <a:gd name="connsiteY88" fmla="*/ 1191492 h 1488281"/>
                <a:gd name="connsiteX89" fmla="*/ 1186247 w 1544091"/>
                <a:gd name="connsiteY89" fmla="*/ 1240233 h 1488281"/>
                <a:gd name="connsiteX90" fmla="*/ 1247452 w 1544091"/>
                <a:gd name="connsiteY90" fmla="*/ 1240233 h 1488281"/>
                <a:gd name="connsiteX91" fmla="*/ 1247452 w 1544091"/>
                <a:gd name="connsiteY91" fmla="*/ 1301439 h 1488281"/>
                <a:gd name="connsiteX92" fmla="*/ 1186619 w 1544091"/>
                <a:gd name="connsiteY92" fmla="*/ 1301439 h 1488281"/>
                <a:gd name="connsiteX93" fmla="*/ 1186247 w 1544091"/>
                <a:gd name="connsiteY93" fmla="*/ 1240233 h 1488281"/>
                <a:gd name="connsiteX94" fmla="*/ 614747 w 1544091"/>
                <a:gd name="connsiteY94" fmla="*/ 749101 h 1488281"/>
                <a:gd name="connsiteX95" fmla="*/ 663488 w 1544091"/>
                <a:gd name="connsiteY95" fmla="*/ 749101 h 1488281"/>
                <a:gd name="connsiteX96" fmla="*/ 663488 w 1544091"/>
                <a:gd name="connsiteY96" fmla="*/ 798214 h 1488281"/>
                <a:gd name="connsiteX97" fmla="*/ 296441 w 1544091"/>
                <a:gd name="connsiteY97" fmla="*/ 1165447 h 1488281"/>
                <a:gd name="connsiteX98" fmla="*/ 247699 w 1544091"/>
                <a:gd name="connsiteY98" fmla="*/ 1165447 h 1488281"/>
                <a:gd name="connsiteX99" fmla="*/ 247699 w 1544091"/>
                <a:gd name="connsiteY99" fmla="*/ 1116334 h 1488281"/>
                <a:gd name="connsiteX100" fmla="*/ 614747 w 1544091"/>
                <a:gd name="connsiteY100" fmla="*/ 749101 h 1488281"/>
                <a:gd name="connsiteX101" fmla="*/ 746087 w 1544091"/>
                <a:gd name="connsiteY101" fmla="*/ 880627 h 1488281"/>
                <a:gd name="connsiteX102" fmla="*/ 795759 w 1544091"/>
                <a:gd name="connsiteY102" fmla="*/ 880627 h 1488281"/>
                <a:gd name="connsiteX103" fmla="*/ 795759 w 1544091"/>
                <a:gd name="connsiteY103" fmla="*/ 930299 h 1488281"/>
                <a:gd name="connsiteX104" fmla="*/ 428712 w 1544091"/>
                <a:gd name="connsiteY104" fmla="*/ 1297160 h 1488281"/>
                <a:gd name="connsiteX105" fmla="*/ 379040 w 1544091"/>
                <a:gd name="connsiteY105" fmla="*/ 1297160 h 1488281"/>
                <a:gd name="connsiteX106" fmla="*/ 379040 w 1544091"/>
                <a:gd name="connsiteY106" fmla="*/ 1247675 h 1488281"/>
                <a:gd name="connsiteX107" fmla="*/ 746087 w 1544091"/>
                <a:gd name="connsiteY107" fmla="*/ 880627 h 1488281"/>
                <a:gd name="connsiteX108" fmla="*/ 1002444 w 1544091"/>
                <a:gd name="connsiteY108" fmla="*/ 930299 h 1488281"/>
                <a:gd name="connsiteX109" fmla="*/ 613817 w 1544091"/>
                <a:gd name="connsiteY109" fmla="*/ 542043 h 1488281"/>
                <a:gd name="connsiteX110" fmla="*/ 574935 w 1544091"/>
                <a:gd name="connsiteY110" fmla="*/ 580925 h 1488281"/>
                <a:gd name="connsiteX111" fmla="*/ 600236 w 1544091"/>
                <a:gd name="connsiteY111" fmla="*/ 606039 h 1488281"/>
                <a:gd name="connsiteX112" fmla="*/ 599864 w 1544091"/>
                <a:gd name="connsiteY112" fmla="*/ 688267 h 1488281"/>
                <a:gd name="connsiteX113" fmla="*/ 183703 w 1544091"/>
                <a:gd name="connsiteY113" fmla="*/ 1104428 h 1488281"/>
                <a:gd name="connsiteX114" fmla="*/ 172541 w 1544091"/>
                <a:gd name="connsiteY114" fmla="*/ 1130845 h 1488281"/>
                <a:gd name="connsiteX115" fmla="*/ 172541 w 1544091"/>
                <a:gd name="connsiteY115" fmla="*/ 1131589 h 1488281"/>
                <a:gd name="connsiteX116" fmla="*/ 183703 w 1544091"/>
                <a:gd name="connsiteY116" fmla="*/ 1157634 h 1488281"/>
                <a:gd name="connsiteX117" fmla="*/ 387412 w 1544091"/>
                <a:gd name="connsiteY117" fmla="*/ 1360598 h 1488281"/>
                <a:gd name="connsiteX118" fmla="*/ 413457 w 1544091"/>
                <a:gd name="connsiteY118" fmla="*/ 1371760 h 1488281"/>
                <a:gd name="connsiteX119" fmla="*/ 439874 w 1544091"/>
                <a:gd name="connsiteY119" fmla="*/ 1360598 h 1488281"/>
                <a:gd name="connsiteX120" fmla="*/ 856034 w 1544091"/>
                <a:gd name="connsiteY120" fmla="*/ 944809 h 1488281"/>
                <a:gd name="connsiteX121" fmla="*/ 938262 w 1544091"/>
                <a:gd name="connsiteY121" fmla="*/ 944809 h 1488281"/>
                <a:gd name="connsiteX122" fmla="*/ 963563 w 1544091"/>
                <a:gd name="connsiteY122" fmla="*/ 969180 h 1488281"/>
                <a:gd name="connsiteX123" fmla="*/ 1002444 w 1544091"/>
                <a:gd name="connsiteY123" fmla="*/ 930299 h 1488281"/>
                <a:gd name="connsiteX124" fmla="*/ 1462323 w 1544091"/>
                <a:gd name="connsiteY124" fmla="*/ 177042 h 1488281"/>
                <a:gd name="connsiteX125" fmla="*/ 1367817 w 1544091"/>
                <a:gd name="connsiteY125" fmla="*/ 81978 h 1488281"/>
                <a:gd name="connsiteX126" fmla="*/ 1146621 w 1544091"/>
                <a:gd name="connsiteY126" fmla="*/ 259828 h 1488281"/>
                <a:gd name="connsiteX127" fmla="*/ 1284659 w 1544091"/>
                <a:gd name="connsiteY127" fmla="*/ 398610 h 1488281"/>
                <a:gd name="connsiteX128" fmla="*/ 1462323 w 1544091"/>
                <a:gd name="connsiteY128" fmla="*/ 177042 h 1488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Lst>
              <a:rect l="l" t="t" r="r" b="b"/>
              <a:pathLst>
                <a:path w="1544091" h="1488281">
                  <a:moveTo>
                    <a:pt x="1394606" y="10913"/>
                  </a:moveTo>
                  <a:lnTo>
                    <a:pt x="1533946" y="149695"/>
                  </a:lnTo>
                  <a:cubicBezTo>
                    <a:pt x="1548085" y="163276"/>
                    <a:pt x="1548085" y="184484"/>
                    <a:pt x="1534877" y="198436"/>
                  </a:cubicBezTo>
                  <a:lnTo>
                    <a:pt x="1314425" y="471722"/>
                  </a:lnTo>
                  <a:cubicBezTo>
                    <a:pt x="1302891" y="486977"/>
                    <a:pt x="1280939" y="489209"/>
                    <a:pt x="1265684" y="477117"/>
                  </a:cubicBezTo>
                  <a:cubicBezTo>
                    <a:pt x="1264009" y="476373"/>
                    <a:pt x="1263265" y="474699"/>
                    <a:pt x="1261963" y="473396"/>
                  </a:cubicBezTo>
                  <a:lnTo>
                    <a:pt x="1207827" y="419260"/>
                  </a:lnTo>
                  <a:lnTo>
                    <a:pt x="934541" y="692174"/>
                  </a:lnTo>
                  <a:lnTo>
                    <a:pt x="1373026" y="1131961"/>
                  </a:lnTo>
                  <a:cubicBezTo>
                    <a:pt x="1453951" y="1212142"/>
                    <a:pt x="1453951" y="1346459"/>
                    <a:pt x="1373026" y="1426269"/>
                  </a:cubicBezTo>
                  <a:cubicBezTo>
                    <a:pt x="1292473" y="1508124"/>
                    <a:pt x="1158155" y="1508124"/>
                    <a:pt x="1077602" y="1426269"/>
                  </a:cubicBezTo>
                  <a:lnTo>
                    <a:pt x="808037" y="1157448"/>
                  </a:lnTo>
                  <a:lnTo>
                    <a:pt x="521543" y="1443012"/>
                  </a:lnTo>
                  <a:cubicBezTo>
                    <a:pt x="491777" y="1472777"/>
                    <a:pt x="452896" y="1488032"/>
                    <a:pt x="413271" y="1488032"/>
                  </a:cubicBezTo>
                  <a:lnTo>
                    <a:pt x="413271" y="1488962"/>
                  </a:lnTo>
                  <a:cubicBezTo>
                    <a:pt x="373645" y="1488962"/>
                    <a:pt x="333834" y="1473707"/>
                    <a:pt x="304068" y="1443012"/>
                  </a:cubicBezTo>
                  <a:lnTo>
                    <a:pt x="101290" y="1240233"/>
                  </a:lnTo>
                  <a:cubicBezTo>
                    <a:pt x="71524" y="1210468"/>
                    <a:pt x="56269" y="1171586"/>
                    <a:pt x="56269" y="1131961"/>
                  </a:cubicBezTo>
                  <a:lnTo>
                    <a:pt x="56269" y="1129542"/>
                  </a:lnTo>
                  <a:cubicBezTo>
                    <a:pt x="56269" y="1091405"/>
                    <a:pt x="71524" y="1052710"/>
                    <a:pt x="101290" y="1022944"/>
                  </a:cubicBezTo>
                  <a:lnTo>
                    <a:pt x="387226" y="736822"/>
                  </a:lnTo>
                  <a:lnTo>
                    <a:pt x="359879" y="709103"/>
                  </a:lnTo>
                  <a:cubicBezTo>
                    <a:pt x="307789" y="717847"/>
                    <a:pt x="253652" y="714498"/>
                    <a:pt x="202307" y="699615"/>
                  </a:cubicBezTo>
                  <a:cubicBezTo>
                    <a:pt x="146496" y="683058"/>
                    <a:pt x="94034" y="652548"/>
                    <a:pt x="51432" y="609946"/>
                  </a:cubicBezTo>
                  <a:cubicBezTo>
                    <a:pt x="34503" y="593017"/>
                    <a:pt x="19992" y="575716"/>
                    <a:pt x="6784" y="556554"/>
                  </a:cubicBezTo>
                  <a:lnTo>
                    <a:pt x="6412" y="555810"/>
                  </a:lnTo>
                  <a:cubicBezTo>
                    <a:pt x="2691" y="549671"/>
                    <a:pt x="273" y="542974"/>
                    <a:pt x="273" y="535904"/>
                  </a:cubicBezTo>
                  <a:cubicBezTo>
                    <a:pt x="273" y="516929"/>
                    <a:pt x="15527" y="500744"/>
                    <a:pt x="35433" y="500744"/>
                  </a:cubicBezTo>
                  <a:lnTo>
                    <a:pt x="260908" y="500744"/>
                  </a:lnTo>
                  <a:lnTo>
                    <a:pt x="301836" y="429306"/>
                  </a:lnTo>
                  <a:lnTo>
                    <a:pt x="343135" y="357310"/>
                  </a:lnTo>
                  <a:lnTo>
                    <a:pt x="301836" y="284943"/>
                  </a:lnTo>
                  <a:lnTo>
                    <a:pt x="260908" y="212947"/>
                  </a:lnTo>
                  <a:lnTo>
                    <a:pt x="35619" y="212947"/>
                  </a:lnTo>
                  <a:cubicBezTo>
                    <a:pt x="28550" y="213319"/>
                    <a:pt x="22039" y="211273"/>
                    <a:pt x="15713" y="206808"/>
                  </a:cubicBezTo>
                  <a:cubicBezTo>
                    <a:pt x="459" y="196018"/>
                    <a:pt x="-4192" y="174996"/>
                    <a:pt x="6598" y="158811"/>
                  </a:cubicBezTo>
                  <a:cubicBezTo>
                    <a:pt x="12737" y="150625"/>
                    <a:pt x="18504" y="141510"/>
                    <a:pt x="26503" y="132022"/>
                  </a:cubicBezTo>
                  <a:lnTo>
                    <a:pt x="26503" y="131650"/>
                  </a:lnTo>
                  <a:lnTo>
                    <a:pt x="27434" y="130906"/>
                  </a:lnTo>
                  <a:cubicBezTo>
                    <a:pt x="35247" y="121790"/>
                    <a:pt x="43061" y="112302"/>
                    <a:pt x="51804" y="104861"/>
                  </a:cubicBezTo>
                  <a:cubicBezTo>
                    <a:pt x="189842" y="-34108"/>
                    <a:pt x="417177" y="-34108"/>
                    <a:pt x="556146" y="104861"/>
                  </a:cubicBezTo>
                  <a:cubicBezTo>
                    <a:pt x="599492" y="147463"/>
                    <a:pt x="629629" y="201227"/>
                    <a:pt x="646187" y="255735"/>
                  </a:cubicBezTo>
                  <a:cubicBezTo>
                    <a:pt x="660697" y="307825"/>
                    <a:pt x="664418" y="361031"/>
                    <a:pt x="656046" y="414051"/>
                  </a:cubicBezTo>
                  <a:lnTo>
                    <a:pt x="771388" y="529393"/>
                  </a:lnTo>
                  <a:lnTo>
                    <a:pt x="851942" y="609946"/>
                  </a:lnTo>
                  <a:lnTo>
                    <a:pt x="1125227" y="337591"/>
                  </a:lnTo>
                  <a:lnTo>
                    <a:pt x="1070161" y="281780"/>
                  </a:lnTo>
                  <a:cubicBezTo>
                    <a:pt x="1056580" y="268200"/>
                    <a:pt x="1056580" y="245875"/>
                    <a:pt x="1070161" y="232109"/>
                  </a:cubicBezTo>
                  <a:lnTo>
                    <a:pt x="1072579" y="230062"/>
                  </a:lnTo>
                  <a:lnTo>
                    <a:pt x="1348655" y="7750"/>
                  </a:lnTo>
                  <a:cubicBezTo>
                    <a:pt x="1362050" y="-3040"/>
                    <a:pt x="1382142" y="-2296"/>
                    <a:pt x="1394606" y="10913"/>
                  </a:cubicBezTo>
                  <a:close/>
                  <a:moveTo>
                    <a:pt x="1113135" y="969924"/>
                  </a:moveTo>
                  <a:cubicBezTo>
                    <a:pt x="1107740" y="984807"/>
                    <a:pt x="1099926" y="998388"/>
                    <a:pt x="1087834" y="1009550"/>
                  </a:cubicBezTo>
                  <a:lnTo>
                    <a:pt x="1042814" y="1055500"/>
                  </a:lnTo>
                  <a:cubicBezTo>
                    <a:pt x="1020489" y="1076894"/>
                    <a:pt x="992398" y="1087685"/>
                    <a:pt x="963376" y="1087685"/>
                  </a:cubicBezTo>
                  <a:cubicBezTo>
                    <a:pt x="940308" y="1087685"/>
                    <a:pt x="917426" y="1081545"/>
                    <a:pt x="898078" y="1067035"/>
                  </a:cubicBezTo>
                  <a:lnTo>
                    <a:pt x="857150" y="1107962"/>
                  </a:lnTo>
                  <a:lnTo>
                    <a:pt x="1126715" y="1377527"/>
                  </a:lnTo>
                  <a:cubicBezTo>
                    <a:pt x="1180852" y="1431663"/>
                    <a:pt x="1270149" y="1431663"/>
                    <a:pt x="1323541" y="1377527"/>
                  </a:cubicBezTo>
                  <a:cubicBezTo>
                    <a:pt x="1377677" y="1323763"/>
                    <a:pt x="1377677" y="1234466"/>
                    <a:pt x="1323541" y="1180888"/>
                  </a:cubicBezTo>
                  <a:lnTo>
                    <a:pt x="1113135" y="969924"/>
                  </a:lnTo>
                  <a:close/>
                  <a:moveTo>
                    <a:pt x="436897" y="687151"/>
                  </a:moveTo>
                  <a:lnTo>
                    <a:pt x="477453" y="646595"/>
                  </a:lnTo>
                  <a:cubicBezTo>
                    <a:pt x="463314" y="626875"/>
                    <a:pt x="456803" y="603621"/>
                    <a:pt x="456803" y="580925"/>
                  </a:cubicBezTo>
                  <a:cubicBezTo>
                    <a:pt x="456803" y="552833"/>
                    <a:pt x="467593" y="523440"/>
                    <a:pt x="489545" y="501860"/>
                  </a:cubicBezTo>
                  <a:lnTo>
                    <a:pt x="534566" y="456467"/>
                  </a:lnTo>
                  <a:cubicBezTo>
                    <a:pt x="548704" y="442887"/>
                    <a:pt x="566005" y="433027"/>
                    <a:pt x="583307" y="428376"/>
                  </a:cubicBezTo>
                  <a:cubicBezTo>
                    <a:pt x="582935" y="423911"/>
                    <a:pt x="584237" y="419632"/>
                    <a:pt x="584981" y="415167"/>
                  </a:cubicBezTo>
                  <a:cubicBezTo>
                    <a:pt x="594841" y="369589"/>
                    <a:pt x="592422" y="321406"/>
                    <a:pt x="578842" y="275455"/>
                  </a:cubicBezTo>
                  <a:cubicBezTo>
                    <a:pt x="566005" y="231179"/>
                    <a:pt x="541635" y="189507"/>
                    <a:pt x="506474" y="153974"/>
                  </a:cubicBezTo>
                  <a:cubicBezTo>
                    <a:pt x="398946" y="46074"/>
                    <a:pt x="224631" y="42353"/>
                    <a:pt x="112266" y="143556"/>
                  </a:cubicBezTo>
                  <a:lnTo>
                    <a:pt x="280814" y="143556"/>
                  </a:lnTo>
                  <a:cubicBezTo>
                    <a:pt x="293650" y="143556"/>
                    <a:pt x="304812" y="150625"/>
                    <a:pt x="310951" y="161229"/>
                  </a:cubicBezTo>
                  <a:lnTo>
                    <a:pt x="362111" y="250526"/>
                  </a:lnTo>
                  <a:lnTo>
                    <a:pt x="413829" y="339823"/>
                  </a:lnTo>
                  <a:cubicBezTo>
                    <a:pt x="420526" y="350985"/>
                    <a:pt x="419968" y="364194"/>
                    <a:pt x="413829" y="374240"/>
                  </a:cubicBezTo>
                  <a:lnTo>
                    <a:pt x="362111" y="463536"/>
                  </a:lnTo>
                  <a:lnTo>
                    <a:pt x="310951" y="553205"/>
                  </a:lnTo>
                  <a:cubicBezTo>
                    <a:pt x="304254" y="563995"/>
                    <a:pt x="292720" y="570507"/>
                    <a:pt x="280814" y="570507"/>
                  </a:cubicBezTo>
                  <a:lnTo>
                    <a:pt x="112080" y="570507"/>
                  </a:lnTo>
                  <a:cubicBezTo>
                    <a:pt x="144264" y="600272"/>
                    <a:pt x="182401" y="620550"/>
                    <a:pt x="222398" y="632456"/>
                  </a:cubicBezTo>
                  <a:cubicBezTo>
                    <a:pt x="268349" y="646595"/>
                    <a:pt x="317835" y="647711"/>
                    <a:pt x="364157" y="637851"/>
                  </a:cubicBezTo>
                  <a:cubicBezTo>
                    <a:pt x="376622" y="635061"/>
                    <a:pt x="388900" y="639154"/>
                    <a:pt x="397272" y="647339"/>
                  </a:cubicBezTo>
                  <a:lnTo>
                    <a:pt x="436897" y="687151"/>
                  </a:lnTo>
                  <a:close/>
                  <a:moveTo>
                    <a:pt x="1137133" y="1191492"/>
                  </a:moveTo>
                  <a:cubicBezTo>
                    <a:pt x="1093415" y="1234838"/>
                    <a:pt x="1093415" y="1306834"/>
                    <a:pt x="1137133" y="1351110"/>
                  </a:cubicBezTo>
                  <a:cubicBezTo>
                    <a:pt x="1180852" y="1394456"/>
                    <a:pt x="1253219" y="1394456"/>
                    <a:pt x="1297124" y="1351110"/>
                  </a:cubicBezTo>
                  <a:cubicBezTo>
                    <a:pt x="1341400" y="1306834"/>
                    <a:pt x="1341400" y="1235024"/>
                    <a:pt x="1297124" y="1191492"/>
                  </a:cubicBezTo>
                  <a:cubicBezTo>
                    <a:pt x="1253219" y="1147216"/>
                    <a:pt x="1180852" y="1147216"/>
                    <a:pt x="1137133" y="1191492"/>
                  </a:cubicBezTo>
                  <a:close/>
                  <a:moveTo>
                    <a:pt x="1186247" y="1240233"/>
                  </a:moveTo>
                  <a:cubicBezTo>
                    <a:pt x="1203734" y="1223304"/>
                    <a:pt x="1231267" y="1223304"/>
                    <a:pt x="1247452" y="1240233"/>
                  </a:cubicBezTo>
                  <a:cubicBezTo>
                    <a:pt x="1264382" y="1257163"/>
                    <a:pt x="1264009" y="1284510"/>
                    <a:pt x="1247452" y="1301439"/>
                  </a:cubicBezTo>
                  <a:cubicBezTo>
                    <a:pt x="1231267" y="1317996"/>
                    <a:pt x="1203176" y="1317996"/>
                    <a:pt x="1186619" y="1301439"/>
                  </a:cubicBezTo>
                  <a:cubicBezTo>
                    <a:pt x="1170248" y="1284510"/>
                    <a:pt x="1170248" y="1257163"/>
                    <a:pt x="1186247" y="1240233"/>
                  </a:cubicBezTo>
                  <a:close/>
                  <a:moveTo>
                    <a:pt x="614747" y="749101"/>
                  </a:moveTo>
                  <a:cubicBezTo>
                    <a:pt x="627955" y="735892"/>
                    <a:pt x="649907" y="735892"/>
                    <a:pt x="663488" y="749101"/>
                  </a:cubicBezTo>
                  <a:cubicBezTo>
                    <a:pt x="677627" y="762309"/>
                    <a:pt x="677627" y="785563"/>
                    <a:pt x="663488" y="798214"/>
                  </a:cubicBezTo>
                  <a:lnTo>
                    <a:pt x="296441" y="1165447"/>
                  </a:lnTo>
                  <a:cubicBezTo>
                    <a:pt x="282860" y="1179028"/>
                    <a:pt x="260908" y="1179028"/>
                    <a:pt x="247699" y="1165447"/>
                  </a:cubicBezTo>
                  <a:cubicBezTo>
                    <a:pt x="233189" y="1152611"/>
                    <a:pt x="233189" y="1129542"/>
                    <a:pt x="247699" y="1116334"/>
                  </a:cubicBezTo>
                  <a:lnTo>
                    <a:pt x="614747" y="749101"/>
                  </a:lnTo>
                  <a:close/>
                  <a:moveTo>
                    <a:pt x="746087" y="880627"/>
                  </a:moveTo>
                  <a:cubicBezTo>
                    <a:pt x="759668" y="867047"/>
                    <a:pt x="781620" y="867047"/>
                    <a:pt x="795759" y="880627"/>
                  </a:cubicBezTo>
                  <a:cubicBezTo>
                    <a:pt x="808967" y="894766"/>
                    <a:pt x="808967" y="916532"/>
                    <a:pt x="795759" y="930299"/>
                  </a:cubicBezTo>
                  <a:lnTo>
                    <a:pt x="428712" y="1297160"/>
                  </a:lnTo>
                  <a:cubicBezTo>
                    <a:pt x="414573" y="1311299"/>
                    <a:pt x="392435" y="1311299"/>
                    <a:pt x="379040" y="1297160"/>
                  </a:cubicBezTo>
                  <a:cubicBezTo>
                    <a:pt x="364901" y="1283580"/>
                    <a:pt x="364901" y="1261627"/>
                    <a:pt x="379040" y="1247675"/>
                  </a:cubicBezTo>
                  <a:lnTo>
                    <a:pt x="746087" y="880627"/>
                  </a:lnTo>
                  <a:close/>
                  <a:moveTo>
                    <a:pt x="1002444" y="930299"/>
                  </a:moveTo>
                  <a:lnTo>
                    <a:pt x="613817" y="542043"/>
                  </a:lnTo>
                  <a:lnTo>
                    <a:pt x="574935" y="580925"/>
                  </a:lnTo>
                  <a:cubicBezTo>
                    <a:pt x="583121" y="589110"/>
                    <a:pt x="591492" y="597854"/>
                    <a:pt x="600236" y="606039"/>
                  </a:cubicBezTo>
                  <a:cubicBezTo>
                    <a:pt x="622560" y="628736"/>
                    <a:pt x="622560" y="666315"/>
                    <a:pt x="599864" y="688267"/>
                  </a:cubicBezTo>
                  <a:cubicBezTo>
                    <a:pt x="461454" y="827049"/>
                    <a:pt x="322485" y="966017"/>
                    <a:pt x="183703" y="1104428"/>
                  </a:cubicBezTo>
                  <a:cubicBezTo>
                    <a:pt x="176262" y="1111869"/>
                    <a:pt x="172913" y="1121729"/>
                    <a:pt x="172541" y="1130845"/>
                  </a:cubicBezTo>
                  <a:lnTo>
                    <a:pt x="172541" y="1131589"/>
                  </a:lnTo>
                  <a:cubicBezTo>
                    <a:pt x="172913" y="1140705"/>
                    <a:pt x="176262" y="1150564"/>
                    <a:pt x="183703" y="1157634"/>
                  </a:cubicBezTo>
                  <a:lnTo>
                    <a:pt x="387412" y="1360598"/>
                  </a:lnTo>
                  <a:cubicBezTo>
                    <a:pt x="394481" y="1367295"/>
                    <a:pt x="403597" y="1371760"/>
                    <a:pt x="413457" y="1371760"/>
                  </a:cubicBezTo>
                  <a:cubicBezTo>
                    <a:pt x="422572" y="1371760"/>
                    <a:pt x="432432" y="1367295"/>
                    <a:pt x="439874" y="1360598"/>
                  </a:cubicBezTo>
                  <a:cubicBezTo>
                    <a:pt x="578284" y="1222560"/>
                    <a:pt x="717252" y="1083592"/>
                    <a:pt x="856034" y="944809"/>
                  </a:cubicBezTo>
                  <a:cubicBezTo>
                    <a:pt x="878731" y="921741"/>
                    <a:pt x="915938" y="921741"/>
                    <a:pt x="938262" y="944809"/>
                  </a:cubicBezTo>
                  <a:cubicBezTo>
                    <a:pt x="946447" y="952995"/>
                    <a:pt x="955191" y="960436"/>
                    <a:pt x="963563" y="969180"/>
                  </a:cubicBezTo>
                  <a:lnTo>
                    <a:pt x="1002444" y="930299"/>
                  </a:lnTo>
                  <a:close/>
                  <a:moveTo>
                    <a:pt x="1462323" y="177042"/>
                  </a:moveTo>
                  <a:lnTo>
                    <a:pt x="1367817" y="81978"/>
                  </a:lnTo>
                  <a:lnTo>
                    <a:pt x="1146621" y="259828"/>
                  </a:lnTo>
                  <a:lnTo>
                    <a:pt x="1284659" y="398610"/>
                  </a:lnTo>
                  <a:lnTo>
                    <a:pt x="1462323" y="177042"/>
                  </a:lnTo>
                  <a:close/>
                </a:path>
              </a:pathLst>
            </a:custGeom>
            <a:solidFill>
              <a:srgbClr val="004081"/>
            </a:solidFill>
            <a:ln w="1860" cap="flat">
              <a:solidFill>
                <a:srgbClr val="004081"/>
              </a:solidFill>
              <a:prstDash val="solid"/>
              <a:miter/>
            </a:ln>
          </p:spPr>
          <p:txBody>
            <a:bodyPr rtlCol="0" anchor="ctr"/>
            <a:lstStyle/>
            <a:p>
              <a:endParaRPr lang="zh-CN" altLang="en-US"/>
            </a:p>
          </p:txBody>
        </p:sp>
        <p:sp>
          <p:nvSpPr>
            <p:cNvPr id="31" name="图形 81">
              <a:extLst>
                <a:ext uri="{FF2B5EF4-FFF2-40B4-BE49-F238E27FC236}">
                  <a16:creationId xmlns:a16="http://schemas.microsoft.com/office/drawing/2014/main" id="{5366E3F3-C24B-469D-9F5A-00F07B145B72}"/>
                </a:ext>
              </a:extLst>
            </p:cNvPr>
            <p:cNvSpPr/>
            <p:nvPr/>
          </p:nvSpPr>
          <p:spPr>
            <a:xfrm>
              <a:off x="3335241" y="2204652"/>
              <a:ext cx="400138" cy="536473"/>
            </a:xfrm>
            <a:custGeom>
              <a:avLst/>
              <a:gdLst>
                <a:gd name="connsiteX0" fmla="*/ 1037208 w 1145976"/>
                <a:gd name="connsiteY0" fmla="*/ 1212491 h 1873374"/>
                <a:gd name="connsiteX1" fmla="*/ 95459 w 1145976"/>
                <a:gd name="connsiteY1" fmla="*/ 1212491 h 1873374"/>
                <a:gd name="connsiteX2" fmla="*/ 95459 w 1145976"/>
                <a:gd name="connsiteY2" fmla="*/ 191374 h 1873374"/>
                <a:gd name="connsiteX3" fmla="*/ 191375 w 1145976"/>
                <a:gd name="connsiteY3" fmla="*/ 95458 h 1873374"/>
                <a:gd name="connsiteX4" fmla="*/ 321217 w 1145976"/>
                <a:gd name="connsiteY4" fmla="*/ 95458 h 1873374"/>
                <a:gd name="connsiteX5" fmla="*/ 321217 w 1145976"/>
                <a:gd name="connsiteY5" fmla="*/ 1060177 h 1873374"/>
                <a:gd name="connsiteX6" fmla="*/ 416403 w 1145976"/>
                <a:gd name="connsiteY6" fmla="*/ 1060177 h 1873374"/>
                <a:gd name="connsiteX7" fmla="*/ 416403 w 1145976"/>
                <a:gd name="connsiteY7" fmla="*/ 95458 h 1873374"/>
                <a:gd name="connsiteX8" fmla="*/ 920404 w 1145976"/>
                <a:gd name="connsiteY8" fmla="*/ 95458 h 1873374"/>
                <a:gd name="connsiteX9" fmla="*/ 1016322 w 1145976"/>
                <a:gd name="connsiteY9" fmla="*/ 191374 h 1873374"/>
                <a:gd name="connsiteX10" fmla="*/ 1016322 w 1145976"/>
                <a:gd name="connsiteY10" fmla="*/ 1060052 h 1873374"/>
                <a:gd name="connsiteX11" fmla="*/ 1111509 w 1145976"/>
                <a:gd name="connsiteY11" fmla="*/ 1060052 h 1873374"/>
                <a:gd name="connsiteX12" fmla="*/ 1111509 w 1145976"/>
                <a:gd name="connsiteY12" fmla="*/ 191374 h 1873374"/>
                <a:gd name="connsiteX13" fmla="*/ 920404 w 1145976"/>
                <a:gd name="connsiteY13" fmla="*/ 273 h 1873374"/>
                <a:gd name="connsiteX14" fmla="*/ 191375 w 1145976"/>
                <a:gd name="connsiteY14" fmla="*/ 273 h 1873374"/>
                <a:gd name="connsiteX15" fmla="*/ 273 w 1145976"/>
                <a:gd name="connsiteY15" fmla="*/ 191374 h 1873374"/>
                <a:gd name="connsiteX16" fmla="*/ 273 w 1145976"/>
                <a:gd name="connsiteY16" fmla="*/ 1333585 h 1873374"/>
                <a:gd name="connsiteX17" fmla="*/ 8518 w 1145976"/>
                <a:gd name="connsiteY17" fmla="*/ 1375341 h 1873374"/>
                <a:gd name="connsiteX18" fmla="*/ 32715 w 1145976"/>
                <a:gd name="connsiteY18" fmla="*/ 1411577 h 1873374"/>
                <a:gd name="connsiteX19" fmla="*/ 442664 w 1145976"/>
                <a:gd name="connsiteY19" fmla="*/ 1821397 h 1873374"/>
                <a:gd name="connsiteX20" fmla="*/ 571737 w 1145976"/>
                <a:gd name="connsiteY20" fmla="*/ 1874728 h 1873374"/>
                <a:gd name="connsiteX21" fmla="*/ 700855 w 1145976"/>
                <a:gd name="connsiteY21" fmla="*/ 1821477 h 1873374"/>
                <a:gd name="connsiteX22" fmla="*/ 1111044 w 1145976"/>
                <a:gd name="connsiteY22" fmla="*/ 1411290 h 1873374"/>
                <a:gd name="connsiteX23" fmla="*/ 1137011 w 1145976"/>
                <a:gd name="connsiteY23" fmla="*/ 1367263 h 1873374"/>
                <a:gd name="connsiteX24" fmla="*/ 1147200 w 1145976"/>
                <a:gd name="connsiteY24" fmla="*/ 1322479 h 1873374"/>
                <a:gd name="connsiteX25" fmla="*/ 1037208 w 1145976"/>
                <a:gd name="connsiteY25" fmla="*/ 1212491 h 1873374"/>
                <a:gd name="connsiteX26" fmla="*/ 1049924 w 1145976"/>
                <a:gd name="connsiteY26" fmla="*/ 1328774 h 1873374"/>
                <a:gd name="connsiteX27" fmla="*/ 1047926 w 1145976"/>
                <a:gd name="connsiteY27" fmla="*/ 1332766 h 1873374"/>
                <a:gd name="connsiteX28" fmla="*/ 1046707 w 1145976"/>
                <a:gd name="connsiteY28" fmla="*/ 1337058 h 1873374"/>
                <a:gd name="connsiteX29" fmla="*/ 1043736 w 1145976"/>
                <a:gd name="connsiteY29" fmla="*/ 1343986 h 1873374"/>
                <a:gd name="connsiteX30" fmla="*/ 633547 w 1145976"/>
                <a:gd name="connsiteY30" fmla="*/ 1754173 h 1873374"/>
                <a:gd name="connsiteX31" fmla="*/ 571737 w 1145976"/>
                <a:gd name="connsiteY31" fmla="*/ 1779543 h 1873374"/>
                <a:gd name="connsiteX32" fmla="*/ 510044 w 1145976"/>
                <a:gd name="connsiteY32" fmla="*/ 1754166 h 1873374"/>
                <a:gd name="connsiteX33" fmla="*/ 99857 w 1145976"/>
                <a:gd name="connsiteY33" fmla="*/ 1344105 h 1873374"/>
                <a:gd name="connsiteX34" fmla="*/ 99500 w 1145976"/>
                <a:gd name="connsiteY34" fmla="*/ 1343750 h 1873374"/>
                <a:gd name="connsiteX35" fmla="*/ 96748 w 1145976"/>
                <a:gd name="connsiteY35" fmla="*/ 1339626 h 1873374"/>
                <a:gd name="connsiteX36" fmla="*/ 96644 w 1145976"/>
                <a:gd name="connsiteY36" fmla="*/ 1339367 h 1873374"/>
                <a:gd name="connsiteX37" fmla="*/ 95459 w 1145976"/>
                <a:gd name="connsiteY37" fmla="*/ 1333585 h 1873374"/>
                <a:gd name="connsiteX38" fmla="*/ 95459 w 1145976"/>
                <a:gd name="connsiteY38" fmla="*/ 1307678 h 1873374"/>
                <a:gd name="connsiteX39" fmla="*/ 1037208 w 1145976"/>
                <a:gd name="connsiteY39" fmla="*/ 1307678 h 1873374"/>
                <a:gd name="connsiteX40" fmla="*/ 1052011 w 1145976"/>
                <a:gd name="connsiteY40" fmla="*/ 1322479 h 1873374"/>
                <a:gd name="connsiteX41" fmla="*/ 1049924 w 1145976"/>
                <a:gd name="connsiteY41" fmla="*/ 1328774 h 1873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145976" h="1873374">
                  <a:moveTo>
                    <a:pt x="1037208" y="1212491"/>
                  </a:moveTo>
                  <a:lnTo>
                    <a:pt x="95459" y="1212491"/>
                  </a:lnTo>
                  <a:lnTo>
                    <a:pt x="95459" y="191374"/>
                  </a:lnTo>
                  <a:cubicBezTo>
                    <a:pt x="95459" y="138486"/>
                    <a:pt x="138485" y="95458"/>
                    <a:pt x="191375" y="95458"/>
                  </a:cubicBezTo>
                  <a:lnTo>
                    <a:pt x="321217" y="95458"/>
                  </a:lnTo>
                  <a:lnTo>
                    <a:pt x="321217" y="1060177"/>
                  </a:lnTo>
                  <a:lnTo>
                    <a:pt x="416403" y="1060177"/>
                  </a:lnTo>
                  <a:lnTo>
                    <a:pt x="416403" y="95458"/>
                  </a:lnTo>
                  <a:lnTo>
                    <a:pt x="920404" y="95458"/>
                  </a:lnTo>
                  <a:cubicBezTo>
                    <a:pt x="973292" y="95458"/>
                    <a:pt x="1016322" y="138488"/>
                    <a:pt x="1016322" y="191374"/>
                  </a:cubicBezTo>
                  <a:lnTo>
                    <a:pt x="1016322" y="1060052"/>
                  </a:lnTo>
                  <a:lnTo>
                    <a:pt x="1111509" y="1060052"/>
                  </a:lnTo>
                  <a:lnTo>
                    <a:pt x="1111509" y="191374"/>
                  </a:lnTo>
                  <a:cubicBezTo>
                    <a:pt x="1111509" y="86000"/>
                    <a:pt x="1025780" y="273"/>
                    <a:pt x="920404" y="273"/>
                  </a:cubicBezTo>
                  <a:lnTo>
                    <a:pt x="191375" y="273"/>
                  </a:lnTo>
                  <a:cubicBezTo>
                    <a:pt x="86001" y="273"/>
                    <a:pt x="273" y="86000"/>
                    <a:pt x="273" y="191374"/>
                  </a:cubicBezTo>
                  <a:lnTo>
                    <a:pt x="273" y="1333585"/>
                  </a:lnTo>
                  <a:cubicBezTo>
                    <a:pt x="273" y="1347900"/>
                    <a:pt x="3046" y="1361946"/>
                    <a:pt x="8518" y="1375341"/>
                  </a:cubicBezTo>
                  <a:cubicBezTo>
                    <a:pt x="14006" y="1388955"/>
                    <a:pt x="22243" y="1401291"/>
                    <a:pt x="32715" y="1411577"/>
                  </a:cubicBezTo>
                  <a:lnTo>
                    <a:pt x="442664" y="1821397"/>
                  </a:lnTo>
                  <a:cubicBezTo>
                    <a:pt x="476891" y="1855789"/>
                    <a:pt x="522730" y="1874728"/>
                    <a:pt x="571737" y="1874728"/>
                  </a:cubicBezTo>
                  <a:cubicBezTo>
                    <a:pt x="620663" y="1874728"/>
                    <a:pt x="666520" y="1855808"/>
                    <a:pt x="700855" y="1821477"/>
                  </a:cubicBezTo>
                  <a:lnTo>
                    <a:pt x="1111044" y="1411290"/>
                  </a:lnTo>
                  <a:cubicBezTo>
                    <a:pt x="1122844" y="1399490"/>
                    <a:pt x="1131364" y="1385055"/>
                    <a:pt x="1137011" y="1367263"/>
                  </a:cubicBezTo>
                  <a:cubicBezTo>
                    <a:pt x="1143775" y="1352462"/>
                    <a:pt x="1147200" y="1337417"/>
                    <a:pt x="1147200" y="1322479"/>
                  </a:cubicBezTo>
                  <a:cubicBezTo>
                    <a:pt x="1147196" y="1261831"/>
                    <a:pt x="1097856" y="1212491"/>
                    <a:pt x="1037208" y="1212491"/>
                  </a:cubicBezTo>
                  <a:close/>
                  <a:moveTo>
                    <a:pt x="1049924" y="1328774"/>
                  </a:moveTo>
                  <a:lnTo>
                    <a:pt x="1047926" y="1332766"/>
                  </a:lnTo>
                  <a:lnTo>
                    <a:pt x="1046707" y="1337058"/>
                  </a:lnTo>
                  <a:cubicBezTo>
                    <a:pt x="1045249" y="1342185"/>
                    <a:pt x="1044066" y="1343657"/>
                    <a:pt x="1043736" y="1343986"/>
                  </a:cubicBezTo>
                  <a:lnTo>
                    <a:pt x="633547" y="1754173"/>
                  </a:lnTo>
                  <a:cubicBezTo>
                    <a:pt x="617189" y="1770533"/>
                    <a:pt x="595239" y="1779543"/>
                    <a:pt x="571737" y="1779543"/>
                  </a:cubicBezTo>
                  <a:cubicBezTo>
                    <a:pt x="548241" y="1779543"/>
                    <a:pt x="526361" y="1770561"/>
                    <a:pt x="510044" y="1754166"/>
                  </a:cubicBezTo>
                  <a:lnTo>
                    <a:pt x="99857" y="1344105"/>
                  </a:lnTo>
                  <a:lnTo>
                    <a:pt x="99500" y="1343750"/>
                  </a:lnTo>
                  <a:cubicBezTo>
                    <a:pt x="98302" y="1342584"/>
                    <a:pt x="97366" y="1341179"/>
                    <a:pt x="96748" y="1339626"/>
                  </a:cubicBezTo>
                  <a:lnTo>
                    <a:pt x="96644" y="1339367"/>
                  </a:lnTo>
                  <a:cubicBezTo>
                    <a:pt x="95870" y="1337477"/>
                    <a:pt x="95459" y="1335475"/>
                    <a:pt x="95459" y="1333585"/>
                  </a:cubicBezTo>
                  <a:lnTo>
                    <a:pt x="95459" y="1307678"/>
                  </a:lnTo>
                  <a:lnTo>
                    <a:pt x="1037208" y="1307678"/>
                  </a:lnTo>
                  <a:cubicBezTo>
                    <a:pt x="1045372" y="1307678"/>
                    <a:pt x="1052011" y="1314317"/>
                    <a:pt x="1052011" y="1322479"/>
                  </a:cubicBezTo>
                  <a:cubicBezTo>
                    <a:pt x="1052011" y="1323117"/>
                    <a:pt x="1051810" y="1325003"/>
                    <a:pt x="1049924" y="1328774"/>
                  </a:cubicBezTo>
                  <a:close/>
                </a:path>
              </a:pathLst>
            </a:custGeom>
            <a:solidFill>
              <a:srgbClr val="004081"/>
            </a:solidFill>
            <a:ln w="1860" cap="flat">
              <a:solidFill>
                <a:srgbClr val="004081"/>
              </a:solidFill>
              <a:prstDash val="solid"/>
              <a:miter/>
            </a:ln>
          </p:spPr>
          <p:txBody>
            <a:bodyPr rtlCol="0" anchor="ctr"/>
            <a:lstStyle/>
            <a:p>
              <a:endParaRPr lang="zh-CN" altLang="en-US"/>
            </a:p>
          </p:txBody>
        </p:sp>
        <p:sp>
          <p:nvSpPr>
            <p:cNvPr id="34" name="矩形: 圆角 33">
              <a:extLst>
                <a:ext uri="{FF2B5EF4-FFF2-40B4-BE49-F238E27FC236}">
                  <a16:creationId xmlns:a16="http://schemas.microsoft.com/office/drawing/2014/main" id="{3C6E2BB0-E21A-4858-9F1D-02FDCE3B849E}"/>
                </a:ext>
              </a:extLst>
            </p:cNvPr>
            <p:cNvSpPr/>
            <p:nvPr/>
          </p:nvSpPr>
          <p:spPr>
            <a:xfrm>
              <a:off x="2652424" y="3040103"/>
              <a:ext cx="1704910" cy="536473"/>
            </a:xfrm>
            <a:prstGeom prst="roundRect">
              <a:avLst/>
            </a:prstGeom>
            <a:solidFill>
              <a:srgbClr val="004081"/>
            </a:solidFill>
            <a:ln w="12700" cap="flat" cmpd="sng" algn="ctr">
              <a:solidFill>
                <a:srgbClr val="00408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圆角 44">
              <a:extLst>
                <a:ext uri="{FF2B5EF4-FFF2-40B4-BE49-F238E27FC236}">
                  <a16:creationId xmlns:a16="http://schemas.microsoft.com/office/drawing/2014/main" id="{99C58C09-8F27-42DC-8E37-03966721B4BE}"/>
                </a:ext>
              </a:extLst>
            </p:cNvPr>
            <p:cNvSpPr/>
            <p:nvPr/>
          </p:nvSpPr>
          <p:spPr>
            <a:xfrm>
              <a:off x="5289149" y="3040103"/>
              <a:ext cx="1704910" cy="536473"/>
            </a:xfrm>
            <a:prstGeom prst="roundRect">
              <a:avLst/>
            </a:prstGeom>
            <a:solidFill>
              <a:srgbClr val="004081"/>
            </a:solidFill>
            <a:ln w="12700" cap="flat" cmpd="sng" algn="ctr">
              <a:solidFill>
                <a:srgbClr val="00408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圆角 45">
              <a:extLst>
                <a:ext uri="{FF2B5EF4-FFF2-40B4-BE49-F238E27FC236}">
                  <a16:creationId xmlns:a16="http://schemas.microsoft.com/office/drawing/2014/main" id="{46A52B0D-F1E2-4EF3-98B4-6A1C28CA8E8D}"/>
                </a:ext>
              </a:extLst>
            </p:cNvPr>
            <p:cNvSpPr/>
            <p:nvPr/>
          </p:nvSpPr>
          <p:spPr>
            <a:xfrm>
              <a:off x="7866798" y="3040103"/>
              <a:ext cx="1704910" cy="536473"/>
            </a:xfrm>
            <a:prstGeom prst="roundRect">
              <a:avLst/>
            </a:prstGeom>
            <a:solidFill>
              <a:srgbClr val="004081"/>
            </a:solidFill>
            <a:ln w="12700" cap="flat" cmpd="sng" algn="ctr">
              <a:solidFill>
                <a:srgbClr val="00408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59" name="图片 58">
            <a:extLst>
              <a:ext uri="{FF2B5EF4-FFF2-40B4-BE49-F238E27FC236}">
                <a16:creationId xmlns:a16="http://schemas.microsoft.com/office/drawing/2014/main" id="{CDB6DD2B-EA20-47DC-945E-DAECE816142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640403" y="14530472"/>
            <a:ext cx="18137483" cy="10197296"/>
          </a:xfrm>
          <a:prstGeom prst="rect">
            <a:avLst/>
          </a:prstGeom>
        </p:spPr>
      </p:pic>
      <p:sp>
        <p:nvSpPr>
          <p:cNvPr id="16" name="内容占位符 15">
            <a:extLst>
              <a:ext uri="{FF2B5EF4-FFF2-40B4-BE49-F238E27FC236}">
                <a16:creationId xmlns:a16="http://schemas.microsoft.com/office/drawing/2014/main" id="{A261BDF9-D706-4065-BE84-CFCF19DD2246}"/>
              </a:ext>
            </a:extLst>
          </p:cNvPr>
          <p:cNvSpPr>
            <a:spLocks noGrp="1"/>
          </p:cNvSpPr>
          <p:nvPr>
            <p:ph sz="quarter" idx="10"/>
          </p:nvPr>
        </p:nvSpPr>
        <p:spPr/>
        <p:txBody>
          <a:bodyPr/>
          <a:lstStyle/>
          <a:p>
            <a:r>
              <a:rPr lang="en-US" altLang="zh-CN" dirty="0"/>
              <a:t>03</a:t>
            </a:r>
            <a:endParaRPr lang="zh-CN" altLang="en-US" dirty="0"/>
          </a:p>
        </p:txBody>
      </p:sp>
      <p:sp>
        <p:nvSpPr>
          <p:cNvPr id="17" name="内容占位符 16">
            <a:extLst>
              <a:ext uri="{FF2B5EF4-FFF2-40B4-BE49-F238E27FC236}">
                <a16:creationId xmlns:a16="http://schemas.microsoft.com/office/drawing/2014/main" id="{3E1D2E12-454B-4E9E-87CC-E94A6F82251A}"/>
              </a:ext>
            </a:extLst>
          </p:cNvPr>
          <p:cNvSpPr>
            <a:spLocks noGrp="1"/>
          </p:cNvSpPr>
          <p:nvPr>
            <p:ph sz="quarter" idx="11"/>
          </p:nvPr>
        </p:nvSpPr>
        <p:spPr/>
        <p:txBody>
          <a:bodyPr/>
          <a:lstStyle/>
          <a:p>
            <a:r>
              <a:rPr lang="zh-CN" altLang="en-US" dirty="0"/>
              <a:t>研究目的及意义</a:t>
            </a:r>
          </a:p>
          <a:p>
            <a:endParaRPr lang="zh-CN" altLang="en-US" dirty="0"/>
          </a:p>
        </p:txBody>
      </p:sp>
      <p:sp>
        <p:nvSpPr>
          <p:cNvPr id="18" name="文本框 17">
            <a:extLst>
              <a:ext uri="{FF2B5EF4-FFF2-40B4-BE49-F238E27FC236}">
                <a16:creationId xmlns:a16="http://schemas.microsoft.com/office/drawing/2014/main" id="{1DA9CFF2-4765-4A68-9A89-93DED2879D8E}"/>
              </a:ext>
            </a:extLst>
          </p:cNvPr>
          <p:cNvSpPr txBox="1"/>
          <p:nvPr/>
        </p:nvSpPr>
        <p:spPr>
          <a:xfrm>
            <a:off x="2605626" y="3080311"/>
            <a:ext cx="1210588" cy="400110"/>
          </a:xfrm>
          <a:prstGeom prst="rect">
            <a:avLst/>
          </a:prstGeom>
          <a:noFill/>
        </p:spPr>
        <p:txBody>
          <a:bodyPr wrap="non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输入标题</a:t>
            </a:r>
          </a:p>
        </p:txBody>
      </p:sp>
      <p:sp>
        <p:nvSpPr>
          <p:cNvPr id="47" name="文本框 46">
            <a:extLst>
              <a:ext uri="{FF2B5EF4-FFF2-40B4-BE49-F238E27FC236}">
                <a16:creationId xmlns:a16="http://schemas.microsoft.com/office/drawing/2014/main" id="{52AD5E98-ED33-40EE-8021-819302872E6E}"/>
              </a:ext>
            </a:extLst>
          </p:cNvPr>
          <p:cNvSpPr txBox="1"/>
          <p:nvPr/>
        </p:nvSpPr>
        <p:spPr>
          <a:xfrm>
            <a:off x="5570253" y="3080311"/>
            <a:ext cx="1210588" cy="400110"/>
          </a:xfrm>
          <a:prstGeom prst="rect">
            <a:avLst/>
          </a:prstGeom>
          <a:noFill/>
        </p:spPr>
        <p:txBody>
          <a:bodyPr wrap="non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输入标题</a:t>
            </a:r>
          </a:p>
        </p:txBody>
      </p:sp>
      <p:sp>
        <p:nvSpPr>
          <p:cNvPr id="57" name="文本框 56">
            <a:extLst>
              <a:ext uri="{FF2B5EF4-FFF2-40B4-BE49-F238E27FC236}">
                <a16:creationId xmlns:a16="http://schemas.microsoft.com/office/drawing/2014/main" id="{A57FEEF0-AEF4-4C08-A5EA-BDED3181F3E0}"/>
              </a:ext>
            </a:extLst>
          </p:cNvPr>
          <p:cNvSpPr txBox="1"/>
          <p:nvPr/>
        </p:nvSpPr>
        <p:spPr>
          <a:xfrm>
            <a:off x="8418968" y="3080311"/>
            <a:ext cx="1210588" cy="400110"/>
          </a:xfrm>
          <a:prstGeom prst="rect">
            <a:avLst/>
          </a:prstGeom>
          <a:noFill/>
        </p:spPr>
        <p:txBody>
          <a:bodyPr wrap="non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输入标题</a:t>
            </a:r>
          </a:p>
        </p:txBody>
      </p:sp>
      <p:sp>
        <p:nvSpPr>
          <p:cNvPr id="19" name="文本框 18">
            <a:extLst>
              <a:ext uri="{FF2B5EF4-FFF2-40B4-BE49-F238E27FC236}">
                <a16:creationId xmlns:a16="http://schemas.microsoft.com/office/drawing/2014/main" id="{12089C83-06D2-4003-9FDA-01F251BB0AE6}"/>
              </a:ext>
            </a:extLst>
          </p:cNvPr>
          <p:cNvSpPr txBox="1"/>
          <p:nvPr/>
        </p:nvSpPr>
        <p:spPr>
          <a:xfrm>
            <a:off x="2121574" y="4880661"/>
            <a:ext cx="2031325" cy="984885"/>
          </a:xfrm>
          <a:prstGeom prst="rect">
            <a:avLst/>
          </a:prstGeom>
          <a:noFill/>
        </p:spPr>
        <p:txBody>
          <a:bodyPr wrap="none" rtlCol="0">
            <a:spAutoFit/>
          </a:bodyPr>
          <a:lstStyle/>
          <a:p>
            <a:pPr>
              <a:lnSpc>
                <a:spcPts val="2400"/>
              </a:lnSpc>
            </a:pPr>
            <a:r>
              <a:rPr lang="zh-CN" altLang="en-US" dirty="0">
                <a:latin typeface="微软雅黑" panose="020B0503020204020204" pitchFamily="34" charset="-122"/>
                <a:ea typeface="微软雅黑" panose="020B0503020204020204" pitchFamily="34" charset="-122"/>
              </a:rPr>
              <a:t>输入内容输入内容</a:t>
            </a:r>
            <a:endParaRPr lang="en-US" altLang="zh-CN" dirty="0">
              <a:latin typeface="微软雅黑" panose="020B0503020204020204" pitchFamily="34" charset="-122"/>
              <a:ea typeface="微软雅黑" panose="020B0503020204020204" pitchFamily="34" charset="-122"/>
            </a:endParaRPr>
          </a:p>
          <a:p>
            <a:pPr>
              <a:lnSpc>
                <a:spcPts val="2400"/>
              </a:lnSpc>
            </a:pPr>
            <a:r>
              <a:rPr lang="zh-CN" altLang="en-US" dirty="0">
                <a:latin typeface="微软雅黑" panose="020B0503020204020204" pitchFamily="34" charset="-122"/>
                <a:ea typeface="微软雅黑" panose="020B0503020204020204" pitchFamily="34" charset="-122"/>
              </a:rPr>
              <a:t>输入内容输入内容</a:t>
            </a:r>
            <a:endParaRPr lang="en-US" altLang="zh-CN" dirty="0">
              <a:latin typeface="微软雅黑" panose="020B0503020204020204" pitchFamily="34" charset="-122"/>
              <a:ea typeface="微软雅黑" panose="020B0503020204020204" pitchFamily="34" charset="-122"/>
            </a:endParaRPr>
          </a:p>
          <a:p>
            <a:endParaRPr lang="zh-CN" altLang="en-US" dirty="0"/>
          </a:p>
        </p:txBody>
      </p:sp>
      <p:sp>
        <p:nvSpPr>
          <p:cNvPr id="60" name="文本框 59">
            <a:extLst>
              <a:ext uri="{FF2B5EF4-FFF2-40B4-BE49-F238E27FC236}">
                <a16:creationId xmlns:a16="http://schemas.microsoft.com/office/drawing/2014/main" id="{588555C3-3758-4258-B2C8-95567140EA50}"/>
              </a:ext>
            </a:extLst>
          </p:cNvPr>
          <p:cNvSpPr txBox="1"/>
          <p:nvPr/>
        </p:nvSpPr>
        <p:spPr>
          <a:xfrm>
            <a:off x="5024058" y="4880661"/>
            <a:ext cx="2031325" cy="984885"/>
          </a:xfrm>
          <a:prstGeom prst="rect">
            <a:avLst/>
          </a:prstGeom>
          <a:noFill/>
        </p:spPr>
        <p:txBody>
          <a:bodyPr wrap="none" rtlCol="0">
            <a:spAutoFit/>
          </a:bodyPr>
          <a:lstStyle/>
          <a:p>
            <a:pPr>
              <a:lnSpc>
                <a:spcPts val="2400"/>
              </a:lnSpc>
            </a:pPr>
            <a:r>
              <a:rPr lang="zh-CN" altLang="en-US" dirty="0">
                <a:latin typeface="微软雅黑" panose="020B0503020204020204" pitchFamily="34" charset="-122"/>
                <a:ea typeface="微软雅黑" panose="020B0503020204020204" pitchFamily="34" charset="-122"/>
              </a:rPr>
              <a:t>输入内容输入内容</a:t>
            </a:r>
            <a:endParaRPr lang="en-US" altLang="zh-CN" dirty="0">
              <a:latin typeface="微软雅黑" panose="020B0503020204020204" pitchFamily="34" charset="-122"/>
              <a:ea typeface="微软雅黑" panose="020B0503020204020204" pitchFamily="34" charset="-122"/>
            </a:endParaRPr>
          </a:p>
          <a:p>
            <a:pPr>
              <a:lnSpc>
                <a:spcPts val="2400"/>
              </a:lnSpc>
            </a:pPr>
            <a:r>
              <a:rPr lang="zh-CN" altLang="en-US" dirty="0">
                <a:latin typeface="微软雅黑" panose="020B0503020204020204" pitchFamily="34" charset="-122"/>
                <a:ea typeface="微软雅黑" panose="020B0503020204020204" pitchFamily="34" charset="-122"/>
              </a:rPr>
              <a:t>输入内容输入内容</a:t>
            </a:r>
            <a:endParaRPr lang="en-US" altLang="zh-CN" dirty="0">
              <a:latin typeface="微软雅黑" panose="020B0503020204020204" pitchFamily="34" charset="-122"/>
              <a:ea typeface="微软雅黑" panose="020B0503020204020204" pitchFamily="34" charset="-122"/>
            </a:endParaRPr>
          </a:p>
          <a:p>
            <a:endParaRPr lang="zh-CN" altLang="en-US" dirty="0"/>
          </a:p>
        </p:txBody>
      </p:sp>
      <p:sp>
        <p:nvSpPr>
          <p:cNvPr id="61" name="文本框 60">
            <a:extLst>
              <a:ext uri="{FF2B5EF4-FFF2-40B4-BE49-F238E27FC236}">
                <a16:creationId xmlns:a16="http://schemas.microsoft.com/office/drawing/2014/main" id="{630F02E2-3988-4F25-9715-0B53D22A037A}"/>
              </a:ext>
            </a:extLst>
          </p:cNvPr>
          <p:cNvSpPr txBox="1"/>
          <p:nvPr/>
        </p:nvSpPr>
        <p:spPr>
          <a:xfrm>
            <a:off x="8008599" y="4880661"/>
            <a:ext cx="2031325" cy="984885"/>
          </a:xfrm>
          <a:prstGeom prst="rect">
            <a:avLst/>
          </a:prstGeom>
          <a:noFill/>
        </p:spPr>
        <p:txBody>
          <a:bodyPr wrap="none" rtlCol="0">
            <a:spAutoFit/>
          </a:bodyPr>
          <a:lstStyle/>
          <a:p>
            <a:pPr>
              <a:lnSpc>
                <a:spcPts val="2400"/>
              </a:lnSpc>
            </a:pPr>
            <a:r>
              <a:rPr lang="zh-CN" altLang="en-US" dirty="0">
                <a:latin typeface="微软雅黑" panose="020B0503020204020204" pitchFamily="34" charset="-122"/>
                <a:ea typeface="微软雅黑" panose="020B0503020204020204" pitchFamily="34" charset="-122"/>
              </a:rPr>
              <a:t>输入内容输入内容</a:t>
            </a:r>
            <a:endParaRPr lang="en-US" altLang="zh-CN" dirty="0">
              <a:latin typeface="微软雅黑" panose="020B0503020204020204" pitchFamily="34" charset="-122"/>
              <a:ea typeface="微软雅黑" panose="020B0503020204020204" pitchFamily="34" charset="-122"/>
            </a:endParaRPr>
          </a:p>
          <a:p>
            <a:pPr>
              <a:lnSpc>
                <a:spcPts val="2400"/>
              </a:lnSpc>
            </a:pPr>
            <a:r>
              <a:rPr lang="zh-CN" altLang="en-US" dirty="0">
                <a:latin typeface="微软雅黑" panose="020B0503020204020204" pitchFamily="34" charset="-122"/>
                <a:ea typeface="微软雅黑" panose="020B0503020204020204" pitchFamily="34" charset="-122"/>
              </a:rPr>
              <a:t>输入内容输入内容</a:t>
            </a:r>
            <a:endParaRPr lang="en-US" altLang="zh-CN" dirty="0">
              <a:latin typeface="微软雅黑" panose="020B0503020204020204" pitchFamily="34" charset="-122"/>
              <a:ea typeface="微软雅黑" panose="020B0503020204020204" pitchFamily="34" charset="-122"/>
            </a:endParaRPr>
          </a:p>
          <a:p>
            <a:endParaRPr lang="zh-CN" altLang="en-US" dirty="0"/>
          </a:p>
        </p:txBody>
      </p:sp>
    </p:spTree>
    <p:extLst>
      <p:ext uri="{BB962C8B-B14F-4D97-AF65-F5344CB8AC3E}">
        <p14:creationId xmlns:p14="http://schemas.microsoft.com/office/powerpoint/2010/main" val="29684083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a:extLst>
              <a:ext uri="{FF2B5EF4-FFF2-40B4-BE49-F238E27FC236}">
                <a16:creationId xmlns:a16="http://schemas.microsoft.com/office/drawing/2014/main" id="{3AF963DA-3CAA-42B8-BFCF-043FB2E3A729}"/>
              </a:ext>
            </a:extLst>
          </p:cNvPr>
          <p:cNvGrpSpPr/>
          <p:nvPr/>
        </p:nvGrpSpPr>
        <p:grpSpPr>
          <a:xfrm>
            <a:off x="1859197" y="1406770"/>
            <a:ext cx="5059006" cy="4419599"/>
            <a:chOff x="1036994" y="1219201"/>
            <a:chExt cx="5059006" cy="4419599"/>
          </a:xfrm>
        </p:grpSpPr>
        <p:sp>
          <p:nvSpPr>
            <p:cNvPr id="16" name="弧形 15">
              <a:extLst>
                <a:ext uri="{FF2B5EF4-FFF2-40B4-BE49-F238E27FC236}">
                  <a16:creationId xmlns:a16="http://schemas.microsoft.com/office/drawing/2014/main" id="{DED5B9CE-F019-4CD9-BA5C-DAE6F30C342F}"/>
                </a:ext>
              </a:extLst>
            </p:cNvPr>
            <p:cNvSpPr/>
            <p:nvPr/>
          </p:nvSpPr>
          <p:spPr>
            <a:xfrm>
              <a:off x="1632320" y="1219201"/>
              <a:ext cx="3850640" cy="3850640"/>
            </a:xfrm>
            <a:prstGeom prst="arc">
              <a:avLst>
                <a:gd name="adj1" fmla="val 21012921"/>
                <a:gd name="adj2" fmla="val 4177772"/>
              </a:avLst>
            </a:prstGeom>
            <a:noFill/>
            <a:ln w="34925">
              <a:solidFill>
                <a:srgbClr val="004081"/>
              </a:solidFill>
              <a:headEnd type="none"/>
              <a:tailEnd type="triangle"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弧形 4">
              <a:extLst>
                <a:ext uri="{FF2B5EF4-FFF2-40B4-BE49-F238E27FC236}">
                  <a16:creationId xmlns:a16="http://schemas.microsoft.com/office/drawing/2014/main" id="{60333E67-84B2-448C-81DB-4B9A2F52294D}"/>
                </a:ext>
              </a:extLst>
            </p:cNvPr>
            <p:cNvSpPr/>
            <p:nvPr/>
          </p:nvSpPr>
          <p:spPr>
            <a:xfrm>
              <a:off x="1632320" y="1219201"/>
              <a:ext cx="3850640" cy="3850640"/>
            </a:xfrm>
            <a:prstGeom prst="arc">
              <a:avLst>
                <a:gd name="adj1" fmla="val 13466882"/>
                <a:gd name="adj2" fmla="val 18936964"/>
              </a:avLst>
            </a:prstGeom>
            <a:noFill/>
            <a:ln w="34925">
              <a:solidFill>
                <a:srgbClr val="004081"/>
              </a:solidFill>
              <a:headEnd type="none"/>
              <a:tailEnd type="triangle"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a:extLst>
                <a:ext uri="{FF2B5EF4-FFF2-40B4-BE49-F238E27FC236}">
                  <a16:creationId xmlns:a16="http://schemas.microsoft.com/office/drawing/2014/main" id="{F2BBDA20-1EAB-4BC2-BDDC-442D7C08E7ED}"/>
                </a:ext>
              </a:extLst>
            </p:cNvPr>
            <p:cNvSpPr/>
            <p:nvPr/>
          </p:nvSpPr>
          <p:spPr>
            <a:xfrm>
              <a:off x="2470032" y="2053797"/>
              <a:ext cx="2085319" cy="2085319"/>
            </a:xfrm>
            <a:prstGeom prst="ellipse">
              <a:avLst/>
            </a:prstGeom>
            <a:solidFill>
              <a:srgbClr val="004081"/>
            </a:solidFill>
            <a:ln>
              <a:solidFill>
                <a:srgbClr val="0040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弧形 16">
              <a:extLst>
                <a:ext uri="{FF2B5EF4-FFF2-40B4-BE49-F238E27FC236}">
                  <a16:creationId xmlns:a16="http://schemas.microsoft.com/office/drawing/2014/main" id="{799FDB8D-79C6-4570-8757-B167C4528F6B}"/>
                </a:ext>
              </a:extLst>
            </p:cNvPr>
            <p:cNvSpPr/>
            <p:nvPr/>
          </p:nvSpPr>
          <p:spPr>
            <a:xfrm>
              <a:off x="1632320" y="1219201"/>
              <a:ext cx="3850640" cy="3850640"/>
            </a:xfrm>
            <a:prstGeom prst="arc">
              <a:avLst>
                <a:gd name="adj1" fmla="val 6622894"/>
                <a:gd name="adj2" fmla="val 11214246"/>
              </a:avLst>
            </a:prstGeom>
            <a:noFill/>
            <a:ln w="34925">
              <a:solidFill>
                <a:srgbClr val="004081"/>
              </a:solidFill>
              <a:headEnd type="none"/>
              <a:tailEnd type="triangle"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形状 5">
              <a:extLst>
                <a:ext uri="{FF2B5EF4-FFF2-40B4-BE49-F238E27FC236}">
                  <a16:creationId xmlns:a16="http://schemas.microsoft.com/office/drawing/2014/main" id="{4AC31219-BDD4-46CD-88A7-E87022230F7D}"/>
                </a:ext>
              </a:extLst>
            </p:cNvPr>
            <p:cNvSpPr/>
            <p:nvPr/>
          </p:nvSpPr>
          <p:spPr>
            <a:xfrm rot="10800000">
              <a:off x="2895368" y="4314252"/>
              <a:ext cx="1324548" cy="1324548"/>
            </a:xfrm>
            <a:custGeom>
              <a:avLst/>
              <a:gdLst>
                <a:gd name="connsiteX0" fmla="*/ 0 w 2104265"/>
                <a:gd name="connsiteY0" fmla="*/ 1052133 h 2104265"/>
                <a:gd name="connsiteX1" fmla="*/ 1052133 w 2104265"/>
                <a:gd name="connsiteY1" fmla="*/ 0 h 2104265"/>
                <a:gd name="connsiteX2" fmla="*/ 2104266 w 2104265"/>
                <a:gd name="connsiteY2" fmla="*/ 1052133 h 2104265"/>
                <a:gd name="connsiteX3" fmla="*/ 1052133 w 2104265"/>
                <a:gd name="connsiteY3" fmla="*/ 2104266 h 2104265"/>
                <a:gd name="connsiteX4" fmla="*/ 0 w 2104265"/>
                <a:gd name="connsiteY4" fmla="*/ 1052133 h 21042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04265" h="2104265">
                  <a:moveTo>
                    <a:pt x="0" y="1052133"/>
                  </a:moveTo>
                  <a:cubicBezTo>
                    <a:pt x="0" y="471056"/>
                    <a:pt x="471056" y="0"/>
                    <a:pt x="1052133" y="0"/>
                  </a:cubicBezTo>
                  <a:cubicBezTo>
                    <a:pt x="1633210" y="0"/>
                    <a:pt x="2104266" y="471056"/>
                    <a:pt x="2104266" y="1052133"/>
                  </a:cubicBezTo>
                  <a:cubicBezTo>
                    <a:pt x="2104266" y="1633210"/>
                    <a:pt x="1633210" y="2104266"/>
                    <a:pt x="1052133" y="2104266"/>
                  </a:cubicBezTo>
                  <a:cubicBezTo>
                    <a:pt x="471056" y="2104266"/>
                    <a:pt x="0" y="1633210"/>
                    <a:pt x="0" y="1052133"/>
                  </a:cubicBezTo>
                  <a:close/>
                </a:path>
              </a:pathLst>
            </a:custGeom>
            <a:solidFill>
              <a:srgbClr val="004081"/>
            </a:solidFill>
            <a:ln w="15875">
              <a:noFill/>
            </a:ln>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198152" tIns="543602" rIns="643554" bIns="403318" numCol="1" spcCol="1270" anchor="ctr" anchorCtr="0">
              <a:noAutofit/>
            </a:bodyPr>
            <a:lstStyle/>
            <a:p>
              <a:pPr algn="ctr" defTabSz="1911350">
                <a:lnSpc>
                  <a:spcPct val="90000"/>
                </a:lnSpc>
                <a:spcBef>
                  <a:spcPct val="0"/>
                </a:spcBef>
                <a:spcAft>
                  <a:spcPct val="35000"/>
                </a:spcAft>
              </a:pPr>
              <a:endParaRPr lang="zh-CN" altLang="en-US" sz="4300"/>
            </a:p>
          </p:txBody>
        </p:sp>
        <p:sp>
          <p:nvSpPr>
            <p:cNvPr id="7" name="任意多边形: 形状 6">
              <a:extLst>
                <a:ext uri="{FF2B5EF4-FFF2-40B4-BE49-F238E27FC236}">
                  <a16:creationId xmlns:a16="http://schemas.microsoft.com/office/drawing/2014/main" id="{3F64FB5A-C166-40B0-9C67-DD5A6E10AC5A}"/>
                </a:ext>
              </a:extLst>
            </p:cNvPr>
            <p:cNvSpPr/>
            <p:nvPr/>
          </p:nvSpPr>
          <p:spPr>
            <a:xfrm rot="10800000">
              <a:off x="1036994" y="1559629"/>
              <a:ext cx="1324548" cy="1324548"/>
            </a:xfrm>
            <a:custGeom>
              <a:avLst/>
              <a:gdLst>
                <a:gd name="connsiteX0" fmla="*/ 0 w 2104265"/>
                <a:gd name="connsiteY0" fmla="*/ 1052133 h 2104265"/>
                <a:gd name="connsiteX1" fmla="*/ 1052133 w 2104265"/>
                <a:gd name="connsiteY1" fmla="*/ 0 h 2104265"/>
                <a:gd name="connsiteX2" fmla="*/ 2104266 w 2104265"/>
                <a:gd name="connsiteY2" fmla="*/ 1052133 h 2104265"/>
                <a:gd name="connsiteX3" fmla="*/ 1052133 w 2104265"/>
                <a:gd name="connsiteY3" fmla="*/ 2104266 h 2104265"/>
                <a:gd name="connsiteX4" fmla="*/ 0 w 2104265"/>
                <a:gd name="connsiteY4" fmla="*/ 1052133 h 21042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04265" h="2104265">
                  <a:moveTo>
                    <a:pt x="0" y="1052133"/>
                  </a:moveTo>
                  <a:cubicBezTo>
                    <a:pt x="0" y="471056"/>
                    <a:pt x="471056" y="0"/>
                    <a:pt x="1052133" y="0"/>
                  </a:cubicBezTo>
                  <a:cubicBezTo>
                    <a:pt x="1633210" y="0"/>
                    <a:pt x="2104266" y="471056"/>
                    <a:pt x="2104266" y="1052133"/>
                  </a:cubicBezTo>
                  <a:cubicBezTo>
                    <a:pt x="2104266" y="1633210"/>
                    <a:pt x="1633210" y="2104266"/>
                    <a:pt x="1052133" y="2104266"/>
                  </a:cubicBezTo>
                  <a:cubicBezTo>
                    <a:pt x="471056" y="2104266"/>
                    <a:pt x="0" y="1633210"/>
                    <a:pt x="0" y="1052133"/>
                  </a:cubicBezTo>
                  <a:close/>
                </a:path>
              </a:pathLst>
            </a:custGeom>
            <a:solidFill>
              <a:srgbClr val="004081"/>
            </a:solidFill>
            <a:ln w="15875">
              <a:solidFill>
                <a:srgbClr val="004081"/>
              </a:solidFill>
            </a:ln>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198152" tIns="543602" rIns="643554" bIns="403318" numCol="1" spcCol="1270" anchor="ctr" anchorCtr="0">
              <a:noAutofit/>
            </a:bodyPr>
            <a:lstStyle/>
            <a:p>
              <a:pPr algn="ctr" defTabSz="1911350">
                <a:lnSpc>
                  <a:spcPct val="90000"/>
                </a:lnSpc>
                <a:spcBef>
                  <a:spcPct val="0"/>
                </a:spcBef>
                <a:spcAft>
                  <a:spcPct val="35000"/>
                </a:spcAft>
              </a:pPr>
              <a:endParaRPr lang="zh-CN" altLang="en-US" sz="4300"/>
            </a:p>
          </p:txBody>
        </p:sp>
        <p:sp>
          <p:nvSpPr>
            <p:cNvPr id="8" name="任意多边形: 形状 7">
              <a:extLst>
                <a:ext uri="{FF2B5EF4-FFF2-40B4-BE49-F238E27FC236}">
                  <a16:creationId xmlns:a16="http://schemas.microsoft.com/office/drawing/2014/main" id="{48BC0363-2C82-4433-96DD-94445B0B4C53}"/>
                </a:ext>
              </a:extLst>
            </p:cNvPr>
            <p:cNvSpPr/>
            <p:nvPr/>
          </p:nvSpPr>
          <p:spPr>
            <a:xfrm rot="10800000">
              <a:off x="4771452" y="1559629"/>
              <a:ext cx="1324548" cy="1324548"/>
            </a:xfrm>
            <a:custGeom>
              <a:avLst/>
              <a:gdLst>
                <a:gd name="connsiteX0" fmla="*/ 0 w 2104265"/>
                <a:gd name="connsiteY0" fmla="*/ 1052133 h 2104265"/>
                <a:gd name="connsiteX1" fmla="*/ 1052133 w 2104265"/>
                <a:gd name="connsiteY1" fmla="*/ 0 h 2104265"/>
                <a:gd name="connsiteX2" fmla="*/ 2104266 w 2104265"/>
                <a:gd name="connsiteY2" fmla="*/ 1052133 h 2104265"/>
                <a:gd name="connsiteX3" fmla="*/ 1052133 w 2104265"/>
                <a:gd name="connsiteY3" fmla="*/ 2104266 h 2104265"/>
                <a:gd name="connsiteX4" fmla="*/ 0 w 2104265"/>
                <a:gd name="connsiteY4" fmla="*/ 1052133 h 21042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04265" h="2104265">
                  <a:moveTo>
                    <a:pt x="0" y="1052133"/>
                  </a:moveTo>
                  <a:cubicBezTo>
                    <a:pt x="0" y="471056"/>
                    <a:pt x="471056" y="0"/>
                    <a:pt x="1052133" y="0"/>
                  </a:cubicBezTo>
                  <a:cubicBezTo>
                    <a:pt x="1633210" y="0"/>
                    <a:pt x="2104266" y="471056"/>
                    <a:pt x="2104266" y="1052133"/>
                  </a:cubicBezTo>
                  <a:cubicBezTo>
                    <a:pt x="2104266" y="1633210"/>
                    <a:pt x="1633210" y="2104266"/>
                    <a:pt x="1052133" y="2104266"/>
                  </a:cubicBezTo>
                  <a:cubicBezTo>
                    <a:pt x="471056" y="2104266"/>
                    <a:pt x="0" y="1633210"/>
                    <a:pt x="0" y="1052133"/>
                  </a:cubicBezTo>
                  <a:close/>
                </a:path>
              </a:pathLst>
            </a:custGeom>
            <a:solidFill>
              <a:srgbClr val="004081"/>
            </a:solidFill>
            <a:ln w="15875">
              <a:solidFill>
                <a:srgbClr val="004081"/>
              </a:solidFill>
            </a:ln>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198152" tIns="543602" rIns="643554" bIns="403318" numCol="1" spcCol="1270" anchor="ctr" anchorCtr="0">
              <a:noAutofit/>
            </a:bodyPr>
            <a:lstStyle/>
            <a:p>
              <a:pPr algn="ctr" defTabSz="1911350">
                <a:lnSpc>
                  <a:spcPct val="90000"/>
                </a:lnSpc>
                <a:spcBef>
                  <a:spcPct val="0"/>
                </a:spcBef>
                <a:spcAft>
                  <a:spcPct val="35000"/>
                </a:spcAft>
              </a:pPr>
              <a:endParaRPr lang="zh-CN" altLang="en-US" sz="4300"/>
            </a:p>
          </p:txBody>
        </p:sp>
      </p:grpSp>
      <p:sp>
        <p:nvSpPr>
          <p:cNvPr id="2" name="文本框 1">
            <a:extLst>
              <a:ext uri="{FF2B5EF4-FFF2-40B4-BE49-F238E27FC236}">
                <a16:creationId xmlns:a16="http://schemas.microsoft.com/office/drawing/2014/main" id="{3744F67C-9CE6-4F45-9456-47235223B42A}"/>
              </a:ext>
            </a:extLst>
          </p:cNvPr>
          <p:cNvSpPr txBox="1"/>
          <p:nvPr/>
        </p:nvSpPr>
        <p:spPr>
          <a:xfrm>
            <a:off x="7785100" y="1177224"/>
            <a:ext cx="1210588" cy="400110"/>
          </a:xfrm>
          <a:prstGeom prst="rect">
            <a:avLst/>
          </a:prstGeom>
          <a:noFill/>
        </p:spPr>
        <p:txBody>
          <a:bodyPr wrap="none" rtlCol="0">
            <a:spAutoFit/>
          </a:bodyPr>
          <a:lstStyle/>
          <a:p>
            <a:r>
              <a:rPr lang="zh-CN" altLang="en-US" sz="2000" b="1" dirty="0">
                <a:solidFill>
                  <a:srgbClr val="004081"/>
                </a:solidFill>
                <a:latin typeface="微软雅黑" panose="020B0503020204020204" pitchFamily="34" charset="-122"/>
                <a:ea typeface="微软雅黑" panose="020B0503020204020204" pitchFamily="34" charset="-122"/>
              </a:rPr>
              <a:t>输入标题</a:t>
            </a:r>
          </a:p>
        </p:txBody>
      </p:sp>
      <p:sp>
        <p:nvSpPr>
          <p:cNvPr id="3" name="文本框 2">
            <a:extLst>
              <a:ext uri="{FF2B5EF4-FFF2-40B4-BE49-F238E27FC236}">
                <a16:creationId xmlns:a16="http://schemas.microsoft.com/office/drawing/2014/main" id="{951C8C8C-711C-47B9-A7D5-84332CA5D7A7}"/>
              </a:ext>
            </a:extLst>
          </p:cNvPr>
          <p:cNvSpPr txBox="1"/>
          <p:nvPr/>
        </p:nvSpPr>
        <p:spPr>
          <a:xfrm>
            <a:off x="7785100" y="1577334"/>
            <a:ext cx="2954655" cy="923330"/>
          </a:xfrm>
          <a:prstGeom prst="rect">
            <a:avLst/>
          </a:prstGeom>
          <a:noFill/>
        </p:spPr>
        <p:txBody>
          <a:bodyPr wrap="none" rtlCol="0">
            <a:spAutoFit/>
          </a:bodyPr>
          <a:lstStyle/>
          <a:p>
            <a:r>
              <a:rPr lang="zh-CN" altLang="en-US" dirty="0">
                <a:latin typeface="微软雅黑" panose="020B0503020204020204" pitchFamily="34" charset="-122"/>
                <a:ea typeface="微软雅黑" panose="020B0503020204020204" pitchFamily="34" charset="-122"/>
              </a:rPr>
              <a:t>输入内容输入内容输入内容</a:t>
            </a:r>
            <a:endParaRPr lang="en-US" altLang="zh-CN"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输入内容输入内容输入内容</a:t>
            </a:r>
            <a:endParaRPr lang="en-US" altLang="zh-CN"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输入内容输入内容输入内容</a:t>
            </a:r>
          </a:p>
        </p:txBody>
      </p:sp>
      <p:sp>
        <p:nvSpPr>
          <p:cNvPr id="26" name="文本框 25">
            <a:extLst>
              <a:ext uri="{FF2B5EF4-FFF2-40B4-BE49-F238E27FC236}">
                <a16:creationId xmlns:a16="http://schemas.microsoft.com/office/drawing/2014/main" id="{27EBE0B5-E5FD-4614-B73A-E1F51C2FF838}"/>
              </a:ext>
            </a:extLst>
          </p:cNvPr>
          <p:cNvSpPr txBox="1"/>
          <p:nvPr/>
        </p:nvSpPr>
        <p:spPr>
          <a:xfrm>
            <a:off x="7785100" y="2900774"/>
            <a:ext cx="1210588" cy="400110"/>
          </a:xfrm>
          <a:prstGeom prst="rect">
            <a:avLst/>
          </a:prstGeom>
          <a:noFill/>
        </p:spPr>
        <p:txBody>
          <a:bodyPr wrap="none" rtlCol="0">
            <a:spAutoFit/>
          </a:bodyPr>
          <a:lstStyle/>
          <a:p>
            <a:r>
              <a:rPr lang="zh-CN" altLang="en-US" sz="2000" b="1" dirty="0">
                <a:solidFill>
                  <a:srgbClr val="004081"/>
                </a:solidFill>
                <a:latin typeface="微软雅黑" panose="020B0503020204020204" pitchFamily="34" charset="-122"/>
                <a:ea typeface="微软雅黑" panose="020B0503020204020204" pitchFamily="34" charset="-122"/>
              </a:rPr>
              <a:t>输入标题</a:t>
            </a:r>
          </a:p>
        </p:txBody>
      </p:sp>
      <p:sp>
        <p:nvSpPr>
          <p:cNvPr id="31" name="文本框 30">
            <a:extLst>
              <a:ext uri="{FF2B5EF4-FFF2-40B4-BE49-F238E27FC236}">
                <a16:creationId xmlns:a16="http://schemas.microsoft.com/office/drawing/2014/main" id="{62CFA4CE-8171-49A3-A3C4-4073C48AEA78}"/>
              </a:ext>
            </a:extLst>
          </p:cNvPr>
          <p:cNvSpPr txBox="1"/>
          <p:nvPr/>
        </p:nvSpPr>
        <p:spPr>
          <a:xfrm>
            <a:off x="7785100" y="3300884"/>
            <a:ext cx="2954655" cy="923330"/>
          </a:xfrm>
          <a:prstGeom prst="rect">
            <a:avLst/>
          </a:prstGeom>
          <a:noFill/>
        </p:spPr>
        <p:txBody>
          <a:bodyPr wrap="none" rtlCol="0">
            <a:spAutoFit/>
          </a:bodyPr>
          <a:lstStyle/>
          <a:p>
            <a:r>
              <a:rPr lang="zh-CN" altLang="en-US" dirty="0">
                <a:latin typeface="微软雅黑" panose="020B0503020204020204" pitchFamily="34" charset="-122"/>
                <a:ea typeface="微软雅黑" panose="020B0503020204020204" pitchFamily="34" charset="-122"/>
              </a:rPr>
              <a:t>输入内容输入内容输入内容</a:t>
            </a:r>
            <a:endParaRPr lang="en-US" altLang="zh-CN"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输入内容输入内容输入内容</a:t>
            </a:r>
            <a:endParaRPr lang="en-US" altLang="zh-CN"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输入内容输入内容输入内容</a:t>
            </a:r>
          </a:p>
        </p:txBody>
      </p:sp>
      <p:sp>
        <p:nvSpPr>
          <p:cNvPr id="36" name="文本框 35">
            <a:extLst>
              <a:ext uri="{FF2B5EF4-FFF2-40B4-BE49-F238E27FC236}">
                <a16:creationId xmlns:a16="http://schemas.microsoft.com/office/drawing/2014/main" id="{35ECD9A7-CD33-40C8-B8B1-8E06858CAD31}"/>
              </a:ext>
            </a:extLst>
          </p:cNvPr>
          <p:cNvSpPr txBox="1"/>
          <p:nvPr/>
        </p:nvSpPr>
        <p:spPr>
          <a:xfrm>
            <a:off x="7785100" y="4591398"/>
            <a:ext cx="1210588" cy="400110"/>
          </a:xfrm>
          <a:prstGeom prst="rect">
            <a:avLst/>
          </a:prstGeom>
          <a:noFill/>
        </p:spPr>
        <p:txBody>
          <a:bodyPr wrap="none" rtlCol="0">
            <a:spAutoFit/>
          </a:bodyPr>
          <a:lstStyle/>
          <a:p>
            <a:r>
              <a:rPr lang="zh-CN" altLang="en-US" sz="2000" b="1" dirty="0">
                <a:solidFill>
                  <a:srgbClr val="004081"/>
                </a:solidFill>
                <a:latin typeface="微软雅黑" panose="020B0503020204020204" pitchFamily="34" charset="-122"/>
                <a:ea typeface="微软雅黑" panose="020B0503020204020204" pitchFamily="34" charset="-122"/>
              </a:rPr>
              <a:t>输入标题</a:t>
            </a:r>
          </a:p>
        </p:txBody>
      </p:sp>
      <p:sp>
        <p:nvSpPr>
          <p:cNvPr id="37" name="文本框 36">
            <a:extLst>
              <a:ext uri="{FF2B5EF4-FFF2-40B4-BE49-F238E27FC236}">
                <a16:creationId xmlns:a16="http://schemas.microsoft.com/office/drawing/2014/main" id="{094651BA-D0DD-4C56-919C-93196C5A4304}"/>
              </a:ext>
            </a:extLst>
          </p:cNvPr>
          <p:cNvSpPr txBox="1"/>
          <p:nvPr/>
        </p:nvSpPr>
        <p:spPr>
          <a:xfrm>
            <a:off x="7785100" y="4991508"/>
            <a:ext cx="2954655" cy="923330"/>
          </a:xfrm>
          <a:prstGeom prst="rect">
            <a:avLst/>
          </a:prstGeom>
          <a:noFill/>
        </p:spPr>
        <p:txBody>
          <a:bodyPr wrap="none" rtlCol="0">
            <a:spAutoFit/>
          </a:bodyPr>
          <a:lstStyle/>
          <a:p>
            <a:r>
              <a:rPr lang="zh-CN" altLang="en-US" dirty="0">
                <a:latin typeface="微软雅黑" panose="020B0503020204020204" pitchFamily="34" charset="-122"/>
                <a:ea typeface="微软雅黑" panose="020B0503020204020204" pitchFamily="34" charset="-122"/>
              </a:rPr>
              <a:t>输入内容输入内容输入内容</a:t>
            </a:r>
            <a:endParaRPr lang="en-US" altLang="zh-CN"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输入内容输入内容输入内容</a:t>
            </a:r>
            <a:endParaRPr lang="en-US" altLang="zh-CN"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输入内容输入内容输入内容</a:t>
            </a:r>
          </a:p>
        </p:txBody>
      </p:sp>
      <p:sp>
        <p:nvSpPr>
          <p:cNvPr id="38" name="文本框 37">
            <a:extLst>
              <a:ext uri="{FF2B5EF4-FFF2-40B4-BE49-F238E27FC236}">
                <a16:creationId xmlns:a16="http://schemas.microsoft.com/office/drawing/2014/main" id="{8538BDAD-3A37-4211-AF10-6CC8CA8E2437}"/>
              </a:ext>
            </a:extLst>
          </p:cNvPr>
          <p:cNvSpPr txBox="1"/>
          <p:nvPr/>
        </p:nvSpPr>
        <p:spPr>
          <a:xfrm>
            <a:off x="3532199" y="3053192"/>
            <a:ext cx="1723549" cy="461665"/>
          </a:xfrm>
          <a:prstGeom prst="rect">
            <a:avLst/>
          </a:prstGeom>
          <a:noFill/>
        </p:spPr>
        <p:txBody>
          <a:bodyPr wrap="none"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输入大标题</a:t>
            </a:r>
          </a:p>
        </p:txBody>
      </p:sp>
      <p:sp>
        <p:nvSpPr>
          <p:cNvPr id="9" name="内容占位符 8">
            <a:extLst>
              <a:ext uri="{FF2B5EF4-FFF2-40B4-BE49-F238E27FC236}">
                <a16:creationId xmlns:a16="http://schemas.microsoft.com/office/drawing/2014/main" id="{DDEF3CEB-F771-47FA-8232-E7B5311E0CED}"/>
              </a:ext>
            </a:extLst>
          </p:cNvPr>
          <p:cNvSpPr>
            <a:spLocks noGrp="1"/>
          </p:cNvSpPr>
          <p:nvPr>
            <p:ph sz="quarter" idx="10"/>
          </p:nvPr>
        </p:nvSpPr>
        <p:spPr/>
        <p:txBody>
          <a:bodyPr/>
          <a:lstStyle/>
          <a:p>
            <a:r>
              <a:rPr lang="en-US" altLang="zh-CN" dirty="0"/>
              <a:t>03</a:t>
            </a:r>
            <a:endParaRPr lang="zh-CN" altLang="en-US" dirty="0"/>
          </a:p>
        </p:txBody>
      </p:sp>
      <p:sp>
        <p:nvSpPr>
          <p:cNvPr id="10" name="内容占位符 9">
            <a:extLst>
              <a:ext uri="{FF2B5EF4-FFF2-40B4-BE49-F238E27FC236}">
                <a16:creationId xmlns:a16="http://schemas.microsoft.com/office/drawing/2014/main" id="{ED55A203-22CB-45B7-8AD2-B578B874447D}"/>
              </a:ext>
            </a:extLst>
          </p:cNvPr>
          <p:cNvSpPr>
            <a:spLocks noGrp="1"/>
          </p:cNvSpPr>
          <p:nvPr>
            <p:ph sz="quarter" idx="11"/>
          </p:nvPr>
        </p:nvSpPr>
        <p:spPr/>
        <p:txBody>
          <a:bodyPr/>
          <a:lstStyle/>
          <a:p>
            <a:r>
              <a:rPr lang="zh-CN" altLang="en-US" dirty="0"/>
              <a:t>研究目的及意义</a:t>
            </a:r>
          </a:p>
          <a:p>
            <a:endParaRPr lang="zh-CN" altLang="en-US" dirty="0"/>
          </a:p>
        </p:txBody>
      </p:sp>
    </p:spTree>
    <p:extLst>
      <p:ext uri="{BB962C8B-B14F-4D97-AF65-F5344CB8AC3E}">
        <p14:creationId xmlns:p14="http://schemas.microsoft.com/office/powerpoint/2010/main" val="5286545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992B79DC-7CEB-4735-8885-6BDACAB731A4}"/>
              </a:ext>
            </a:extLst>
          </p:cNvPr>
          <p:cNvSpPr>
            <a:spLocks noGrp="1"/>
          </p:cNvSpPr>
          <p:nvPr>
            <p:ph type="body" sz="quarter" idx="12"/>
          </p:nvPr>
        </p:nvSpPr>
        <p:spPr/>
        <p:txBody>
          <a:bodyPr/>
          <a:lstStyle/>
          <a:p>
            <a:r>
              <a:rPr lang="en-US" altLang="zh-CN" dirty="0"/>
              <a:t>Part 04</a:t>
            </a:r>
            <a:endParaRPr lang="zh-CN" altLang="en-US" dirty="0"/>
          </a:p>
          <a:p>
            <a:endParaRPr lang="zh-CN" altLang="en-US" dirty="0"/>
          </a:p>
        </p:txBody>
      </p:sp>
      <p:sp>
        <p:nvSpPr>
          <p:cNvPr id="5" name="文本占位符 4">
            <a:extLst>
              <a:ext uri="{FF2B5EF4-FFF2-40B4-BE49-F238E27FC236}">
                <a16:creationId xmlns:a16="http://schemas.microsoft.com/office/drawing/2014/main" id="{503E0F22-8689-494B-9A88-E493DC15022E}"/>
              </a:ext>
            </a:extLst>
          </p:cNvPr>
          <p:cNvSpPr>
            <a:spLocks noGrp="1"/>
          </p:cNvSpPr>
          <p:nvPr>
            <p:ph type="body" sz="quarter" idx="13"/>
          </p:nvPr>
        </p:nvSpPr>
        <p:spPr/>
        <p:txBody>
          <a:bodyPr/>
          <a:lstStyle/>
          <a:p>
            <a:r>
              <a:rPr lang="zh-CN" altLang="en-US" dirty="0"/>
              <a:t>研究结果与应用</a:t>
            </a:r>
          </a:p>
          <a:p>
            <a:endParaRPr lang="zh-CN" altLang="en-US" dirty="0"/>
          </a:p>
        </p:txBody>
      </p:sp>
    </p:spTree>
    <p:extLst>
      <p:ext uri="{BB962C8B-B14F-4D97-AF65-F5344CB8AC3E}">
        <p14:creationId xmlns:p14="http://schemas.microsoft.com/office/powerpoint/2010/main" val="17303498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a:extLst>
              <a:ext uri="{FF2B5EF4-FFF2-40B4-BE49-F238E27FC236}">
                <a16:creationId xmlns:a16="http://schemas.microsoft.com/office/drawing/2014/main" id="{90675588-B695-4A1C-87A1-A616AA268ED1}"/>
              </a:ext>
            </a:extLst>
          </p:cNvPr>
          <p:cNvSpPr>
            <a:spLocks noGrp="1"/>
          </p:cNvSpPr>
          <p:nvPr>
            <p:ph sz="quarter" idx="10"/>
          </p:nvPr>
        </p:nvSpPr>
        <p:spPr/>
        <p:txBody>
          <a:bodyPr/>
          <a:lstStyle/>
          <a:p>
            <a:r>
              <a:rPr lang="en-US" altLang="zh-CN" dirty="0"/>
              <a:t>04</a:t>
            </a:r>
            <a:endParaRPr lang="zh-CN" altLang="en-US" dirty="0"/>
          </a:p>
        </p:txBody>
      </p:sp>
      <p:sp>
        <p:nvSpPr>
          <p:cNvPr id="6" name="内容占位符 5">
            <a:extLst>
              <a:ext uri="{FF2B5EF4-FFF2-40B4-BE49-F238E27FC236}">
                <a16:creationId xmlns:a16="http://schemas.microsoft.com/office/drawing/2014/main" id="{5F11371E-2CCC-430D-B02A-CEB57E002924}"/>
              </a:ext>
            </a:extLst>
          </p:cNvPr>
          <p:cNvSpPr>
            <a:spLocks noGrp="1"/>
          </p:cNvSpPr>
          <p:nvPr>
            <p:ph sz="quarter" idx="11"/>
          </p:nvPr>
        </p:nvSpPr>
        <p:spPr/>
        <p:txBody>
          <a:bodyPr/>
          <a:lstStyle/>
          <a:p>
            <a:r>
              <a:rPr lang="zh-CN" altLang="en-US" dirty="0"/>
              <a:t>研究结果与应用</a:t>
            </a:r>
          </a:p>
          <a:p>
            <a:endParaRPr lang="zh-CN" altLang="en-US" dirty="0"/>
          </a:p>
        </p:txBody>
      </p:sp>
      <p:grpSp>
        <p:nvGrpSpPr>
          <p:cNvPr id="7" name="组合 6">
            <a:extLst>
              <a:ext uri="{FF2B5EF4-FFF2-40B4-BE49-F238E27FC236}">
                <a16:creationId xmlns:a16="http://schemas.microsoft.com/office/drawing/2014/main" id="{06AABA67-9373-4A7F-B7C2-F5BCD3382247}"/>
              </a:ext>
            </a:extLst>
          </p:cNvPr>
          <p:cNvGrpSpPr/>
          <p:nvPr/>
        </p:nvGrpSpPr>
        <p:grpSpPr>
          <a:xfrm>
            <a:off x="953742" y="1862817"/>
            <a:ext cx="10291078" cy="4332963"/>
            <a:chOff x="953742" y="1661436"/>
            <a:chExt cx="10291078" cy="4332963"/>
          </a:xfrm>
        </p:grpSpPr>
        <p:sp>
          <p:nvSpPr>
            <p:cNvPr id="8" name="矩形: 圆角 16">
              <a:extLst>
                <a:ext uri="{FF2B5EF4-FFF2-40B4-BE49-F238E27FC236}">
                  <a16:creationId xmlns:a16="http://schemas.microsoft.com/office/drawing/2014/main" id="{DF0489A8-F14C-4B22-AFB4-2865001A1B87}"/>
                </a:ext>
              </a:extLst>
            </p:cNvPr>
            <p:cNvSpPr/>
            <p:nvPr/>
          </p:nvSpPr>
          <p:spPr>
            <a:xfrm>
              <a:off x="953742" y="1661436"/>
              <a:ext cx="3146156" cy="4332963"/>
            </a:xfrm>
            <a:prstGeom prst="roundRect">
              <a:avLst>
                <a:gd name="adj" fmla="val 1226"/>
              </a:avLst>
            </a:prstGeom>
            <a:noFill/>
            <a:ln>
              <a:solidFill>
                <a:srgbClr val="004081"/>
              </a:solidFill>
            </a:ln>
            <a:effectLst>
              <a:outerShdw sx="1000" sy="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9" name="文本框 8">
              <a:extLst>
                <a:ext uri="{FF2B5EF4-FFF2-40B4-BE49-F238E27FC236}">
                  <a16:creationId xmlns:a16="http://schemas.microsoft.com/office/drawing/2014/main" id="{11F23BB8-42C8-445B-95EF-100E80ED27C3}"/>
                </a:ext>
              </a:extLst>
            </p:cNvPr>
            <p:cNvSpPr txBox="1"/>
            <p:nvPr/>
          </p:nvSpPr>
          <p:spPr>
            <a:xfrm>
              <a:off x="1242604" y="2632864"/>
              <a:ext cx="2622000"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i="0" u="none" strike="noStrike" kern="1200" cap="none" spc="400" normalizeH="0" baseline="0" noProof="0" dirty="0">
                  <a:ln>
                    <a:noFill/>
                  </a:ln>
                  <a:solidFill>
                    <a:srgbClr val="004081"/>
                  </a:solidFill>
                  <a:effectLst/>
                  <a:uLnTx/>
                  <a:uFillTx/>
                  <a:latin typeface="微软雅黑" panose="020B0503020204020204" pitchFamily="34" charset="-122"/>
                  <a:ea typeface="微软雅黑" panose="020B0503020204020204" pitchFamily="34" charset="-122"/>
                </a:rPr>
                <a:t>输入标题</a:t>
              </a:r>
              <a:endParaRPr kumimoji="0" lang="zh-CN" altLang="en-US" sz="3200" i="0" u="none" strike="noStrike" kern="1200" cap="none" spc="400" normalizeH="0" baseline="0" noProof="0" dirty="0">
                <a:ln>
                  <a:noFill/>
                </a:ln>
                <a:solidFill>
                  <a:srgbClr val="004081"/>
                </a:solidFill>
                <a:effectLst/>
                <a:uLnTx/>
                <a:uFillTx/>
                <a:latin typeface="微软雅黑" panose="020B0503020204020204" pitchFamily="34" charset="-122"/>
                <a:ea typeface="微软雅黑" panose="020B0503020204020204" pitchFamily="34" charset="-122"/>
              </a:endParaRPr>
            </a:p>
          </p:txBody>
        </p:sp>
        <p:sp>
          <p:nvSpPr>
            <p:cNvPr id="10" name="菱形 9">
              <a:extLst>
                <a:ext uri="{FF2B5EF4-FFF2-40B4-BE49-F238E27FC236}">
                  <a16:creationId xmlns:a16="http://schemas.microsoft.com/office/drawing/2014/main" id="{363B2924-A01F-46E8-B966-6E683DB0869C}"/>
                </a:ext>
              </a:extLst>
            </p:cNvPr>
            <p:cNvSpPr/>
            <p:nvPr/>
          </p:nvSpPr>
          <p:spPr>
            <a:xfrm>
              <a:off x="2246941" y="1888850"/>
              <a:ext cx="559760" cy="559758"/>
            </a:xfrm>
            <a:prstGeom prst="diamond">
              <a:avLst/>
            </a:prstGeom>
            <a:solidFill>
              <a:srgbClr val="00408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white"/>
                  </a:solidFill>
                  <a:effectLst/>
                  <a:uLnTx/>
                  <a:uFillTx/>
                  <a:latin typeface="Arial" panose="020B0604020202020204" pitchFamily="34" charset="0"/>
                  <a:ea typeface="方正兰亭黑简体" panose="02000000000000000000" pitchFamily="2" charset="-122"/>
                  <a:cs typeface="Arial" panose="020B0604020202020204" pitchFamily="34" charset="0"/>
                </a:rPr>
                <a:t>1</a:t>
              </a:r>
              <a:endParaRPr kumimoji="0" lang="zh-CN" altLang="en-US" sz="2000" b="0" i="0" u="none" strike="noStrike" kern="1200" cap="none" spc="0" normalizeH="0" baseline="0" noProof="0" dirty="0">
                <a:ln>
                  <a:noFill/>
                </a:ln>
                <a:solidFill>
                  <a:prstClr val="white"/>
                </a:solidFill>
                <a:effectLst/>
                <a:uLnTx/>
                <a:uFillTx/>
                <a:latin typeface="Arial" panose="020B0604020202020204" pitchFamily="34" charset="0"/>
                <a:ea typeface="方正兰亭黑简体" panose="02000000000000000000" pitchFamily="2" charset="-122"/>
                <a:cs typeface="Arial" panose="020B0604020202020204" pitchFamily="34" charset="0"/>
              </a:endParaRPr>
            </a:p>
          </p:txBody>
        </p:sp>
        <p:sp>
          <p:nvSpPr>
            <p:cNvPr id="11" name="矩形: 圆角 32">
              <a:extLst>
                <a:ext uri="{FF2B5EF4-FFF2-40B4-BE49-F238E27FC236}">
                  <a16:creationId xmlns:a16="http://schemas.microsoft.com/office/drawing/2014/main" id="{23698863-1C4B-4ACD-8125-E6C1DB6A484F}"/>
                </a:ext>
              </a:extLst>
            </p:cNvPr>
            <p:cNvSpPr/>
            <p:nvPr/>
          </p:nvSpPr>
          <p:spPr>
            <a:xfrm>
              <a:off x="4526203" y="1661436"/>
              <a:ext cx="3146156" cy="4332963"/>
            </a:xfrm>
            <a:prstGeom prst="roundRect">
              <a:avLst>
                <a:gd name="adj" fmla="val 1694"/>
              </a:avLst>
            </a:prstGeom>
            <a:noFill/>
            <a:ln>
              <a:solidFill>
                <a:srgbClr val="004081"/>
              </a:solidFill>
            </a:ln>
            <a:effectLst>
              <a:outerShdw sx="1000" sy="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等线" panose="020F0502020204030204"/>
                <a:ea typeface="等线" panose="02010600030101010101" pitchFamily="2" charset="-122"/>
              </a:endParaRPr>
            </a:p>
          </p:txBody>
        </p:sp>
        <p:sp>
          <p:nvSpPr>
            <p:cNvPr id="12" name="菱形 11">
              <a:extLst>
                <a:ext uri="{FF2B5EF4-FFF2-40B4-BE49-F238E27FC236}">
                  <a16:creationId xmlns:a16="http://schemas.microsoft.com/office/drawing/2014/main" id="{FC73BC0D-0A42-4F08-9361-CFCD0EA62A90}"/>
                </a:ext>
              </a:extLst>
            </p:cNvPr>
            <p:cNvSpPr/>
            <p:nvPr/>
          </p:nvSpPr>
          <p:spPr>
            <a:xfrm>
              <a:off x="5816121" y="1888850"/>
              <a:ext cx="559760" cy="559758"/>
            </a:xfrm>
            <a:prstGeom prst="diamond">
              <a:avLst/>
            </a:prstGeom>
            <a:solidFill>
              <a:srgbClr val="00408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white"/>
                  </a:solidFill>
                  <a:effectLst/>
                  <a:uLnTx/>
                  <a:uFillTx/>
                  <a:latin typeface="Arial" panose="020B0604020202020204" pitchFamily="34" charset="0"/>
                  <a:ea typeface="方正兰亭黑简体" panose="02000000000000000000" pitchFamily="2" charset="-122"/>
                  <a:cs typeface="Arial" panose="020B0604020202020204" pitchFamily="34" charset="0"/>
                </a:rPr>
                <a:t>2</a:t>
              </a:r>
              <a:endParaRPr kumimoji="0" lang="zh-CN" altLang="en-US" sz="2000" b="0" i="0" u="none" strike="noStrike" kern="1200" cap="none" spc="0" normalizeH="0" baseline="0" noProof="0" dirty="0">
                <a:ln>
                  <a:noFill/>
                </a:ln>
                <a:solidFill>
                  <a:prstClr val="white"/>
                </a:solidFill>
                <a:effectLst/>
                <a:uLnTx/>
                <a:uFillTx/>
                <a:latin typeface="Arial" panose="020B0604020202020204" pitchFamily="34" charset="0"/>
                <a:ea typeface="方正兰亭黑简体" panose="02000000000000000000" pitchFamily="2" charset="-122"/>
                <a:cs typeface="Arial" panose="020B0604020202020204" pitchFamily="34" charset="0"/>
              </a:endParaRPr>
            </a:p>
          </p:txBody>
        </p:sp>
        <p:sp>
          <p:nvSpPr>
            <p:cNvPr id="13" name="矩形: 圆角 38">
              <a:extLst>
                <a:ext uri="{FF2B5EF4-FFF2-40B4-BE49-F238E27FC236}">
                  <a16:creationId xmlns:a16="http://schemas.microsoft.com/office/drawing/2014/main" id="{6BC80BD9-4D36-45F2-BB7F-98224F5BAD10}"/>
                </a:ext>
              </a:extLst>
            </p:cNvPr>
            <p:cNvSpPr/>
            <p:nvPr/>
          </p:nvSpPr>
          <p:spPr>
            <a:xfrm>
              <a:off x="8098664" y="1661436"/>
              <a:ext cx="3146156" cy="4332963"/>
            </a:xfrm>
            <a:prstGeom prst="roundRect">
              <a:avLst>
                <a:gd name="adj" fmla="val 1226"/>
              </a:avLst>
            </a:prstGeom>
            <a:noFill/>
            <a:ln>
              <a:solidFill>
                <a:srgbClr val="004081"/>
              </a:solidFill>
            </a:ln>
            <a:effectLst>
              <a:outerShdw sx="1000" sy="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等线" panose="020F0502020204030204"/>
                <a:ea typeface="等线" panose="02010600030101010101" pitchFamily="2" charset="-122"/>
              </a:endParaRPr>
            </a:p>
          </p:txBody>
        </p:sp>
        <p:sp>
          <p:nvSpPr>
            <p:cNvPr id="14" name="菱形 13">
              <a:extLst>
                <a:ext uri="{FF2B5EF4-FFF2-40B4-BE49-F238E27FC236}">
                  <a16:creationId xmlns:a16="http://schemas.microsoft.com/office/drawing/2014/main" id="{C08AD96C-A2C8-416E-897D-1A68EF13DBD2}"/>
                </a:ext>
              </a:extLst>
            </p:cNvPr>
            <p:cNvSpPr/>
            <p:nvPr/>
          </p:nvSpPr>
          <p:spPr>
            <a:xfrm>
              <a:off x="9391863" y="1888850"/>
              <a:ext cx="559760" cy="559758"/>
            </a:xfrm>
            <a:prstGeom prst="diamond">
              <a:avLst/>
            </a:prstGeom>
            <a:solidFill>
              <a:srgbClr val="00408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white"/>
                  </a:solidFill>
                  <a:effectLst/>
                  <a:uLnTx/>
                  <a:uFillTx/>
                  <a:latin typeface="Arial" panose="020B0604020202020204" pitchFamily="34" charset="0"/>
                  <a:ea typeface="方正兰亭黑简体" panose="02000000000000000000" pitchFamily="2" charset="-122"/>
                  <a:cs typeface="Arial" panose="020B0604020202020204" pitchFamily="34" charset="0"/>
                </a:rPr>
                <a:t>3</a:t>
              </a:r>
              <a:endParaRPr kumimoji="0" lang="zh-CN" altLang="en-US" sz="2000" b="0" i="0" u="none" strike="noStrike" kern="1200" cap="none" spc="0" normalizeH="0" baseline="0" noProof="0" dirty="0">
                <a:ln>
                  <a:noFill/>
                </a:ln>
                <a:solidFill>
                  <a:prstClr val="white"/>
                </a:solidFill>
                <a:effectLst/>
                <a:uLnTx/>
                <a:uFillTx/>
                <a:latin typeface="Arial" panose="020B0604020202020204" pitchFamily="34" charset="0"/>
                <a:ea typeface="方正兰亭黑简体" panose="02000000000000000000" pitchFamily="2" charset="-122"/>
                <a:cs typeface="Arial" panose="020B0604020202020204" pitchFamily="34" charset="0"/>
              </a:endParaRPr>
            </a:p>
          </p:txBody>
        </p:sp>
        <p:sp>
          <p:nvSpPr>
            <p:cNvPr id="15" name="矩形 14">
              <a:extLst>
                <a:ext uri="{FF2B5EF4-FFF2-40B4-BE49-F238E27FC236}">
                  <a16:creationId xmlns:a16="http://schemas.microsoft.com/office/drawing/2014/main" id="{50DECB19-3FE8-4C88-A4D5-A61253D3E5CE}"/>
                </a:ext>
              </a:extLst>
            </p:cNvPr>
            <p:cNvSpPr/>
            <p:nvPr/>
          </p:nvSpPr>
          <p:spPr>
            <a:xfrm>
              <a:off x="5319550" y="2632864"/>
              <a:ext cx="1620958" cy="461665"/>
            </a:xfrm>
            <a:prstGeom prst="rect">
              <a:avLst/>
            </a:prstGeom>
          </p:spPr>
          <p:txBody>
            <a:bodyPr wrap="none">
              <a:spAutoFit/>
            </a:bodyPr>
            <a:lstStyle/>
            <a:p>
              <a:pPr algn="ctr">
                <a:defRPr/>
              </a:pPr>
              <a:r>
                <a:rPr lang="zh-CN" altLang="en-US" sz="2400" spc="400" dirty="0">
                  <a:solidFill>
                    <a:srgbClr val="004081"/>
                  </a:solidFill>
                  <a:latin typeface="微软雅黑" panose="020B0503020204020204" pitchFamily="34" charset="-122"/>
                  <a:ea typeface="微软雅黑" panose="020B0503020204020204" pitchFamily="34" charset="-122"/>
                </a:rPr>
                <a:t>输入标题</a:t>
              </a:r>
            </a:p>
          </p:txBody>
        </p:sp>
        <p:sp>
          <p:nvSpPr>
            <p:cNvPr id="16" name="矩形 15">
              <a:extLst>
                <a:ext uri="{FF2B5EF4-FFF2-40B4-BE49-F238E27FC236}">
                  <a16:creationId xmlns:a16="http://schemas.microsoft.com/office/drawing/2014/main" id="{2AFE4E93-64F7-40C4-8912-688A950121CF}"/>
                </a:ext>
              </a:extLst>
            </p:cNvPr>
            <p:cNvSpPr/>
            <p:nvPr/>
          </p:nvSpPr>
          <p:spPr>
            <a:xfrm>
              <a:off x="8890758" y="2632864"/>
              <a:ext cx="1620958" cy="461665"/>
            </a:xfrm>
            <a:prstGeom prst="rect">
              <a:avLst/>
            </a:prstGeom>
          </p:spPr>
          <p:txBody>
            <a:bodyPr wrap="none">
              <a:spAutoFit/>
            </a:bodyPr>
            <a:lstStyle/>
            <a:p>
              <a:pPr algn="ctr">
                <a:defRPr/>
              </a:pPr>
              <a:r>
                <a:rPr lang="zh-CN" altLang="en-US" sz="2400" spc="400" dirty="0">
                  <a:solidFill>
                    <a:srgbClr val="004081"/>
                  </a:solidFill>
                  <a:latin typeface="微软雅黑" panose="020B0503020204020204" pitchFamily="34" charset="-122"/>
                  <a:ea typeface="微软雅黑" panose="020B0503020204020204" pitchFamily="34" charset="-122"/>
                </a:rPr>
                <a:t>输入标题</a:t>
              </a:r>
            </a:p>
          </p:txBody>
        </p:sp>
        <p:sp>
          <p:nvSpPr>
            <p:cNvPr id="17" name="文本占位符 11">
              <a:extLst>
                <a:ext uri="{FF2B5EF4-FFF2-40B4-BE49-F238E27FC236}">
                  <a16:creationId xmlns:a16="http://schemas.microsoft.com/office/drawing/2014/main" id="{32572B7A-9938-401E-8DDB-EFC500D9C4E4}"/>
                </a:ext>
              </a:extLst>
            </p:cNvPr>
            <p:cNvSpPr txBox="1">
              <a:spLocks/>
            </p:cNvSpPr>
            <p:nvPr/>
          </p:nvSpPr>
          <p:spPr>
            <a:xfrm>
              <a:off x="1214030" y="3488733"/>
              <a:ext cx="2594049" cy="1335752"/>
            </a:xfrm>
            <a:prstGeom prst="rect">
              <a:avLst/>
            </a:prstGeom>
          </p:spPr>
          <p:txBody>
            <a:bodyPr vert="horz" lIns="91440" tIns="45720" rIns="91440" bIns="45720" rtlCol="0">
              <a:noAutofit/>
            </a:bodyPr>
            <a:lstStyle>
              <a:lvl1pPr marL="0" indent="0" algn="l" defTabSz="914400" rtl="0" eaLnBrk="1" latinLnBrk="0" hangingPunct="1">
                <a:lnSpc>
                  <a:spcPct val="130000"/>
                </a:lnSpc>
                <a:spcBef>
                  <a:spcPts val="1000"/>
                </a:spcBef>
                <a:buFont typeface="Arial" panose="020B0604020202020204" pitchFamily="34" charset="0"/>
                <a:buNone/>
                <a:defRPr sz="18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just" defTabSz="914400" rtl="0" eaLnBrk="1" fontAlgn="auto" latinLnBrk="0" hangingPunct="1">
                <a:lnSpc>
                  <a:spcPct val="130000"/>
                </a:lnSpc>
                <a:spcBef>
                  <a:spcPts val="1000"/>
                </a:spcBef>
                <a:spcAft>
                  <a:spcPts val="0"/>
                </a:spcAft>
                <a:buClrTx/>
                <a:buSzTx/>
                <a:buFont typeface="Arial" panose="020B0604020202020204" pitchFamily="34" charset="0"/>
                <a:buNone/>
                <a:tabLst/>
                <a:defRPr/>
              </a:pPr>
              <a:r>
                <a:rPr kumimoji="0" lang="zh-CN" altLang="en-US" sz="1800" b="0" i="0" u="none" strike="noStrike" kern="1200" cap="none" spc="0" normalizeH="0" baseline="0" noProof="0" dirty="0">
                  <a:ln>
                    <a:noFill/>
                  </a:ln>
                  <a:solidFill>
                    <a:sysClr val="windowText" lastClr="000000">
                      <a:lumMod val="65000"/>
                      <a:lumOff val="35000"/>
                    </a:sysClr>
                  </a:solidFill>
                  <a:effectLst/>
                  <a:uLnTx/>
                  <a:uFillTx/>
                  <a:latin typeface="思源黑体 CN Light" panose="020B0300000000000000" pitchFamily="34" charset="-122"/>
                  <a:ea typeface="思源黑体 CN Light" panose="020B0300000000000000" pitchFamily="34" charset="-122"/>
                  <a:cs typeface="+mn-cs"/>
                </a:rPr>
                <a:t>输入内容输入内容输入内容输入内容输入内容输入内容输入内容输入内容输入内容输入内天</a:t>
              </a:r>
            </a:p>
          </p:txBody>
        </p:sp>
        <p:sp>
          <p:nvSpPr>
            <p:cNvPr id="18" name="文本占位符 13">
              <a:extLst>
                <a:ext uri="{FF2B5EF4-FFF2-40B4-BE49-F238E27FC236}">
                  <a16:creationId xmlns:a16="http://schemas.microsoft.com/office/drawing/2014/main" id="{B7B5EF1B-28D8-446D-A986-7FB6279905D2}"/>
                </a:ext>
              </a:extLst>
            </p:cNvPr>
            <p:cNvSpPr txBox="1">
              <a:spLocks/>
            </p:cNvSpPr>
            <p:nvPr/>
          </p:nvSpPr>
          <p:spPr>
            <a:xfrm>
              <a:off x="4800113" y="3494139"/>
              <a:ext cx="2591773" cy="1498780"/>
            </a:xfrm>
            <a:prstGeom prst="rect">
              <a:avLst/>
            </a:prstGeom>
          </p:spPr>
          <p:txBody>
            <a:bodyPr vert="horz" lIns="91440" tIns="45720" rIns="91440" bIns="45720" rtlCol="0">
              <a:noAutofit/>
            </a:bodyPr>
            <a:lstStyle>
              <a:lvl1pPr marL="0" indent="0" algn="l" defTabSz="914400" rtl="0" eaLnBrk="1" latinLnBrk="0" hangingPunct="1">
                <a:lnSpc>
                  <a:spcPct val="130000"/>
                </a:lnSpc>
                <a:spcBef>
                  <a:spcPts val="1000"/>
                </a:spcBef>
                <a:buFont typeface="Arial" panose="020B0604020202020204" pitchFamily="34" charset="0"/>
                <a:buNone/>
                <a:defRPr sz="18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just">
                <a:defRPr/>
              </a:pPr>
              <a:r>
                <a:rPr lang="zh-CN" altLang="en-US" dirty="0">
                  <a:solidFill>
                    <a:sysClr val="windowText" lastClr="000000">
                      <a:lumMod val="65000"/>
                      <a:lumOff val="35000"/>
                    </a:sysClr>
                  </a:solidFill>
                  <a:latin typeface="思源黑体 CN Light" panose="020B0300000000000000" pitchFamily="34" charset="-122"/>
                  <a:ea typeface="思源黑体 CN Light" panose="020B0300000000000000" pitchFamily="34" charset="-122"/>
                </a:rPr>
                <a:t>输入内容输入内容输入内容输入内容输入内容输入内容输入内容输入内容输入内容输入内天</a:t>
              </a:r>
            </a:p>
            <a:p>
              <a:pPr marL="0" marR="0" lvl="0" indent="0" algn="just" defTabSz="914400" rtl="0" eaLnBrk="1" fontAlgn="auto" latinLnBrk="0" hangingPunct="1">
                <a:lnSpc>
                  <a:spcPct val="130000"/>
                </a:lnSpc>
                <a:spcBef>
                  <a:spcPts val="1000"/>
                </a:spcBef>
                <a:spcAft>
                  <a:spcPts val="0"/>
                </a:spcAft>
                <a:buClrTx/>
                <a:buSzTx/>
                <a:buFont typeface="Arial" panose="020B0604020202020204" pitchFamily="34" charset="0"/>
                <a:buNone/>
                <a:tabLst/>
                <a:defRPr/>
              </a:pPr>
              <a:endParaRPr kumimoji="0" lang="zh-CN" altLang="en-US" sz="1800" b="0" i="0" u="none" strike="noStrike" kern="1200" cap="none" spc="0" normalizeH="0" baseline="0" noProof="0" dirty="0">
                <a:ln>
                  <a:noFill/>
                </a:ln>
                <a:solidFill>
                  <a:sysClr val="windowText" lastClr="000000">
                    <a:lumMod val="65000"/>
                    <a:lumOff val="35000"/>
                  </a:sysClr>
                </a:solidFill>
                <a:effectLst/>
                <a:uLnTx/>
                <a:uFillTx/>
                <a:latin typeface="思源黑体 CN Light" panose="020B0300000000000000" pitchFamily="34" charset="-122"/>
                <a:ea typeface="思源黑体 CN Light" panose="020B0300000000000000" pitchFamily="34" charset="-122"/>
                <a:cs typeface="+mn-cs"/>
              </a:endParaRPr>
            </a:p>
          </p:txBody>
        </p:sp>
        <p:sp>
          <p:nvSpPr>
            <p:cNvPr id="19" name="文本占位符 15">
              <a:extLst>
                <a:ext uri="{FF2B5EF4-FFF2-40B4-BE49-F238E27FC236}">
                  <a16:creationId xmlns:a16="http://schemas.microsoft.com/office/drawing/2014/main" id="{1903F7AD-7204-45AE-8D12-E8459D35CC01}"/>
                </a:ext>
              </a:extLst>
            </p:cNvPr>
            <p:cNvSpPr txBox="1">
              <a:spLocks/>
            </p:cNvSpPr>
            <p:nvPr/>
          </p:nvSpPr>
          <p:spPr>
            <a:xfrm>
              <a:off x="8448069" y="3521247"/>
              <a:ext cx="2529901" cy="1504186"/>
            </a:xfrm>
            <a:prstGeom prst="rect">
              <a:avLst/>
            </a:prstGeom>
          </p:spPr>
          <p:txBody>
            <a:bodyPr vert="horz" lIns="91440" tIns="45720" rIns="91440" bIns="45720" rtlCol="0">
              <a:noAutofit/>
            </a:bodyPr>
            <a:lstStyle>
              <a:lvl1pPr marL="0" indent="0" algn="l" defTabSz="914400" rtl="0" eaLnBrk="1" latinLnBrk="0" hangingPunct="1">
                <a:lnSpc>
                  <a:spcPct val="130000"/>
                </a:lnSpc>
                <a:spcBef>
                  <a:spcPts val="1000"/>
                </a:spcBef>
                <a:buFont typeface="Arial" panose="020B0604020202020204" pitchFamily="34" charset="0"/>
                <a:buNone/>
                <a:defRPr sz="18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just">
                <a:defRPr/>
              </a:pPr>
              <a:r>
                <a:rPr lang="zh-CN" altLang="en-US" dirty="0">
                  <a:solidFill>
                    <a:sysClr val="windowText" lastClr="000000">
                      <a:lumMod val="65000"/>
                      <a:lumOff val="35000"/>
                    </a:sysClr>
                  </a:solidFill>
                  <a:latin typeface="思源黑体 CN Light" panose="020B0300000000000000" pitchFamily="34" charset="-122"/>
                  <a:ea typeface="思源黑体 CN Light" panose="020B0300000000000000" pitchFamily="34" charset="-122"/>
                </a:rPr>
                <a:t>输入内容输入内容输入内容输入内容输入内容输入内容输入内容输入内容输入内容输入内天</a:t>
              </a:r>
            </a:p>
          </p:txBody>
        </p:sp>
      </p:grpSp>
    </p:spTree>
    <p:extLst>
      <p:ext uri="{BB962C8B-B14F-4D97-AF65-F5344CB8AC3E}">
        <p14:creationId xmlns:p14="http://schemas.microsoft.com/office/powerpoint/2010/main" val="8662039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9B628F85-78A0-4E25-8FA5-16ABD6F466A4}"/>
              </a:ext>
            </a:extLst>
          </p:cNvPr>
          <p:cNvSpPr>
            <a:spLocks noGrp="1"/>
          </p:cNvSpPr>
          <p:nvPr>
            <p:ph type="body" sz="quarter" idx="11"/>
          </p:nvPr>
        </p:nvSpPr>
        <p:spPr/>
        <p:txBody>
          <a:bodyPr/>
          <a:lstStyle/>
          <a:p>
            <a:r>
              <a:rPr lang="zh-CN" altLang="en-US" dirty="0"/>
              <a:t>研究背景及意义</a:t>
            </a:r>
          </a:p>
          <a:p>
            <a:endParaRPr lang="zh-CN" altLang="en-US" dirty="0"/>
          </a:p>
        </p:txBody>
      </p:sp>
      <p:sp>
        <p:nvSpPr>
          <p:cNvPr id="3" name="文本占位符 2">
            <a:extLst>
              <a:ext uri="{FF2B5EF4-FFF2-40B4-BE49-F238E27FC236}">
                <a16:creationId xmlns:a16="http://schemas.microsoft.com/office/drawing/2014/main" id="{A0470952-04A5-4182-9531-D93BBA89B00B}"/>
              </a:ext>
            </a:extLst>
          </p:cNvPr>
          <p:cNvSpPr>
            <a:spLocks noGrp="1"/>
          </p:cNvSpPr>
          <p:nvPr>
            <p:ph type="body" sz="quarter" idx="12"/>
          </p:nvPr>
        </p:nvSpPr>
        <p:spPr>
          <a:xfrm>
            <a:off x="5020193" y="906168"/>
            <a:ext cx="580816" cy="445408"/>
          </a:xfrm>
        </p:spPr>
        <p:txBody>
          <a:bodyPr/>
          <a:lstStyle/>
          <a:p>
            <a:r>
              <a:rPr lang="en-US" altLang="zh-CN" dirty="0"/>
              <a:t>01</a:t>
            </a:r>
            <a:endParaRPr lang="zh-CN" altLang="en-US" dirty="0"/>
          </a:p>
        </p:txBody>
      </p:sp>
      <p:sp>
        <p:nvSpPr>
          <p:cNvPr id="4" name="文本占位符 3">
            <a:extLst>
              <a:ext uri="{FF2B5EF4-FFF2-40B4-BE49-F238E27FC236}">
                <a16:creationId xmlns:a16="http://schemas.microsoft.com/office/drawing/2014/main" id="{14135164-53AA-4528-868D-6A89F95A977A}"/>
              </a:ext>
            </a:extLst>
          </p:cNvPr>
          <p:cNvSpPr>
            <a:spLocks noGrp="1"/>
          </p:cNvSpPr>
          <p:nvPr>
            <p:ph type="body" sz="quarter" idx="13"/>
          </p:nvPr>
        </p:nvSpPr>
        <p:spPr>
          <a:xfrm>
            <a:off x="5695251" y="2115204"/>
            <a:ext cx="3917833" cy="584775"/>
          </a:xfrm>
        </p:spPr>
        <p:txBody>
          <a:bodyPr/>
          <a:lstStyle/>
          <a:p>
            <a:r>
              <a:rPr lang="zh-CN" altLang="en-US" dirty="0"/>
              <a:t>研究思路及方法</a:t>
            </a:r>
          </a:p>
          <a:p>
            <a:endParaRPr lang="zh-CN" altLang="en-US" dirty="0"/>
          </a:p>
        </p:txBody>
      </p:sp>
      <p:sp>
        <p:nvSpPr>
          <p:cNvPr id="5" name="文本占位符 4">
            <a:extLst>
              <a:ext uri="{FF2B5EF4-FFF2-40B4-BE49-F238E27FC236}">
                <a16:creationId xmlns:a16="http://schemas.microsoft.com/office/drawing/2014/main" id="{27618B42-C77B-49FE-A7FD-D23BA67007A9}"/>
              </a:ext>
            </a:extLst>
          </p:cNvPr>
          <p:cNvSpPr>
            <a:spLocks noGrp="1"/>
          </p:cNvSpPr>
          <p:nvPr>
            <p:ph type="body" sz="quarter" idx="14"/>
          </p:nvPr>
        </p:nvSpPr>
        <p:spPr>
          <a:xfrm>
            <a:off x="5695250" y="3289286"/>
            <a:ext cx="3917833" cy="584775"/>
          </a:xfrm>
        </p:spPr>
        <p:txBody>
          <a:bodyPr/>
          <a:lstStyle/>
          <a:p>
            <a:r>
              <a:rPr lang="zh-CN" altLang="en-US" dirty="0"/>
              <a:t>研究目的及意义</a:t>
            </a:r>
          </a:p>
          <a:p>
            <a:endParaRPr lang="zh-CN" altLang="en-US" dirty="0"/>
          </a:p>
        </p:txBody>
      </p:sp>
      <p:sp>
        <p:nvSpPr>
          <p:cNvPr id="6" name="文本占位符 5">
            <a:extLst>
              <a:ext uri="{FF2B5EF4-FFF2-40B4-BE49-F238E27FC236}">
                <a16:creationId xmlns:a16="http://schemas.microsoft.com/office/drawing/2014/main" id="{DD8C104C-6233-4E57-9B11-B8F6A4B8DE16}"/>
              </a:ext>
            </a:extLst>
          </p:cNvPr>
          <p:cNvSpPr>
            <a:spLocks noGrp="1"/>
          </p:cNvSpPr>
          <p:nvPr>
            <p:ph type="body" sz="quarter" idx="15"/>
          </p:nvPr>
        </p:nvSpPr>
        <p:spPr/>
        <p:txBody>
          <a:bodyPr/>
          <a:lstStyle/>
          <a:p>
            <a:r>
              <a:rPr lang="zh-CN" altLang="en-US" dirty="0"/>
              <a:t>研究结果与应用</a:t>
            </a:r>
          </a:p>
        </p:txBody>
      </p:sp>
      <p:sp>
        <p:nvSpPr>
          <p:cNvPr id="7" name="文本占位符 6">
            <a:extLst>
              <a:ext uri="{FF2B5EF4-FFF2-40B4-BE49-F238E27FC236}">
                <a16:creationId xmlns:a16="http://schemas.microsoft.com/office/drawing/2014/main" id="{73ADCC6B-1136-4BDF-A0DB-31FDA46327E4}"/>
              </a:ext>
            </a:extLst>
          </p:cNvPr>
          <p:cNvSpPr>
            <a:spLocks noGrp="1"/>
          </p:cNvSpPr>
          <p:nvPr>
            <p:ph type="body" sz="quarter" idx="16"/>
          </p:nvPr>
        </p:nvSpPr>
        <p:spPr>
          <a:xfrm>
            <a:off x="5695250" y="5723562"/>
            <a:ext cx="3917833" cy="584775"/>
          </a:xfrm>
        </p:spPr>
        <p:txBody>
          <a:bodyPr/>
          <a:lstStyle/>
          <a:p>
            <a:r>
              <a:rPr lang="zh-CN" altLang="en-US" dirty="0"/>
              <a:t>相关建议和结论</a:t>
            </a:r>
          </a:p>
        </p:txBody>
      </p:sp>
      <p:sp>
        <p:nvSpPr>
          <p:cNvPr id="8" name="文本占位符 7">
            <a:extLst>
              <a:ext uri="{FF2B5EF4-FFF2-40B4-BE49-F238E27FC236}">
                <a16:creationId xmlns:a16="http://schemas.microsoft.com/office/drawing/2014/main" id="{B635F733-833F-422D-9153-C729C9D973CF}"/>
              </a:ext>
            </a:extLst>
          </p:cNvPr>
          <p:cNvSpPr>
            <a:spLocks noGrp="1"/>
          </p:cNvSpPr>
          <p:nvPr>
            <p:ph type="body" sz="quarter" idx="17"/>
          </p:nvPr>
        </p:nvSpPr>
        <p:spPr/>
        <p:txBody>
          <a:bodyPr/>
          <a:lstStyle/>
          <a:p>
            <a:r>
              <a:rPr lang="en-US" altLang="zh-CN" dirty="0"/>
              <a:t>02</a:t>
            </a:r>
            <a:endParaRPr lang="zh-CN" altLang="en-US" dirty="0"/>
          </a:p>
        </p:txBody>
      </p:sp>
      <p:sp>
        <p:nvSpPr>
          <p:cNvPr id="9" name="文本占位符 8">
            <a:extLst>
              <a:ext uri="{FF2B5EF4-FFF2-40B4-BE49-F238E27FC236}">
                <a16:creationId xmlns:a16="http://schemas.microsoft.com/office/drawing/2014/main" id="{2534404F-B3F3-4674-8A4D-F60297D03FD5}"/>
              </a:ext>
            </a:extLst>
          </p:cNvPr>
          <p:cNvSpPr>
            <a:spLocks noGrp="1"/>
          </p:cNvSpPr>
          <p:nvPr>
            <p:ph type="body" sz="quarter" idx="18"/>
          </p:nvPr>
        </p:nvSpPr>
        <p:spPr>
          <a:xfrm>
            <a:off x="4972112" y="3326221"/>
            <a:ext cx="580816" cy="445408"/>
          </a:xfrm>
        </p:spPr>
        <p:txBody>
          <a:bodyPr/>
          <a:lstStyle/>
          <a:p>
            <a:r>
              <a:rPr lang="en-US" altLang="zh-CN" dirty="0"/>
              <a:t>03</a:t>
            </a:r>
            <a:endParaRPr lang="zh-CN" altLang="en-US" dirty="0"/>
          </a:p>
        </p:txBody>
      </p:sp>
      <p:sp>
        <p:nvSpPr>
          <p:cNvPr id="10" name="文本占位符 9">
            <a:extLst>
              <a:ext uri="{FF2B5EF4-FFF2-40B4-BE49-F238E27FC236}">
                <a16:creationId xmlns:a16="http://schemas.microsoft.com/office/drawing/2014/main" id="{5294D9CF-E7D4-4D15-88D5-73A224CF3C7A}"/>
              </a:ext>
            </a:extLst>
          </p:cNvPr>
          <p:cNvSpPr>
            <a:spLocks noGrp="1"/>
          </p:cNvSpPr>
          <p:nvPr>
            <p:ph type="body" sz="quarter" idx="19"/>
          </p:nvPr>
        </p:nvSpPr>
        <p:spPr>
          <a:xfrm>
            <a:off x="5020193" y="4535851"/>
            <a:ext cx="580816" cy="445408"/>
          </a:xfrm>
        </p:spPr>
        <p:txBody>
          <a:bodyPr/>
          <a:lstStyle/>
          <a:p>
            <a:r>
              <a:rPr lang="en-US" altLang="zh-CN" dirty="0"/>
              <a:t>04</a:t>
            </a:r>
            <a:endParaRPr lang="zh-CN" altLang="en-US" dirty="0"/>
          </a:p>
        </p:txBody>
      </p:sp>
      <p:sp>
        <p:nvSpPr>
          <p:cNvPr id="11" name="文本占位符 10">
            <a:extLst>
              <a:ext uri="{FF2B5EF4-FFF2-40B4-BE49-F238E27FC236}">
                <a16:creationId xmlns:a16="http://schemas.microsoft.com/office/drawing/2014/main" id="{1982D478-5EF8-4951-92D5-76690A8FCCD0}"/>
              </a:ext>
            </a:extLst>
          </p:cNvPr>
          <p:cNvSpPr>
            <a:spLocks noGrp="1"/>
          </p:cNvSpPr>
          <p:nvPr>
            <p:ph type="body" sz="quarter" idx="20"/>
          </p:nvPr>
        </p:nvSpPr>
        <p:spPr>
          <a:xfrm>
            <a:off x="5020193" y="5746274"/>
            <a:ext cx="580816" cy="445408"/>
          </a:xfrm>
        </p:spPr>
        <p:txBody>
          <a:bodyPr/>
          <a:lstStyle/>
          <a:p>
            <a:r>
              <a:rPr lang="en-US" altLang="zh-CN" dirty="0"/>
              <a:t>05</a:t>
            </a:r>
            <a:endParaRPr lang="zh-CN" altLang="en-US" dirty="0"/>
          </a:p>
        </p:txBody>
      </p:sp>
    </p:spTree>
    <p:extLst>
      <p:ext uri="{BB962C8B-B14F-4D97-AF65-F5344CB8AC3E}">
        <p14:creationId xmlns:p14="http://schemas.microsoft.com/office/powerpoint/2010/main" val="288152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a:extLst>
              <a:ext uri="{FF2B5EF4-FFF2-40B4-BE49-F238E27FC236}">
                <a16:creationId xmlns:a16="http://schemas.microsoft.com/office/drawing/2014/main" id="{EDD16FF5-D0F6-4A95-9F9B-3B5DF445A565}"/>
              </a:ext>
            </a:extLst>
          </p:cNvPr>
          <p:cNvSpPr>
            <a:spLocks noGrp="1"/>
          </p:cNvSpPr>
          <p:nvPr>
            <p:ph sz="quarter" idx="10"/>
          </p:nvPr>
        </p:nvSpPr>
        <p:spPr/>
        <p:txBody>
          <a:bodyPr/>
          <a:lstStyle/>
          <a:p>
            <a:r>
              <a:rPr lang="en-US" altLang="zh-CN" dirty="0"/>
              <a:t>04</a:t>
            </a:r>
            <a:endParaRPr lang="zh-CN" altLang="en-US" dirty="0"/>
          </a:p>
        </p:txBody>
      </p:sp>
      <p:sp>
        <p:nvSpPr>
          <p:cNvPr id="6" name="内容占位符 5">
            <a:extLst>
              <a:ext uri="{FF2B5EF4-FFF2-40B4-BE49-F238E27FC236}">
                <a16:creationId xmlns:a16="http://schemas.microsoft.com/office/drawing/2014/main" id="{BBB9C35D-73FF-4F9C-A7C5-E493781A9802}"/>
              </a:ext>
            </a:extLst>
          </p:cNvPr>
          <p:cNvSpPr>
            <a:spLocks noGrp="1"/>
          </p:cNvSpPr>
          <p:nvPr>
            <p:ph sz="quarter" idx="11"/>
          </p:nvPr>
        </p:nvSpPr>
        <p:spPr/>
        <p:txBody>
          <a:bodyPr/>
          <a:lstStyle/>
          <a:p>
            <a:r>
              <a:rPr lang="zh-CN" altLang="en-US" dirty="0"/>
              <a:t>研究结果与应用</a:t>
            </a:r>
          </a:p>
          <a:p>
            <a:endParaRPr lang="zh-CN" altLang="en-US" dirty="0"/>
          </a:p>
        </p:txBody>
      </p:sp>
      <p:sp>
        <p:nvSpPr>
          <p:cNvPr id="2" name="椭圆 1">
            <a:extLst>
              <a:ext uri="{FF2B5EF4-FFF2-40B4-BE49-F238E27FC236}">
                <a16:creationId xmlns:a16="http://schemas.microsoft.com/office/drawing/2014/main" id="{F22B37A0-44CE-49A7-8A18-D210D6D139A7}"/>
              </a:ext>
            </a:extLst>
          </p:cNvPr>
          <p:cNvSpPr/>
          <p:nvPr/>
        </p:nvSpPr>
        <p:spPr>
          <a:xfrm>
            <a:off x="1245036" y="2308362"/>
            <a:ext cx="3165039" cy="3165039"/>
          </a:xfrm>
          <a:prstGeom prst="ellipse">
            <a:avLst/>
          </a:prstGeom>
          <a:solidFill>
            <a:srgbClr val="0040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 name="图片 23">
            <a:extLst>
              <a:ext uri="{FF2B5EF4-FFF2-40B4-BE49-F238E27FC236}">
                <a16:creationId xmlns:a16="http://schemas.microsoft.com/office/drawing/2014/main" id="{075CC032-E720-4C81-9073-5C28CABA69A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51393" y="2990919"/>
            <a:ext cx="1905000" cy="1905000"/>
          </a:xfrm>
          <a:prstGeom prst="rect">
            <a:avLst/>
          </a:prstGeom>
        </p:spPr>
      </p:pic>
      <p:grpSp>
        <p:nvGrpSpPr>
          <p:cNvPr id="27" name="组合 26">
            <a:extLst>
              <a:ext uri="{FF2B5EF4-FFF2-40B4-BE49-F238E27FC236}">
                <a16:creationId xmlns:a16="http://schemas.microsoft.com/office/drawing/2014/main" id="{02807F34-8702-4622-8BC3-023C41022327}"/>
              </a:ext>
            </a:extLst>
          </p:cNvPr>
          <p:cNvGrpSpPr/>
          <p:nvPr/>
        </p:nvGrpSpPr>
        <p:grpSpPr>
          <a:xfrm>
            <a:off x="4410075" y="1952762"/>
            <a:ext cx="711200" cy="711200"/>
            <a:chOff x="3733800" y="1809887"/>
            <a:chExt cx="711200" cy="711200"/>
          </a:xfrm>
        </p:grpSpPr>
        <p:sp>
          <p:nvSpPr>
            <p:cNvPr id="25" name="椭圆 24">
              <a:extLst>
                <a:ext uri="{FF2B5EF4-FFF2-40B4-BE49-F238E27FC236}">
                  <a16:creationId xmlns:a16="http://schemas.microsoft.com/office/drawing/2014/main" id="{BED68AC5-7ED0-4E1F-B96B-93C6ACA46C00}"/>
                </a:ext>
              </a:extLst>
            </p:cNvPr>
            <p:cNvSpPr/>
            <p:nvPr/>
          </p:nvSpPr>
          <p:spPr>
            <a:xfrm>
              <a:off x="3733800" y="1809887"/>
              <a:ext cx="711200" cy="711200"/>
            </a:xfrm>
            <a:prstGeom prst="ellipse">
              <a:avLst/>
            </a:prstGeom>
            <a:solidFill>
              <a:srgbClr val="00408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微软雅黑" panose="020B0503020204020204" pitchFamily="34" charset="-122"/>
                  <a:ea typeface="微软雅黑" panose="020B0503020204020204" pitchFamily="34" charset="-122"/>
                </a:rPr>
                <a:t>01</a:t>
              </a:r>
              <a:endParaRPr lang="zh-CN" altLang="en-US" sz="2000" b="1" dirty="0">
                <a:latin typeface="微软雅黑" panose="020B0503020204020204" pitchFamily="34" charset="-122"/>
                <a:ea typeface="微软雅黑" panose="020B0503020204020204" pitchFamily="34" charset="-122"/>
              </a:endParaRPr>
            </a:p>
          </p:txBody>
        </p:sp>
        <p:sp>
          <p:nvSpPr>
            <p:cNvPr id="26" name="椭圆 25">
              <a:extLst>
                <a:ext uri="{FF2B5EF4-FFF2-40B4-BE49-F238E27FC236}">
                  <a16:creationId xmlns:a16="http://schemas.microsoft.com/office/drawing/2014/main" id="{041450F3-016D-406E-BA96-4F9D12E5AA69}"/>
                </a:ext>
              </a:extLst>
            </p:cNvPr>
            <p:cNvSpPr/>
            <p:nvPr/>
          </p:nvSpPr>
          <p:spPr>
            <a:xfrm>
              <a:off x="3778216" y="1854303"/>
              <a:ext cx="622368" cy="62236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dirty="0">
                <a:latin typeface="微软雅黑" panose="020B0503020204020204" pitchFamily="34" charset="-122"/>
                <a:ea typeface="微软雅黑" panose="020B0503020204020204" pitchFamily="34" charset="-122"/>
              </a:endParaRPr>
            </a:p>
          </p:txBody>
        </p:sp>
      </p:grpSp>
      <p:grpSp>
        <p:nvGrpSpPr>
          <p:cNvPr id="28" name="组合 27">
            <a:extLst>
              <a:ext uri="{FF2B5EF4-FFF2-40B4-BE49-F238E27FC236}">
                <a16:creationId xmlns:a16="http://schemas.microsoft.com/office/drawing/2014/main" id="{A9518FBE-37C0-47E2-B269-CF37FDA98E79}"/>
              </a:ext>
            </a:extLst>
          </p:cNvPr>
          <p:cNvGrpSpPr/>
          <p:nvPr/>
        </p:nvGrpSpPr>
        <p:grpSpPr>
          <a:xfrm>
            <a:off x="4895850" y="2860675"/>
            <a:ext cx="711200" cy="711200"/>
            <a:chOff x="3733800" y="1809887"/>
            <a:chExt cx="711200" cy="711200"/>
          </a:xfrm>
        </p:grpSpPr>
        <p:sp>
          <p:nvSpPr>
            <p:cNvPr id="29" name="椭圆 28">
              <a:extLst>
                <a:ext uri="{FF2B5EF4-FFF2-40B4-BE49-F238E27FC236}">
                  <a16:creationId xmlns:a16="http://schemas.microsoft.com/office/drawing/2014/main" id="{2219ED0A-8588-4067-A4C1-5EA34A13826B}"/>
                </a:ext>
              </a:extLst>
            </p:cNvPr>
            <p:cNvSpPr/>
            <p:nvPr/>
          </p:nvSpPr>
          <p:spPr>
            <a:xfrm>
              <a:off x="3733800" y="1809887"/>
              <a:ext cx="711200" cy="711200"/>
            </a:xfrm>
            <a:prstGeom prst="ellipse">
              <a:avLst/>
            </a:prstGeom>
            <a:solidFill>
              <a:srgbClr val="00408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微软雅黑" panose="020B0503020204020204" pitchFamily="34" charset="-122"/>
                  <a:ea typeface="微软雅黑" panose="020B0503020204020204" pitchFamily="34" charset="-122"/>
                </a:rPr>
                <a:t>02</a:t>
              </a:r>
              <a:endParaRPr lang="zh-CN" altLang="en-US" sz="2000" b="1" dirty="0">
                <a:latin typeface="微软雅黑" panose="020B0503020204020204" pitchFamily="34" charset="-122"/>
                <a:ea typeface="微软雅黑" panose="020B0503020204020204" pitchFamily="34" charset="-122"/>
              </a:endParaRPr>
            </a:p>
          </p:txBody>
        </p:sp>
        <p:sp>
          <p:nvSpPr>
            <p:cNvPr id="30" name="椭圆 29">
              <a:extLst>
                <a:ext uri="{FF2B5EF4-FFF2-40B4-BE49-F238E27FC236}">
                  <a16:creationId xmlns:a16="http://schemas.microsoft.com/office/drawing/2014/main" id="{9A5EF084-BCEC-4DB0-8CB8-63E333D8F831}"/>
                </a:ext>
              </a:extLst>
            </p:cNvPr>
            <p:cNvSpPr/>
            <p:nvPr/>
          </p:nvSpPr>
          <p:spPr>
            <a:xfrm>
              <a:off x="3778216" y="1854303"/>
              <a:ext cx="622368" cy="62236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dirty="0">
                <a:latin typeface="微软雅黑" panose="020B0503020204020204" pitchFamily="34" charset="-122"/>
                <a:ea typeface="微软雅黑" panose="020B0503020204020204" pitchFamily="34" charset="-122"/>
              </a:endParaRPr>
            </a:p>
          </p:txBody>
        </p:sp>
      </p:grpSp>
      <p:grpSp>
        <p:nvGrpSpPr>
          <p:cNvPr id="31" name="组合 30">
            <a:extLst>
              <a:ext uri="{FF2B5EF4-FFF2-40B4-BE49-F238E27FC236}">
                <a16:creationId xmlns:a16="http://schemas.microsoft.com/office/drawing/2014/main" id="{97EDE213-C0FF-4F13-B92A-F5943715664C}"/>
              </a:ext>
            </a:extLst>
          </p:cNvPr>
          <p:cNvGrpSpPr/>
          <p:nvPr/>
        </p:nvGrpSpPr>
        <p:grpSpPr>
          <a:xfrm>
            <a:off x="4851434" y="3890881"/>
            <a:ext cx="711200" cy="711200"/>
            <a:chOff x="3733800" y="1809887"/>
            <a:chExt cx="711200" cy="711200"/>
          </a:xfrm>
        </p:grpSpPr>
        <p:sp>
          <p:nvSpPr>
            <p:cNvPr id="32" name="椭圆 31">
              <a:extLst>
                <a:ext uri="{FF2B5EF4-FFF2-40B4-BE49-F238E27FC236}">
                  <a16:creationId xmlns:a16="http://schemas.microsoft.com/office/drawing/2014/main" id="{55CBCFC6-3B74-4597-A0F8-52ED21D01F1A}"/>
                </a:ext>
              </a:extLst>
            </p:cNvPr>
            <p:cNvSpPr/>
            <p:nvPr/>
          </p:nvSpPr>
          <p:spPr>
            <a:xfrm>
              <a:off x="3733800" y="1809887"/>
              <a:ext cx="711200" cy="711200"/>
            </a:xfrm>
            <a:prstGeom prst="ellipse">
              <a:avLst/>
            </a:prstGeom>
            <a:solidFill>
              <a:srgbClr val="00408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微软雅黑" panose="020B0503020204020204" pitchFamily="34" charset="-122"/>
                  <a:ea typeface="微软雅黑" panose="020B0503020204020204" pitchFamily="34" charset="-122"/>
                </a:rPr>
                <a:t>03</a:t>
              </a:r>
              <a:endParaRPr lang="zh-CN" altLang="en-US" sz="2000" b="1" dirty="0">
                <a:latin typeface="微软雅黑" panose="020B0503020204020204" pitchFamily="34" charset="-122"/>
                <a:ea typeface="微软雅黑" panose="020B0503020204020204" pitchFamily="34" charset="-122"/>
              </a:endParaRPr>
            </a:p>
          </p:txBody>
        </p:sp>
        <p:sp>
          <p:nvSpPr>
            <p:cNvPr id="33" name="椭圆 32">
              <a:extLst>
                <a:ext uri="{FF2B5EF4-FFF2-40B4-BE49-F238E27FC236}">
                  <a16:creationId xmlns:a16="http://schemas.microsoft.com/office/drawing/2014/main" id="{0310EC10-771C-41A2-970D-E49F6486E36A}"/>
                </a:ext>
              </a:extLst>
            </p:cNvPr>
            <p:cNvSpPr/>
            <p:nvPr/>
          </p:nvSpPr>
          <p:spPr>
            <a:xfrm>
              <a:off x="3778216" y="1854303"/>
              <a:ext cx="622368" cy="62236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dirty="0">
                <a:latin typeface="微软雅黑" panose="020B0503020204020204" pitchFamily="34" charset="-122"/>
                <a:ea typeface="微软雅黑" panose="020B0503020204020204" pitchFamily="34" charset="-122"/>
              </a:endParaRPr>
            </a:p>
          </p:txBody>
        </p:sp>
      </p:grpSp>
      <p:grpSp>
        <p:nvGrpSpPr>
          <p:cNvPr id="34" name="组合 33">
            <a:extLst>
              <a:ext uri="{FF2B5EF4-FFF2-40B4-BE49-F238E27FC236}">
                <a16:creationId xmlns:a16="http://schemas.microsoft.com/office/drawing/2014/main" id="{4EE71B2B-8180-48C8-96F9-275F6A50F617}"/>
              </a:ext>
            </a:extLst>
          </p:cNvPr>
          <p:cNvGrpSpPr/>
          <p:nvPr/>
        </p:nvGrpSpPr>
        <p:grpSpPr>
          <a:xfrm>
            <a:off x="4543425" y="4895919"/>
            <a:ext cx="711200" cy="711200"/>
            <a:chOff x="3733800" y="1809887"/>
            <a:chExt cx="711200" cy="711200"/>
          </a:xfrm>
        </p:grpSpPr>
        <p:sp>
          <p:nvSpPr>
            <p:cNvPr id="35" name="椭圆 34">
              <a:extLst>
                <a:ext uri="{FF2B5EF4-FFF2-40B4-BE49-F238E27FC236}">
                  <a16:creationId xmlns:a16="http://schemas.microsoft.com/office/drawing/2014/main" id="{AD5DEC2F-D32D-4FCF-B7A6-7E12ADF37E7E}"/>
                </a:ext>
              </a:extLst>
            </p:cNvPr>
            <p:cNvSpPr/>
            <p:nvPr/>
          </p:nvSpPr>
          <p:spPr>
            <a:xfrm>
              <a:off x="3733800" y="1809887"/>
              <a:ext cx="711200" cy="711200"/>
            </a:xfrm>
            <a:prstGeom prst="ellipse">
              <a:avLst/>
            </a:prstGeom>
            <a:solidFill>
              <a:srgbClr val="00408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微软雅黑" panose="020B0503020204020204" pitchFamily="34" charset="-122"/>
                  <a:ea typeface="微软雅黑" panose="020B0503020204020204" pitchFamily="34" charset="-122"/>
                </a:rPr>
                <a:t>04</a:t>
              </a:r>
              <a:endParaRPr lang="zh-CN" altLang="en-US" sz="2000" b="1" dirty="0">
                <a:latin typeface="微软雅黑" panose="020B0503020204020204" pitchFamily="34" charset="-122"/>
                <a:ea typeface="微软雅黑" panose="020B0503020204020204" pitchFamily="34" charset="-122"/>
              </a:endParaRPr>
            </a:p>
          </p:txBody>
        </p:sp>
        <p:sp>
          <p:nvSpPr>
            <p:cNvPr id="36" name="椭圆 35">
              <a:extLst>
                <a:ext uri="{FF2B5EF4-FFF2-40B4-BE49-F238E27FC236}">
                  <a16:creationId xmlns:a16="http://schemas.microsoft.com/office/drawing/2014/main" id="{870BB2F0-8CB9-4B33-B009-F4D5F43A74C3}"/>
                </a:ext>
              </a:extLst>
            </p:cNvPr>
            <p:cNvSpPr/>
            <p:nvPr/>
          </p:nvSpPr>
          <p:spPr>
            <a:xfrm>
              <a:off x="3778216" y="1854303"/>
              <a:ext cx="622368" cy="62236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dirty="0">
                <a:latin typeface="微软雅黑" panose="020B0503020204020204" pitchFamily="34" charset="-122"/>
                <a:ea typeface="微软雅黑" panose="020B0503020204020204" pitchFamily="34" charset="-122"/>
              </a:endParaRPr>
            </a:p>
          </p:txBody>
        </p:sp>
      </p:grpSp>
      <p:grpSp>
        <p:nvGrpSpPr>
          <p:cNvPr id="39" name="组合 38">
            <a:extLst>
              <a:ext uri="{FF2B5EF4-FFF2-40B4-BE49-F238E27FC236}">
                <a16:creationId xmlns:a16="http://schemas.microsoft.com/office/drawing/2014/main" id="{9677808E-7E87-40B1-A94F-91F78CCA8455}"/>
              </a:ext>
            </a:extLst>
          </p:cNvPr>
          <p:cNvGrpSpPr/>
          <p:nvPr/>
        </p:nvGrpSpPr>
        <p:grpSpPr>
          <a:xfrm>
            <a:off x="5331659" y="1841811"/>
            <a:ext cx="4801314" cy="769442"/>
            <a:chOff x="4655384" y="1698936"/>
            <a:chExt cx="4801314" cy="769442"/>
          </a:xfrm>
        </p:grpSpPr>
        <p:sp>
          <p:nvSpPr>
            <p:cNvPr id="37" name="文本框 36">
              <a:extLst>
                <a:ext uri="{FF2B5EF4-FFF2-40B4-BE49-F238E27FC236}">
                  <a16:creationId xmlns:a16="http://schemas.microsoft.com/office/drawing/2014/main" id="{B46F19D0-E27D-4E9C-AE5C-7D4D4D07B480}"/>
                </a:ext>
              </a:extLst>
            </p:cNvPr>
            <p:cNvSpPr txBox="1"/>
            <p:nvPr/>
          </p:nvSpPr>
          <p:spPr>
            <a:xfrm>
              <a:off x="4655384" y="1698936"/>
              <a:ext cx="1210588" cy="400110"/>
            </a:xfrm>
            <a:prstGeom prst="rect">
              <a:avLst/>
            </a:prstGeom>
            <a:noFill/>
          </p:spPr>
          <p:txBody>
            <a:bodyPr wrap="none" rtlCol="0">
              <a:spAutoFit/>
            </a:bodyPr>
            <a:lstStyle/>
            <a:p>
              <a:r>
                <a:rPr lang="zh-CN" altLang="en-US" sz="2000" dirty="0">
                  <a:solidFill>
                    <a:srgbClr val="004081"/>
                  </a:solidFill>
                  <a:latin typeface="微软雅黑" panose="020B0503020204020204" pitchFamily="34" charset="-122"/>
                  <a:ea typeface="微软雅黑" panose="020B0503020204020204" pitchFamily="34" charset="-122"/>
                </a:rPr>
                <a:t>输入标题</a:t>
              </a:r>
            </a:p>
          </p:txBody>
        </p:sp>
        <p:sp>
          <p:nvSpPr>
            <p:cNvPr id="38" name="文本框 37">
              <a:extLst>
                <a:ext uri="{FF2B5EF4-FFF2-40B4-BE49-F238E27FC236}">
                  <a16:creationId xmlns:a16="http://schemas.microsoft.com/office/drawing/2014/main" id="{8DCB6FCD-6516-43AC-80EB-3F313189A7DE}"/>
                </a:ext>
              </a:extLst>
            </p:cNvPr>
            <p:cNvSpPr txBox="1"/>
            <p:nvPr/>
          </p:nvSpPr>
          <p:spPr>
            <a:xfrm>
              <a:off x="4655384" y="2099046"/>
              <a:ext cx="4801314" cy="369332"/>
            </a:xfrm>
            <a:prstGeom prst="rect">
              <a:avLst/>
            </a:prstGeom>
            <a:noFill/>
          </p:spPr>
          <p:txBody>
            <a:bodyPr wrap="none" rtlCol="0">
              <a:spAutoFit/>
            </a:bodyPr>
            <a:lstStyle/>
            <a:p>
              <a:r>
                <a:rPr lang="zh-CN" altLang="en-US" dirty="0">
                  <a:latin typeface="微软雅黑" panose="020B0503020204020204" pitchFamily="34" charset="-122"/>
                  <a:ea typeface="微软雅黑" panose="020B0503020204020204" pitchFamily="34" charset="-122"/>
                </a:rPr>
                <a:t>输入内容输入内容输入内容输入内容输入内容</a:t>
              </a:r>
              <a:endParaRPr lang="en-US" altLang="zh-CN" dirty="0">
                <a:latin typeface="微软雅黑" panose="020B0503020204020204" pitchFamily="34" charset="-122"/>
                <a:ea typeface="微软雅黑" panose="020B0503020204020204" pitchFamily="34" charset="-122"/>
              </a:endParaRPr>
            </a:p>
          </p:txBody>
        </p:sp>
      </p:grpSp>
      <p:grpSp>
        <p:nvGrpSpPr>
          <p:cNvPr id="40" name="组合 39">
            <a:extLst>
              <a:ext uri="{FF2B5EF4-FFF2-40B4-BE49-F238E27FC236}">
                <a16:creationId xmlns:a16="http://schemas.microsoft.com/office/drawing/2014/main" id="{D3FE0335-E37F-42CF-90EF-EA38C859CC16}"/>
              </a:ext>
            </a:extLst>
          </p:cNvPr>
          <p:cNvGrpSpPr/>
          <p:nvPr/>
        </p:nvGrpSpPr>
        <p:grpSpPr>
          <a:xfrm>
            <a:off x="5846009" y="2802433"/>
            <a:ext cx="4801314" cy="769442"/>
            <a:chOff x="4655384" y="1698936"/>
            <a:chExt cx="4801314" cy="769442"/>
          </a:xfrm>
        </p:grpSpPr>
        <p:sp>
          <p:nvSpPr>
            <p:cNvPr id="41" name="文本框 40">
              <a:extLst>
                <a:ext uri="{FF2B5EF4-FFF2-40B4-BE49-F238E27FC236}">
                  <a16:creationId xmlns:a16="http://schemas.microsoft.com/office/drawing/2014/main" id="{6194D243-0313-4F68-922B-163715EF595F}"/>
                </a:ext>
              </a:extLst>
            </p:cNvPr>
            <p:cNvSpPr txBox="1"/>
            <p:nvPr/>
          </p:nvSpPr>
          <p:spPr>
            <a:xfrm>
              <a:off x="4655384" y="1698936"/>
              <a:ext cx="1210588" cy="400110"/>
            </a:xfrm>
            <a:prstGeom prst="rect">
              <a:avLst/>
            </a:prstGeom>
            <a:noFill/>
          </p:spPr>
          <p:txBody>
            <a:bodyPr wrap="none" rtlCol="0">
              <a:spAutoFit/>
            </a:bodyPr>
            <a:lstStyle/>
            <a:p>
              <a:r>
                <a:rPr lang="zh-CN" altLang="en-US" sz="2000" dirty="0">
                  <a:solidFill>
                    <a:srgbClr val="004081"/>
                  </a:solidFill>
                  <a:latin typeface="微软雅黑" panose="020B0503020204020204" pitchFamily="34" charset="-122"/>
                  <a:ea typeface="微软雅黑" panose="020B0503020204020204" pitchFamily="34" charset="-122"/>
                </a:rPr>
                <a:t>输入标题</a:t>
              </a:r>
            </a:p>
          </p:txBody>
        </p:sp>
        <p:sp>
          <p:nvSpPr>
            <p:cNvPr id="42" name="文本框 41">
              <a:extLst>
                <a:ext uri="{FF2B5EF4-FFF2-40B4-BE49-F238E27FC236}">
                  <a16:creationId xmlns:a16="http://schemas.microsoft.com/office/drawing/2014/main" id="{43EBBA8D-C5A1-4394-8556-C02AA9C0C0A2}"/>
                </a:ext>
              </a:extLst>
            </p:cNvPr>
            <p:cNvSpPr txBox="1"/>
            <p:nvPr/>
          </p:nvSpPr>
          <p:spPr>
            <a:xfrm>
              <a:off x="4655384" y="2099046"/>
              <a:ext cx="4801314" cy="369332"/>
            </a:xfrm>
            <a:prstGeom prst="rect">
              <a:avLst/>
            </a:prstGeom>
            <a:noFill/>
          </p:spPr>
          <p:txBody>
            <a:bodyPr wrap="none" rtlCol="0">
              <a:spAutoFit/>
            </a:bodyPr>
            <a:lstStyle/>
            <a:p>
              <a:r>
                <a:rPr lang="zh-CN" altLang="en-US" dirty="0">
                  <a:latin typeface="微软雅黑" panose="020B0503020204020204" pitchFamily="34" charset="-122"/>
                  <a:ea typeface="微软雅黑" panose="020B0503020204020204" pitchFamily="34" charset="-122"/>
                </a:rPr>
                <a:t>输入内容输入内容输入内容输入内容输入内容</a:t>
              </a:r>
              <a:endParaRPr lang="en-US" altLang="zh-CN" dirty="0">
                <a:latin typeface="微软雅黑" panose="020B0503020204020204" pitchFamily="34" charset="-122"/>
                <a:ea typeface="微软雅黑" panose="020B0503020204020204" pitchFamily="34" charset="-122"/>
              </a:endParaRPr>
            </a:p>
          </p:txBody>
        </p:sp>
      </p:grpSp>
      <p:grpSp>
        <p:nvGrpSpPr>
          <p:cNvPr id="43" name="组合 42">
            <a:extLst>
              <a:ext uri="{FF2B5EF4-FFF2-40B4-BE49-F238E27FC236}">
                <a16:creationId xmlns:a16="http://schemas.microsoft.com/office/drawing/2014/main" id="{6FCBCEA3-92DA-4A58-8FD2-99F95DF71E4D}"/>
              </a:ext>
            </a:extLst>
          </p:cNvPr>
          <p:cNvGrpSpPr/>
          <p:nvPr/>
        </p:nvGrpSpPr>
        <p:grpSpPr>
          <a:xfrm>
            <a:off x="5807909" y="3868793"/>
            <a:ext cx="4801314" cy="769442"/>
            <a:chOff x="4655384" y="1698936"/>
            <a:chExt cx="4801314" cy="769442"/>
          </a:xfrm>
        </p:grpSpPr>
        <p:sp>
          <p:nvSpPr>
            <p:cNvPr id="44" name="文本框 43">
              <a:extLst>
                <a:ext uri="{FF2B5EF4-FFF2-40B4-BE49-F238E27FC236}">
                  <a16:creationId xmlns:a16="http://schemas.microsoft.com/office/drawing/2014/main" id="{897F81CF-6B43-4CDB-ACFC-C0B3448B8D5C}"/>
                </a:ext>
              </a:extLst>
            </p:cNvPr>
            <p:cNvSpPr txBox="1"/>
            <p:nvPr/>
          </p:nvSpPr>
          <p:spPr>
            <a:xfrm>
              <a:off x="4655384" y="1698936"/>
              <a:ext cx="1210588" cy="400110"/>
            </a:xfrm>
            <a:prstGeom prst="rect">
              <a:avLst/>
            </a:prstGeom>
            <a:noFill/>
          </p:spPr>
          <p:txBody>
            <a:bodyPr wrap="none" rtlCol="0">
              <a:spAutoFit/>
            </a:bodyPr>
            <a:lstStyle/>
            <a:p>
              <a:r>
                <a:rPr lang="zh-CN" altLang="en-US" sz="2000" dirty="0">
                  <a:solidFill>
                    <a:srgbClr val="004081"/>
                  </a:solidFill>
                  <a:latin typeface="微软雅黑" panose="020B0503020204020204" pitchFamily="34" charset="-122"/>
                  <a:ea typeface="微软雅黑" panose="020B0503020204020204" pitchFamily="34" charset="-122"/>
                </a:rPr>
                <a:t>输入标题</a:t>
              </a:r>
            </a:p>
          </p:txBody>
        </p:sp>
        <p:sp>
          <p:nvSpPr>
            <p:cNvPr id="45" name="文本框 44">
              <a:extLst>
                <a:ext uri="{FF2B5EF4-FFF2-40B4-BE49-F238E27FC236}">
                  <a16:creationId xmlns:a16="http://schemas.microsoft.com/office/drawing/2014/main" id="{05E03F4E-DD7A-44CD-8AED-CBEDC2B7E1E3}"/>
                </a:ext>
              </a:extLst>
            </p:cNvPr>
            <p:cNvSpPr txBox="1"/>
            <p:nvPr/>
          </p:nvSpPr>
          <p:spPr>
            <a:xfrm>
              <a:off x="4655384" y="2099046"/>
              <a:ext cx="4801314" cy="369332"/>
            </a:xfrm>
            <a:prstGeom prst="rect">
              <a:avLst/>
            </a:prstGeom>
            <a:noFill/>
          </p:spPr>
          <p:txBody>
            <a:bodyPr wrap="none" rtlCol="0">
              <a:spAutoFit/>
            </a:bodyPr>
            <a:lstStyle/>
            <a:p>
              <a:r>
                <a:rPr lang="zh-CN" altLang="en-US" dirty="0">
                  <a:latin typeface="微软雅黑" panose="020B0503020204020204" pitchFamily="34" charset="-122"/>
                  <a:ea typeface="微软雅黑" panose="020B0503020204020204" pitchFamily="34" charset="-122"/>
                </a:rPr>
                <a:t>输入内容输入内容输入内容输入内容输入内容</a:t>
              </a:r>
              <a:endParaRPr lang="en-US" altLang="zh-CN" dirty="0">
                <a:latin typeface="微软雅黑" panose="020B0503020204020204" pitchFamily="34" charset="-122"/>
                <a:ea typeface="微软雅黑" panose="020B0503020204020204" pitchFamily="34" charset="-122"/>
              </a:endParaRPr>
            </a:p>
          </p:txBody>
        </p:sp>
      </p:grpSp>
      <p:grpSp>
        <p:nvGrpSpPr>
          <p:cNvPr id="46" name="组合 45">
            <a:extLst>
              <a:ext uri="{FF2B5EF4-FFF2-40B4-BE49-F238E27FC236}">
                <a16:creationId xmlns:a16="http://schemas.microsoft.com/office/drawing/2014/main" id="{2CBA71F9-C082-4BE6-9C6E-D40903A3839F}"/>
              </a:ext>
            </a:extLst>
          </p:cNvPr>
          <p:cNvGrpSpPr/>
          <p:nvPr/>
        </p:nvGrpSpPr>
        <p:grpSpPr>
          <a:xfrm>
            <a:off x="5492521" y="4866798"/>
            <a:ext cx="4801314" cy="769442"/>
            <a:chOff x="4655384" y="1698936"/>
            <a:chExt cx="4801314" cy="769442"/>
          </a:xfrm>
        </p:grpSpPr>
        <p:sp>
          <p:nvSpPr>
            <p:cNvPr id="47" name="文本框 46">
              <a:extLst>
                <a:ext uri="{FF2B5EF4-FFF2-40B4-BE49-F238E27FC236}">
                  <a16:creationId xmlns:a16="http://schemas.microsoft.com/office/drawing/2014/main" id="{1E8B6137-C912-45D8-88D4-5D83F8D28EED}"/>
                </a:ext>
              </a:extLst>
            </p:cNvPr>
            <p:cNvSpPr txBox="1"/>
            <p:nvPr/>
          </p:nvSpPr>
          <p:spPr>
            <a:xfrm>
              <a:off x="4655384" y="1698936"/>
              <a:ext cx="1210588" cy="400110"/>
            </a:xfrm>
            <a:prstGeom prst="rect">
              <a:avLst/>
            </a:prstGeom>
            <a:noFill/>
          </p:spPr>
          <p:txBody>
            <a:bodyPr wrap="none" rtlCol="0">
              <a:spAutoFit/>
            </a:bodyPr>
            <a:lstStyle/>
            <a:p>
              <a:r>
                <a:rPr lang="zh-CN" altLang="en-US" sz="2000" dirty="0">
                  <a:solidFill>
                    <a:srgbClr val="004081"/>
                  </a:solidFill>
                  <a:latin typeface="微软雅黑" panose="020B0503020204020204" pitchFamily="34" charset="-122"/>
                  <a:ea typeface="微软雅黑" panose="020B0503020204020204" pitchFamily="34" charset="-122"/>
                </a:rPr>
                <a:t>输入标题</a:t>
              </a:r>
            </a:p>
          </p:txBody>
        </p:sp>
        <p:sp>
          <p:nvSpPr>
            <p:cNvPr id="48" name="文本框 47">
              <a:extLst>
                <a:ext uri="{FF2B5EF4-FFF2-40B4-BE49-F238E27FC236}">
                  <a16:creationId xmlns:a16="http://schemas.microsoft.com/office/drawing/2014/main" id="{D8C614A9-6AA8-4787-B3D0-B98647C0B598}"/>
                </a:ext>
              </a:extLst>
            </p:cNvPr>
            <p:cNvSpPr txBox="1"/>
            <p:nvPr/>
          </p:nvSpPr>
          <p:spPr>
            <a:xfrm>
              <a:off x="4655384" y="2099046"/>
              <a:ext cx="4801314" cy="369332"/>
            </a:xfrm>
            <a:prstGeom prst="rect">
              <a:avLst/>
            </a:prstGeom>
            <a:noFill/>
          </p:spPr>
          <p:txBody>
            <a:bodyPr wrap="none" rtlCol="0">
              <a:spAutoFit/>
            </a:bodyPr>
            <a:lstStyle/>
            <a:p>
              <a:r>
                <a:rPr lang="zh-CN" altLang="en-US" dirty="0">
                  <a:latin typeface="微软雅黑" panose="020B0503020204020204" pitchFamily="34" charset="-122"/>
                  <a:ea typeface="微软雅黑" panose="020B0503020204020204" pitchFamily="34" charset="-122"/>
                </a:rPr>
                <a:t>输入内容输入内容输入内容输入内容输入内容</a:t>
              </a:r>
              <a:endParaRPr lang="en-US" altLang="zh-CN"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0673022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a:extLst>
              <a:ext uri="{FF2B5EF4-FFF2-40B4-BE49-F238E27FC236}">
                <a16:creationId xmlns:a16="http://schemas.microsoft.com/office/drawing/2014/main" id="{438BAF78-FB54-4ED5-BC0E-55EAFED3DD8A}"/>
              </a:ext>
            </a:extLst>
          </p:cNvPr>
          <p:cNvSpPr/>
          <p:nvPr/>
        </p:nvSpPr>
        <p:spPr>
          <a:xfrm>
            <a:off x="4108469" y="1456827"/>
            <a:ext cx="3998275" cy="3998275"/>
          </a:xfrm>
          <a:prstGeom prst="ellipse">
            <a:avLst/>
          </a:prstGeom>
          <a:solidFill>
            <a:srgbClr val="00408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extLst>
              <a:ext uri="{FF2B5EF4-FFF2-40B4-BE49-F238E27FC236}">
                <a16:creationId xmlns:a16="http://schemas.microsoft.com/office/drawing/2014/main" id="{62E29ABC-4860-41B2-978C-57E0417E1B5D}"/>
              </a:ext>
            </a:extLst>
          </p:cNvPr>
          <p:cNvSpPr txBox="1"/>
          <p:nvPr/>
        </p:nvSpPr>
        <p:spPr>
          <a:xfrm>
            <a:off x="5029025" y="2831006"/>
            <a:ext cx="2055774" cy="1077218"/>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输入标题</a:t>
            </a:r>
            <a:endParaRPr kumimoji="0" lang="en-US" altLang="zh-CN" sz="3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a:p>
            <a:pPr marL="0" marR="0" lvl="0" indent="0" algn="dist" defTabSz="914400" rtl="0" eaLnBrk="1" fontAlgn="auto" latinLnBrk="0" hangingPunct="1">
              <a:lnSpc>
                <a:spcPct val="100000"/>
              </a:lnSpc>
              <a:spcBef>
                <a:spcPts val="0"/>
              </a:spcBef>
              <a:spcAft>
                <a:spcPts val="0"/>
              </a:spcAft>
              <a:buClrTx/>
              <a:buSzTx/>
              <a:buFontTx/>
              <a:buNone/>
              <a:tabLst/>
              <a:defRPr/>
            </a:pPr>
            <a:r>
              <a:rPr lang="zh-CN" altLang="en-US" sz="3200" dirty="0">
                <a:solidFill>
                  <a:schemeClr val="bg1"/>
                </a:solidFill>
                <a:latin typeface="微软雅黑" panose="020B0503020204020204" pitchFamily="34" charset="-122"/>
                <a:ea typeface="微软雅黑" panose="020B0503020204020204" pitchFamily="34" charset="-122"/>
              </a:rPr>
              <a:t>输入标题</a:t>
            </a:r>
            <a:endParaRPr kumimoji="0" lang="zh-CN" altLang="en-US" sz="3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10" name="文本框 9">
            <a:extLst>
              <a:ext uri="{FF2B5EF4-FFF2-40B4-BE49-F238E27FC236}">
                <a16:creationId xmlns:a16="http://schemas.microsoft.com/office/drawing/2014/main" id="{298A3F0C-99E4-47E1-84D9-D734C1063DC9}"/>
              </a:ext>
            </a:extLst>
          </p:cNvPr>
          <p:cNvSpPr txBox="1"/>
          <p:nvPr/>
        </p:nvSpPr>
        <p:spPr>
          <a:xfrm>
            <a:off x="5293838" y="2331720"/>
            <a:ext cx="1665284"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004081"/>
                </a:solidFill>
                <a:effectLst/>
                <a:uLnTx/>
                <a:uFillTx/>
                <a:latin typeface="苹方 常规" panose="020B0300000000000000" pitchFamily="34" charset="-122"/>
                <a:ea typeface="苹方 常规" panose="020B0300000000000000" pitchFamily="34" charset="-122"/>
                <a:cs typeface="+mn-cs"/>
              </a:rPr>
              <a:t>Key</a:t>
            </a:r>
            <a:r>
              <a:rPr kumimoji="0" lang="zh-CN" altLang="en-US" sz="2000" b="0" i="0" u="none" strike="noStrike" kern="1200" cap="none" spc="0" normalizeH="0" baseline="0" noProof="0" dirty="0">
                <a:ln>
                  <a:noFill/>
                </a:ln>
                <a:solidFill>
                  <a:srgbClr val="004081"/>
                </a:solidFill>
                <a:effectLst/>
                <a:uLnTx/>
                <a:uFillTx/>
                <a:latin typeface="苹方 常规" panose="020B0300000000000000" pitchFamily="34" charset="-122"/>
                <a:ea typeface="苹方 常规" panose="020B0300000000000000" pitchFamily="34" charset="-122"/>
                <a:cs typeface="+mn-cs"/>
              </a:rPr>
              <a:t> </a:t>
            </a:r>
            <a:r>
              <a:rPr kumimoji="0" lang="en-US" altLang="zh-CN" sz="2000" b="0" i="0" u="none" strike="noStrike" kern="1200" cap="none" spc="0" normalizeH="0" baseline="0" noProof="0" dirty="0">
                <a:ln>
                  <a:noFill/>
                </a:ln>
                <a:solidFill>
                  <a:srgbClr val="004081"/>
                </a:solidFill>
                <a:effectLst/>
                <a:uLnTx/>
                <a:uFillTx/>
                <a:latin typeface="苹方 常规" panose="020B0300000000000000" pitchFamily="34" charset="-122"/>
                <a:ea typeface="苹方 常规" panose="020B0300000000000000" pitchFamily="34" charset="-122"/>
                <a:cs typeface="+mn-cs"/>
              </a:rPr>
              <a:t>findings</a:t>
            </a:r>
          </a:p>
        </p:txBody>
      </p:sp>
      <p:sp>
        <p:nvSpPr>
          <p:cNvPr id="12" name="椭圆 11">
            <a:extLst>
              <a:ext uri="{FF2B5EF4-FFF2-40B4-BE49-F238E27FC236}">
                <a16:creationId xmlns:a16="http://schemas.microsoft.com/office/drawing/2014/main" id="{3A66D51E-06DD-49DA-8003-3A94D2876979}"/>
              </a:ext>
            </a:extLst>
          </p:cNvPr>
          <p:cNvSpPr/>
          <p:nvPr/>
        </p:nvSpPr>
        <p:spPr>
          <a:xfrm>
            <a:off x="2819400" y="152400"/>
            <a:ext cx="6553200" cy="6553200"/>
          </a:xfrm>
          <a:prstGeom prst="ellipse">
            <a:avLst/>
          </a:prstGeom>
          <a:noFill/>
          <a:ln>
            <a:solidFill>
              <a:schemeClr val="bg1">
                <a:lumMod val="95000"/>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4081"/>
              </a:solidFill>
              <a:effectLst/>
              <a:uLnTx/>
              <a:uFillTx/>
              <a:latin typeface="Source Han Sans Light"/>
              <a:ea typeface="思源黑体 CN Light"/>
              <a:cs typeface="+mn-cs"/>
            </a:endParaRPr>
          </a:p>
        </p:txBody>
      </p:sp>
      <p:grpSp>
        <p:nvGrpSpPr>
          <p:cNvPr id="18" name="组合 17">
            <a:extLst>
              <a:ext uri="{FF2B5EF4-FFF2-40B4-BE49-F238E27FC236}">
                <a16:creationId xmlns:a16="http://schemas.microsoft.com/office/drawing/2014/main" id="{B822494F-56C3-45D1-96E0-096ABCD357EB}"/>
              </a:ext>
            </a:extLst>
          </p:cNvPr>
          <p:cNvGrpSpPr/>
          <p:nvPr/>
        </p:nvGrpSpPr>
        <p:grpSpPr>
          <a:xfrm>
            <a:off x="7581902" y="1808903"/>
            <a:ext cx="338667" cy="338667"/>
            <a:chOff x="1183954" y="4157132"/>
            <a:chExt cx="338667" cy="338667"/>
          </a:xfrm>
          <a:solidFill>
            <a:srgbClr val="004081">
              <a:alpha val="50000"/>
            </a:srgbClr>
          </a:solidFill>
        </p:grpSpPr>
        <p:sp>
          <p:nvSpPr>
            <p:cNvPr id="19" name="椭圆 18">
              <a:extLst>
                <a:ext uri="{FF2B5EF4-FFF2-40B4-BE49-F238E27FC236}">
                  <a16:creationId xmlns:a16="http://schemas.microsoft.com/office/drawing/2014/main" id="{BCD7D262-88ED-4852-87DE-D4915AA1CF12}"/>
                </a:ext>
              </a:extLst>
            </p:cNvPr>
            <p:cNvSpPr/>
            <p:nvPr/>
          </p:nvSpPr>
          <p:spPr>
            <a:xfrm>
              <a:off x="1183954" y="4157132"/>
              <a:ext cx="338667" cy="3386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4081"/>
                </a:solidFill>
                <a:effectLst/>
                <a:uLnTx/>
                <a:uFillTx/>
                <a:latin typeface="Source Han Sans Light"/>
                <a:ea typeface="思源黑体 CN Light"/>
                <a:cs typeface="+mn-cs"/>
              </a:endParaRPr>
            </a:p>
          </p:txBody>
        </p:sp>
        <p:sp>
          <p:nvSpPr>
            <p:cNvPr id="20" name="椭圆 19">
              <a:extLst>
                <a:ext uri="{FF2B5EF4-FFF2-40B4-BE49-F238E27FC236}">
                  <a16:creationId xmlns:a16="http://schemas.microsoft.com/office/drawing/2014/main" id="{71B599B8-D2AD-4C7F-8D06-3DD03EE418FC}"/>
                </a:ext>
              </a:extLst>
            </p:cNvPr>
            <p:cNvSpPr/>
            <p:nvPr/>
          </p:nvSpPr>
          <p:spPr>
            <a:xfrm>
              <a:off x="1260154" y="4233332"/>
              <a:ext cx="186267" cy="186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4081"/>
                </a:solidFill>
                <a:effectLst/>
                <a:uLnTx/>
                <a:uFillTx/>
                <a:latin typeface="Source Han Sans Light"/>
                <a:ea typeface="思源黑体 CN Light"/>
                <a:cs typeface="+mn-cs"/>
              </a:endParaRPr>
            </a:p>
          </p:txBody>
        </p:sp>
      </p:grpSp>
      <p:sp>
        <p:nvSpPr>
          <p:cNvPr id="13" name="椭圆 12">
            <a:extLst>
              <a:ext uri="{FF2B5EF4-FFF2-40B4-BE49-F238E27FC236}">
                <a16:creationId xmlns:a16="http://schemas.microsoft.com/office/drawing/2014/main" id="{16F0EBAF-4CFE-43BE-A72C-EFF38EB7FA0A}"/>
              </a:ext>
            </a:extLst>
          </p:cNvPr>
          <p:cNvSpPr/>
          <p:nvPr/>
        </p:nvSpPr>
        <p:spPr>
          <a:xfrm>
            <a:off x="1866900" y="-800100"/>
            <a:ext cx="8458200" cy="8458200"/>
          </a:xfrm>
          <a:prstGeom prst="ellipse">
            <a:avLst/>
          </a:prstGeom>
          <a:noFill/>
          <a:ln>
            <a:solidFill>
              <a:schemeClr val="bg1">
                <a:lumMod val="95000"/>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4081"/>
              </a:solidFill>
              <a:effectLst/>
              <a:uLnTx/>
              <a:uFillTx/>
              <a:latin typeface="Source Han Sans Light"/>
              <a:ea typeface="思源黑体 CN Light"/>
              <a:cs typeface="+mn-cs"/>
            </a:endParaRPr>
          </a:p>
        </p:txBody>
      </p:sp>
      <p:grpSp>
        <p:nvGrpSpPr>
          <p:cNvPr id="27" name="组合 26">
            <a:extLst>
              <a:ext uri="{FF2B5EF4-FFF2-40B4-BE49-F238E27FC236}">
                <a16:creationId xmlns:a16="http://schemas.microsoft.com/office/drawing/2014/main" id="{75EF4DA6-BA28-4AFD-9414-1E4F2E2BBF33}"/>
              </a:ext>
            </a:extLst>
          </p:cNvPr>
          <p:cNvGrpSpPr/>
          <p:nvPr/>
        </p:nvGrpSpPr>
        <p:grpSpPr>
          <a:xfrm>
            <a:off x="4285946" y="1795720"/>
            <a:ext cx="338667" cy="338667"/>
            <a:chOff x="1183954" y="4157132"/>
            <a:chExt cx="338667" cy="338667"/>
          </a:xfrm>
          <a:solidFill>
            <a:srgbClr val="004081">
              <a:alpha val="50000"/>
            </a:srgbClr>
          </a:solidFill>
        </p:grpSpPr>
        <p:sp>
          <p:nvSpPr>
            <p:cNvPr id="28" name="椭圆 27">
              <a:extLst>
                <a:ext uri="{FF2B5EF4-FFF2-40B4-BE49-F238E27FC236}">
                  <a16:creationId xmlns:a16="http://schemas.microsoft.com/office/drawing/2014/main" id="{342BCA7E-DAF8-4394-A7DA-B131697A7B7A}"/>
                </a:ext>
              </a:extLst>
            </p:cNvPr>
            <p:cNvSpPr/>
            <p:nvPr/>
          </p:nvSpPr>
          <p:spPr>
            <a:xfrm>
              <a:off x="1183954" y="4157132"/>
              <a:ext cx="338667" cy="3386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4081"/>
                </a:solidFill>
                <a:effectLst/>
                <a:uLnTx/>
                <a:uFillTx/>
                <a:latin typeface="Source Han Sans Light"/>
                <a:ea typeface="思源黑体 CN Light"/>
                <a:cs typeface="+mn-cs"/>
              </a:endParaRPr>
            </a:p>
          </p:txBody>
        </p:sp>
        <p:sp>
          <p:nvSpPr>
            <p:cNvPr id="29" name="椭圆 28">
              <a:extLst>
                <a:ext uri="{FF2B5EF4-FFF2-40B4-BE49-F238E27FC236}">
                  <a16:creationId xmlns:a16="http://schemas.microsoft.com/office/drawing/2014/main" id="{9C600BBA-3962-4958-A89D-2B421063097F}"/>
                </a:ext>
              </a:extLst>
            </p:cNvPr>
            <p:cNvSpPr/>
            <p:nvPr/>
          </p:nvSpPr>
          <p:spPr>
            <a:xfrm>
              <a:off x="1260154" y="4233332"/>
              <a:ext cx="186267" cy="186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4081"/>
                </a:solidFill>
                <a:effectLst/>
                <a:uLnTx/>
                <a:uFillTx/>
                <a:latin typeface="Source Han Sans Light"/>
                <a:ea typeface="思源黑体 CN Light"/>
                <a:cs typeface="+mn-cs"/>
              </a:endParaRPr>
            </a:p>
          </p:txBody>
        </p:sp>
      </p:grpSp>
      <p:grpSp>
        <p:nvGrpSpPr>
          <p:cNvPr id="30" name="组合 29">
            <a:extLst>
              <a:ext uri="{FF2B5EF4-FFF2-40B4-BE49-F238E27FC236}">
                <a16:creationId xmlns:a16="http://schemas.microsoft.com/office/drawing/2014/main" id="{E12F5ED4-1FD1-49D3-AAD2-279E465283D2}"/>
              </a:ext>
            </a:extLst>
          </p:cNvPr>
          <p:cNvGrpSpPr/>
          <p:nvPr/>
        </p:nvGrpSpPr>
        <p:grpSpPr>
          <a:xfrm>
            <a:off x="7545844" y="4770844"/>
            <a:ext cx="338667" cy="338667"/>
            <a:chOff x="1183954" y="4157132"/>
            <a:chExt cx="338667" cy="338667"/>
          </a:xfrm>
          <a:solidFill>
            <a:srgbClr val="004081">
              <a:alpha val="50000"/>
            </a:srgbClr>
          </a:solidFill>
        </p:grpSpPr>
        <p:sp>
          <p:nvSpPr>
            <p:cNvPr id="31" name="椭圆 30">
              <a:extLst>
                <a:ext uri="{FF2B5EF4-FFF2-40B4-BE49-F238E27FC236}">
                  <a16:creationId xmlns:a16="http://schemas.microsoft.com/office/drawing/2014/main" id="{06965263-70F6-4CA2-8D3B-36C71721136C}"/>
                </a:ext>
              </a:extLst>
            </p:cNvPr>
            <p:cNvSpPr/>
            <p:nvPr/>
          </p:nvSpPr>
          <p:spPr>
            <a:xfrm>
              <a:off x="1183954" y="4157132"/>
              <a:ext cx="338667" cy="3386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4081"/>
                </a:solidFill>
                <a:effectLst/>
                <a:uLnTx/>
                <a:uFillTx/>
                <a:latin typeface="Source Han Sans Light"/>
                <a:ea typeface="思源黑体 CN Light"/>
                <a:cs typeface="+mn-cs"/>
              </a:endParaRPr>
            </a:p>
          </p:txBody>
        </p:sp>
        <p:sp>
          <p:nvSpPr>
            <p:cNvPr id="32" name="椭圆 31">
              <a:extLst>
                <a:ext uri="{FF2B5EF4-FFF2-40B4-BE49-F238E27FC236}">
                  <a16:creationId xmlns:a16="http://schemas.microsoft.com/office/drawing/2014/main" id="{4CB8DD3E-0C2A-449A-94B2-CE90425C8F8E}"/>
                </a:ext>
              </a:extLst>
            </p:cNvPr>
            <p:cNvSpPr/>
            <p:nvPr/>
          </p:nvSpPr>
          <p:spPr>
            <a:xfrm>
              <a:off x="1260154" y="4233332"/>
              <a:ext cx="186267" cy="186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4081"/>
                </a:solidFill>
                <a:effectLst/>
                <a:uLnTx/>
                <a:uFillTx/>
                <a:latin typeface="Source Han Sans Light"/>
                <a:ea typeface="思源黑体 CN Light"/>
                <a:cs typeface="+mn-cs"/>
              </a:endParaRPr>
            </a:p>
          </p:txBody>
        </p:sp>
      </p:grpSp>
      <p:grpSp>
        <p:nvGrpSpPr>
          <p:cNvPr id="33" name="组合 32">
            <a:extLst>
              <a:ext uri="{FF2B5EF4-FFF2-40B4-BE49-F238E27FC236}">
                <a16:creationId xmlns:a16="http://schemas.microsoft.com/office/drawing/2014/main" id="{C864F63A-D0B4-460A-B7AF-2F7AB840EF54}"/>
              </a:ext>
            </a:extLst>
          </p:cNvPr>
          <p:cNvGrpSpPr/>
          <p:nvPr/>
        </p:nvGrpSpPr>
        <p:grpSpPr>
          <a:xfrm>
            <a:off x="4249888" y="4743147"/>
            <a:ext cx="338667" cy="338667"/>
            <a:chOff x="1183954" y="4157132"/>
            <a:chExt cx="338667" cy="338667"/>
          </a:xfrm>
          <a:solidFill>
            <a:srgbClr val="004081">
              <a:alpha val="50000"/>
            </a:srgbClr>
          </a:solidFill>
        </p:grpSpPr>
        <p:sp>
          <p:nvSpPr>
            <p:cNvPr id="34" name="椭圆 33">
              <a:extLst>
                <a:ext uri="{FF2B5EF4-FFF2-40B4-BE49-F238E27FC236}">
                  <a16:creationId xmlns:a16="http://schemas.microsoft.com/office/drawing/2014/main" id="{4F15DF45-9413-4D80-A6AF-31D969FBF51A}"/>
                </a:ext>
              </a:extLst>
            </p:cNvPr>
            <p:cNvSpPr/>
            <p:nvPr/>
          </p:nvSpPr>
          <p:spPr>
            <a:xfrm>
              <a:off x="1183954" y="4157132"/>
              <a:ext cx="338667" cy="3386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4081"/>
                </a:solidFill>
                <a:effectLst/>
                <a:uLnTx/>
                <a:uFillTx/>
                <a:latin typeface="Source Han Sans Light"/>
                <a:ea typeface="思源黑体 CN Light"/>
                <a:cs typeface="+mn-cs"/>
              </a:endParaRPr>
            </a:p>
          </p:txBody>
        </p:sp>
        <p:sp>
          <p:nvSpPr>
            <p:cNvPr id="35" name="椭圆 34">
              <a:extLst>
                <a:ext uri="{FF2B5EF4-FFF2-40B4-BE49-F238E27FC236}">
                  <a16:creationId xmlns:a16="http://schemas.microsoft.com/office/drawing/2014/main" id="{64B73C98-7106-4E1B-836A-E817DAD53098}"/>
                </a:ext>
              </a:extLst>
            </p:cNvPr>
            <p:cNvSpPr/>
            <p:nvPr/>
          </p:nvSpPr>
          <p:spPr>
            <a:xfrm>
              <a:off x="1260154" y="4233332"/>
              <a:ext cx="186267" cy="186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4081"/>
                </a:solidFill>
                <a:effectLst/>
                <a:uLnTx/>
                <a:uFillTx/>
                <a:latin typeface="Source Han Sans Light"/>
                <a:ea typeface="思源黑体 CN Light"/>
                <a:cs typeface="+mn-cs"/>
              </a:endParaRPr>
            </a:p>
          </p:txBody>
        </p:sp>
      </p:grpSp>
      <p:sp>
        <p:nvSpPr>
          <p:cNvPr id="36" name="文本框 35">
            <a:extLst>
              <a:ext uri="{FF2B5EF4-FFF2-40B4-BE49-F238E27FC236}">
                <a16:creationId xmlns:a16="http://schemas.microsoft.com/office/drawing/2014/main" id="{86A0E433-8D37-455F-A97D-66C601A2FC86}"/>
              </a:ext>
            </a:extLst>
          </p:cNvPr>
          <p:cNvSpPr txBox="1"/>
          <p:nvPr/>
        </p:nvSpPr>
        <p:spPr>
          <a:xfrm>
            <a:off x="8065712" y="1766692"/>
            <a:ext cx="2682628" cy="646331"/>
          </a:xfrm>
          <a:prstGeom prst="rect">
            <a:avLst/>
          </a:prstGeom>
          <a:noFill/>
        </p:spPr>
        <p:txBody>
          <a:bodyPr wrap="square" rtlCol="0">
            <a:spAutoFit/>
          </a:bodyPr>
          <a:lstStyle/>
          <a:p>
            <a:pPr>
              <a:defRPr/>
            </a:pPr>
            <a:r>
              <a:rPr lang="zh-CN" altLang="en-US" spc="100" dirty="0">
                <a:solidFill>
                  <a:schemeClr val="tx1">
                    <a:lumMod val="85000"/>
                    <a:lumOff val="15000"/>
                  </a:schemeClr>
                </a:solidFill>
                <a:latin typeface="微软雅黑" panose="020B0503020204020204" pitchFamily="34" charset="-122"/>
                <a:ea typeface="微软雅黑" panose="020B0503020204020204" pitchFamily="34" charset="-122"/>
              </a:rPr>
              <a:t>输入内容输入内容输入内容输入内</a:t>
            </a:r>
          </a:p>
        </p:txBody>
      </p:sp>
      <p:sp>
        <p:nvSpPr>
          <p:cNvPr id="37" name="文本框 36">
            <a:extLst>
              <a:ext uri="{FF2B5EF4-FFF2-40B4-BE49-F238E27FC236}">
                <a16:creationId xmlns:a16="http://schemas.microsoft.com/office/drawing/2014/main" id="{1584A6FB-6493-4D05-89A7-3A376A080DF6}"/>
              </a:ext>
            </a:extLst>
          </p:cNvPr>
          <p:cNvSpPr txBox="1"/>
          <p:nvPr/>
        </p:nvSpPr>
        <p:spPr>
          <a:xfrm>
            <a:off x="1970596" y="1685389"/>
            <a:ext cx="2351315" cy="646331"/>
          </a:xfrm>
          <a:prstGeom prst="rect">
            <a:avLst/>
          </a:prstGeom>
          <a:noFill/>
        </p:spPr>
        <p:txBody>
          <a:bodyPr wrap="square" rtlCol="0">
            <a:spAutoFit/>
          </a:bodyPr>
          <a:lstStyle/>
          <a:p>
            <a:pPr>
              <a:defRPr/>
            </a:pPr>
            <a:r>
              <a:rPr lang="zh-CN" altLang="en-US" spc="100" dirty="0">
                <a:solidFill>
                  <a:schemeClr val="tx1">
                    <a:lumMod val="85000"/>
                    <a:lumOff val="15000"/>
                  </a:schemeClr>
                </a:solidFill>
                <a:latin typeface="微软雅黑" panose="020B0503020204020204" pitchFamily="34" charset="-122"/>
                <a:ea typeface="微软雅黑" panose="020B0503020204020204" pitchFamily="34" charset="-122"/>
              </a:rPr>
              <a:t>输入内容输入内容输入内容输入内</a:t>
            </a:r>
          </a:p>
        </p:txBody>
      </p:sp>
      <p:sp>
        <p:nvSpPr>
          <p:cNvPr id="38" name="文本框 37">
            <a:extLst>
              <a:ext uri="{FF2B5EF4-FFF2-40B4-BE49-F238E27FC236}">
                <a16:creationId xmlns:a16="http://schemas.microsoft.com/office/drawing/2014/main" id="{AC1445A6-63E7-4EA4-B13A-BB5D280FD659}"/>
              </a:ext>
            </a:extLst>
          </p:cNvPr>
          <p:cNvSpPr txBox="1"/>
          <p:nvPr/>
        </p:nvSpPr>
        <p:spPr>
          <a:xfrm>
            <a:off x="952962" y="2998099"/>
            <a:ext cx="2732267" cy="1200329"/>
          </a:xfrm>
          <a:prstGeom prst="rect">
            <a:avLst/>
          </a:prstGeom>
          <a:noFill/>
        </p:spPr>
        <p:txBody>
          <a:bodyPr wrap="square" rtlCol="0">
            <a:spAutoFit/>
          </a:bodyPr>
          <a:lstStyle/>
          <a:p>
            <a:pPr>
              <a:defRPr/>
            </a:pPr>
            <a:r>
              <a:rPr lang="zh-CN" altLang="en-US" spc="100" dirty="0">
                <a:solidFill>
                  <a:schemeClr val="tx1">
                    <a:lumMod val="85000"/>
                    <a:lumOff val="15000"/>
                  </a:schemeClr>
                </a:solidFill>
                <a:latin typeface="微软雅黑" panose="020B0503020204020204" pitchFamily="34" charset="-122"/>
                <a:ea typeface="微软雅黑" panose="020B0503020204020204" pitchFamily="34" charset="-122"/>
              </a:rPr>
              <a:t>输入内容输入内容输入内容输入内输入内容输入内容输入内容输入内</a:t>
            </a:r>
          </a:p>
          <a:p>
            <a:pPr>
              <a:defRPr/>
            </a:pPr>
            <a:endParaRPr lang="zh-CN" altLang="en-US" spc="100" dirty="0">
              <a:solidFill>
                <a:srgbClr val="004081"/>
              </a:solidFill>
              <a:latin typeface="微软雅黑" panose="020B0503020204020204" pitchFamily="34" charset="-122"/>
              <a:ea typeface="微软雅黑" panose="020B0503020204020204" pitchFamily="34" charset="-122"/>
            </a:endParaRPr>
          </a:p>
        </p:txBody>
      </p:sp>
      <p:grpSp>
        <p:nvGrpSpPr>
          <p:cNvPr id="39" name="组合 38">
            <a:extLst>
              <a:ext uri="{FF2B5EF4-FFF2-40B4-BE49-F238E27FC236}">
                <a16:creationId xmlns:a16="http://schemas.microsoft.com/office/drawing/2014/main" id="{9A681716-0DBD-44AE-884C-36E77127BF0E}"/>
              </a:ext>
            </a:extLst>
          </p:cNvPr>
          <p:cNvGrpSpPr/>
          <p:nvPr/>
        </p:nvGrpSpPr>
        <p:grpSpPr>
          <a:xfrm>
            <a:off x="3734706" y="3242216"/>
            <a:ext cx="338667" cy="338667"/>
            <a:chOff x="1183954" y="4157132"/>
            <a:chExt cx="338667" cy="338667"/>
          </a:xfrm>
          <a:solidFill>
            <a:srgbClr val="004081">
              <a:alpha val="50000"/>
            </a:srgbClr>
          </a:solidFill>
        </p:grpSpPr>
        <p:sp>
          <p:nvSpPr>
            <p:cNvPr id="40" name="椭圆 39">
              <a:extLst>
                <a:ext uri="{FF2B5EF4-FFF2-40B4-BE49-F238E27FC236}">
                  <a16:creationId xmlns:a16="http://schemas.microsoft.com/office/drawing/2014/main" id="{E039F64C-998E-4E73-BA8A-626D88C8074C}"/>
                </a:ext>
              </a:extLst>
            </p:cNvPr>
            <p:cNvSpPr/>
            <p:nvPr/>
          </p:nvSpPr>
          <p:spPr>
            <a:xfrm>
              <a:off x="1183954" y="4157132"/>
              <a:ext cx="338667" cy="3386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4081"/>
                </a:solidFill>
                <a:effectLst/>
                <a:uLnTx/>
                <a:uFillTx/>
                <a:latin typeface="Source Han Sans Light"/>
                <a:ea typeface="思源黑体 CN Light"/>
                <a:cs typeface="+mn-cs"/>
              </a:endParaRPr>
            </a:p>
          </p:txBody>
        </p:sp>
        <p:sp>
          <p:nvSpPr>
            <p:cNvPr id="41" name="椭圆 40">
              <a:extLst>
                <a:ext uri="{FF2B5EF4-FFF2-40B4-BE49-F238E27FC236}">
                  <a16:creationId xmlns:a16="http://schemas.microsoft.com/office/drawing/2014/main" id="{61D3D903-AF8D-4691-8A0D-6F7EDD069493}"/>
                </a:ext>
              </a:extLst>
            </p:cNvPr>
            <p:cNvSpPr/>
            <p:nvPr/>
          </p:nvSpPr>
          <p:spPr>
            <a:xfrm>
              <a:off x="1260154" y="4233332"/>
              <a:ext cx="186267" cy="186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4081"/>
                </a:solidFill>
                <a:effectLst/>
                <a:uLnTx/>
                <a:uFillTx/>
                <a:latin typeface="Source Han Sans Light"/>
                <a:ea typeface="思源黑体 CN Light"/>
                <a:cs typeface="+mn-cs"/>
              </a:endParaRPr>
            </a:p>
          </p:txBody>
        </p:sp>
      </p:grpSp>
      <p:sp>
        <p:nvSpPr>
          <p:cNvPr id="42" name="文本框 41">
            <a:extLst>
              <a:ext uri="{FF2B5EF4-FFF2-40B4-BE49-F238E27FC236}">
                <a16:creationId xmlns:a16="http://schemas.microsoft.com/office/drawing/2014/main" id="{2135E01B-06BC-42EC-8E30-1DA877A1A381}"/>
              </a:ext>
            </a:extLst>
          </p:cNvPr>
          <p:cNvSpPr txBox="1"/>
          <p:nvPr/>
        </p:nvSpPr>
        <p:spPr>
          <a:xfrm>
            <a:off x="8450279" y="2977782"/>
            <a:ext cx="2963995" cy="1200329"/>
          </a:xfrm>
          <a:prstGeom prst="rect">
            <a:avLst/>
          </a:prstGeom>
          <a:noFill/>
        </p:spPr>
        <p:txBody>
          <a:bodyPr wrap="square" rtlCol="0">
            <a:spAutoFit/>
          </a:bodyPr>
          <a:lstStyle/>
          <a:p>
            <a:pPr>
              <a:defRPr/>
            </a:pPr>
            <a:r>
              <a:rPr lang="zh-CN" altLang="en-US" spc="100" dirty="0">
                <a:solidFill>
                  <a:schemeClr val="tx1">
                    <a:lumMod val="85000"/>
                    <a:lumOff val="15000"/>
                  </a:schemeClr>
                </a:solidFill>
                <a:latin typeface="微软雅黑" panose="020B0503020204020204" pitchFamily="34" charset="-122"/>
                <a:ea typeface="微软雅黑" panose="020B0503020204020204" pitchFamily="34" charset="-122"/>
              </a:rPr>
              <a:t>输入内容输入内容输入内容输入内输入内容输入内容输入内容输入内</a:t>
            </a:r>
          </a:p>
          <a:p>
            <a:pPr>
              <a:defRPr/>
            </a:pPr>
            <a:endParaRPr lang="zh-CN" altLang="en-US" spc="100" dirty="0">
              <a:solidFill>
                <a:srgbClr val="004081"/>
              </a:solidFill>
              <a:latin typeface="微软雅黑" panose="020B0503020204020204" pitchFamily="34" charset="-122"/>
              <a:ea typeface="微软雅黑" panose="020B0503020204020204" pitchFamily="34" charset="-122"/>
            </a:endParaRPr>
          </a:p>
        </p:txBody>
      </p:sp>
      <p:grpSp>
        <p:nvGrpSpPr>
          <p:cNvPr id="43" name="组合 42">
            <a:extLst>
              <a:ext uri="{FF2B5EF4-FFF2-40B4-BE49-F238E27FC236}">
                <a16:creationId xmlns:a16="http://schemas.microsoft.com/office/drawing/2014/main" id="{61B54EE4-FDF6-4C9B-BA99-8E7CB2900E3A}"/>
              </a:ext>
            </a:extLst>
          </p:cNvPr>
          <p:cNvGrpSpPr/>
          <p:nvPr/>
        </p:nvGrpSpPr>
        <p:grpSpPr>
          <a:xfrm>
            <a:off x="8118627" y="3239280"/>
            <a:ext cx="338667" cy="338667"/>
            <a:chOff x="1183954" y="4157132"/>
            <a:chExt cx="338667" cy="338667"/>
          </a:xfrm>
          <a:solidFill>
            <a:srgbClr val="004081">
              <a:alpha val="50000"/>
            </a:srgbClr>
          </a:solidFill>
        </p:grpSpPr>
        <p:sp>
          <p:nvSpPr>
            <p:cNvPr id="44" name="椭圆 43">
              <a:extLst>
                <a:ext uri="{FF2B5EF4-FFF2-40B4-BE49-F238E27FC236}">
                  <a16:creationId xmlns:a16="http://schemas.microsoft.com/office/drawing/2014/main" id="{A9B83A57-E042-4841-822D-A3051A435E2D}"/>
                </a:ext>
              </a:extLst>
            </p:cNvPr>
            <p:cNvSpPr/>
            <p:nvPr/>
          </p:nvSpPr>
          <p:spPr>
            <a:xfrm>
              <a:off x="1183954" y="4157132"/>
              <a:ext cx="338667" cy="3386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4081"/>
                </a:solidFill>
                <a:effectLst/>
                <a:uLnTx/>
                <a:uFillTx/>
                <a:latin typeface="Source Han Sans Light"/>
                <a:ea typeface="思源黑体 CN Light"/>
                <a:cs typeface="+mn-cs"/>
              </a:endParaRPr>
            </a:p>
          </p:txBody>
        </p:sp>
        <p:sp>
          <p:nvSpPr>
            <p:cNvPr id="45" name="椭圆 44">
              <a:extLst>
                <a:ext uri="{FF2B5EF4-FFF2-40B4-BE49-F238E27FC236}">
                  <a16:creationId xmlns:a16="http://schemas.microsoft.com/office/drawing/2014/main" id="{20459EAC-98EB-49C3-8318-9361171B0DBE}"/>
                </a:ext>
              </a:extLst>
            </p:cNvPr>
            <p:cNvSpPr/>
            <p:nvPr/>
          </p:nvSpPr>
          <p:spPr>
            <a:xfrm>
              <a:off x="1260154" y="4233332"/>
              <a:ext cx="186267" cy="1862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4081"/>
                </a:solidFill>
                <a:effectLst/>
                <a:uLnTx/>
                <a:uFillTx/>
                <a:latin typeface="Source Han Sans Light"/>
                <a:ea typeface="思源黑体 CN Light"/>
                <a:cs typeface="+mn-cs"/>
              </a:endParaRPr>
            </a:p>
          </p:txBody>
        </p:sp>
      </p:grpSp>
      <p:sp>
        <p:nvSpPr>
          <p:cNvPr id="46" name="文本框 45">
            <a:extLst>
              <a:ext uri="{FF2B5EF4-FFF2-40B4-BE49-F238E27FC236}">
                <a16:creationId xmlns:a16="http://schemas.microsoft.com/office/drawing/2014/main" id="{CD638830-68C1-4A82-9B1D-9B03C4935040}"/>
              </a:ext>
            </a:extLst>
          </p:cNvPr>
          <p:cNvSpPr txBox="1"/>
          <p:nvPr/>
        </p:nvSpPr>
        <p:spPr>
          <a:xfrm>
            <a:off x="1187526" y="4492565"/>
            <a:ext cx="3024262" cy="1200329"/>
          </a:xfrm>
          <a:prstGeom prst="rect">
            <a:avLst/>
          </a:prstGeom>
          <a:noFill/>
        </p:spPr>
        <p:txBody>
          <a:bodyPr wrap="square" rtlCol="0">
            <a:spAutoFit/>
          </a:bodyPr>
          <a:lstStyle/>
          <a:p>
            <a:pPr>
              <a:defRPr/>
            </a:pPr>
            <a:r>
              <a:rPr lang="zh-CN" altLang="en-US" spc="100" dirty="0">
                <a:solidFill>
                  <a:schemeClr val="tx1">
                    <a:lumMod val="85000"/>
                    <a:lumOff val="15000"/>
                  </a:schemeClr>
                </a:solidFill>
                <a:latin typeface="微软雅黑" panose="020B0503020204020204" pitchFamily="34" charset="-122"/>
                <a:ea typeface="微软雅黑" panose="020B0503020204020204" pitchFamily="34" charset="-122"/>
              </a:rPr>
              <a:t>输入内容输入内容输入内容输入内输入内容输入内容输入内容输入内</a:t>
            </a:r>
          </a:p>
          <a:p>
            <a:pPr>
              <a:defRPr/>
            </a:pPr>
            <a:endParaRPr lang="zh-CN" altLang="en-US" spc="100" dirty="0">
              <a:solidFill>
                <a:srgbClr val="004081"/>
              </a:solidFill>
              <a:latin typeface="微软雅黑" panose="020B0503020204020204" pitchFamily="34" charset="-122"/>
              <a:ea typeface="微软雅黑" panose="020B0503020204020204" pitchFamily="34" charset="-122"/>
            </a:endParaRPr>
          </a:p>
        </p:txBody>
      </p:sp>
      <p:sp>
        <p:nvSpPr>
          <p:cNvPr id="47" name="文本框 46">
            <a:extLst>
              <a:ext uri="{FF2B5EF4-FFF2-40B4-BE49-F238E27FC236}">
                <a16:creationId xmlns:a16="http://schemas.microsoft.com/office/drawing/2014/main" id="{C8B32EE8-088B-4AAD-98B5-CF79ECB2B36D}"/>
              </a:ext>
            </a:extLst>
          </p:cNvPr>
          <p:cNvSpPr txBox="1"/>
          <p:nvPr/>
        </p:nvSpPr>
        <p:spPr>
          <a:xfrm>
            <a:off x="8031942" y="4466087"/>
            <a:ext cx="3024260" cy="1200329"/>
          </a:xfrm>
          <a:prstGeom prst="rect">
            <a:avLst/>
          </a:prstGeom>
          <a:noFill/>
        </p:spPr>
        <p:txBody>
          <a:bodyPr wrap="square" rtlCol="0">
            <a:spAutoFit/>
          </a:bodyPr>
          <a:lstStyle/>
          <a:p>
            <a:pPr>
              <a:defRPr/>
            </a:pPr>
            <a:r>
              <a:rPr lang="zh-CN" altLang="en-US" spc="100" dirty="0">
                <a:solidFill>
                  <a:schemeClr val="tx1">
                    <a:lumMod val="85000"/>
                    <a:lumOff val="15000"/>
                  </a:schemeClr>
                </a:solidFill>
                <a:latin typeface="微软雅黑" panose="020B0503020204020204" pitchFamily="34" charset="-122"/>
                <a:ea typeface="微软雅黑" panose="020B0503020204020204" pitchFamily="34" charset="-122"/>
              </a:rPr>
              <a:t>输入内容输入内容输入内容输入内输入内容输入内容输入内容输入内</a:t>
            </a:r>
          </a:p>
          <a:p>
            <a:pPr>
              <a:defRPr/>
            </a:pPr>
            <a:endParaRPr lang="zh-CN" altLang="en-US" spc="100" dirty="0">
              <a:solidFill>
                <a:srgbClr val="004081"/>
              </a:solidFill>
              <a:latin typeface="微软雅黑" panose="020B0503020204020204" pitchFamily="34" charset="-122"/>
              <a:ea typeface="微软雅黑" panose="020B0503020204020204" pitchFamily="34" charset="-122"/>
            </a:endParaRPr>
          </a:p>
        </p:txBody>
      </p:sp>
      <p:sp>
        <p:nvSpPr>
          <p:cNvPr id="48" name="椭圆 47">
            <a:extLst>
              <a:ext uri="{FF2B5EF4-FFF2-40B4-BE49-F238E27FC236}">
                <a16:creationId xmlns:a16="http://schemas.microsoft.com/office/drawing/2014/main" id="{74F7F0AC-89CB-45E3-8D66-E3607B1A40D6}"/>
              </a:ext>
            </a:extLst>
          </p:cNvPr>
          <p:cNvSpPr/>
          <p:nvPr/>
        </p:nvSpPr>
        <p:spPr>
          <a:xfrm>
            <a:off x="129663" y="-2537337"/>
            <a:ext cx="11932674" cy="11932674"/>
          </a:xfrm>
          <a:prstGeom prst="ellipse">
            <a:avLst/>
          </a:prstGeom>
          <a:noFill/>
          <a:ln>
            <a:solidFill>
              <a:schemeClr val="bg1">
                <a:lumMod val="95000"/>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4081"/>
              </a:solidFill>
              <a:effectLst/>
              <a:uLnTx/>
              <a:uFillTx/>
              <a:latin typeface="Source Han Sans Light"/>
              <a:ea typeface="思源黑体 CN Light"/>
              <a:cs typeface="+mn-cs"/>
            </a:endParaRPr>
          </a:p>
        </p:txBody>
      </p:sp>
      <p:cxnSp>
        <p:nvCxnSpPr>
          <p:cNvPr id="5" name="直接连接符 4">
            <a:extLst>
              <a:ext uri="{FF2B5EF4-FFF2-40B4-BE49-F238E27FC236}">
                <a16:creationId xmlns:a16="http://schemas.microsoft.com/office/drawing/2014/main" id="{8DC61CB1-33A0-4563-A4C5-ACEFB0B6EBB2}"/>
              </a:ext>
            </a:extLst>
          </p:cNvPr>
          <p:cNvCxnSpPr>
            <a:cxnSpLocks/>
          </p:cNvCxnSpPr>
          <p:nvPr/>
        </p:nvCxnSpPr>
        <p:spPr>
          <a:xfrm>
            <a:off x="4754880" y="4054981"/>
            <a:ext cx="278163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 name="内容占位符 7">
            <a:extLst>
              <a:ext uri="{FF2B5EF4-FFF2-40B4-BE49-F238E27FC236}">
                <a16:creationId xmlns:a16="http://schemas.microsoft.com/office/drawing/2014/main" id="{2D0B352D-CF03-4B41-9D02-B42FD897BD13}"/>
              </a:ext>
            </a:extLst>
          </p:cNvPr>
          <p:cNvSpPr>
            <a:spLocks noGrp="1"/>
          </p:cNvSpPr>
          <p:nvPr>
            <p:ph sz="quarter" idx="10"/>
          </p:nvPr>
        </p:nvSpPr>
        <p:spPr/>
        <p:txBody>
          <a:bodyPr/>
          <a:lstStyle/>
          <a:p>
            <a:r>
              <a:rPr lang="en-US" altLang="zh-CN" dirty="0"/>
              <a:t>04</a:t>
            </a:r>
            <a:endParaRPr lang="zh-CN" altLang="en-US" dirty="0"/>
          </a:p>
        </p:txBody>
      </p:sp>
      <p:sp>
        <p:nvSpPr>
          <p:cNvPr id="14" name="内容占位符 13">
            <a:extLst>
              <a:ext uri="{FF2B5EF4-FFF2-40B4-BE49-F238E27FC236}">
                <a16:creationId xmlns:a16="http://schemas.microsoft.com/office/drawing/2014/main" id="{5D8D111C-BB20-4647-B3D7-CB574A41073D}"/>
              </a:ext>
            </a:extLst>
          </p:cNvPr>
          <p:cNvSpPr>
            <a:spLocks noGrp="1"/>
          </p:cNvSpPr>
          <p:nvPr>
            <p:ph sz="quarter" idx="11"/>
          </p:nvPr>
        </p:nvSpPr>
        <p:spPr/>
        <p:txBody>
          <a:bodyPr/>
          <a:lstStyle/>
          <a:p>
            <a:r>
              <a:rPr lang="zh-CN" altLang="en-US" dirty="0"/>
              <a:t>研究结果与应用</a:t>
            </a:r>
          </a:p>
          <a:p>
            <a:endParaRPr lang="zh-CN" altLang="en-US" dirty="0"/>
          </a:p>
        </p:txBody>
      </p:sp>
    </p:spTree>
    <p:extLst>
      <p:ext uri="{BB962C8B-B14F-4D97-AF65-F5344CB8AC3E}">
        <p14:creationId xmlns:p14="http://schemas.microsoft.com/office/powerpoint/2010/main" val="39257942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6A2A90B1-FE53-477B-827D-08FC0EB97EC9}"/>
              </a:ext>
            </a:extLst>
          </p:cNvPr>
          <p:cNvSpPr>
            <a:spLocks noGrp="1"/>
          </p:cNvSpPr>
          <p:nvPr>
            <p:ph type="body" sz="quarter" idx="12"/>
          </p:nvPr>
        </p:nvSpPr>
        <p:spPr/>
        <p:txBody>
          <a:bodyPr/>
          <a:lstStyle/>
          <a:p>
            <a:r>
              <a:rPr lang="en-US" altLang="zh-CN" dirty="0"/>
              <a:t>Part 05</a:t>
            </a:r>
            <a:endParaRPr lang="zh-CN" altLang="en-US" dirty="0"/>
          </a:p>
          <a:p>
            <a:endParaRPr lang="zh-CN" altLang="en-US" dirty="0"/>
          </a:p>
        </p:txBody>
      </p:sp>
      <p:sp>
        <p:nvSpPr>
          <p:cNvPr id="5" name="文本占位符 4">
            <a:extLst>
              <a:ext uri="{FF2B5EF4-FFF2-40B4-BE49-F238E27FC236}">
                <a16:creationId xmlns:a16="http://schemas.microsoft.com/office/drawing/2014/main" id="{525F6F38-65D1-4CD5-A37C-72F3F274054D}"/>
              </a:ext>
            </a:extLst>
          </p:cNvPr>
          <p:cNvSpPr>
            <a:spLocks noGrp="1"/>
          </p:cNvSpPr>
          <p:nvPr>
            <p:ph type="body" sz="quarter" idx="13"/>
          </p:nvPr>
        </p:nvSpPr>
        <p:spPr/>
        <p:txBody>
          <a:bodyPr/>
          <a:lstStyle/>
          <a:p>
            <a:r>
              <a:rPr lang="zh-CN" altLang="en-US" dirty="0"/>
              <a:t>相关建议和结论</a:t>
            </a:r>
          </a:p>
          <a:p>
            <a:endParaRPr lang="zh-CN" altLang="en-US" dirty="0"/>
          </a:p>
        </p:txBody>
      </p:sp>
    </p:spTree>
    <p:extLst>
      <p:ext uri="{BB962C8B-B14F-4D97-AF65-F5344CB8AC3E}">
        <p14:creationId xmlns:p14="http://schemas.microsoft.com/office/powerpoint/2010/main" val="40871560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6">
            <a:extLst>
              <a:ext uri="{FF2B5EF4-FFF2-40B4-BE49-F238E27FC236}">
                <a16:creationId xmlns:a16="http://schemas.microsoft.com/office/drawing/2014/main" id="{2EE1014F-4E59-4207-99C7-86F2B0C9FD22}"/>
              </a:ext>
            </a:extLst>
          </p:cNvPr>
          <p:cNvSpPr>
            <a:spLocks noGrp="1"/>
          </p:cNvSpPr>
          <p:nvPr>
            <p:ph sz="quarter" idx="10"/>
          </p:nvPr>
        </p:nvSpPr>
        <p:spPr/>
        <p:txBody>
          <a:bodyPr/>
          <a:lstStyle/>
          <a:p>
            <a:r>
              <a:rPr lang="en-US" altLang="zh-CN" dirty="0"/>
              <a:t>05</a:t>
            </a:r>
            <a:endParaRPr lang="zh-CN" altLang="en-US" dirty="0"/>
          </a:p>
        </p:txBody>
      </p:sp>
      <p:sp>
        <p:nvSpPr>
          <p:cNvPr id="8" name="内容占位符 7">
            <a:extLst>
              <a:ext uri="{FF2B5EF4-FFF2-40B4-BE49-F238E27FC236}">
                <a16:creationId xmlns:a16="http://schemas.microsoft.com/office/drawing/2014/main" id="{8B77DC6B-23B7-4292-9000-311698885426}"/>
              </a:ext>
            </a:extLst>
          </p:cNvPr>
          <p:cNvSpPr>
            <a:spLocks noGrp="1"/>
          </p:cNvSpPr>
          <p:nvPr>
            <p:ph sz="quarter" idx="11"/>
          </p:nvPr>
        </p:nvSpPr>
        <p:spPr/>
        <p:txBody>
          <a:bodyPr/>
          <a:lstStyle/>
          <a:p>
            <a:r>
              <a:rPr lang="zh-CN" altLang="en-US" dirty="0"/>
              <a:t>相关建议和结论</a:t>
            </a:r>
          </a:p>
          <a:p>
            <a:endParaRPr lang="zh-CN" altLang="en-US" dirty="0"/>
          </a:p>
        </p:txBody>
      </p:sp>
      <p:grpSp>
        <p:nvGrpSpPr>
          <p:cNvPr id="10" name="组合 9">
            <a:extLst>
              <a:ext uri="{FF2B5EF4-FFF2-40B4-BE49-F238E27FC236}">
                <a16:creationId xmlns:a16="http://schemas.microsoft.com/office/drawing/2014/main" id="{41E201C9-E739-4F50-97FE-C91585168BB6}"/>
              </a:ext>
            </a:extLst>
          </p:cNvPr>
          <p:cNvGrpSpPr/>
          <p:nvPr/>
        </p:nvGrpSpPr>
        <p:grpSpPr>
          <a:xfrm>
            <a:off x="1338505" y="1107572"/>
            <a:ext cx="4147895" cy="2486528"/>
            <a:chOff x="957505" y="1564772"/>
            <a:chExt cx="4147895" cy="2486528"/>
          </a:xfrm>
        </p:grpSpPr>
        <p:sp>
          <p:nvSpPr>
            <p:cNvPr id="2" name="矩形 1">
              <a:extLst>
                <a:ext uri="{FF2B5EF4-FFF2-40B4-BE49-F238E27FC236}">
                  <a16:creationId xmlns:a16="http://schemas.microsoft.com/office/drawing/2014/main" id="{8F5E716D-F413-404F-94A1-6FB7F2E09866}"/>
                </a:ext>
              </a:extLst>
            </p:cNvPr>
            <p:cNvSpPr/>
            <p:nvPr/>
          </p:nvSpPr>
          <p:spPr>
            <a:xfrm>
              <a:off x="1206500" y="2006600"/>
              <a:ext cx="3898900" cy="2044700"/>
            </a:xfrm>
            <a:prstGeom prst="rect">
              <a:avLst/>
            </a:prstGeom>
            <a:noFill/>
            <a:ln w="38100">
              <a:solidFill>
                <a:srgbClr val="0040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a:extLst>
                <a:ext uri="{FF2B5EF4-FFF2-40B4-BE49-F238E27FC236}">
                  <a16:creationId xmlns:a16="http://schemas.microsoft.com/office/drawing/2014/main" id="{894C04E3-ECCA-4562-A2EE-10CF579B3A40}"/>
                </a:ext>
              </a:extLst>
            </p:cNvPr>
            <p:cNvGrpSpPr/>
            <p:nvPr/>
          </p:nvGrpSpPr>
          <p:grpSpPr>
            <a:xfrm>
              <a:off x="957505" y="1564772"/>
              <a:ext cx="883655" cy="883655"/>
              <a:chOff x="957505" y="1564772"/>
              <a:chExt cx="883655" cy="883655"/>
            </a:xfrm>
          </p:grpSpPr>
          <p:sp>
            <p:nvSpPr>
              <p:cNvPr id="3" name="矩形: 圆角 2">
                <a:extLst>
                  <a:ext uri="{FF2B5EF4-FFF2-40B4-BE49-F238E27FC236}">
                    <a16:creationId xmlns:a16="http://schemas.microsoft.com/office/drawing/2014/main" id="{966CC5F4-C94C-4F91-92B0-F1424BF9B8C0}"/>
                  </a:ext>
                </a:extLst>
              </p:cNvPr>
              <p:cNvSpPr/>
              <p:nvPr/>
            </p:nvSpPr>
            <p:spPr>
              <a:xfrm rot="2700000">
                <a:off x="957505" y="1564772"/>
                <a:ext cx="883655" cy="883655"/>
              </a:xfrm>
              <a:prstGeom prst="roundRect">
                <a:avLst/>
              </a:prstGeom>
              <a:solidFill>
                <a:srgbClr val="00408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3E95901C-F4C5-46B1-8B66-67D78A38A64F}"/>
                  </a:ext>
                </a:extLst>
              </p:cNvPr>
              <p:cNvSpPr txBox="1"/>
              <p:nvPr/>
            </p:nvSpPr>
            <p:spPr>
              <a:xfrm>
                <a:off x="1085786" y="1744990"/>
                <a:ext cx="627095" cy="523220"/>
              </a:xfrm>
              <a:prstGeom prst="rect">
                <a:avLst/>
              </a:prstGeom>
              <a:noFill/>
            </p:spPr>
            <p:txBody>
              <a:bodyPr wrap="none" rtlCol="0">
                <a:spAutoFit/>
              </a:bodyPr>
              <a:lstStyle/>
              <a:p>
                <a:r>
                  <a:rPr lang="en-US" altLang="zh-CN" sz="2800" b="1" dirty="0">
                    <a:solidFill>
                      <a:schemeClr val="bg1"/>
                    </a:solidFill>
                    <a:latin typeface="微软雅黑" panose="020B0503020204020204" pitchFamily="34" charset="-122"/>
                    <a:ea typeface="微软雅黑" panose="020B0503020204020204" pitchFamily="34" charset="-122"/>
                  </a:rPr>
                  <a:t>01</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sp>
          <p:nvSpPr>
            <p:cNvPr id="5" name="文本框 4">
              <a:extLst>
                <a:ext uri="{FF2B5EF4-FFF2-40B4-BE49-F238E27FC236}">
                  <a16:creationId xmlns:a16="http://schemas.microsoft.com/office/drawing/2014/main" id="{A41F322F-5680-441C-9C68-CE5ADC3173BB}"/>
                </a:ext>
              </a:extLst>
            </p:cNvPr>
            <p:cNvSpPr txBox="1"/>
            <p:nvPr/>
          </p:nvSpPr>
          <p:spPr>
            <a:xfrm>
              <a:off x="1500932" y="1934548"/>
              <a:ext cx="3604468" cy="1917000"/>
            </a:xfrm>
            <a:prstGeom prst="rect">
              <a:avLst/>
            </a:prstGeom>
            <a:noFill/>
          </p:spPr>
          <p:txBody>
            <a:bodyPr wrap="square" rtlCol="0">
              <a:spAutoFit/>
            </a:bodyPr>
            <a:lstStyle/>
            <a:p>
              <a:pPr algn="ctr">
                <a:lnSpc>
                  <a:spcPct val="250000"/>
                </a:lnSpc>
              </a:pPr>
              <a:r>
                <a:rPr lang="zh-CN" altLang="en-US" sz="2400" b="1" dirty="0">
                  <a:solidFill>
                    <a:srgbClr val="004081"/>
                  </a:solidFill>
                  <a:latin typeface="微软雅黑" panose="020B0503020204020204" pitchFamily="34" charset="-122"/>
                  <a:ea typeface="微软雅黑" panose="020B0503020204020204" pitchFamily="34" charset="-122"/>
                </a:rPr>
                <a:t>输入标题</a:t>
              </a:r>
              <a:endParaRPr lang="en-US" altLang="zh-CN" sz="2400" b="1" dirty="0">
                <a:solidFill>
                  <a:srgbClr val="004081"/>
                </a:solidFill>
                <a:latin typeface="微软雅黑" panose="020B0503020204020204" pitchFamily="34" charset="-122"/>
                <a:ea typeface="微软雅黑" panose="020B0503020204020204" pitchFamily="34" charset="-122"/>
              </a:endParaRPr>
            </a:p>
            <a:p>
              <a:pPr>
                <a:lnSpc>
                  <a:spcPts val="2400"/>
                </a:lnSpc>
              </a:pPr>
              <a:r>
                <a:rPr lang="zh-CN" altLang="en-US" dirty="0">
                  <a:latin typeface="微软雅黑" panose="020B0503020204020204" pitchFamily="34" charset="-122"/>
                  <a:ea typeface="微软雅黑" panose="020B0503020204020204" pitchFamily="34" charset="-122"/>
                </a:rPr>
                <a:t>内容输入内容输入内容输入内容输入内容输入内容输入内容输入内容输入内容输入内容输入内容</a:t>
              </a:r>
            </a:p>
          </p:txBody>
        </p:sp>
      </p:grpSp>
      <p:grpSp>
        <p:nvGrpSpPr>
          <p:cNvPr id="11" name="组合 10">
            <a:extLst>
              <a:ext uri="{FF2B5EF4-FFF2-40B4-BE49-F238E27FC236}">
                <a16:creationId xmlns:a16="http://schemas.microsoft.com/office/drawing/2014/main" id="{FECC0321-4C2A-4065-BCFB-D721A36609CD}"/>
              </a:ext>
            </a:extLst>
          </p:cNvPr>
          <p:cNvGrpSpPr/>
          <p:nvPr/>
        </p:nvGrpSpPr>
        <p:grpSpPr>
          <a:xfrm>
            <a:off x="6621705" y="1056772"/>
            <a:ext cx="4147895" cy="2486528"/>
            <a:chOff x="957505" y="1564772"/>
            <a:chExt cx="4147895" cy="2486528"/>
          </a:xfrm>
        </p:grpSpPr>
        <p:sp>
          <p:nvSpPr>
            <p:cNvPr id="12" name="矩形 11">
              <a:extLst>
                <a:ext uri="{FF2B5EF4-FFF2-40B4-BE49-F238E27FC236}">
                  <a16:creationId xmlns:a16="http://schemas.microsoft.com/office/drawing/2014/main" id="{A9D71B21-A0E0-49B7-8DB6-DB819B85B960}"/>
                </a:ext>
              </a:extLst>
            </p:cNvPr>
            <p:cNvSpPr/>
            <p:nvPr/>
          </p:nvSpPr>
          <p:spPr>
            <a:xfrm>
              <a:off x="1206500" y="2006600"/>
              <a:ext cx="3898900" cy="2044700"/>
            </a:xfrm>
            <a:prstGeom prst="rect">
              <a:avLst/>
            </a:prstGeom>
            <a:noFill/>
            <a:ln w="38100">
              <a:solidFill>
                <a:srgbClr val="0040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a:extLst>
                <a:ext uri="{FF2B5EF4-FFF2-40B4-BE49-F238E27FC236}">
                  <a16:creationId xmlns:a16="http://schemas.microsoft.com/office/drawing/2014/main" id="{E6772111-2E39-4463-BE9A-9E444A991478}"/>
                </a:ext>
              </a:extLst>
            </p:cNvPr>
            <p:cNvGrpSpPr/>
            <p:nvPr/>
          </p:nvGrpSpPr>
          <p:grpSpPr>
            <a:xfrm>
              <a:off x="957505" y="1564772"/>
              <a:ext cx="883655" cy="883655"/>
              <a:chOff x="957505" y="1564772"/>
              <a:chExt cx="883655" cy="883655"/>
            </a:xfrm>
          </p:grpSpPr>
          <p:sp>
            <p:nvSpPr>
              <p:cNvPr id="15" name="矩形: 圆角 14">
                <a:extLst>
                  <a:ext uri="{FF2B5EF4-FFF2-40B4-BE49-F238E27FC236}">
                    <a16:creationId xmlns:a16="http://schemas.microsoft.com/office/drawing/2014/main" id="{3785A7E8-8ABE-48E1-BC20-CCB751742F84}"/>
                  </a:ext>
                </a:extLst>
              </p:cNvPr>
              <p:cNvSpPr/>
              <p:nvPr/>
            </p:nvSpPr>
            <p:spPr>
              <a:xfrm rot="2700000">
                <a:off x="957505" y="1564772"/>
                <a:ext cx="883655" cy="883655"/>
              </a:xfrm>
              <a:prstGeom prst="roundRect">
                <a:avLst/>
              </a:prstGeom>
              <a:solidFill>
                <a:srgbClr val="00408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id="{D257E4FD-E4F7-4367-8A10-CC62C350CEA8}"/>
                  </a:ext>
                </a:extLst>
              </p:cNvPr>
              <p:cNvSpPr txBox="1"/>
              <p:nvPr/>
            </p:nvSpPr>
            <p:spPr>
              <a:xfrm>
                <a:off x="1085786" y="1744990"/>
                <a:ext cx="627095" cy="523220"/>
              </a:xfrm>
              <a:prstGeom prst="rect">
                <a:avLst/>
              </a:prstGeom>
              <a:noFill/>
            </p:spPr>
            <p:txBody>
              <a:bodyPr wrap="none" rtlCol="0">
                <a:spAutoFit/>
              </a:bodyPr>
              <a:lstStyle/>
              <a:p>
                <a:r>
                  <a:rPr lang="en-US" altLang="zh-CN" sz="2800" b="1" dirty="0">
                    <a:solidFill>
                      <a:schemeClr val="bg1"/>
                    </a:solidFill>
                    <a:latin typeface="微软雅黑" panose="020B0503020204020204" pitchFamily="34" charset="-122"/>
                    <a:ea typeface="微软雅黑" panose="020B0503020204020204" pitchFamily="34" charset="-122"/>
                  </a:rPr>
                  <a:t>02</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sp>
          <p:nvSpPr>
            <p:cNvPr id="14" name="文本框 13">
              <a:extLst>
                <a:ext uri="{FF2B5EF4-FFF2-40B4-BE49-F238E27FC236}">
                  <a16:creationId xmlns:a16="http://schemas.microsoft.com/office/drawing/2014/main" id="{2BA5072D-E0CA-4CD7-97BB-2C20A26F3DE3}"/>
                </a:ext>
              </a:extLst>
            </p:cNvPr>
            <p:cNvSpPr txBox="1"/>
            <p:nvPr/>
          </p:nvSpPr>
          <p:spPr>
            <a:xfrm>
              <a:off x="1500932" y="1934548"/>
              <a:ext cx="3604468" cy="1917000"/>
            </a:xfrm>
            <a:prstGeom prst="rect">
              <a:avLst/>
            </a:prstGeom>
            <a:noFill/>
          </p:spPr>
          <p:txBody>
            <a:bodyPr wrap="square" rtlCol="0">
              <a:spAutoFit/>
            </a:bodyPr>
            <a:lstStyle/>
            <a:p>
              <a:pPr algn="ctr">
                <a:lnSpc>
                  <a:spcPct val="250000"/>
                </a:lnSpc>
              </a:pPr>
              <a:r>
                <a:rPr lang="zh-CN" altLang="en-US" sz="2400" b="1" dirty="0">
                  <a:solidFill>
                    <a:srgbClr val="004081"/>
                  </a:solidFill>
                  <a:latin typeface="微软雅黑" panose="020B0503020204020204" pitchFamily="34" charset="-122"/>
                  <a:ea typeface="微软雅黑" panose="020B0503020204020204" pitchFamily="34" charset="-122"/>
                </a:rPr>
                <a:t>输入标题</a:t>
              </a:r>
              <a:endParaRPr lang="en-US" altLang="zh-CN" sz="2400" b="1" dirty="0">
                <a:solidFill>
                  <a:srgbClr val="004081"/>
                </a:solidFill>
                <a:latin typeface="微软雅黑" panose="020B0503020204020204" pitchFamily="34" charset="-122"/>
                <a:ea typeface="微软雅黑" panose="020B0503020204020204" pitchFamily="34" charset="-122"/>
              </a:endParaRPr>
            </a:p>
            <a:p>
              <a:pPr>
                <a:lnSpc>
                  <a:spcPts val="2400"/>
                </a:lnSpc>
              </a:pPr>
              <a:r>
                <a:rPr lang="zh-CN" altLang="en-US" dirty="0">
                  <a:latin typeface="微软雅黑" panose="020B0503020204020204" pitchFamily="34" charset="-122"/>
                  <a:ea typeface="微软雅黑" panose="020B0503020204020204" pitchFamily="34" charset="-122"/>
                </a:rPr>
                <a:t>内容输入内容输入内容输入内容输入内容输入内容输入内容输入内容输入内容输入内容输入内容</a:t>
              </a:r>
            </a:p>
          </p:txBody>
        </p:sp>
      </p:grpSp>
      <p:grpSp>
        <p:nvGrpSpPr>
          <p:cNvPr id="17" name="组合 16">
            <a:extLst>
              <a:ext uri="{FF2B5EF4-FFF2-40B4-BE49-F238E27FC236}">
                <a16:creationId xmlns:a16="http://schemas.microsoft.com/office/drawing/2014/main" id="{5E529EB9-591F-4698-9848-33C1056CDA7C}"/>
              </a:ext>
            </a:extLst>
          </p:cNvPr>
          <p:cNvGrpSpPr/>
          <p:nvPr/>
        </p:nvGrpSpPr>
        <p:grpSpPr>
          <a:xfrm>
            <a:off x="1343527" y="3952372"/>
            <a:ext cx="4147895" cy="2486528"/>
            <a:chOff x="957505" y="1564772"/>
            <a:chExt cx="4147895" cy="2486528"/>
          </a:xfrm>
        </p:grpSpPr>
        <p:sp>
          <p:nvSpPr>
            <p:cNvPr id="18" name="矩形 17">
              <a:extLst>
                <a:ext uri="{FF2B5EF4-FFF2-40B4-BE49-F238E27FC236}">
                  <a16:creationId xmlns:a16="http://schemas.microsoft.com/office/drawing/2014/main" id="{A3AA6FD7-CED6-42B9-8E3B-A12B1B85D353}"/>
                </a:ext>
              </a:extLst>
            </p:cNvPr>
            <p:cNvSpPr/>
            <p:nvPr/>
          </p:nvSpPr>
          <p:spPr>
            <a:xfrm>
              <a:off x="1206500" y="2006600"/>
              <a:ext cx="3898900" cy="2044700"/>
            </a:xfrm>
            <a:prstGeom prst="rect">
              <a:avLst/>
            </a:prstGeom>
            <a:noFill/>
            <a:ln w="38100">
              <a:solidFill>
                <a:srgbClr val="0040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a:extLst>
                <a:ext uri="{FF2B5EF4-FFF2-40B4-BE49-F238E27FC236}">
                  <a16:creationId xmlns:a16="http://schemas.microsoft.com/office/drawing/2014/main" id="{A210F8BB-3774-4B0E-BC3E-ED823124B998}"/>
                </a:ext>
              </a:extLst>
            </p:cNvPr>
            <p:cNvGrpSpPr/>
            <p:nvPr/>
          </p:nvGrpSpPr>
          <p:grpSpPr>
            <a:xfrm>
              <a:off x="957505" y="1564772"/>
              <a:ext cx="883655" cy="883655"/>
              <a:chOff x="957505" y="1564772"/>
              <a:chExt cx="883655" cy="883655"/>
            </a:xfrm>
          </p:grpSpPr>
          <p:sp>
            <p:nvSpPr>
              <p:cNvPr id="21" name="矩形: 圆角 20">
                <a:extLst>
                  <a:ext uri="{FF2B5EF4-FFF2-40B4-BE49-F238E27FC236}">
                    <a16:creationId xmlns:a16="http://schemas.microsoft.com/office/drawing/2014/main" id="{EF6A5F60-6ECA-4850-8D91-FC53C2871E4B}"/>
                  </a:ext>
                </a:extLst>
              </p:cNvPr>
              <p:cNvSpPr/>
              <p:nvPr/>
            </p:nvSpPr>
            <p:spPr>
              <a:xfrm rot="2700000">
                <a:off x="957505" y="1564772"/>
                <a:ext cx="883655" cy="883655"/>
              </a:xfrm>
              <a:prstGeom prst="roundRect">
                <a:avLst/>
              </a:prstGeom>
              <a:solidFill>
                <a:srgbClr val="00408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a:extLst>
                  <a:ext uri="{FF2B5EF4-FFF2-40B4-BE49-F238E27FC236}">
                    <a16:creationId xmlns:a16="http://schemas.microsoft.com/office/drawing/2014/main" id="{750BDFF6-7C8B-4AE0-9627-B4E948A0F5E6}"/>
                  </a:ext>
                </a:extLst>
              </p:cNvPr>
              <p:cNvSpPr txBox="1"/>
              <p:nvPr/>
            </p:nvSpPr>
            <p:spPr>
              <a:xfrm>
                <a:off x="1085786" y="1744990"/>
                <a:ext cx="627095" cy="523220"/>
              </a:xfrm>
              <a:prstGeom prst="rect">
                <a:avLst/>
              </a:prstGeom>
              <a:noFill/>
            </p:spPr>
            <p:txBody>
              <a:bodyPr wrap="none" rtlCol="0">
                <a:spAutoFit/>
              </a:bodyPr>
              <a:lstStyle/>
              <a:p>
                <a:r>
                  <a:rPr lang="en-US" altLang="zh-CN" sz="2800" b="1" dirty="0">
                    <a:solidFill>
                      <a:schemeClr val="bg1"/>
                    </a:solidFill>
                    <a:latin typeface="微软雅黑" panose="020B0503020204020204" pitchFamily="34" charset="-122"/>
                    <a:ea typeface="微软雅黑" panose="020B0503020204020204" pitchFamily="34" charset="-122"/>
                  </a:rPr>
                  <a:t>03</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sp>
          <p:nvSpPr>
            <p:cNvPr id="20" name="文本框 19">
              <a:extLst>
                <a:ext uri="{FF2B5EF4-FFF2-40B4-BE49-F238E27FC236}">
                  <a16:creationId xmlns:a16="http://schemas.microsoft.com/office/drawing/2014/main" id="{149B48B4-425D-4988-8694-80A57452A7E0}"/>
                </a:ext>
              </a:extLst>
            </p:cNvPr>
            <p:cNvSpPr txBox="1"/>
            <p:nvPr/>
          </p:nvSpPr>
          <p:spPr>
            <a:xfrm>
              <a:off x="1500932" y="1934548"/>
              <a:ext cx="3604468" cy="1917000"/>
            </a:xfrm>
            <a:prstGeom prst="rect">
              <a:avLst/>
            </a:prstGeom>
            <a:noFill/>
          </p:spPr>
          <p:txBody>
            <a:bodyPr wrap="square" rtlCol="0">
              <a:spAutoFit/>
            </a:bodyPr>
            <a:lstStyle/>
            <a:p>
              <a:pPr algn="ctr">
                <a:lnSpc>
                  <a:spcPct val="250000"/>
                </a:lnSpc>
              </a:pPr>
              <a:r>
                <a:rPr lang="zh-CN" altLang="en-US" sz="2400" b="1" dirty="0">
                  <a:solidFill>
                    <a:srgbClr val="004081"/>
                  </a:solidFill>
                  <a:latin typeface="微软雅黑" panose="020B0503020204020204" pitchFamily="34" charset="-122"/>
                  <a:ea typeface="微软雅黑" panose="020B0503020204020204" pitchFamily="34" charset="-122"/>
                </a:rPr>
                <a:t>输入标题</a:t>
              </a:r>
              <a:endParaRPr lang="en-US" altLang="zh-CN" sz="2400" b="1" dirty="0">
                <a:solidFill>
                  <a:srgbClr val="004081"/>
                </a:solidFill>
                <a:latin typeface="微软雅黑" panose="020B0503020204020204" pitchFamily="34" charset="-122"/>
                <a:ea typeface="微软雅黑" panose="020B0503020204020204" pitchFamily="34" charset="-122"/>
              </a:endParaRPr>
            </a:p>
            <a:p>
              <a:pPr>
                <a:lnSpc>
                  <a:spcPts val="2400"/>
                </a:lnSpc>
              </a:pPr>
              <a:r>
                <a:rPr lang="zh-CN" altLang="en-US" dirty="0">
                  <a:latin typeface="微软雅黑" panose="020B0503020204020204" pitchFamily="34" charset="-122"/>
                  <a:ea typeface="微软雅黑" panose="020B0503020204020204" pitchFamily="34" charset="-122"/>
                </a:rPr>
                <a:t>内容输入内容输入内容输入内容输入内容输入内容输入内容输入内容输入内容输入内容输入内容</a:t>
              </a:r>
            </a:p>
          </p:txBody>
        </p:sp>
      </p:grpSp>
      <p:grpSp>
        <p:nvGrpSpPr>
          <p:cNvPr id="23" name="组合 22">
            <a:extLst>
              <a:ext uri="{FF2B5EF4-FFF2-40B4-BE49-F238E27FC236}">
                <a16:creationId xmlns:a16="http://schemas.microsoft.com/office/drawing/2014/main" id="{84BB8287-F0C3-4F80-94B2-5F63A88F4FAB}"/>
              </a:ext>
            </a:extLst>
          </p:cNvPr>
          <p:cNvGrpSpPr/>
          <p:nvPr/>
        </p:nvGrpSpPr>
        <p:grpSpPr>
          <a:xfrm>
            <a:off x="6626727" y="3901572"/>
            <a:ext cx="4147895" cy="2486528"/>
            <a:chOff x="957505" y="1564772"/>
            <a:chExt cx="4147895" cy="2486528"/>
          </a:xfrm>
        </p:grpSpPr>
        <p:sp>
          <p:nvSpPr>
            <p:cNvPr id="24" name="矩形 23">
              <a:extLst>
                <a:ext uri="{FF2B5EF4-FFF2-40B4-BE49-F238E27FC236}">
                  <a16:creationId xmlns:a16="http://schemas.microsoft.com/office/drawing/2014/main" id="{30E9F358-C6FE-4F38-A2BF-B126A4F5542E}"/>
                </a:ext>
              </a:extLst>
            </p:cNvPr>
            <p:cNvSpPr/>
            <p:nvPr/>
          </p:nvSpPr>
          <p:spPr>
            <a:xfrm>
              <a:off x="1206500" y="2006600"/>
              <a:ext cx="3898900" cy="2044700"/>
            </a:xfrm>
            <a:prstGeom prst="rect">
              <a:avLst/>
            </a:prstGeom>
            <a:noFill/>
            <a:ln w="38100">
              <a:solidFill>
                <a:srgbClr val="0040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a:extLst>
                <a:ext uri="{FF2B5EF4-FFF2-40B4-BE49-F238E27FC236}">
                  <a16:creationId xmlns:a16="http://schemas.microsoft.com/office/drawing/2014/main" id="{7CDA865F-85EC-47AF-9456-029CF85375C9}"/>
                </a:ext>
              </a:extLst>
            </p:cNvPr>
            <p:cNvGrpSpPr/>
            <p:nvPr/>
          </p:nvGrpSpPr>
          <p:grpSpPr>
            <a:xfrm>
              <a:off x="957505" y="1564772"/>
              <a:ext cx="883655" cy="883655"/>
              <a:chOff x="957505" y="1564772"/>
              <a:chExt cx="883655" cy="883655"/>
            </a:xfrm>
          </p:grpSpPr>
          <p:sp>
            <p:nvSpPr>
              <p:cNvPr id="27" name="矩形: 圆角 26">
                <a:extLst>
                  <a:ext uri="{FF2B5EF4-FFF2-40B4-BE49-F238E27FC236}">
                    <a16:creationId xmlns:a16="http://schemas.microsoft.com/office/drawing/2014/main" id="{7D6469B8-31E9-45BC-9519-D4DFCC0BC979}"/>
                  </a:ext>
                </a:extLst>
              </p:cNvPr>
              <p:cNvSpPr/>
              <p:nvPr/>
            </p:nvSpPr>
            <p:spPr>
              <a:xfrm rot="2700000">
                <a:off x="957505" y="1564772"/>
                <a:ext cx="883655" cy="883655"/>
              </a:xfrm>
              <a:prstGeom prst="roundRect">
                <a:avLst/>
              </a:prstGeom>
              <a:solidFill>
                <a:srgbClr val="00408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a:extLst>
                  <a:ext uri="{FF2B5EF4-FFF2-40B4-BE49-F238E27FC236}">
                    <a16:creationId xmlns:a16="http://schemas.microsoft.com/office/drawing/2014/main" id="{0DC13C31-A6AE-46E8-883F-81881A752D6C}"/>
                  </a:ext>
                </a:extLst>
              </p:cNvPr>
              <p:cNvSpPr txBox="1"/>
              <p:nvPr/>
            </p:nvSpPr>
            <p:spPr>
              <a:xfrm>
                <a:off x="1085786" y="1744990"/>
                <a:ext cx="627095" cy="523220"/>
              </a:xfrm>
              <a:prstGeom prst="rect">
                <a:avLst/>
              </a:prstGeom>
              <a:noFill/>
            </p:spPr>
            <p:txBody>
              <a:bodyPr wrap="none" rtlCol="0">
                <a:spAutoFit/>
              </a:bodyPr>
              <a:lstStyle/>
              <a:p>
                <a:r>
                  <a:rPr lang="en-US" altLang="zh-CN" sz="2800" b="1" dirty="0">
                    <a:solidFill>
                      <a:schemeClr val="bg1"/>
                    </a:solidFill>
                    <a:latin typeface="微软雅黑" panose="020B0503020204020204" pitchFamily="34" charset="-122"/>
                    <a:ea typeface="微软雅黑" panose="020B0503020204020204" pitchFamily="34" charset="-122"/>
                  </a:rPr>
                  <a:t>04</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sp>
          <p:nvSpPr>
            <p:cNvPr id="26" name="文本框 25">
              <a:extLst>
                <a:ext uri="{FF2B5EF4-FFF2-40B4-BE49-F238E27FC236}">
                  <a16:creationId xmlns:a16="http://schemas.microsoft.com/office/drawing/2014/main" id="{52DA19A0-C767-43D7-8264-1C2BA57A59C7}"/>
                </a:ext>
              </a:extLst>
            </p:cNvPr>
            <p:cNvSpPr txBox="1"/>
            <p:nvPr/>
          </p:nvSpPr>
          <p:spPr>
            <a:xfrm>
              <a:off x="1500932" y="1934548"/>
              <a:ext cx="3604468" cy="1917000"/>
            </a:xfrm>
            <a:prstGeom prst="rect">
              <a:avLst/>
            </a:prstGeom>
            <a:noFill/>
          </p:spPr>
          <p:txBody>
            <a:bodyPr wrap="square" rtlCol="0">
              <a:spAutoFit/>
            </a:bodyPr>
            <a:lstStyle/>
            <a:p>
              <a:pPr algn="ctr">
                <a:lnSpc>
                  <a:spcPct val="250000"/>
                </a:lnSpc>
              </a:pPr>
              <a:r>
                <a:rPr lang="zh-CN" altLang="en-US" sz="2400" b="1" dirty="0">
                  <a:solidFill>
                    <a:srgbClr val="004081"/>
                  </a:solidFill>
                  <a:latin typeface="微软雅黑" panose="020B0503020204020204" pitchFamily="34" charset="-122"/>
                  <a:ea typeface="微软雅黑" panose="020B0503020204020204" pitchFamily="34" charset="-122"/>
                </a:rPr>
                <a:t>输入标题</a:t>
              </a:r>
              <a:endParaRPr lang="en-US" altLang="zh-CN" sz="2400" b="1" dirty="0">
                <a:solidFill>
                  <a:srgbClr val="004081"/>
                </a:solidFill>
                <a:latin typeface="微软雅黑" panose="020B0503020204020204" pitchFamily="34" charset="-122"/>
                <a:ea typeface="微软雅黑" panose="020B0503020204020204" pitchFamily="34" charset="-122"/>
              </a:endParaRPr>
            </a:p>
            <a:p>
              <a:pPr>
                <a:lnSpc>
                  <a:spcPts val="2400"/>
                </a:lnSpc>
              </a:pPr>
              <a:r>
                <a:rPr lang="zh-CN" altLang="en-US" dirty="0">
                  <a:latin typeface="微软雅黑" panose="020B0503020204020204" pitchFamily="34" charset="-122"/>
                  <a:ea typeface="微软雅黑" panose="020B0503020204020204" pitchFamily="34" charset="-122"/>
                </a:rPr>
                <a:t>内容输入内容输入内容输入内容输入内容输入内容输入内容输入内容输入内容输入内容输入内容</a:t>
              </a:r>
            </a:p>
          </p:txBody>
        </p:sp>
      </p:grpSp>
    </p:spTree>
    <p:extLst>
      <p:ext uri="{BB962C8B-B14F-4D97-AF65-F5344CB8AC3E}">
        <p14:creationId xmlns:p14="http://schemas.microsoft.com/office/powerpoint/2010/main" val="291450233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任意多边形: 形状 17">
            <a:extLst>
              <a:ext uri="{FF2B5EF4-FFF2-40B4-BE49-F238E27FC236}">
                <a16:creationId xmlns:a16="http://schemas.microsoft.com/office/drawing/2014/main" id="{78E928B2-3DCA-4104-97B7-35D26201F73C}"/>
              </a:ext>
            </a:extLst>
          </p:cNvPr>
          <p:cNvSpPr/>
          <p:nvPr/>
        </p:nvSpPr>
        <p:spPr>
          <a:xfrm>
            <a:off x="2721695" y="2491676"/>
            <a:ext cx="6908755" cy="1750260"/>
          </a:xfrm>
          <a:custGeom>
            <a:avLst/>
            <a:gdLst>
              <a:gd name="connsiteX0" fmla="*/ 0 w 6908755"/>
              <a:gd name="connsiteY0" fmla="*/ 0 h 1750260"/>
              <a:gd name="connsiteX1" fmla="*/ 6908755 w 6908755"/>
              <a:gd name="connsiteY1" fmla="*/ 0 h 1750260"/>
              <a:gd name="connsiteX2" fmla="*/ 6903573 w 6908755"/>
              <a:gd name="connsiteY2" fmla="*/ 7680 h 1750260"/>
              <a:gd name="connsiteX3" fmla="*/ 3454377 w 6908755"/>
              <a:gd name="connsiteY3" fmla="*/ 1750260 h 1750260"/>
              <a:gd name="connsiteX4" fmla="*/ 5181 w 6908755"/>
              <a:gd name="connsiteY4" fmla="*/ 7680 h 1750260"/>
              <a:gd name="connsiteX5" fmla="*/ 0 w 6908755"/>
              <a:gd name="connsiteY5" fmla="*/ 0 h 1750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08755" h="1750260">
                <a:moveTo>
                  <a:pt x="0" y="0"/>
                </a:moveTo>
                <a:lnTo>
                  <a:pt x="6908755" y="0"/>
                </a:lnTo>
                <a:lnTo>
                  <a:pt x="6903573" y="7680"/>
                </a:lnTo>
                <a:cubicBezTo>
                  <a:pt x="6156065" y="1059028"/>
                  <a:pt x="4890175" y="1750260"/>
                  <a:pt x="3454377" y="1750260"/>
                </a:cubicBezTo>
                <a:cubicBezTo>
                  <a:pt x="2018579" y="1750260"/>
                  <a:pt x="752689" y="1059028"/>
                  <a:pt x="5181" y="7680"/>
                </a:cubicBezTo>
                <a:lnTo>
                  <a:pt x="0" y="0"/>
                </a:lnTo>
                <a:close/>
              </a:path>
            </a:pathLst>
          </a:custGeom>
          <a:solidFill>
            <a:schemeClr val="bg1"/>
          </a:solidFill>
          <a:ln>
            <a:solidFill>
              <a:srgbClr val="0040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内容占位符 2">
            <a:extLst>
              <a:ext uri="{FF2B5EF4-FFF2-40B4-BE49-F238E27FC236}">
                <a16:creationId xmlns:a16="http://schemas.microsoft.com/office/drawing/2014/main" id="{9B923695-A1C1-47A4-BC28-8E390A7D7B2C}"/>
              </a:ext>
            </a:extLst>
          </p:cNvPr>
          <p:cNvSpPr>
            <a:spLocks noGrp="1"/>
          </p:cNvSpPr>
          <p:nvPr>
            <p:ph sz="quarter" idx="10"/>
          </p:nvPr>
        </p:nvSpPr>
        <p:spPr/>
        <p:txBody>
          <a:bodyPr/>
          <a:lstStyle/>
          <a:p>
            <a:r>
              <a:rPr lang="en-US" altLang="zh-CN" dirty="0"/>
              <a:t>05</a:t>
            </a:r>
            <a:endParaRPr lang="zh-CN" altLang="en-US" dirty="0"/>
          </a:p>
        </p:txBody>
      </p:sp>
      <p:sp>
        <p:nvSpPr>
          <p:cNvPr id="4" name="内容占位符 3">
            <a:extLst>
              <a:ext uri="{FF2B5EF4-FFF2-40B4-BE49-F238E27FC236}">
                <a16:creationId xmlns:a16="http://schemas.microsoft.com/office/drawing/2014/main" id="{B5D8720B-BE32-4ED8-951D-9FA11DC1328B}"/>
              </a:ext>
            </a:extLst>
          </p:cNvPr>
          <p:cNvSpPr>
            <a:spLocks noGrp="1"/>
          </p:cNvSpPr>
          <p:nvPr>
            <p:ph sz="quarter" idx="11"/>
          </p:nvPr>
        </p:nvSpPr>
        <p:spPr/>
        <p:txBody>
          <a:bodyPr/>
          <a:lstStyle/>
          <a:p>
            <a:r>
              <a:rPr lang="zh-CN" altLang="en-US" dirty="0"/>
              <a:t>相关建议和结论</a:t>
            </a:r>
          </a:p>
          <a:p>
            <a:endParaRPr lang="zh-CN" altLang="en-US" dirty="0"/>
          </a:p>
        </p:txBody>
      </p:sp>
      <p:sp>
        <p:nvSpPr>
          <p:cNvPr id="6" name="椭圆 5">
            <a:extLst>
              <a:ext uri="{FF2B5EF4-FFF2-40B4-BE49-F238E27FC236}">
                <a16:creationId xmlns:a16="http://schemas.microsoft.com/office/drawing/2014/main" id="{2553B06D-7D95-43B4-8903-8D660DCDFDBD}"/>
              </a:ext>
            </a:extLst>
          </p:cNvPr>
          <p:cNvSpPr/>
          <p:nvPr/>
        </p:nvSpPr>
        <p:spPr>
          <a:xfrm>
            <a:off x="4240798" y="3429000"/>
            <a:ext cx="1409700" cy="1409700"/>
          </a:xfrm>
          <a:prstGeom prst="ellipse">
            <a:avLst/>
          </a:prstGeom>
          <a:solidFill>
            <a:srgbClr val="00408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latin typeface="微软雅黑" panose="020B0503020204020204" pitchFamily="34" charset="-122"/>
                <a:ea typeface="微软雅黑" panose="020B0503020204020204" pitchFamily="34" charset="-122"/>
              </a:rPr>
              <a:t>02</a:t>
            </a:r>
            <a:endParaRPr lang="zh-CN" altLang="en-US" sz="3600" b="1" dirty="0">
              <a:latin typeface="微软雅黑" panose="020B0503020204020204" pitchFamily="34" charset="-122"/>
              <a:ea typeface="微软雅黑" panose="020B0503020204020204" pitchFamily="34" charset="-122"/>
            </a:endParaRPr>
          </a:p>
        </p:txBody>
      </p:sp>
      <p:sp>
        <p:nvSpPr>
          <p:cNvPr id="8" name="椭圆 7">
            <a:extLst>
              <a:ext uri="{FF2B5EF4-FFF2-40B4-BE49-F238E27FC236}">
                <a16:creationId xmlns:a16="http://schemas.microsoft.com/office/drawing/2014/main" id="{ABC9EA25-2471-4B8F-8E35-3EE328F3C0C4}"/>
              </a:ext>
            </a:extLst>
          </p:cNvPr>
          <p:cNvSpPr/>
          <p:nvPr/>
        </p:nvSpPr>
        <p:spPr>
          <a:xfrm>
            <a:off x="8643745" y="1879600"/>
            <a:ext cx="1409700" cy="1409700"/>
          </a:xfrm>
          <a:prstGeom prst="ellipse">
            <a:avLst/>
          </a:prstGeom>
          <a:solidFill>
            <a:srgbClr val="00408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latin typeface="微软雅黑" panose="020B0503020204020204" pitchFamily="34" charset="-122"/>
                <a:ea typeface="微软雅黑" panose="020B0503020204020204" pitchFamily="34" charset="-122"/>
              </a:rPr>
              <a:t>04</a:t>
            </a:r>
            <a:endParaRPr lang="zh-CN" altLang="en-US" sz="3600" b="1" dirty="0">
              <a:latin typeface="微软雅黑" panose="020B0503020204020204" pitchFamily="34" charset="-122"/>
              <a:ea typeface="微软雅黑" panose="020B0503020204020204" pitchFamily="34" charset="-122"/>
            </a:endParaRPr>
          </a:p>
        </p:txBody>
      </p:sp>
      <p:sp>
        <p:nvSpPr>
          <p:cNvPr id="9" name="椭圆 8">
            <a:extLst>
              <a:ext uri="{FF2B5EF4-FFF2-40B4-BE49-F238E27FC236}">
                <a16:creationId xmlns:a16="http://schemas.microsoft.com/office/drawing/2014/main" id="{727F5990-782E-4E01-9071-C7A94ED130AF}"/>
              </a:ext>
            </a:extLst>
          </p:cNvPr>
          <p:cNvSpPr/>
          <p:nvPr/>
        </p:nvSpPr>
        <p:spPr>
          <a:xfrm>
            <a:off x="6721294" y="3429000"/>
            <a:ext cx="1409700" cy="1409700"/>
          </a:xfrm>
          <a:prstGeom prst="ellipse">
            <a:avLst/>
          </a:prstGeom>
          <a:solidFill>
            <a:srgbClr val="00408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latin typeface="微软雅黑" panose="020B0503020204020204" pitchFamily="34" charset="-122"/>
                <a:ea typeface="微软雅黑" panose="020B0503020204020204" pitchFamily="34" charset="-122"/>
              </a:rPr>
              <a:t>03</a:t>
            </a:r>
            <a:endParaRPr lang="zh-CN" altLang="en-US" sz="3600" b="1" dirty="0">
              <a:latin typeface="微软雅黑" panose="020B0503020204020204" pitchFamily="34" charset="-122"/>
              <a:ea typeface="微软雅黑" panose="020B0503020204020204" pitchFamily="34" charset="-122"/>
            </a:endParaRPr>
          </a:p>
        </p:txBody>
      </p:sp>
      <p:sp>
        <p:nvSpPr>
          <p:cNvPr id="10" name="文本框 9">
            <a:extLst>
              <a:ext uri="{FF2B5EF4-FFF2-40B4-BE49-F238E27FC236}">
                <a16:creationId xmlns:a16="http://schemas.microsoft.com/office/drawing/2014/main" id="{F4AB6F81-26F4-4E2E-88A3-916878728D68}"/>
              </a:ext>
            </a:extLst>
          </p:cNvPr>
          <p:cNvSpPr txBox="1"/>
          <p:nvPr/>
        </p:nvSpPr>
        <p:spPr>
          <a:xfrm>
            <a:off x="1652542" y="3366806"/>
            <a:ext cx="2177599" cy="1477328"/>
          </a:xfrm>
          <a:prstGeom prst="rect">
            <a:avLst/>
          </a:prstGeom>
          <a:noFill/>
        </p:spPr>
        <p:txBody>
          <a:bodyPr wrap="square" rtlCol="0">
            <a:spAutoFit/>
          </a:bodyPr>
          <a:lstStyle/>
          <a:p>
            <a:pPr algn="ctr">
              <a:lnSpc>
                <a:spcPct val="200000"/>
              </a:lnSpc>
              <a:defRPr/>
            </a:pPr>
            <a:r>
              <a:rPr lang="zh-CN" altLang="en-US" b="1" spc="100" dirty="0">
                <a:solidFill>
                  <a:srgbClr val="004081"/>
                </a:solidFill>
                <a:latin typeface="微软雅黑" panose="020B0503020204020204" pitchFamily="34" charset="-122"/>
                <a:ea typeface="微软雅黑" panose="020B0503020204020204" pitchFamily="34" charset="-122"/>
              </a:rPr>
              <a:t>输入小标题</a:t>
            </a:r>
            <a:endParaRPr lang="en-US" altLang="zh-CN" b="1" spc="100" dirty="0">
              <a:solidFill>
                <a:srgbClr val="004081"/>
              </a:solidFill>
              <a:latin typeface="微软雅黑" panose="020B0503020204020204" pitchFamily="34" charset="-122"/>
              <a:ea typeface="微软雅黑" panose="020B0503020204020204" pitchFamily="34" charset="-122"/>
            </a:endParaRPr>
          </a:p>
          <a:p>
            <a:pPr>
              <a:defRPr/>
            </a:pPr>
            <a:r>
              <a:rPr lang="zh-CN" altLang="en-US" spc="100" dirty="0">
                <a:solidFill>
                  <a:schemeClr val="tx1">
                    <a:lumMod val="85000"/>
                    <a:lumOff val="15000"/>
                  </a:schemeClr>
                </a:solidFill>
                <a:latin typeface="微软雅黑" panose="020B0503020204020204" pitchFamily="34" charset="-122"/>
                <a:ea typeface="微软雅黑" panose="020B0503020204020204" pitchFamily="34" charset="-122"/>
              </a:rPr>
              <a:t>输入输入输入内容输入内容输入内容输入内</a:t>
            </a:r>
          </a:p>
        </p:txBody>
      </p:sp>
      <p:sp>
        <p:nvSpPr>
          <p:cNvPr id="11" name="文本框 10">
            <a:extLst>
              <a:ext uri="{FF2B5EF4-FFF2-40B4-BE49-F238E27FC236}">
                <a16:creationId xmlns:a16="http://schemas.microsoft.com/office/drawing/2014/main" id="{A9381A4E-4F4B-443C-8755-A014703394E5}"/>
              </a:ext>
            </a:extLst>
          </p:cNvPr>
          <p:cNvSpPr txBox="1"/>
          <p:nvPr/>
        </p:nvSpPr>
        <p:spPr>
          <a:xfrm>
            <a:off x="3866148" y="5005002"/>
            <a:ext cx="2159000" cy="1477328"/>
          </a:xfrm>
          <a:prstGeom prst="rect">
            <a:avLst/>
          </a:prstGeom>
          <a:noFill/>
        </p:spPr>
        <p:txBody>
          <a:bodyPr wrap="square" rtlCol="0">
            <a:spAutoFit/>
          </a:bodyPr>
          <a:lstStyle/>
          <a:p>
            <a:pPr algn="ctr">
              <a:lnSpc>
                <a:spcPct val="200000"/>
              </a:lnSpc>
              <a:defRPr/>
            </a:pPr>
            <a:r>
              <a:rPr lang="zh-CN" altLang="en-US" b="1" spc="100" dirty="0">
                <a:solidFill>
                  <a:srgbClr val="004081"/>
                </a:solidFill>
                <a:latin typeface="微软雅黑" panose="020B0503020204020204" pitchFamily="34" charset="-122"/>
                <a:ea typeface="微软雅黑" panose="020B0503020204020204" pitchFamily="34" charset="-122"/>
              </a:rPr>
              <a:t>输入小标题</a:t>
            </a:r>
            <a:endParaRPr lang="en-US" altLang="zh-CN" b="1" spc="100" dirty="0">
              <a:solidFill>
                <a:srgbClr val="004081"/>
              </a:solidFill>
              <a:latin typeface="微软雅黑" panose="020B0503020204020204" pitchFamily="34" charset="-122"/>
              <a:ea typeface="微软雅黑" panose="020B0503020204020204" pitchFamily="34" charset="-122"/>
            </a:endParaRPr>
          </a:p>
          <a:p>
            <a:pPr>
              <a:defRPr/>
            </a:pPr>
            <a:r>
              <a:rPr lang="zh-CN" altLang="en-US" spc="100" dirty="0">
                <a:solidFill>
                  <a:schemeClr val="tx1">
                    <a:lumMod val="85000"/>
                    <a:lumOff val="15000"/>
                  </a:schemeClr>
                </a:solidFill>
                <a:latin typeface="微软雅黑" panose="020B0503020204020204" pitchFamily="34" charset="-122"/>
                <a:ea typeface="微软雅黑" panose="020B0503020204020204" pitchFamily="34" charset="-122"/>
              </a:rPr>
              <a:t>输入内容输入内容输入内容输入内输入内容</a:t>
            </a:r>
          </a:p>
        </p:txBody>
      </p:sp>
      <p:sp>
        <p:nvSpPr>
          <p:cNvPr id="12" name="文本框 11">
            <a:extLst>
              <a:ext uri="{FF2B5EF4-FFF2-40B4-BE49-F238E27FC236}">
                <a16:creationId xmlns:a16="http://schemas.microsoft.com/office/drawing/2014/main" id="{D7A48C67-9599-4077-A3A6-A491D40A9C1D}"/>
              </a:ext>
            </a:extLst>
          </p:cNvPr>
          <p:cNvSpPr txBox="1"/>
          <p:nvPr/>
        </p:nvSpPr>
        <p:spPr>
          <a:xfrm>
            <a:off x="6500855" y="5005002"/>
            <a:ext cx="2159000" cy="1200329"/>
          </a:xfrm>
          <a:prstGeom prst="rect">
            <a:avLst/>
          </a:prstGeom>
          <a:noFill/>
        </p:spPr>
        <p:txBody>
          <a:bodyPr wrap="square" rtlCol="0">
            <a:spAutoFit/>
          </a:bodyPr>
          <a:lstStyle/>
          <a:p>
            <a:pPr algn="ctr">
              <a:lnSpc>
                <a:spcPct val="200000"/>
              </a:lnSpc>
              <a:defRPr/>
            </a:pPr>
            <a:r>
              <a:rPr lang="zh-CN" altLang="en-US" b="1" spc="100" dirty="0">
                <a:solidFill>
                  <a:srgbClr val="004081"/>
                </a:solidFill>
                <a:latin typeface="微软雅黑" panose="020B0503020204020204" pitchFamily="34" charset="-122"/>
                <a:ea typeface="微软雅黑" panose="020B0503020204020204" pitchFamily="34" charset="-122"/>
              </a:rPr>
              <a:t>输入小标题</a:t>
            </a:r>
            <a:endParaRPr lang="en-US" altLang="zh-CN" b="1" spc="100" dirty="0">
              <a:solidFill>
                <a:srgbClr val="004081"/>
              </a:solidFill>
              <a:latin typeface="微软雅黑" panose="020B0503020204020204" pitchFamily="34" charset="-122"/>
              <a:ea typeface="微软雅黑" panose="020B0503020204020204" pitchFamily="34" charset="-122"/>
            </a:endParaRPr>
          </a:p>
          <a:p>
            <a:pPr>
              <a:defRPr/>
            </a:pPr>
            <a:r>
              <a:rPr lang="zh-CN" altLang="en-US" spc="100" dirty="0">
                <a:solidFill>
                  <a:schemeClr val="tx1">
                    <a:lumMod val="85000"/>
                    <a:lumOff val="15000"/>
                  </a:schemeClr>
                </a:solidFill>
                <a:latin typeface="微软雅黑" panose="020B0503020204020204" pitchFamily="34" charset="-122"/>
                <a:ea typeface="微软雅黑" panose="020B0503020204020204" pitchFamily="34" charset="-122"/>
              </a:rPr>
              <a:t>输入内容输入内容输入内容输入内</a:t>
            </a:r>
          </a:p>
        </p:txBody>
      </p:sp>
      <p:sp>
        <p:nvSpPr>
          <p:cNvPr id="13" name="文本框 12">
            <a:extLst>
              <a:ext uri="{FF2B5EF4-FFF2-40B4-BE49-F238E27FC236}">
                <a16:creationId xmlns:a16="http://schemas.microsoft.com/office/drawing/2014/main" id="{96CFCBBC-93FC-425E-8F7A-62FC1B58B625}"/>
              </a:ext>
            </a:extLst>
          </p:cNvPr>
          <p:cNvSpPr txBox="1"/>
          <p:nvPr/>
        </p:nvSpPr>
        <p:spPr>
          <a:xfrm>
            <a:off x="8456430" y="3543302"/>
            <a:ext cx="2348039" cy="1200329"/>
          </a:xfrm>
          <a:prstGeom prst="rect">
            <a:avLst/>
          </a:prstGeom>
          <a:noFill/>
        </p:spPr>
        <p:txBody>
          <a:bodyPr wrap="square" rtlCol="0">
            <a:spAutoFit/>
          </a:bodyPr>
          <a:lstStyle/>
          <a:p>
            <a:pPr algn="ctr">
              <a:defRPr/>
            </a:pPr>
            <a:r>
              <a:rPr lang="zh-CN" altLang="en-US" b="1" spc="100" dirty="0">
                <a:solidFill>
                  <a:srgbClr val="004081"/>
                </a:solidFill>
                <a:latin typeface="微软雅黑" panose="020B0503020204020204" pitchFamily="34" charset="-122"/>
                <a:ea typeface="微软雅黑" panose="020B0503020204020204" pitchFamily="34" charset="-122"/>
              </a:rPr>
              <a:t>输入小标题</a:t>
            </a:r>
            <a:endParaRPr lang="en-US" altLang="zh-CN" b="1" spc="100" dirty="0">
              <a:solidFill>
                <a:srgbClr val="004081"/>
              </a:solidFill>
              <a:latin typeface="微软雅黑" panose="020B0503020204020204" pitchFamily="34" charset="-122"/>
              <a:ea typeface="微软雅黑" panose="020B0503020204020204" pitchFamily="34" charset="-122"/>
            </a:endParaRPr>
          </a:p>
          <a:p>
            <a:pPr>
              <a:defRPr/>
            </a:pPr>
            <a:r>
              <a:rPr lang="zh-CN" altLang="en-US" spc="100" dirty="0">
                <a:solidFill>
                  <a:schemeClr val="tx1">
                    <a:lumMod val="85000"/>
                    <a:lumOff val="15000"/>
                  </a:schemeClr>
                </a:solidFill>
                <a:latin typeface="微软雅黑" panose="020B0503020204020204" pitchFamily="34" charset="-122"/>
                <a:ea typeface="微软雅黑" panose="020B0503020204020204" pitchFamily="34" charset="-122"/>
              </a:rPr>
              <a:t>输入内容输入内容输入内容输入内输入内容</a:t>
            </a:r>
          </a:p>
        </p:txBody>
      </p:sp>
      <p:sp>
        <p:nvSpPr>
          <p:cNvPr id="21" name="矩形 20">
            <a:extLst>
              <a:ext uri="{FF2B5EF4-FFF2-40B4-BE49-F238E27FC236}">
                <a16:creationId xmlns:a16="http://schemas.microsoft.com/office/drawing/2014/main" id="{68C100E2-95D4-42DE-A252-E5B938A14AAD}"/>
              </a:ext>
            </a:extLst>
          </p:cNvPr>
          <p:cNvSpPr/>
          <p:nvPr/>
        </p:nvSpPr>
        <p:spPr>
          <a:xfrm>
            <a:off x="3708400" y="1879600"/>
            <a:ext cx="4935345" cy="10923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文本框 13">
            <a:extLst>
              <a:ext uri="{FF2B5EF4-FFF2-40B4-BE49-F238E27FC236}">
                <a16:creationId xmlns:a16="http://schemas.microsoft.com/office/drawing/2014/main" id="{48CC006C-FEA4-4D72-9A4F-244AD0DEBB8D}"/>
              </a:ext>
            </a:extLst>
          </p:cNvPr>
          <p:cNvSpPr txBox="1"/>
          <p:nvPr/>
        </p:nvSpPr>
        <p:spPr>
          <a:xfrm>
            <a:off x="5183535" y="2307758"/>
            <a:ext cx="2428517" cy="523220"/>
          </a:xfrm>
          <a:prstGeom prst="rect">
            <a:avLst/>
          </a:prstGeom>
          <a:noFill/>
        </p:spPr>
        <p:txBody>
          <a:bodyPr wrap="square" rtlCol="0">
            <a:spAutoFit/>
          </a:bodyPr>
          <a:lstStyle/>
          <a:p>
            <a:pPr>
              <a:defRPr/>
            </a:pPr>
            <a:r>
              <a:rPr lang="zh-CN" altLang="en-US" sz="2800" b="1" spc="300" dirty="0">
                <a:solidFill>
                  <a:srgbClr val="004081"/>
                </a:solidFill>
                <a:latin typeface="微软雅黑" panose="020B0503020204020204" pitchFamily="34" charset="-122"/>
                <a:ea typeface="微软雅黑" panose="020B0503020204020204" pitchFamily="34" charset="-122"/>
              </a:rPr>
              <a:t>输入标题</a:t>
            </a:r>
          </a:p>
        </p:txBody>
      </p:sp>
      <p:sp>
        <p:nvSpPr>
          <p:cNvPr id="5" name="椭圆 4">
            <a:extLst>
              <a:ext uri="{FF2B5EF4-FFF2-40B4-BE49-F238E27FC236}">
                <a16:creationId xmlns:a16="http://schemas.microsoft.com/office/drawing/2014/main" id="{59BB4C40-3E9F-4410-A01A-45DEA4FCD736}"/>
              </a:ext>
            </a:extLst>
          </p:cNvPr>
          <p:cNvSpPr/>
          <p:nvPr/>
        </p:nvSpPr>
        <p:spPr>
          <a:xfrm>
            <a:off x="2298700" y="1879600"/>
            <a:ext cx="1409700" cy="1409700"/>
          </a:xfrm>
          <a:prstGeom prst="ellipse">
            <a:avLst/>
          </a:prstGeom>
          <a:solidFill>
            <a:srgbClr val="00408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latin typeface="微软雅黑" panose="020B0503020204020204" pitchFamily="34" charset="-122"/>
                <a:ea typeface="微软雅黑" panose="020B0503020204020204" pitchFamily="34" charset="-122"/>
              </a:rPr>
              <a:t>01</a:t>
            </a:r>
            <a:endParaRPr lang="zh-CN" altLang="en-US" sz="36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1059889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4CCCD947-585E-48ED-8D15-53285DAFE913}"/>
              </a:ext>
            </a:extLst>
          </p:cNvPr>
          <p:cNvSpPr>
            <a:spLocks noGrp="1"/>
          </p:cNvSpPr>
          <p:nvPr>
            <p:ph sz="quarter" idx="10"/>
          </p:nvPr>
        </p:nvSpPr>
        <p:spPr/>
        <p:txBody>
          <a:bodyPr/>
          <a:lstStyle/>
          <a:p>
            <a:r>
              <a:rPr lang="en-US" altLang="zh-CN" dirty="0"/>
              <a:t>05</a:t>
            </a:r>
            <a:endParaRPr lang="zh-CN" altLang="en-US" dirty="0"/>
          </a:p>
        </p:txBody>
      </p:sp>
      <p:sp>
        <p:nvSpPr>
          <p:cNvPr id="4" name="内容占位符 3">
            <a:extLst>
              <a:ext uri="{FF2B5EF4-FFF2-40B4-BE49-F238E27FC236}">
                <a16:creationId xmlns:a16="http://schemas.microsoft.com/office/drawing/2014/main" id="{B4D24631-1559-463E-BE7A-DB20D0601A6C}"/>
              </a:ext>
            </a:extLst>
          </p:cNvPr>
          <p:cNvSpPr>
            <a:spLocks noGrp="1"/>
          </p:cNvSpPr>
          <p:nvPr>
            <p:ph sz="quarter" idx="11"/>
          </p:nvPr>
        </p:nvSpPr>
        <p:spPr/>
        <p:txBody>
          <a:bodyPr/>
          <a:lstStyle/>
          <a:p>
            <a:r>
              <a:rPr lang="zh-CN" altLang="en-US" dirty="0"/>
              <a:t>相关建议和结论</a:t>
            </a:r>
          </a:p>
          <a:p>
            <a:endParaRPr lang="zh-CN" altLang="en-US" dirty="0"/>
          </a:p>
        </p:txBody>
      </p:sp>
      <p:grpSp>
        <p:nvGrpSpPr>
          <p:cNvPr id="9" name="组合 8">
            <a:extLst>
              <a:ext uri="{FF2B5EF4-FFF2-40B4-BE49-F238E27FC236}">
                <a16:creationId xmlns:a16="http://schemas.microsoft.com/office/drawing/2014/main" id="{CC4B782F-BA51-44F0-9FAD-32EBBF5F010E}"/>
              </a:ext>
            </a:extLst>
          </p:cNvPr>
          <p:cNvGrpSpPr/>
          <p:nvPr/>
        </p:nvGrpSpPr>
        <p:grpSpPr>
          <a:xfrm>
            <a:off x="1411706" y="1827850"/>
            <a:ext cx="4481439" cy="1815882"/>
            <a:chOff x="1219200" y="1490966"/>
            <a:chExt cx="4481439" cy="1815882"/>
          </a:xfrm>
        </p:grpSpPr>
        <p:grpSp>
          <p:nvGrpSpPr>
            <p:cNvPr id="7" name="组合 6">
              <a:extLst>
                <a:ext uri="{FF2B5EF4-FFF2-40B4-BE49-F238E27FC236}">
                  <a16:creationId xmlns:a16="http://schemas.microsoft.com/office/drawing/2014/main" id="{D407110E-F657-4268-A1C3-541D9DC78189}"/>
                </a:ext>
              </a:extLst>
            </p:cNvPr>
            <p:cNvGrpSpPr/>
            <p:nvPr/>
          </p:nvGrpSpPr>
          <p:grpSpPr>
            <a:xfrm>
              <a:off x="1219200" y="1866900"/>
              <a:ext cx="1227852" cy="787400"/>
              <a:chOff x="1219200" y="1866900"/>
              <a:chExt cx="1227852" cy="787400"/>
            </a:xfrm>
          </p:grpSpPr>
          <p:sp>
            <p:nvSpPr>
              <p:cNvPr id="5" name="矩形: 圆角 4">
                <a:extLst>
                  <a:ext uri="{FF2B5EF4-FFF2-40B4-BE49-F238E27FC236}">
                    <a16:creationId xmlns:a16="http://schemas.microsoft.com/office/drawing/2014/main" id="{54623D07-85F2-410A-977C-65936EBDAFC0}"/>
                  </a:ext>
                </a:extLst>
              </p:cNvPr>
              <p:cNvSpPr/>
              <p:nvPr/>
            </p:nvSpPr>
            <p:spPr>
              <a:xfrm rot="2700000">
                <a:off x="1219200" y="1866900"/>
                <a:ext cx="787400" cy="787400"/>
              </a:xfrm>
              <a:prstGeom prst="roundRect">
                <a:avLst/>
              </a:prstGeom>
              <a:solidFill>
                <a:srgbClr val="0040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80327DA0-F05F-457F-97AB-7A2281C40601}"/>
                  </a:ext>
                </a:extLst>
              </p:cNvPr>
              <p:cNvSpPr txBox="1"/>
              <p:nvPr/>
            </p:nvSpPr>
            <p:spPr>
              <a:xfrm>
                <a:off x="1333500" y="2029767"/>
                <a:ext cx="1113552" cy="461665"/>
              </a:xfrm>
              <a:prstGeom prst="rect">
                <a:avLst/>
              </a:prstGeom>
              <a:noFill/>
            </p:spPr>
            <p:txBody>
              <a:bodyPr wrap="square" rtlCol="0">
                <a:spAutoFit/>
              </a:bodyPr>
              <a:lstStyle/>
              <a:p>
                <a:r>
                  <a:rPr lang="en-US" altLang="zh-CN" sz="2400" b="1" dirty="0">
                    <a:solidFill>
                      <a:schemeClr val="bg1"/>
                    </a:solidFill>
                    <a:latin typeface="微软雅黑" panose="020B0503020204020204" pitchFamily="34" charset="-122"/>
                    <a:ea typeface="微软雅黑" panose="020B0503020204020204" pitchFamily="34" charset="-122"/>
                  </a:rPr>
                  <a:t>01</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sp>
          <p:nvSpPr>
            <p:cNvPr id="8" name="文本框 7">
              <a:extLst>
                <a:ext uri="{FF2B5EF4-FFF2-40B4-BE49-F238E27FC236}">
                  <a16:creationId xmlns:a16="http://schemas.microsoft.com/office/drawing/2014/main" id="{BE953135-9D30-491A-870F-3336620E0D50}"/>
                </a:ext>
              </a:extLst>
            </p:cNvPr>
            <p:cNvSpPr txBox="1"/>
            <p:nvPr/>
          </p:nvSpPr>
          <p:spPr>
            <a:xfrm>
              <a:off x="2254649" y="1490966"/>
              <a:ext cx="3445990" cy="1815882"/>
            </a:xfrm>
            <a:prstGeom prst="rect">
              <a:avLst/>
            </a:prstGeom>
            <a:noFill/>
          </p:spPr>
          <p:txBody>
            <a:bodyPr wrap="square" rtlCol="0">
              <a:spAutoFit/>
            </a:bodyPr>
            <a:lstStyle/>
            <a:p>
              <a:pPr>
                <a:lnSpc>
                  <a:spcPct val="200000"/>
                </a:lnSpc>
                <a:defRPr/>
              </a:pPr>
              <a:r>
                <a:rPr lang="zh-CN" altLang="en-US" sz="2000" b="1" spc="100" dirty="0">
                  <a:solidFill>
                    <a:srgbClr val="004081"/>
                  </a:solidFill>
                  <a:latin typeface="微软雅黑" panose="020B0503020204020204" pitchFamily="34" charset="-122"/>
                  <a:ea typeface="微软雅黑" panose="020B0503020204020204" pitchFamily="34" charset="-122"/>
                </a:rPr>
                <a:t>输入标题</a:t>
              </a:r>
              <a:endParaRPr lang="en-US" altLang="zh-CN" sz="2000" b="1" spc="100" dirty="0">
                <a:solidFill>
                  <a:srgbClr val="004081"/>
                </a:solidFill>
                <a:latin typeface="微软雅黑" panose="020B0503020204020204" pitchFamily="34" charset="-122"/>
                <a:ea typeface="微软雅黑" panose="020B0503020204020204" pitchFamily="34" charset="-122"/>
              </a:endParaRPr>
            </a:p>
            <a:p>
              <a:pPr>
                <a:defRPr/>
              </a:pPr>
              <a:r>
                <a:rPr lang="zh-CN" altLang="en-US" spc="100" dirty="0">
                  <a:solidFill>
                    <a:schemeClr val="tx1">
                      <a:lumMod val="85000"/>
                      <a:lumOff val="15000"/>
                    </a:schemeClr>
                  </a:solidFill>
                  <a:latin typeface="微软雅黑" panose="020B0503020204020204" pitchFamily="34" charset="-122"/>
                  <a:ea typeface="微软雅黑" panose="020B0503020204020204" pitchFamily="34" charset="-122"/>
                </a:rPr>
                <a:t>输入内容输入内容输入内容输入内输入内容输入内容输入内容输入内</a:t>
              </a:r>
            </a:p>
            <a:p>
              <a:pPr>
                <a:defRPr/>
              </a:pPr>
              <a:endParaRPr lang="zh-CN" altLang="en-US" spc="100" dirty="0">
                <a:solidFill>
                  <a:srgbClr val="004081"/>
                </a:solidFill>
                <a:latin typeface="微软雅黑" panose="020B0503020204020204" pitchFamily="34" charset="-122"/>
                <a:ea typeface="微软雅黑" panose="020B0503020204020204" pitchFamily="34" charset="-122"/>
              </a:endParaRPr>
            </a:p>
          </p:txBody>
        </p:sp>
      </p:grpSp>
      <p:grpSp>
        <p:nvGrpSpPr>
          <p:cNvPr id="25" name="组合 24">
            <a:extLst>
              <a:ext uri="{FF2B5EF4-FFF2-40B4-BE49-F238E27FC236}">
                <a16:creationId xmlns:a16="http://schemas.microsoft.com/office/drawing/2014/main" id="{7B0FA186-1932-43CE-B317-829EB6B0FE40}"/>
              </a:ext>
            </a:extLst>
          </p:cNvPr>
          <p:cNvGrpSpPr/>
          <p:nvPr/>
        </p:nvGrpSpPr>
        <p:grpSpPr>
          <a:xfrm>
            <a:off x="6461933" y="1827850"/>
            <a:ext cx="4366489" cy="1815882"/>
            <a:chOff x="1219200" y="1490966"/>
            <a:chExt cx="4366489" cy="1815882"/>
          </a:xfrm>
        </p:grpSpPr>
        <p:grpSp>
          <p:nvGrpSpPr>
            <p:cNvPr id="26" name="组合 25">
              <a:extLst>
                <a:ext uri="{FF2B5EF4-FFF2-40B4-BE49-F238E27FC236}">
                  <a16:creationId xmlns:a16="http://schemas.microsoft.com/office/drawing/2014/main" id="{81224D1E-2F52-4CB3-A6BD-15912BB574C4}"/>
                </a:ext>
              </a:extLst>
            </p:cNvPr>
            <p:cNvGrpSpPr/>
            <p:nvPr/>
          </p:nvGrpSpPr>
          <p:grpSpPr>
            <a:xfrm>
              <a:off x="1219200" y="1866900"/>
              <a:ext cx="1227852" cy="787400"/>
              <a:chOff x="1219200" y="1866900"/>
              <a:chExt cx="1227852" cy="787400"/>
            </a:xfrm>
          </p:grpSpPr>
          <p:sp>
            <p:nvSpPr>
              <p:cNvPr id="28" name="矩形: 圆角 27">
                <a:extLst>
                  <a:ext uri="{FF2B5EF4-FFF2-40B4-BE49-F238E27FC236}">
                    <a16:creationId xmlns:a16="http://schemas.microsoft.com/office/drawing/2014/main" id="{A53EB642-8735-4E68-8456-7C3121A6DFC5}"/>
                  </a:ext>
                </a:extLst>
              </p:cNvPr>
              <p:cNvSpPr/>
              <p:nvPr/>
            </p:nvSpPr>
            <p:spPr>
              <a:xfrm rot="2700000">
                <a:off x="1219200" y="1866900"/>
                <a:ext cx="787400" cy="787400"/>
              </a:xfrm>
              <a:prstGeom prst="roundRect">
                <a:avLst/>
              </a:prstGeom>
              <a:solidFill>
                <a:srgbClr val="0040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a:extLst>
                  <a:ext uri="{FF2B5EF4-FFF2-40B4-BE49-F238E27FC236}">
                    <a16:creationId xmlns:a16="http://schemas.microsoft.com/office/drawing/2014/main" id="{EB22FF8A-0AF7-4906-9B2F-7EC97862E81C}"/>
                  </a:ext>
                </a:extLst>
              </p:cNvPr>
              <p:cNvSpPr txBox="1"/>
              <p:nvPr/>
            </p:nvSpPr>
            <p:spPr>
              <a:xfrm>
                <a:off x="1333500" y="2029767"/>
                <a:ext cx="1113552" cy="461665"/>
              </a:xfrm>
              <a:prstGeom prst="rect">
                <a:avLst/>
              </a:prstGeom>
              <a:noFill/>
            </p:spPr>
            <p:txBody>
              <a:bodyPr wrap="square" rtlCol="0">
                <a:spAutoFit/>
              </a:bodyPr>
              <a:lstStyle/>
              <a:p>
                <a:r>
                  <a:rPr lang="en-US" altLang="zh-CN" sz="2400" b="1" dirty="0">
                    <a:solidFill>
                      <a:schemeClr val="bg1"/>
                    </a:solidFill>
                    <a:latin typeface="微软雅黑" panose="020B0503020204020204" pitchFamily="34" charset="-122"/>
                    <a:ea typeface="微软雅黑" panose="020B0503020204020204" pitchFamily="34" charset="-122"/>
                  </a:rPr>
                  <a:t>02</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sp>
          <p:nvSpPr>
            <p:cNvPr id="27" name="文本框 26">
              <a:extLst>
                <a:ext uri="{FF2B5EF4-FFF2-40B4-BE49-F238E27FC236}">
                  <a16:creationId xmlns:a16="http://schemas.microsoft.com/office/drawing/2014/main" id="{DDE14FC0-1407-4949-AF5E-9F698C711B55}"/>
                </a:ext>
              </a:extLst>
            </p:cNvPr>
            <p:cNvSpPr txBox="1"/>
            <p:nvPr/>
          </p:nvSpPr>
          <p:spPr>
            <a:xfrm>
              <a:off x="2254649" y="1490966"/>
              <a:ext cx="3331040" cy="1815882"/>
            </a:xfrm>
            <a:prstGeom prst="rect">
              <a:avLst/>
            </a:prstGeom>
            <a:noFill/>
          </p:spPr>
          <p:txBody>
            <a:bodyPr wrap="square" rtlCol="0">
              <a:spAutoFit/>
            </a:bodyPr>
            <a:lstStyle/>
            <a:p>
              <a:pPr>
                <a:lnSpc>
                  <a:spcPct val="200000"/>
                </a:lnSpc>
                <a:defRPr/>
              </a:pPr>
              <a:r>
                <a:rPr lang="zh-CN" altLang="en-US" sz="2000" b="1" spc="100" dirty="0">
                  <a:solidFill>
                    <a:srgbClr val="004081"/>
                  </a:solidFill>
                  <a:latin typeface="微软雅黑" panose="020B0503020204020204" pitchFamily="34" charset="-122"/>
                  <a:ea typeface="微软雅黑" panose="020B0503020204020204" pitchFamily="34" charset="-122"/>
                </a:rPr>
                <a:t>输入标题</a:t>
              </a:r>
              <a:endParaRPr lang="en-US" altLang="zh-CN" sz="2000" b="1" spc="100" dirty="0">
                <a:solidFill>
                  <a:srgbClr val="004081"/>
                </a:solidFill>
                <a:latin typeface="微软雅黑" panose="020B0503020204020204" pitchFamily="34" charset="-122"/>
                <a:ea typeface="微软雅黑" panose="020B0503020204020204" pitchFamily="34" charset="-122"/>
              </a:endParaRPr>
            </a:p>
            <a:p>
              <a:pPr>
                <a:defRPr/>
              </a:pPr>
              <a:r>
                <a:rPr lang="zh-CN" altLang="en-US" spc="100" dirty="0">
                  <a:solidFill>
                    <a:schemeClr val="tx1">
                      <a:lumMod val="85000"/>
                      <a:lumOff val="15000"/>
                    </a:schemeClr>
                  </a:solidFill>
                  <a:latin typeface="微软雅黑" panose="020B0503020204020204" pitchFamily="34" charset="-122"/>
                  <a:ea typeface="微软雅黑" panose="020B0503020204020204" pitchFamily="34" charset="-122"/>
                </a:rPr>
                <a:t>输入内容输入内容输入内容输入内输入内容输入内容输入内容输入内</a:t>
              </a:r>
            </a:p>
            <a:p>
              <a:pPr>
                <a:defRPr/>
              </a:pPr>
              <a:endParaRPr lang="zh-CN" altLang="en-US" spc="100" dirty="0">
                <a:solidFill>
                  <a:srgbClr val="004081"/>
                </a:solidFill>
                <a:latin typeface="微软雅黑" panose="020B0503020204020204" pitchFamily="34" charset="-122"/>
                <a:ea typeface="微软雅黑" panose="020B0503020204020204" pitchFamily="34" charset="-122"/>
              </a:endParaRPr>
            </a:p>
          </p:txBody>
        </p:sp>
      </p:grpSp>
      <p:grpSp>
        <p:nvGrpSpPr>
          <p:cNvPr id="30" name="组合 29">
            <a:extLst>
              <a:ext uri="{FF2B5EF4-FFF2-40B4-BE49-F238E27FC236}">
                <a16:creationId xmlns:a16="http://schemas.microsoft.com/office/drawing/2014/main" id="{44007829-4A3B-401F-85AF-0EA4F7B55809}"/>
              </a:ext>
            </a:extLst>
          </p:cNvPr>
          <p:cNvGrpSpPr/>
          <p:nvPr/>
        </p:nvGrpSpPr>
        <p:grpSpPr>
          <a:xfrm>
            <a:off x="1353955" y="3868405"/>
            <a:ext cx="4481439" cy="1815882"/>
            <a:chOff x="1219200" y="1490966"/>
            <a:chExt cx="4481439" cy="1815882"/>
          </a:xfrm>
        </p:grpSpPr>
        <p:grpSp>
          <p:nvGrpSpPr>
            <p:cNvPr id="31" name="组合 30">
              <a:extLst>
                <a:ext uri="{FF2B5EF4-FFF2-40B4-BE49-F238E27FC236}">
                  <a16:creationId xmlns:a16="http://schemas.microsoft.com/office/drawing/2014/main" id="{F14CA503-923E-4A36-AEF7-3C33477F6CDE}"/>
                </a:ext>
              </a:extLst>
            </p:cNvPr>
            <p:cNvGrpSpPr/>
            <p:nvPr/>
          </p:nvGrpSpPr>
          <p:grpSpPr>
            <a:xfrm>
              <a:off x="1219200" y="1866900"/>
              <a:ext cx="1227852" cy="787400"/>
              <a:chOff x="1219200" y="1866900"/>
              <a:chExt cx="1227852" cy="787400"/>
            </a:xfrm>
          </p:grpSpPr>
          <p:sp>
            <p:nvSpPr>
              <p:cNvPr id="33" name="矩形: 圆角 32">
                <a:extLst>
                  <a:ext uri="{FF2B5EF4-FFF2-40B4-BE49-F238E27FC236}">
                    <a16:creationId xmlns:a16="http://schemas.microsoft.com/office/drawing/2014/main" id="{A9F08485-A2EC-4622-9274-79656B99DC47}"/>
                  </a:ext>
                </a:extLst>
              </p:cNvPr>
              <p:cNvSpPr/>
              <p:nvPr/>
            </p:nvSpPr>
            <p:spPr>
              <a:xfrm rot="2700000">
                <a:off x="1219200" y="1866900"/>
                <a:ext cx="787400" cy="787400"/>
              </a:xfrm>
              <a:prstGeom prst="roundRect">
                <a:avLst/>
              </a:prstGeom>
              <a:solidFill>
                <a:srgbClr val="0040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a:extLst>
                  <a:ext uri="{FF2B5EF4-FFF2-40B4-BE49-F238E27FC236}">
                    <a16:creationId xmlns:a16="http://schemas.microsoft.com/office/drawing/2014/main" id="{8A467740-A813-45FA-B468-9241ACF7358D}"/>
                  </a:ext>
                </a:extLst>
              </p:cNvPr>
              <p:cNvSpPr txBox="1"/>
              <p:nvPr/>
            </p:nvSpPr>
            <p:spPr>
              <a:xfrm>
                <a:off x="1333500" y="2029767"/>
                <a:ext cx="1113552" cy="461665"/>
              </a:xfrm>
              <a:prstGeom prst="rect">
                <a:avLst/>
              </a:prstGeom>
              <a:noFill/>
            </p:spPr>
            <p:txBody>
              <a:bodyPr wrap="square" rtlCol="0">
                <a:spAutoFit/>
              </a:bodyPr>
              <a:lstStyle/>
              <a:p>
                <a:r>
                  <a:rPr lang="en-US" altLang="zh-CN" sz="2400" b="1" dirty="0">
                    <a:solidFill>
                      <a:schemeClr val="bg1"/>
                    </a:solidFill>
                    <a:latin typeface="微软雅黑" panose="020B0503020204020204" pitchFamily="34" charset="-122"/>
                    <a:ea typeface="微软雅黑" panose="020B0503020204020204" pitchFamily="34" charset="-122"/>
                  </a:rPr>
                  <a:t>03</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sp>
          <p:nvSpPr>
            <p:cNvPr id="32" name="文本框 31">
              <a:extLst>
                <a:ext uri="{FF2B5EF4-FFF2-40B4-BE49-F238E27FC236}">
                  <a16:creationId xmlns:a16="http://schemas.microsoft.com/office/drawing/2014/main" id="{CC3A8708-81D1-4421-9FC7-387C3B78CD1A}"/>
                </a:ext>
              </a:extLst>
            </p:cNvPr>
            <p:cNvSpPr txBox="1"/>
            <p:nvPr/>
          </p:nvSpPr>
          <p:spPr>
            <a:xfrm>
              <a:off x="2254648" y="1490966"/>
              <a:ext cx="3445991" cy="1815882"/>
            </a:xfrm>
            <a:prstGeom prst="rect">
              <a:avLst/>
            </a:prstGeom>
            <a:noFill/>
          </p:spPr>
          <p:txBody>
            <a:bodyPr wrap="square" rtlCol="0">
              <a:spAutoFit/>
            </a:bodyPr>
            <a:lstStyle/>
            <a:p>
              <a:pPr>
                <a:lnSpc>
                  <a:spcPct val="200000"/>
                </a:lnSpc>
                <a:defRPr/>
              </a:pPr>
              <a:r>
                <a:rPr lang="zh-CN" altLang="en-US" sz="2000" b="1" spc="100" dirty="0">
                  <a:solidFill>
                    <a:srgbClr val="004081"/>
                  </a:solidFill>
                  <a:latin typeface="微软雅黑" panose="020B0503020204020204" pitchFamily="34" charset="-122"/>
                  <a:ea typeface="微软雅黑" panose="020B0503020204020204" pitchFamily="34" charset="-122"/>
                </a:rPr>
                <a:t>输入标题</a:t>
              </a:r>
              <a:endParaRPr lang="en-US" altLang="zh-CN" sz="2000" b="1" spc="100" dirty="0">
                <a:solidFill>
                  <a:srgbClr val="004081"/>
                </a:solidFill>
                <a:latin typeface="微软雅黑" panose="020B0503020204020204" pitchFamily="34" charset="-122"/>
                <a:ea typeface="微软雅黑" panose="020B0503020204020204" pitchFamily="34" charset="-122"/>
              </a:endParaRPr>
            </a:p>
            <a:p>
              <a:pPr>
                <a:defRPr/>
              </a:pPr>
              <a:r>
                <a:rPr lang="zh-CN" altLang="en-US" spc="100" dirty="0">
                  <a:solidFill>
                    <a:schemeClr val="tx1">
                      <a:lumMod val="85000"/>
                      <a:lumOff val="15000"/>
                    </a:schemeClr>
                  </a:solidFill>
                  <a:latin typeface="微软雅黑" panose="020B0503020204020204" pitchFamily="34" charset="-122"/>
                  <a:ea typeface="微软雅黑" panose="020B0503020204020204" pitchFamily="34" charset="-122"/>
                </a:rPr>
                <a:t>输入内容输入内容输入内容输入内输入内容输入内容输入内容输入内</a:t>
              </a:r>
            </a:p>
            <a:p>
              <a:pPr>
                <a:defRPr/>
              </a:pPr>
              <a:endParaRPr lang="zh-CN" altLang="en-US" spc="100" dirty="0">
                <a:solidFill>
                  <a:srgbClr val="004081"/>
                </a:solidFill>
                <a:latin typeface="微软雅黑" panose="020B0503020204020204" pitchFamily="34" charset="-122"/>
                <a:ea typeface="微软雅黑" panose="020B0503020204020204" pitchFamily="34" charset="-122"/>
              </a:endParaRPr>
            </a:p>
          </p:txBody>
        </p:sp>
      </p:grpSp>
      <p:grpSp>
        <p:nvGrpSpPr>
          <p:cNvPr id="35" name="组合 34">
            <a:extLst>
              <a:ext uri="{FF2B5EF4-FFF2-40B4-BE49-F238E27FC236}">
                <a16:creationId xmlns:a16="http://schemas.microsoft.com/office/drawing/2014/main" id="{7DC5C2D2-B520-49F5-8E07-829AB3814DEB}"/>
              </a:ext>
            </a:extLst>
          </p:cNvPr>
          <p:cNvGrpSpPr/>
          <p:nvPr/>
        </p:nvGrpSpPr>
        <p:grpSpPr>
          <a:xfrm>
            <a:off x="6404182" y="3868405"/>
            <a:ext cx="4481439" cy="1815882"/>
            <a:chOff x="1219200" y="1490966"/>
            <a:chExt cx="4481439" cy="1815882"/>
          </a:xfrm>
        </p:grpSpPr>
        <p:grpSp>
          <p:nvGrpSpPr>
            <p:cNvPr id="36" name="组合 35">
              <a:extLst>
                <a:ext uri="{FF2B5EF4-FFF2-40B4-BE49-F238E27FC236}">
                  <a16:creationId xmlns:a16="http://schemas.microsoft.com/office/drawing/2014/main" id="{06BC5385-E64A-454F-BD2E-3A15F474DB2D}"/>
                </a:ext>
              </a:extLst>
            </p:cNvPr>
            <p:cNvGrpSpPr/>
            <p:nvPr/>
          </p:nvGrpSpPr>
          <p:grpSpPr>
            <a:xfrm>
              <a:off x="1219200" y="1866900"/>
              <a:ext cx="1227852" cy="787400"/>
              <a:chOff x="1219200" y="1866900"/>
              <a:chExt cx="1227852" cy="787400"/>
            </a:xfrm>
          </p:grpSpPr>
          <p:sp>
            <p:nvSpPr>
              <p:cNvPr id="38" name="矩形: 圆角 37">
                <a:extLst>
                  <a:ext uri="{FF2B5EF4-FFF2-40B4-BE49-F238E27FC236}">
                    <a16:creationId xmlns:a16="http://schemas.microsoft.com/office/drawing/2014/main" id="{CF0CB1E3-981A-452B-AF4D-B7CF7BF85824}"/>
                  </a:ext>
                </a:extLst>
              </p:cNvPr>
              <p:cNvSpPr/>
              <p:nvPr/>
            </p:nvSpPr>
            <p:spPr>
              <a:xfrm rot="2700000">
                <a:off x="1219200" y="1866900"/>
                <a:ext cx="787400" cy="787400"/>
              </a:xfrm>
              <a:prstGeom prst="roundRect">
                <a:avLst/>
              </a:prstGeom>
              <a:solidFill>
                <a:srgbClr val="0040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a:extLst>
                  <a:ext uri="{FF2B5EF4-FFF2-40B4-BE49-F238E27FC236}">
                    <a16:creationId xmlns:a16="http://schemas.microsoft.com/office/drawing/2014/main" id="{B534B863-EF97-46C0-B032-CAD3B2F4F182}"/>
                  </a:ext>
                </a:extLst>
              </p:cNvPr>
              <p:cNvSpPr txBox="1"/>
              <p:nvPr/>
            </p:nvSpPr>
            <p:spPr>
              <a:xfrm>
                <a:off x="1333500" y="2029767"/>
                <a:ext cx="1113552" cy="461665"/>
              </a:xfrm>
              <a:prstGeom prst="rect">
                <a:avLst/>
              </a:prstGeom>
              <a:noFill/>
            </p:spPr>
            <p:txBody>
              <a:bodyPr wrap="square" rtlCol="0">
                <a:spAutoFit/>
              </a:bodyPr>
              <a:lstStyle/>
              <a:p>
                <a:r>
                  <a:rPr lang="en-US" altLang="zh-CN" sz="2400" b="1" dirty="0">
                    <a:solidFill>
                      <a:schemeClr val="bg1"/>
                    </a:solidFill>
                    <a:latin typeface="微软雅黑" panose="020B0503020204020204" pitchFamily="34" charset="-122"/>
                    <a:ea typeface="微软雅黑" panose="020B0503020204020204" pitchFamily="34" charset="-122"/>
                  </a:rPr>
                  <a:t>04</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sp>
          <p:nvSpPr>
            <p:cNvPr id="37" name="文本框 36">
              <a:extLst>
                <a:ext uri="{FF2B5EF4-FFF2-40B4-BE49-F238E27FC236}">
                  <a16:creationId xmlns:a16="http://schemas.microsoft.com/office/drawing/2014/main" id="{A1CC7395-E356-4B4A-BC01-B81C30199BC3}"/>
                </a:ext>
              </a:extLst>
            </p:cNvPr>
            <p:cNvSpPr txBox="1"/>
            <p:nvPr/>
          </p:nvSpPr>
          <p:spPr>
            <a:xfrm>
              <a:off x="2254648" y="1490966"/>
              <a:ext cx="3445991" cy="1815882"/>
            </a:xfrm>
            <a:prstGeom prst="rect">
              <a:avLst/>
            </a:prstGeom>
            <a:noFill/>
          </p:spPr>
          <p:txBody>
            <a:bodyPr wrap="square" rtlCol="0">
              <a:spAutoFit/>
            </a:bodyPr>
            <a:lstStyle/>
            <a:p>
              <a:pPr>
                <a:lnSpc>
                  <a:spcPct val="200000"/>
                </a:lnSpc>
                <a:defRPr/>
              </a:pPr>
              <a:r>
                <a:rPr lang="zh-CN" altLang="en-US" sz="2000" b="1" spc="100" dirty="0">
                  <a:solidFill>
                    <a:srgbClr val="004081"/>
                  </a:solidFill>
                  <a:latin typeface="微软雅黑" panose="020B0503020204020204" pitchFamily="34" charset="-122"/>
                  <a:ea typeface="微软雅黑" panose="020B0503020204020204" pitchFamily="34" charset="-122"/>
                </a:rPr>
                <a:t>输入标题</a:t>
              </a:r>
              <a:endParaRPr lang="en-US" altLang="zh-CN" sz="2000" b="1" spc="100" dirty="0">
                <a:solidFill>
                  <a:srgbClr val="004081"/>
                </a:solidFill>
                <a:latin typeface="微软雅黑" panose="020B0503020204020204" pitchFamily="34" charset="-122"/>
                <a:ea typeface="微软雅黑" panose="020B0503020204020204" pitchFamily="34" charset="-122"/>
              </a:endParaRPr>
            </a:p>
            <a:p>
              <a:pPr>
                <a:defRPr/>
              </a:pPr>
              <a:r>
                <a:rPr lang="zh-CN" altLang="en-US" spc="100" dirty="0">
                  <a:solidFill>
                    <a:schemeClr val="tx1">
                      <a:lumMod val="85000"/>
                      <a:lumOff val="15000"/>
                    </a:schemeClr>
                  </a:solidFill>
                  <a:latin typeface="微软雅黑" panose="020B0503020204020204" pitchFamily="34" charset="-122"/>
                  <a:ea typeface="微软雅黑" panose="020B0503020204020204" pitchFamily="34" charset="-122"/>
                </a:rPr>
                <a:t>输入内容输入内容输入内容输入内输入内容输入内容输入内容输入内</a:t>
              </a:r>
            </a:p>
            <a:p>
              <a:pPr>
                <a:defRPr/>
              </a:pPr>
              <a:endParaRPr lang="zh-CN" altLang="en-US" spc="100" dirty="0">
                <a:solidFill>
                  <a:srgbClr val="00408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07924509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F7B6A95A-2666-4A2A-8330-2C1D8C14B989}"/>
              </a:ext>
            </a:extLst>
          </p:cNvPr>
          <p:cNvSpPr/>
          <p:nvPr/>
        </p:nvSpPr>
        <p:spPr>
          <a:xfrm rot="13610328">
            <a:off x="-732348" y="-435520"/>
            <a:ext cx="2417315" cy="1704309"/>
          </a:xfrm>
          <a:prstGeom prst="rect">
            <a:avLst/>
          </a:prstGeom>
          <a:noFill/>
          <a:ln>
            <a:solidFill>
              <a:srgbClr val="38507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FBF85ADF-D4E3-47A7-8F4E-C76A368F1724}"/>
              </a:ext>
            </a:extLst>
          </p:cNvPr>
          <p:cNvSpPr/>
          <p:nvPr/>
        </p:nvSpPr>
        <p:spPr>
          <a:xfrm rot="17693126">
            <a:off x="-1042506" y="5454794"/>
            <a:ext cx="3980487" cy="2806411"/>
          </a:xfrm>
          <a:prstGeom prst="rect">
            <a:avLst/>
          </a:prstGeom>
          <a:noFill/>
          <a:ln>
            <a:solidFill>
              <a:srgbClr val="38507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六边形 11">
            <a:extLst>
              <a:ext uri="{FF2B5EF4-FFF2-40B4-BE49-F238E27FC236}">
                <a16:creationId xmlns:a16="http://schemas.microsoft.com/office/drawing/2014/main" id="{C2432413-2747-4B05-A3C9-84ECA634D16D}"/>
              </a:ext>
            </a:extLst>
          </p:cNvPr>
          <p:cNvSpPr/>
          <p:nvPr/>
        </p:nvSpPr>
        <p:spPr>
          <a:xfrm rot="19245733">
            <a:off x="9739793" y="4942031"/>
            <a:ext cx="3980487" cy="2806411"/>
          </a:xfrm>
          <a:prstGeom prst="hexagon">
            <a:avLst/>
          </a:prstGeom>
          <a:noFill/>
          <a:ln>
            <a:solidFill>
              <a:srgbClr val="38507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六边形 12">
            <a:extLst>
              <a:ext uri="{FF2B5EF4-FFF2-40B4-BE49-F238E27FC236}">
                <a16:creationId xmlns:a16="http://schemas.microsoft.com/office/drawing/2014/main" id="{5A45AFDA-BC42-4E34-BD92-9ED6CDEB1933}"/>
              </a:ext>
            </a:extLst>
          </p:cNvPr>
          <p:cNvSpPr/>
          <p:nvPr/>
        </p:nvSpPr>
        <p:spPr>
          <a:xfrm rot="19245733">
            <a:off x="10071018" y="-1137786"/>
            <a:ext cx="3980487" cy="2806411"/>
          </a:xfrm>
          <a:prstGeom prst="hexagon">
            <a:avLst/>
          </a:prstGeom>
          <a:noFill/>
          <a:ln>
            <a:solidFill>
              <a:srgbClr val="38507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id="{3CF9F93D-4EE0-4A7F-A9AD-B28EF49F25CB}"/>
              </a:ext>
            </a:extLst>
          </p:cNvPr>
          <p:cNvGrpSpPr/>
          <p:nvPr/>
        </p:nvGrpSpPr>
        <p:grpSpPr>
          <a:xfrm>
            <a:off x="1743074" y="2571465"/>
            <a:ext cx="9737725" cy="1508106"/>
            <a:chOff x="1743074" y="1825889"/>
            <a:chExt cx="9737725" cy="1508106"/>
          </a:xfrm>
        </p:grpSpPr>
        <p:sp useBgFill="1">
          <p:nvSpPr>
            <p:cNvPr id="9" name="文本框 8">
              <a:extLst>
                <a:ext uri="{FF2B5EF4-FFF2-40B4-BE49-F238E27FC236}">
                  <a16:creationId xmlns:a16="http://schemas.microsoft.com/office/drawing/2014/main" id="{B144EECF-9ACA-4204-952E-9BF07833D1F4}"/>
                </a:ext>
              </a:extLst>
            </p:cNvPr>
            <p:cNvSpPr txBox="1"/>
            <p:nvPr/>
          </p:nvSpPr>
          <p:spPr>
            <a:xfrm>
              <a:off x="1743074" y="1825889"/>
              <a:ext cx="9737725" cy="1200329"/>
            </a:xfrm>
            <a:prstGeom prst="rect">
              <a:avLst/>
            </a:prstGeom>
            <a:ln>
              <a:noFill/>
            </a:ln>
          </p:spPr>
          <p:txBody>
            <a:bodyPr wrap="square" rtlCol="0">
              <a:spAutoFit/>
            </a:bodyPr>
            <a:lstStyle/>
            <a:p>
              <a:pPr algn="ctr"/>
              <a:r>
                <a:rPr lang="zh-CN" altLang="en-US" sz="7200" b="1" spc="600" dirty="0">
                  <a:solidFill>
                    <a:srgbClr val="004080"/>
                  </a:solidFill>
                  <a:latin typeface="微软雅黑" panose="020B0503020204020204" pitchFamily="34" charset="-122"/>
                  <a:ea typeface="微软雅黑" panose="020B0503020204020204" pitchFamily="34" charset="-122"/>
                </a:rPr>
                <a:t>欢迎老师批评和指正</a:t>
              </a:r>
            </a:p>
          </p:txBody>
        </p:sp>
        <p:sp useBgFill="1">
          <p:nvSpPr>
            <p:cNvPr id="14" name="文本框 13">
              <a:extLst>
                <a:ext uri="{FF2B5EF4-FFF2-40B4-BE49-F238E27FC236}">
                  <a16:creationId xmlns:a16="http://schemas.microsoft.com/office/drawing/2014/main" id="{C9F4DC38-2B6E-4462-80B4-C01C98E1585E}"/>
                </a:ext>
              </a:extLst>
            </p:cNvPr>
            <p:cNvSpPr txBox="1"/>
            <p:nvPr/>
          </p:nvSpPr>
          <p:spPr>
            <a:xfrm>
              <a:off x="2984508" y="3026218"/>
              <a:ext cx="6222983" cy="307777"/>
            </a:xfrm>
            <a:prstGeom prst="rect">
              <a:avLst/>
            </a:prstGeom>
            <a:ln>
              <a:noFill/>
            </a:ln>
          </p:spPr>
          <p:txBody>
            <a:bodyPr wrap="square" rtlCol="0">
              <a:spAutoFit/>
            </a:bodyPr>
            <a:lstStyle/>
            <a:p>
              <a:pPr lvl="0" algn="dist">
                <a:defRPr/>
              </a:pPr>
              <a:r>
                <a:rPr lang="en-US" altLang="zh-CN" sz="1400" dirty="0">
                  <a:solidFill>
                    <a:srgbClr val="004080"/>
                  </a:solidFill>
                  <a:latin typeface="苹方 常规" panose="020B0300000000000000" pitchFamily="34" charset="-122"/>
                  <a:ea typeface="苹方 常规" panose="020B0300000000000000" pitchFamily="34" charset="-122"/>
                </a:rPr>
                <a:t>WELCOME THE TEACHER CRITICISM AND CORRECT</a:t>
              </a:r>
              <a:endParaRPr lang="zh-CN" altLang="en-US" sz="1400" dirty="0">
                <a:solidFill>
                  <a:srgbClr val="004080"/>
                </a:solidFill>
                <a:latin typeface="苹方 常规" panose="020B0300000000000000" pitchFamily="34" charset="-122"/>
                <a:ea typeface="苹方 常规" panose="020B0300000000000000" pitchFamily="34" charset="-122"/>
              </a:endParaRPr>
            </a:p>
          </p:txBody>
        </p:sp>
      </p:grpSp>
      <p:grpSp>
        <p:nvGrpSpPr>
          <p:cNvPr id="15" name="07dcf6ca-5334-462d-939a-540b859a5f4d"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0056DAEB-C819-486D-AFB3-508F72782F9B}"/>
              </a:ext>
            </a:extLst>
          </p:cNvPr>
          <p:cNvGrpSpPr>
            <a:grpSpLocks noChangeAspect="1"/>
          </p:cNvGrpSpPr>
          <p:nvPr>
            <p:custDataLst>
              <p:tags r:id="rId1"/>
            </p:custDataLst>
          </p:nvPr>
        </p:nvGrpSpPr>
        <p:grpSpPr>
          <a:xfrm>
            <a:off x="5207229" y="1588800"/>
            <a:ext cx="1942639" cy="1200329"/>
            <a:chOff x="2483080" y="1536353"/>
            <a:chExt cx="7225840" cy="4464746"/>
          </a:xfrm>
        </p:grpSpPr>
        <p:sp>
          <p:nvSpPr>
            <p:cNvPr id="16" name="ïsḷîḓè">
              <a:extLst>
                <a:ext uri="{FF2B5EF4-FFF2-40B4-BE49-F238E27FC236}">
                  <a16:creationId xmlns:a16="http://schemas.microsoft.com/office/drawing/2014/main" id="{5D4BBA45-475B-49FC-947B-8AC20D19C97D}"/>
                </a:ext>
              </a:extLst>
            </p:cNvPr>
            <p:cNvSpPr/>
            <p:nvPr/>
          </p:nvSpPr>
          <p:spPr bwMode="auto">
            <a:xfrm>
              <a:off x="2647571" y="4779169"/>
              <a:ext cx="1033941" cy="1221930"/>
            </a:xfrm>
            <a:custGeom>
              <a:avLst/>
              <a:gdLst>
                <a:gd name="T0" fmla="*/ 14 w 42"/>
                <a:gd name="T1" fmla="*/ 10 h 50"/>
                <a:gd name="T2" fmla="*/ 0 w 42"/>
                <a:gd name="T3" fmla="*/ 42 h 50"/>
                <a:gd name="T4" fmla="*/ 7 w 42"/>
                <a:gd name="T5" fmla="*/ 45 h 50"/>
                <a:gd name="T6" fmla="*/ 16 w 42"/>
                <a:gd name="T7" fmla="*/ 11 h 50"/>
                <a:gd name="T8" fmla="*/ 8 w 42"/>
                <a:gd name="T9" fmla="*/ 47 h 50"/>
                <a:gd name="T10" fmla="*/ 15 w 42"/>
                <a:gd name="T11" fmla="*/ 49 h 50"/>
                <a:gd name="T12" fmla="*/ 18 w 42"/>
                <a:gd name="T13" fmla="*/ 14 h 50"/>
                <a:gd name="T14" fmla="*/ 17 w 42"/>
                <a:gd name="T15" fmla="*/ 50 h 50"/>
                <a:gd name="T16" fmla="*/ 22 w 42"/>
                <a:gd name="T17" fmla="*/ 50 h 50"/>
                <a:gd name="T18" fmla="*/ 20 w 42"/>
                <a:gd name="T19" fmla="*/ 14 h 50"/>
                <a:gd name="T20" fmla="*/ 23 w 42"/>
                <a:gd name="T21" fmla="*/ 48 h 50"/>
                <a:gd name="T22" fmla="*/ 29 w 42"/>
                <a:gd name="T23" fmla="*/ 47 h 50"/>
                <a:gd name="T24" fmla="*/ 22 w 42"/>
                <a:gd name="T25" fmla="*/ 14 h 50"/>
                <a:gd name="T26" fmla="*/ 30 w 42"/>
                <a:gd name="T27" fmla="*/ 48 h 50"/>
                <a:gd name="T28" fmla="*/ 36 w 42"/>
                <a:gd name="T29" fmla="*/ 46 h 50"/>
                <a:gd name="T30" fmla="*/ 25 w 42"/>
                <a:gd name="T31" fmla="*/ 11 h 50"/>
                <a:gd name="T32" fmla="*/ 37 w 42"/>
                <a:gd name="T33" fmla="*/ 43 h 50"/>
                <a:gd name="T34" fmla="*/ 42 w 42"/>
                <a:gd name="T35" fmla="*/ 41 h 50"/>
                <a:gd name="T36" fmla="*/ 27 w 42"/>
                <a:gd name="T37" fmla="*/ 10 h 50"/>
                <a:gd name="T38" fmla="*/ 14 w 42"/>
                <a:gd name="T39" fmla="*/ 1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2" h="50">
                  <a:moveTo>
                    <a:pt x="14" y="10"/>
                  </a:moveTo>
                  <a:cubicBezTo>
                    <a:pt x="0" y="42"/>
                    <a:pt x="0" y="42"/>
                    <a:pt x="0" y="42"/>
                  </a:cubicBezTo>
                  <a:cubicBezTo>
                    <a:pt x="7" y="45"/>
                    <a:pt x="7" y="45"/>
                    <a:pt x="7" y="45"/>
                  </a:cubicBezTo>
                  <a:cubicBezTo>
                    <a:pt x="16" y="11"/>
                    <a:pt x="16" y="11"/>
                    <a:pt x="16" y="11"/>
                  </a:cubicBezTo>
                  <a:cubicBezTo>
                    <a:pt x="8" y="47"/>
                    <a:pt x="8" y="47"/>
                    <a:pt x="8" y="47"/>
                  </a:cubicBezTo>
                  <a:cubicBezTo>
                    <a:pt x="15" y="49"/>
                    <a:pt x="15" y="49"/>
                    <a:pt x="15" y="49"/>
                  </a:cubicBezTo>
                  <a:cubicBezTo>
                    <a:pt x="18" y="14"/>
                    <a:pt x="18" y="14"/>
                    <a:pt x="18" y="14"/>
                  </a:cubicBezTo>
                  <a:cubicBezTo>
                    <a:pt x="17" y="50"/>
                    <a:pt x="17" y="50"/>
                    <a:pt x="17" y="50"/>
                  </a:cubicBezTo>
                  <a:cubicBezTo>
                    <a:pt x="22" y="50"/>
                    <a:pt x="22" y="50"/>
                    <a:pt x="22" y="50"/>
                  </a:cubicBezTo>
                  <a:cubicBezTo>
                    <a:pt x="20" y="14"/>
                    <a:pt x="20" y="14"/>
                    <a:pt x="20" y="14"/>
                  </a:cubicBezTo>
                  <a:cubicBezTo>
                    <a:pt x="23" y="48"/>
                    <a:pt x="23" y="48"/>
                    <a:pt x="23" y="48"/>
                  </a:cubicBezTo>
                  <a:cubicBezTo>
                    <a:pt x="29" y="47"/>
                    <a:pt x="29" y="47"/>
                    <a:pt x="29" y="47"/>
                  </a:cubicBezTo>
                  <a:cubicBezTo>
                    <a:pt x="22" y="14"/>
                    <a:pt x="22" y="14"/>
                    <a:pt x="22" y="14"/>
                  </a:cubicBezTo>
                  <a:cubicBezTo>
                    <a:pt x="30" y="48"/>
                    <a:pt x="30" y="48"/>
                    <a:pt x="30" y="48"/>
                  </a:cubicBezTo>
                  <a:cubicBezTo>
                    <a:pt x="36" y="46"/>
                    <a:pt x="36" y="46"/>
                    <a:pt x="36" y="46"/>
                  </a:cubicBezTo>
                  <a:cubicBezTo>
                    <a:pt x="25" y="11"/>
                    <a:pt x="25" y="11"/>
                    <a:pt x="25" y="11"/>
                  </a:cubicBezTo>
                  <a:cubicBezTo>
                    <a:pt x="37" y="43"/>
                    <a:pt x="37" y="43"/>
                    <a:pt x="37" y="43"/>
                  </a:cubicBezTo>
                  <a:cubicBezTo>
                    <a:pt x="42" y="41"/>
                    <a:pt x="42" y="41"/>
                    <a:pt x="42" y="41"/>
                  </a:cubicBezTo>
                  <a:cubicBezTo>
                    <a:pt x="27" y="10"/>
                    <a:pt x="27" y="10"/>
                    <a:pt x="27" y="10"/>
                  </a:cubicBezTo>
                  <a:cubicBezTo>
                    <a:pt x="27" y="10"/>
                    <a:pt x="21" y="0"/>
                    <a:pt x="14" y="10"/>
                  </a:cubicBezTo>
                  <a:close/>
                </a:path>
              </a:pathLst>
            </a:custGeom>
            <a:solidFill>
              <a:srgbClr val="FFC72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 name="iṩḷïḓé">
              <a:extLst>
                <a:ext uri="{FF2B5EF4-FFF2-40B4-BE49-F238E27FC236}">
                  <a16:creationId xmlns:a16="http://schemas.microsoft.com/office/drawing/2014/main" id="{86BEC7A7-D34B-4DD9-A12E-6E9E81DD5C7A}"/>
                </a:ext>
              </a:extLst>
            </p:cNvPr>
            <p:cNvSpPr/>
            <p:nvPr/>
          </p:nvSpPr>
          <p:spPr bwMode="auto">
            <a:xfrm>
              <a:off x="4163238" y="2711286"/>
              <a:ext cx="3842034" cy="2385118"/>
            </a:xfrm>
            <a:prstGeom prst="rect">
              <a:avLst/>
            </a:prstGeom>
            <a:solidFill>
              <a:srgbClr val="59595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8" name="íṧḷiďe">
              <a:extLst>
                <a:ext uri="{FF2B5EF4-FFF2-40B4-BE49-F238E27FC236}">
                  <a16:creationId xmlns:a16="http://schemas.microsoft.com/office/drawing/2014/main" id="{097F53BA-AB39-4A88-A104-5FFDCA8FC2B2}"/>
                </a:ext>
              </a:extLst>
            </p:cNvPr>
            <p:cNvSpPr/>
            <p:nvPr/>
          </p:nvSpPr>
          <p:spPr bwMode="auto">
            <a:xfrm>
              <a:off x="4163238" y="2711286"/>
              <a:ext cx="3842034" cy="2385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9" name="iṩliďé">
              <a:extLst>
                <a:ext uri="{FF2B5EF4-FFF2-40B4-BE49-F238E27FC236}">
                  <a16:creationId xmlns:a16="http://schemas.microsoft.com/office/drawing/2014/main" id="{A81B9322-6F54-40A3-9FE6-487919DFECEC}"/>
                </a:ext>
              </a:extLst>
            </p:cNvPr>
            <p:cNvSpPr/>
            <p:nvPr/>
          </p:nvSpPr>
          <p:spPr bwMode="auto">
            <a:xfrm>
              <a:off x="2483080" y="1536353"/>
              <a:ext cx="7225840" cy="2620105"/>
            </a:xfrm>
            <a:custGeom>
              <a:avLst/>
              <a:gdLst>
                <a:gd name="T0" fmla="*/ 308 w 615"/>
                <a:gd name="T1" fmla="*/ 0 h 223"/>
                <a:gd name="T2" fmla="*/ 0 w 615"/>
                <a:gd name="T3" fmla="*/ 98 h 223"/>
                <a:gd name="T4" fmla="*/ 308 w 615"/>
                <a:gd name="T5" fmla="*/ 223 h 223"/>
                <a:gd name="T6" fmla="*/ 615 w 615"/>
                <a:gd name="T7" fmla="*/ 98 h 223"/>
                <a:gd name="T8" fmla="*/ 308 w 615"/>
                <a:gd name="T9" fmla="*/ 0 h 223"/>
              </a:gdLst>
              <a:ahLst/>
              <a:cxnLst>
                <a:cxn ang="0">
                  <a:pos x="T0" y="T1"/>
                </a:cxn>
                <a:cxn ang="0">
                  <a:pos x="T2" y="T3"/>
                </a:cxn>
                <a:cxn ang="0">
                  <a:pos x="T4" y="T5"/>
                </a:cxn>
                <a:cxn ang="0">
                  <a:pos x="T6" y="T7"/>
                </a:cxn>
                <a:cxn ang="0">
                  <a:pos x="T8" y="T9"/>
                </a:cxn>
              </a:cxnLst>
              <a:rect l="0" t="0" r="r" b="b"/>
              <a:pathLst>
                <a:path w="615" h="223">
                  <a:moveTo>
                    <a:pt x="308" y="0"/>
                  </a:moveTo>
                  <a:lnTo>
                    <a:pt x="0" y="98"/>
                  </a:lnTo>
                  <a:lnTo>
                    <a:pt x="308" y="223"/>
                  </a:lnTo>
                  <a:lnTo>
                    <a:pt x="615" y="98"/>
                  </a:lnTo>
                  <a:lnTo>
                    <a:pt x="308" y="0"/>
                  </a:lnTo>
                  <a:close/>
                </a:path>
              </a:pathLst>
            </a:custGeom>
            <a:solidFill>
              <a:srgbClr val="3E3E3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 name="íSľíḑé">
              <a:extLst>
                <a:ext uri="{FF2B5EF4-FFF2-40B4-BE49-F238E27FC236}">
                  <a16:creationId xmlns:a16="http://schemas.microsoft.com/office/drawing/2014/main" id="{2747B388-6CE4-4C08-8A1E-F363B02E6E0D}"/>
                </a:ext>
              </a:extLst>
            </p:cNvPr>
            <p:cNvSpPr/>
            <p:nvPr/>
          </p:nvSpPr>
          <p:spPr bwMode="auto">
            <a:xfrm>
              <a:off x="2483080" y="1536353"/>
              <a:ext cx="7225840" cy="2620105"/>
            </a:xfrm>
            <a:custGeom>
              <a:avLst/>
              <a:gdLst>
                <a:gd name="T0" fmla="*/ 308 w 615"/>
                <a:gd name="T1" fmla="*/ 0 h 223"/>
                <a:gd name="T2" fmla="*/ 0 w 615"/>
                <a:gd name="T3" fmla="*/ 98 h 223"/>
                <a:gd name="T4" fmla="*/ 308 w 615"/>
                <a:gd name="T5" fmla="*/ 223 h 223"/>
                <a:gd name="T6" fmla="*/ 615 w 615"/>
                <a:gd name="T7" fmla="*/ 98 h 223"/>
                <a:gd name="T8" fmla="*/ 308 w 615"/>
                <a:gd name="T9" fmla="*/ 0 h 223"/>
              </a:gdLst>
              <a:ahLst/>
              <a:cxnLst>
                <a:cxn ang="0">
                  <a:pos x="T0" y="T1"/>
                </a:cxn>
                <a:cxn ang="0">
                  <a:pos x="T2" y="T3"/>
                </a:cxn>
                <a:cxn ang="0">
                  <a:pos x="T4" y="T5"/>
                </a:cxn>
                <a:cxn ang="0">
                  <a:pos x="T6" y="T7"/>
                </a:cxn>
                <a:cxn ang="0">
                  <a:pos x="T8" y="T9"/>
                </a:cxn>
              </a:cxnLst>
              <a:rect l="0" t="0" r="r" b="b"/>
              <a:pathLst>
                <a:path w="615" h="223">
                  <a:moveTo>
                    <a:pt x="308" y="0"/>
                  </a:moveTo>
                  <a:lnTo>
                    <a:pt x="0" y="98"/>
                  </a:lnTo>
                  <a:lnTo>
                    <a:pt x="308" y="223"/>
                  </a:lnTo>
                  <a:lnTo>
                    <a:pt x="615" y="98"/>
                  </a:lnTo>
                  <a:lnTo>
                    <a:pt x="30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 name="îśḷïḓê">
              <a:extLst>
                <a:ext uri="{FF2B5EF4-FFF2-40B4-BE49-F238E27FC236}">
                  <a16:creationId xmlns:a16="http://schemas.microsoft.com/office/drawing/2014/main" id="{EEF97485-D28B-43C8-87DA-DC0BA73089E2}"/>
                </a:ext>
              </a:extLst>
            </p:cNvPr>
            <p:cNvSpPr/>
            <p:nvPr/>
          </p:nvSpPr>
          <p:spPr bwMode="auto">
            <a:xfrm>
              <a:off x="3117544" y="2781782"/>
              <a:ext cx="117493" cy="1950389"/>
            </a:xfrm>
            <a:prstGeom prst="rect">
              <a:avLst/>
            </a:prstGeom>
            <a:solidFill>
              <a:srgbClr val="59595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2" name="îṣļíḍe">
              <a:extLst>
                <a:ext uri="{FF2B5EF4-FFF2-40B4-BE49-F238E27FC236}">
                  <a16:creationId xmlns:a16="http://schemas.microsoft.com/office/drawing/2014/main" id="{61563637-748E-4A87-A6A6-1D7D15A593EA}"/>
                </a:ext>
              </a:extLst>
            </p:cNvPr>
            <p:cNvSpPr/>
            <p:nvPr/>
          </p:nvSpPr>
          <p:spPr bwMode="auto">
            <a:xfrm>
              <a:off x="2870812" y="4638177"/>
              <a:ext cx="587466" cy="587467"/>
            </a:xfrm>
            <a:prstGeom prst="ellipse">
              <a:avLst/>
            </a:prstGeom>
            <a:solidFill>
              <a:srgbClr val="3E3E3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 name="îšľiḋè">
              <a:extLst>
                <a:ext uri="{FF2B5EF4-FFF2-40B4-BE49-F238E27FC236}">
                  <a16:creationId xmlns:a16="http://schemas.microsoft.com/office/drawing/2014/main" id="{E3F14C6E-BB19-459B-A715-92D364DDA77C}"/>
                </a:ext>
              </a:extLst>
            </p:cNvPr>
            <p:cNvSpPr/>
            <p:nvPr/>
          </p:nvSpPr>
          <p:spPr bwMode="auto">
            <a:xfrm>
              <a:off x="6078374" y="1536353"/>
              <a:ext cx="3630546" cy="1151434"/>
            </a:xfrm>
            <a:custGeom>
              <a:avLst/>
              <a:gdLst>
                <a:gd name="T0" fmla="*/ 2 w 309"/>
                <a:gd name="T1" fmla="*/ 0 h 98"/>
                <a:gd name="T2" fmla="*/ 0 w 309"/>
                <a:gd name="T3" fmla="*/ 0 h 98"/>
                <a:gd name="T4" fmla="*/ 2 w 309"/>
                <a:gd name="T5" fmla="*/ 0 h 98"/>
                <a:gd name="T6" fmla="*/ 2 w 309"/>
                <a:gd name="T7" fmla="*/ 0 h 98"/>
                <a:gd name="T8" fmla="*/ 2 w 309"/>
                <a:gd name="T9" fmla="*/ 0 h 98"/>
                <a:gd name="T10" fmla="*/ 309 w 309"/>
                <a:gd name="T11" fmla="*/ 98 h 98"/>
                <a:gd name="T12" fmla="*/ 2 w 309"/>
                <a:gd name="T13" fmla="*/ 0 h 98"/>
              </a:gdLst>
              <a:ahLst/>
              <a:cxnLst>
                <a:cxn ang="0">
                  <a:pos x="T0" y="T1"/>
                </a:cxn>
                <a:cxn ang="0">
                  <a:pos x="T2" y="T3"/>
                </a:cxn>
                <a:cxn ang="0">
                  <a:pos x="T4" y="T5"/>
                </a:cxn>
                <a:cxn ang="0">
                  <a:pos x="T6" y="T7"/>
                </a:cxn>
                <a:cxn ang="0">
                  <a:pos x="T8" y="T9"/>
                </a:cxn>
                <a:cxn ang="0">
                  <a:pos x="T10" y="T11"/>
                </a:cxn>
                <a:cxn ang="0">
                  <a:pos x="T12" y="T13"/>
                </a:cxn>
              </a:cxnLst>
              <a:rect l="0" t="0" r="r" b="b"/>
              <a:pathLst>
                <a:path w="309" h="98">
                  <a:moveTo>
                    <a:pt x="2" y="0"/>
                  </a:moveTo>
                  <a:lnTo>
                    <a:pt x="0" y="0"/>
                  </a:lnTo>
                  <a:lnTo>
                    <a:pt x="2" y="0"/>
                  </a:lnTo>
                  <a:close/>
                  <a:moveTo>
                    <a:pt x="2" y="0"/>
                  </a:moveTo>
                  <a:lnTo>
                    <a:pt x="2" y="0"/>
                  </a:lnTo>
                  <a:lnTo>
                    <a:pt x="309" y="98"/>
                  </a:lnTo>
                  <a:lnTo>
                    <a:pt x="2" y="0"/>
                  </a:lnTo>
                  <a:close/>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 name="ïṥḷiďé">
              <a:extLst>
                <a:ext uri="{FF2B5EF4-FFF2-40B4-BE49-F238E27FC236}">
                  <a16:creationId xmlns:a16="http://schemas.microsoft.com/office/drawing/2014/main" id="{F72594D6-4942-4004-B185-4206988E7319}"/>
                </a:ext>
              </a:extLst>
            </p:cNvPr>
            <p:cNvSpPr/>
            <p:nvPr/>
          </p:nvSpPr>
          <p:spPr bwMode="auto">
            <a:xfrm>
              <a:off x="6078374" y="1536353"/>
              <a:ext cx="3630546" cy="1151434"/>
            </a:xfrm>
            <a:custGeom>
              <a:avLst/>
              <a:gdLst>
                <a:gd name="T0" fmla="*/ 2 w 309"/>
                <a:gd name="T1" fmla="*/ 0 h 98"/>
                <a:gd name="T2" fmla="*/ 0 w 309"/>
                <a:gd name="T3" fmla="*/ 0 h 98"/>
                <a:gd name="T4" fmla="*/ 2 w 309"/>
                <a:gd name="T5" fmla="*/ 0 h 98"/>
                <a:gd name="T6" fmla="*/ 2 w 309"/>
                <a:gd name="T7" fmla="*/ 0 h 98"/>
                <a:gd name="T8" fmla="*/ 2 w 309"/>
                <a:gd name="T9" fmla="*/ 0 h 98"/>
                <a:gd name="T10" fmla="*/ 309 w 309"/>
                <a:gd name="T11" fmla="*/ 98 h 98"/>
                <a:gd name="T12" fmla="*/ 2 w 309"/>
                <a:gd name="T13" fmla="*/ 0 h 98"/>
              </a:gdLst>
              <a:ahLst/>
              <a:cxnLst>
                <a:cxn ang="0">
                  <a:pos x="T0" y="T1"/>
                </a:cxn>
                <a:cxn ang="0">
                  <a:pos x="T2" y="T3"/>
                </a:cxn>
                <a:cxn ang="0">
                  <a:pos x="T4" y="T5"/>
                </a:cxn>
                <a:cxn ang="0">
                  <a:pos x="T6" y="T7"/>
                </a:cxn>
                <a:cxn ang="0">
                  <a:pos x="T8" y="T9"/>
                </a:cxn>
                <a:cxn ang="0">
                  <a:pos x="T10" y="T11"/>
                </a:cxn>
                <a:cxn ang="0">
                  <a:pos x="T12" y="T13"/>
                </a:cxn>
              </a:cxnLst>
              <a:rect l="0" t="0" r="r" b="b"/>
              <a:pathLst>
                <a:path w="309" h="98">
                  <a:moveTo>
                    <a:pt x="2" y="0"/>
                  </a:moveTo>
                  <a:lnTo>
                    <a:pt x="0" y="0"/>
                  </a:lnTo>
                  <a:lnTo>
                    <a:pt x="2" y="0"/>
                  </a:lnTo>
                  <a:moveTo>
                    <a:pt x="2" y="0"/>
                  </a:moveTo>
                  <a:lnTo>
                    <a:pt x="2" y="0"/>
                  </a:lnTo>
                  <a:lnTo>
                    <a:pt x="309" y="98"/>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 name="ïṧliḋé">
              <a:extLst>
                <a:ext uri="{FF2B5EF4-FFF2-40B4-BE49-F238E27FC236}">
                  <a16:creationId xmlns:a16="http://schemas.microsoft.com/office/drawing/2014/main" id="{E92236EC-3A8F-45CB-9E3C-FB11E1355EDD}"/>
                </a:ext>
              </a:extLst>
            </p:cNvPr>
            <p:cNvSpPr/>
            <p:nvPr/>
          </p:nvSpPr>
          <p:spPr bwMode="auto">
            <a:xfrm>
              <a:off x="6078374" y="3369249"/>
              <a:ext cx="1926890" cy="1727155"/>
            </a:xfrm>
            <a:custGeom>
              <a:avLst/>
              <a:gdLst>
                <a:gd name="T0" fmla="*/ 164 w 164"/>
                <a:gd name="T1" fmla="*/ 0 h 147"/>
                <a:gd name="T2" fmla="*/ 2 w 164"/>
                <a:gd name="T3" fmla="*/ 67 h 147"/>
                <a:gd name="T4" fmla="*/ 0 w 164"/>
                <a:gd name="T5" fmla="*/ 67 h 147"/>
                <a:gd name="T6" fmla="*/ 0 w 164"/>
                <a:gd name="T7" fmla="*/ 147 h 147"/>
                <a:gd name="T8" fmla="*/ 164 w 164"/>
                <a:gd name="T9" fmla="*/ 147 h 147"/>
                <a:gd name="T10" fmla="*/ 164 w 164"/>
                <a:gd name="T11" fmla="*/ 0 h 147"/>
              </a:gdLst>
              <a:ahLst/>
              <a:cxnLst>
                <a:cxn ang="0">
                  <a:pos x="T0" y="T1"/>
                </a:cxn>
                <a:cxn ang="0">
                  <a:pos x="T2" y="T3"/>
                </a:cxn>
                <a:cxn ang="0">
                  <a:pos x="T4" y="T5"/>
                </a:cxn>
                <a:cxn ang="0">
                  <a:pos x="T6" y="T7"/>
                </a:cxn>
                <a:cxn ang="0">
                  <a:pos x="T8" y="T9"/>
                </a:cxn>
                <a:cxn ang="0">
                  <a:pos x="T10" y="T11"/>
                </a:cxn>
              </a:cxnLst>
              <a:rect l="0" t="0" r="r" b="b"/>
              <a:pathLst>
                <a:path w="164" h="147">
                  <a:moveTo>
                    <a:pt x="164" y="0"/>
                  </a:moveTo>
                  <a:lnTo>
                    <a:pt x="2" y="67"/>
                  </a:lnTo>
                  <a:lnTo>
                    <a:pt x="0" y="67"/>
                  </a:lnTo>
                  <a:lnTo>
                    <a:pt x="0" y="147"/>
                  </a:lnTo>
                  <a:lnTo>
                    <a:pt x="164" y="147"/>
                  </a:lnTo>
                  <a:lnTo>
                    <a:pt x="164" y="0"/>
                  </a:lnTo>
                  <a:close/>
                </a:path>
              </a:pathLst>
            </a:custGeom>
            <a:solidFill>
              <a:srgbClr val="55555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 name="išḻïḍé">
              <a:extLst>
                <a:ext uri="{FF2B5EF4-FFF2-40B4-BE49-F238E27FC236}">
                  <a16:creationId xmlns:a16="http://schemas.microsoft.com/office/drawing/2014/main" id="{0E8CEAD8-E8AA-4B7B-862B-42F6640D3095}"/>
                </a:ext>
              </a:extLst>
            </p:cNvPr>
            <p:cNvSpPr/>
            <p:nvPr/>
          </p:nvSpPr>
          <p:spPr bwMode="auto">
            <a:xfrm>
              <a:off x="6078374" y="3369249"/>
              <a:ext cx="1926890" cy="1727155"/>
            </a:xfrm>
            <a:custGeom>
              <a:avLst/>
              <a:gdLst>
                <a:gd name="T0" fmla="*/ 164 w 164"/>
                <a:gd name="T1" fmla="*/ 0 h 147"/>
                <a:gd name="T2" fmla="*/ 2 w 164"/>
                <a:gd name="T3" fmla="*/ 67 h 147"/>
                <a:gd name="T4" fmla="*/ 0 w 164"/>
                <a:gd name="T5" fmla="*/ 67 h 147"/>
                <a:gd name="T6" fmla="*/ 0 w 164"/>
                <a:gd name="T7" fmla="*/ 147 h 147"/>
                <a:gd name="T8" fmla="*/ 164 w 164"/>
                <a:gd name="T9" fmla="*/ 147 h 147"/>
                <a:gd name="T10" fmla="*/ 164 w 164"/>
                <a:gd name="T11" fmla="*/ 0 h 147"/>
              </a:gdLst>
              <a:ahLst/>
              <a:cxnLst>
                <a:cxn ang="0">
                  <a:pos x="T0" y="T1"/>
                </a:cxn>
                <a:cxn ang="0">
                  <a:pos x="T2" y="T3"/>
                </a:cxn>
                <a:cxn ang="0">
                  <a:pos x="T4" y="T5"/>
                </a:cxn>
                <a:cxn ang="0">
                  <a:pos x="T6" y="T7"/>
                </a:cxn>
                <a:cxn ang="0">
                  <a:pos x="T8" y="T9"/>
                </a:cxn>
                <a:cxn ang="0">
                  <a:pos x="T10" y="T11"/>
                </a:cxn>
              </a:cxnLst>
              <a:rect l="0" t="0" r="r" b="b"/>
              <a:pathLst>
                <a:path w="164" h="147">
                  <a:moveTo>
                    <a:pt x="164" y="0"/>
                  </a:moveTo>
                  <a:lnTo>
                    <a:pt x="2" y="67"/>
                  </a:lnTo>
                  <a:lnTo>
                    <a:pt x="0" y="67"/>
                  </a:lnTo>
                  <a:lnTo>
                    <a:pt x="0" y="147"/>
                  </a:lnTo>
                  <a:lnTo>
                    <a:pt x="164" y="147"/>
                  </a:lnTo>
                  <a:lnTo>
                    <a:pt x="16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 name="ïṩ1ïḑè">
              <a:extLst>
                <a:ext uri="{FF2B5EF4-FFF2-40B4-BE49-F238E27FC236}">
                  <a16:creationId xmlns:a16="http://schemas.microsoft.com/office/drawing/2014/main" id="{9B53BC6E-C1D2-4DE1-BA29-55C7FD4A8A4E}"/>
                </a:ext>
              </a:extLst>
            </p:cNvPr>
            <p:cNvSpPr/>
            <p:nvPr/>
          </p:nvSpPr>
          <p:spPr bwMode="auto">
            <a:xfrm>
              <a:off x="6078374" y="1536353"/>
              <a:ext cx="3630546" cy="2620105"/>
            </a:xfrm>
            <a:custGeom>
              <a:avLst/>
              <a:gdLst>
                <a:gd name="T0" fmla="*/ 2 w 309"/>
                <a:gd name="T1" fmla="*/ 0 h 223"/>
                <a:gd name="T2" fmla="*/ 2 w 309"/>
                <a:gd name="T3" fmla="*/ 0 h 223"/>
                <a:gd name="T4" fmla="*/ 0 w 309"/>
                <a:gd name="T5" fmla="*/ 0 h 223"/>
                <a:gd name="T6" fmla="*/ 0 w 309"/>
                <a:gd name="T7" fmla="*/ 223 h 223"/>
                <a:gd name="T8" fmla="*/ 2 w 309"/>
                <a:gd name="T9" fmla="*/ 223 h 223"/>
                <a:gd name="T10" fmla="*/ 164 w 309"/>
                <a:gd name="T11" fmla="*/ 156 h 223"/>
                <a:gd name="T12" fmla="*/ 164 w 309"/>
                <a:gd name="T13" fmla="*/ 156 h 223"/>
                <a:gd name="T14" fmla="*/ 309 w 309"/>
                <a:gd name="T15" fmla="*/ 98 h 223"/>
                <a:gd name="T16" fmla="*/ 2 w 309"/>
                <a:gd name="T17" fmla="*/ 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9" h="223">
                  <a:moveTo>
                    <a:pt x="2" y="0"/>
                  </a:moveTo>
                  <a:lnTo>
                    <a:pt x="2" y="0"/>
                  </a:lnTo>
                  <a:lnTo>
                    <a:pt x="0" y="0"/>
                  </a:lnTo>
                  <a:lnTo>
                    <a:pt x="0" y="223"/>
                  </a:lnTo>
                  <a:lnTo>
                    <a:pt x="2" y="223"/>
                  </a:lnTo>
                  <a:lnTo>
                    <a:pt x="164" y="156"/>
                  </a:lnTo>
                  <a:lnTo>
                    <a:pt x="164" y="156"/>
                  </a:lnTo>
                  <a:lnTo>
                    <a:pt x="309" y="98"/>
                  </a:lnTo>
                  <a:lnTo>
                    <a:pt x="2" y="0"/>
                  </a:lnTo>
                  <a:close/>
                </a:path>
              </a:pathLst>
            </a:custGeom>
            <a:solidFill>
              <a:srgbClr val="3B3B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 name="îṥ1iḍe">
              <a:extLst>
                <a:ext uri="{FF2B5EF4-FFF2-40B4-BE49-F238E27FC236}">
                  <a16:creationId xmlns:a16="http://schemas.microsoft.com/office/drawing/2014/main" id="{8005D6A9-9F7C-4510-8EEF-813E06419FC9}"/>
                </a:ext>
              </a:extLst>
            </p:cNvPr>
            <p:cNvSpPr/>
            <p:nvPr/>
          </p:nvSpPr>
          <p:spPr bwMode="auto">
            <a:xfrm>
              <a:off x="6078374" y="1536353"/>
              <a:ext cx="3630546" cy="2620105"/>
            </a:xfrm>
            <a:custGeom>
              <a:avLst/>
              <a:gdLst>
                <a:gd name="T0" fmla="*/ 2 w 309"/>
                <a:gd name="T1" fmla="*/ 0 h 223"/>
                <a:gd name="T2" fmla="*/ 2 w 309"/>
                <a:gd name="T3" fmla="*/ 0 h 223"/>
                <a:gd name="T4" fmla="*/ 0 w 309"/>
                <a:gd name="T5" fmla="*/ 0 h 223"/>
                <a:gd name="T6" fmla="*/ 0 w 309"/>
                <a:gd name="T7" fmla="*/ 223 h 223"/>
                <a:gd name="T8" fmla="*/ 2 w 309"/>
                <a:gd name="T9" fmla="*/ 223 h 223"/>
                <a:gd name="T10" fmla="*/ 164 w 309"/>
                <a:gd name="T11" fmla="*/ 156 h 223"/>
                <a:gd name="T12" fmla="*/ 164 w 309"/>
                <a:gd name="T13" fmla="*/ 156 h 223"/>
                <a:gd name="T14" fmla="*/ 309 w 309"/>
                <a:gd name="T15" fmla="*/ 98 h 223"/>
                <a:gd name="T16" fmla="*/ 2 w 309"/>
                <a:gd name="T17" fmla="*/ 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9" h="223">
                  <a:moveTo>
                    <a:pt x="2" y="0"/>
                  </a:moveTo>
                  <a:lnTo>
                    <a:pt x="2" y="0"/>
                  </a:lnTo>
                  <a:lnTo>
                    <a:pt x="0" y="0"/>
                  </a:lnTo>
                  <a:lnTo>
                    <a:pt x="0" y="223"/>
                  </a:lnTo>
                  <a:lnTo>
                    <a:pt x="2" y="223"/>
                  </a:lnTo>
                  <a:lnTo>
                    <a:pt x="164" y="156"/>
                  </a:lnTo>
                  <a:lnTo>
                    <a:pt x="164" y="156"/>
                  </a:lnTo>
                  <a:lnTo>
                    <a:pt x="309" y="98"/>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Tree>
    <p:extLst>
      <p:ext uri="{BB962C8B-B14F-4D97-AF65-F5344CB8AC3E}">
        <p14:creationId xmlns:p14="http://schemas.microsoft.com/office/powerpoint/2010/main" val="96319557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AB34F1B7-447C-4B1E-98F5-9ED961FD052F}"/>
              </a:ext>
            </a:extLst>
          </p:cNvPr>
          <p:cNvPicPr>
            <a:picLocks noChangeAspect="1"/>
          </p:cNvPicPr>
          <p:nvPr/>
        </p:nvPicPr>
        <p:blipFill>
          <a:blip r:embed="rId2"/>
          <a:stretch>
            <a:fillRect/>
          </a:stretch>
        </p:blipFill>
        <p:spPr>
          <a:xfrm>
            <a:off x="0" y="5196840"/>
            <a:ext cx="12192000" cy="1341120"/>
          </a:xfrm>
          <a:prstGeom prst="rect">
            <a:avLst/>
          </a:prstGeom>
        </p:spPr>
      </p:pic>
      <p:sp>
        <p:nvSpPr>
          <p:cNvPr id="127" name="文本框 126">
            <a:extLst>
              <a:ext uri="{FF2B5EF4-FFF2-40B4-BE49-F238E27FC236}">
                <a16:creationId xmlns:a16="http://schemas.microsoft.com/office/drawing/2014/main" id="{86C0B300-A73D-46CD-886C-6F6DAFDD6601}"/>
              </a:ext>
            </a:extLst>
          </p:cNvPr>
          <p:cNvSpPr txBox="1"/>
          <p:nvPr/>
        </p:nvSpPr>
        <p:spPr>
          <a:xfrm>
            <a:off x="2062480" y="5743642"/>
            <a:ext cx="329184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等线 Light" panose="02010600030101010101" pitchFamily="2" charset="-122"/>
                <a:ea typeface="等线 Light" panose="02010600030101010101" pitchFamily="2" charset="-122"/>
                <a:cs typeface="+mn-cs"/>
              </a:rPr>
              <a:t>黄凤清</a:t>
            </a:r>
          </a:p>
        </p:txBody>
      </p:sp>
      <p:sp>
        <p:nvSpPr>
          <p:cNvPr id="128" name="文本框 127">
            <a:extLst>
              <a:ext uri="{FF2B5EF4-FFF2-40B4-BE49-F238E27FC236}">
                <a16:creationId xmlns:a16="http://schemas.microsoft.com/office/drawing/2014/main" id="{D56E6DA6-7F09-4B55-A111-B0E6B9DC4AAD}"/>
              </a:ext>
            </a:extLst>
          </p:cNvPr>
          <p:cNvSpPr txBox="1"/>
          <p:nvPr/>
        </p:nvSpPr>
        <p:spPr>
          <a:xfrm>
            <a:off x="7894320" y="5743642"/>
            <a:ext cx="329184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等线 Light" panose="02010600030101010101" pitchFamily="2" charset="-122"/>
                <a:ea typeface="等线 Light" panose="02010600030101010101" pitchFamily="2" charset="-122"/>
                <a:cs typeface="+mn-cs"/>
              </a:rPr>
              <a:t>南宁师范大学</a:t>
            </a:r>
          </a:p>
        </p:txBody>
      </p:sp>
      <p:pic>
        <p:nvPicPr>
          <p:cNvPr id="6" name="图片 5" descr="图片包含 黑色, 文字&#10;&#10;描述已自动生成">
            <a:extLst>
              <a:ext uri="{FF2B5EF4-FFF2-40B4-BE49-F238E27FC236}">
                <a16:creationId xmlns:a16="http://schemas.microsoft.com/office/drawing/2014/main" id="{0A0F5186-8287-40EF-BB5C-01E4A38477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5187696"/>
          </a:xfrm>
          <a:prstGeom prst="rect">
            <a:avLst/>
          </a:prstGeom>
        </p:spPr>
      </p:pic>
    </p:spTree>
    <p:extLst>
      <p:ext uri="{BB962C8B-B14F-4D97-AF65-F5344CB8AC3E}">
        <p14:creationId xmlns:p14="http://schemas.microsoft.com/office/powerpoint/2010/main" val="37075035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712069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6CC5BC97-3230-4B9C-8967-5A26CA125EB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77343" y="3646352"/>
            <a:ext cx="2016000" cy="2016000"/>
          </a:xfrm>
          <a:prstGeom prst="rect">
            <a:avLst/>
          </a:prstGeom>
        </p:spPr>
      </p:pic>
    </p:spTree>
    <p:extLst>
      <p:ext uri="{BB962C8B-B14F-4D97-AF65-F5344CB8AC3E}">
        <p14:creationId xmlns:p14="http://schemas.microsoft.com/office/powerpoint/2010/main" val="2625445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占位符 19">
            <a:extLst>
              <a:ext uri="{FF2B5EF4-FFF2-40B4-BE49-F238E27FC236}">
                <a16:creationId xmlns:a16="http://schemas.microsoft.com/office/drawing/2014/main" id="{4E10A8CE-AF1D-4688-B5A5-DA41031BCB97}"/>
              </a:ext>
            </a:extLst>
          </p:cNvPr>
          <p:cNvSpPr>
            <a:spLocks noGrp="1"/>
          </p:cNvSpPr>
          <p:nvPr>
            <p:ph type="body" sz="quarter" idx="12"/>
          </p:nvPr>
        </p:nvSpPr>
        <p:spPr/>
        <p:txBody>
          <a:bodyPr/>
          <a:lstStyle/>
          <a:p>
            <a:r>
              <a:rPr lang="en-US" altLang="zh-CN" dirty="0"/>
              <a:t>Part 01</a:t>
            </a:r>
            <a:endParaRPr lang="zh-CN" altLang="en-US" dirty="0"/>
          </a:p>
        </p:txBody>
      </p:sp>
      <p:sp>
        <p:nvSpPr>
          <p:cNvPr id="21" name="文本占位符 20">
            <a:extLst>
              <a:ext uri="{FF2B5EF4-FFF2-40B4-BE49-F238E27FC236}">
                <a16:creationId xmlns:a16="http://schemas.microsoft.com/office/drawing/2014/main" id="{04A318AE-3B72-4729-9A9F-3BB4DE609651}"/>
              </a:ext>
            </a:extLst>
          </p:cNvPr>
          <p:cNvSpPr>
            <a:spLocks noGrp="1"/>
          </p:cNvSpPr>
          <p:nvPr>
            <p:ph type="body" sz="quarter" idx="13"/>
          </p:nvPr>
        </p:nvSpPr>
        <p:spPr/>
        <p:txBody>
          <a:bodyPr/>
          <a:lstStyle/>
          <a:p>
            <a:r>
              <a:rPr lang="zh-CN" altLang="en-US" dirty="0"/>
              <a:t>研究背景及意义</a:t>
            </a:r>
          </a:p>
          <a:p>
            <a:endParaRPr lang="zh-CN" altLang="en-US" dirty="0"/>
          </a:p>
        </p:txBody>
      </p:sp>
    </p:spTree>
    <p:extLst>
      <p:ext uri="{BB962C8B-B14F-4D97-AF65-F5344CB8AC3E}">
        <p14:creationId xmlns:p14="http://schemas.microsoft.com/office/powerpoint/2010/main" val="12654134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a:extLst>
              <a:ext uri="{FF2B5EF4-FFF2-40B4-BE49-F238E27FC236}">
                <a16:creationId xmlns:a16="http://schemas.microsoft.com/office/drawing/2014/main" id="{BE83F1A6-F6FB-4B4F-9659-F6A76AC95380}"/>
              </a:ext>
            </a:extLst>
          </p:cNvPr>
          <p:cNvSpPr>
            <a:spLocks noGrp="1"/>
          </p:cNvSpPr>
          <p:nvPr>
            <p:ph sz="quarter" idx="10"/>
          </p:nvPr>
        </p:nvSpPr>
        <p:spPr/>
        <p:txBody>
          <a:bodyPr/>
          <a:lstStyle/>
          <a:p>
            <a:r>
              <a:rPr lang="en-US" altLang="zh-CN" dirty="0"/>
              <a:t>01</a:t>
            </a:r>
            <a:endParaRPr lang="zh-CN" altLang="en-US" dirty="0"/>
          </a:p>
        </p:txBody>
      </p:sp>
      <p:sp>
        <p:nvSpPr>
          <p:cNvPr id="5" name="内容占位符 4">
            <a:extLst>
              <a:ext uri="{FF2B5EF4-FFF2-40B4-BE49-F238E27FC236}">
                <a16:creationId xmlns:a16="http://schemas.microsoft.com/office/drawing/2014/main" id="{3887FDDE-ED82-4546-86DF-C7DD4D7ADA8B}"/>
              </a:ext>
            </a:extLst>
          </p:cNvPr>
          <p:cNvSpPr>
            <a:spLocks noGrp="1"/>
          </p:cNvSpPr>
          <p:nvPr>
            <p:ph sz="quarter" idx="11"/>
          </p:nvPr>
        </p:nvSpPr>
        <p:spPr/>
        <p:txBody>
          <a:bodyPr/>
          <a:lstStyle/>
          <a:p>
            <a:r>
              <a:rPr lang="zh-CN" altLang="en-US" dirty="0"/>
              <a:t>研究背景及意义</a:t>
            </a:r>
          </a:p>
          <a:p>
            <a:endParaRPr lang="zh-CN" altLang="en-US" dirty="0"/>
          </a:p>
        </p:txBody>
      </p:sp>
      <p:pic>
        <p:nvPicPr>
          <p:cNvPr id="11" name="图片 10">
            <a:extLst>
              <a:ext uri="{FF2B5EF4-FFF2-40B4-BE49-F238E27FC236}">
                <a16:creationId xmlns:a16="http://schemas.microsoft.com/office/drawing/2014/main" id="{F6DA4018-3ACF-47C8-AAD1-CFBEA26B6AB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V="1">
            <a:off x="-3887977" y="1270012"/>
            <a:ext cx="2575000" cy="765981"/>
          </a:xfrm>
          <a:prstGeom prst="rect">
            <a:avLst/>
          </a:prstGeom>
        </p:spPr>
      </p:pic>
      <p:grpSp>
        <p:nvGrpSpPr>
          <p:cNvPr id="50" name="组合 49">
            <a:extLst>
              <a:ext uri="{FF2B5EF4-FFF2-40B4-BE49-F238E27FC236}">
                <a16:creationId xmlns:a16="http://schemas.microsoft.com/office/drawing/2014/main" id="{316DC94A-074E-40E5-9362-6EA1002B4AC5}"/>
              </a:ext>
            </a:extLst>
          </p:cNvPr>
          <p:cNvGrpSpPr/>
          <p:nvPr/>
        </p:nvGrpSpPr>
        <p:grpSpPr>
          <a:xfrm>
            <a:off x="1767516" y="1805274"/>
            <a:ext cx="2531444" cy="4119609"/>
            <a:chOff x="1767516" y="1805274"/>
            <a:chExt cx="2531444" cy="4119609"/>
          </a:xfrm>
        </p:grpSpPr>
        <p:grpSp>
          <p:nvGrpSpPr>
            <p:cNvPr id="23" name="组合 22">
              <a:extLst>
                <a:ext uri="{FF2B5EF4-FFF2-40B4-BE49-F238E27FC236}">
                  <a16:creationId xmlns:a16="http://schemas.microsoft.com/office/drawing/2014/main" id="{9685589E-6287-4B95-ABDE-EAC96A79D77B}"/>
                </a:ext>
              </a:extLst>
            </p:cNvPr>
            <p:cNvGrpSpPr/>
            <p:nvPr/>
          </p:nvGrpSpPr>
          <p:grpSpPr>
            <a:xfrm>
              <a:off x="1767517" y="1805274"/>
              <a:ext cx="2531443" cy="4119609"/>
              <a:chOff x="1414910" y="1703674"/>
              <a:chExt cx="2531443" cy="4119609"/>
            </a:xfrm>
          </p:grpSpPr>
          <p:grpSp>
            <p:nvGrpSpPr>
              <p:cNvPr id="14" name="组合 13">
                <a:extLst>
                  <a:ext uri="{FF2B5EF4-FFF2-40B4-BE49-F238E27FC236}">
                    <a16:creationId xmlns:a16="http://schemas.microsoft.com/office/drawing/2014/main" id="{640C421C-80B5-422E-8CD5-ED0B79151146}"/>
                  </a:ext>
                </a:extLst>
              </p:cNvPr>
              <p:cNvGrpSpPr/>
              <p:nvPr/>
            </p:nvGrpSpPr>
            <p:grpSpPr>
              <a:xfrm>
                <a:off x="1414910" y="1703674"/>
                <a:ext cx="2531443" cy="4119609"/>
                <a:chOff x="1414910" y="1703674"/>
                <a:chExt cx="2531443" cy="4119609"/>
              </a:xfrm>
            </p:grpSpPr>
            <p:sp>
              <p:nvSpPr>
                <p:cNvPr id="10" name="文本框 9">
                  <a:extLst>
                    <a:ext uri="{FF2B5EF4-FFF2-40B4-BE49-F238E27FC236}">
                      <a16:creationId xmlns:a16="http://schemas.microsoft.com/office/drawing/2014/main" id="{194ACEC2-351F-4078-8C3F-8657BB5AF0C8}"/>
                    </a:ext>
                  </a:extLst>
                </p:cNvPr>
                <p:cNvSpPr txBox="1"/>
                <p:nvPr/>
              </p:nvSpPr>
              <p:spPr>
                <a:xfrm>
                  <a:off x="1992430" y="1780129"/>
                  <a:ext cx="530915" cy="369332"/>
                </a:xfrm>
                <a:prstGeom prst="rect">
                  <a:avLst/>
                </a:prstGeom>
                <a:noFill/>
              </p:spPr>
              <p:txBody>
                <a:bodyPr wrap="none" rtlCol="0">
                  <a:spAutoFit/>
                </a:bodyPr>
                <a:lstStyle/>
                <a:p>
                  <a:r>
                    <a:rPr lang="en-US" altLang="zh-CN" spc="300" dirty="0">
                      <a:solidFill>
                        <a:schemeClr val="bg1"/>
                      </a:solidFill>
                      <a:latin typeface="微软雅黑" panose="020B0503020204020204" pitchFamily="34" charset="-122"/>
                      <a:ea typeface="微软雅黑" panose="020B0503020204020204" pitchFamily="34" charset="-122"/>
                    </a:rPr>
                    <a:t>01</a:t>
                  </a:r>
                  <a:endParaRPr lang="zh-CN" altLang="en-US" spc="300" dirty="0">
                    <a:solidFill>
                      <a:schemeClr val="bg1"/>
                    </a:solidFill>
                    <a:latin typeface="微软雅黑" panose="020B0503020204020204" pitchFamily="34" charset="-122"/>
                    <a:ea typeface="微软雅黑" panose="020B0503020204020204" pitchFamily="34" charset="-122"/>
                  </a:endParaRPr>
                </a:p>
              </p:txBody>
            </p:sp>
            <p:sp>
              <p:nvSpPr>
                <p:cNvPr id="36" name="矩形: 圆角 35">
                  <a:extLst>
                    <a:ext uri="{FF2B5EF4-FFF2-40B4-BE49-F238E27FC236}">
                      <a16:creationId xmlns:a16="http://schemas.microsoft.com/office/drawing/2014/main" id="{319B2C19-0E27-4CA9-9554-0994B0006AE7}"/>
                    </a:ext>
                  </a:extLst>
                </p:cNvPr>
                <p:cNvSpPr/>
                <p:nvPr/>
              </p:nvSpPr>
              <p:spPr>
                <a:xfrm>
                  <a:off x="1414910" y="1703674"/>
                  <a:ext cx="2531443" cy="4119609"/>
                </a:xfrm>
                <a:prstGeom prst="rect">
                  <a:avLst/>
                </a:prstGeom>
                <a:noFill/>
                <a:ln w="38100">
                  <a:solidFill>
                    <a:srgbClr val="004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文本框 12">
                <a:extLst>
                  <a:ext uri="{FF2B5EF4-FFF2-40B4-BE49-F238E27FC236}">
                    <a16:creationId xmlns:a16="http://schemas.microsoft.com/office/drawing/2014/main" id="{D1E06AC6-CB8F-4CA6-BC73-5C705A69032F}"/>
                  </a:ext>
                </a:extLst>
              </p:cNvPr>
              <p:cNvSpPr txBox="1"/>
              <p:nvPr/>
            </p:nvSpPr>
            <p:spPr>
              <a:xfrm>
                <a:off x="1664967" y="2756721"/>
                <a:ext cx="2031325" cy="2677656"/>
              </a:xfrm>
              <a:prstGeom prst="rect">
                <a:avLst/>
              </a:prstGeom>
              <a:noFill/>
            </p:spPr>
            <p:txBody>
              <a:bodyPr wrap="none" rtlCol="0">
                <a:spAutoFit/>
              </a:bodyPr>
              <a:lstStyle/>
              <a:p>
                <a:pPr algn="ctr">
                  <a:lnSpc>
                    <a:spcPct val="250000"/>
                  </a:lnSpc>
                </a:pPr>
                <a:r>
                  <a:rPr lang="zh-CN" altLang="en-US" sz="2000" b="1" dirty="0">
                    <a:solidFill>
                      <a:srgbClr val="004080"/>
                    </a:solidFill>
                    <a:latin typeface="微软雅黑" panose="020B0503020204020204" pitchFamily="34" charset="-122"/>
                    <a:ea typeface="微软雅黑" panose="020B0503020204020204" pitchFamily="34" charset="-122"/>
                  </a:rPr>
                  <a:t>输入标题</a:t>
                </a:r>
                <a:endParaRPr lang="en-US" altLang="zh-CN" sz="2000" b="1" dirty="0">
                  <a:solidFill>
                    <a:srgbClr val="004080"/>
                  </a:solidFill>
                  <a:latin typeface="微软雅黑" panose="020B0503020204020204" pitchFamily="34" charset="-122"/>
                  <a:ea typeface="微软雅黑" panose="020B0503020204020204" pitchFamily="34" charset="-122"/>
                </a:endParaRPr>
              </a:p>
              <a:p>
                <a:pPr>
                  <a:lnSpc>
                    <a:spcPts val="2400"/>
                  </a:lnSpc>
                </a:pPr>
                <a:r>
                  <a:rPr lang="zh-CN" altLang="en-US" dirty="0"/>
                  <a:t>输入内容输入内容</a:t>
                </a:r>
                <a:endParaRPr lang="en-US" altLang="zh-CN" dirty="0"/>
              </a:p>
              <a:p>
                <a:pPr>
                  <a:lnSpc>
                    <a:spcPts val="2400"/>
                  </a:lnSpc>
                </a:pPr>
                <a:r>
                  <a:rPr lang="zh-CN" altLang="en-US" dirty="0"/>
                  <a:t>输入内容输入内容</a:t>
                </a:r>
                <a:endParaRPr lang="en-US" altLang="zh-CN" dirty="0"/>
              </a:p>
              <a:p>
                <a:pPr>
                  <a:lnSpc>
                    <a:spcPts val="2400"/>
                  </a:lnSpc>
                </a:pPr>
                <a:r>
                  <a:rPr lang="zh-CN" altLang="en-US" dirty="0"/>
                  <a:t>输入内容输入内容</a:t>
                </a:r>
                <a:endParaRPr lang="en-US" altLang="zh-CN" dirty="0"/>
              </a:p>
              <a:p>
                <a:pPr>
                  <a:lnSpc>
                    <a:spcPts val="2400"/>
                  </a:lnSpc>
                </a:pPr>
                <a:r>
                  <a:rPr lang="zh-CN" altLang="en-US" dirty="0"/>
                  <a:t>输入内容输入内容</a:t>
                </a:r>
                <a:endParaRPr lang="en-US" altLang="zh-CN" dirty="0"/>
              </a:p>
              <a:p>
                <a:pPr>
                  <a:lnSpc>
                    <a:spcPts val="2400"/>
                  </a:lnSpc>
                </a:pPr>
                <a:r>
                  <a:rPr lang="zh-CN" altLang="en-US" dirty="0"/>
                  <a:t>输入内容输入内容</a:t>
                </a:r>
                <a:endParaRPr lang="en-US" altLang="zh-CN" dirty="0"/>
              </a:p>
              <a:p>
                <a:endParaRPr lang="zh-CN" altLang="en-US" dirty="0"/>
              </a:p>
            </p:txBody>
          </p:sp>
        </p:grpSp>
        <p:sp>
          <p:nvSpPr>
            <p:cNvPr id="49" name="任意多边形: 形状 48">
              <a:extLst>
                <a:ext uri="{FF2B5EF4-FFF2-40B4-BE49-F238E27FC236}">
                  <a16:creationId xmlns:a16="http://schemas.microsoft.com/office/drawing/2014/main" id="{3E9991E9-0371-4AF8-B291-FA42064B4D06}"/>
                </a:ext>
              </a:extLst>
            </p:cNvPr>
            <p:cNvSpPr/>
            <p:nvPr/>
          </p:nvSpPr>
          <p:spPr>
            <a:xfrm>
              <a:off x="1767516" y="1805274"/>
              <a:ext cx="2531443" cy="937775"/>
            </a:xfrm>
            <a:custGeom>
              <a:avLst/>
              <a:gdLst>
                <a:gd name="connsiteX0" fmla="*/ 0 w 2531443"/>
                <a:gd name="connsiteY0" fmla="*/ 0 h 937775"/>
                <a:gd name="connsiteX1" fmla="*/ 2531443 w 2531443"/>
                <a:gd name="connsiteY1" fmla="*/ 0 h 937775"/>
                <a:gd name="connsiteX2" fmla="*/ 2531443 w 2531443"/>
                <a:gd name="connsiteY2" fmla="*/ 490576 h 937775"/>
                <a:gd name="connsiteX3" fmla="*/ 2506927 w 2531443"/>
                <a:gd name="connsiteY3" fmla="*/ 513125 h 937775"/>
                <a:gd name="connsiteX4" fmla="*/ 1301273 w 2531443"/>
                <a:gd name="connsiteY4" fmla="*/ 937775 h 937775"/>
                <a:gd name="connsiteX5" fmla="*/ 95619 w 2531443"/>
                <a:gd name="connsiteY5" fmla="*/ 513125 h 937775"/>
                <a:gd name="connsiteX6" fmla="*/ 0 w 2531443"/>
                <a:gd name="connsiteY6" fmla="*/ 425176 h 937775"/>
                <a:gd name="connsiteX7" fmla="*/ 0 w 2531443"/>
                <a:gd name="connsiteY7" fmla="*/ 0 h 937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31443" h="937775">
                  <a:moveTo>
                    <a:pt x="0" y="0"/>
                  </a:moveTo>
                  <a:lnTo>
                    <a:pt x="2531443" y="0"/>
                  </a:lnTo>
                  <a:lnTo>
                    <a:pt x="2531443" y="490576"/>
                  </a:lnTo>
                  <a:lnTo>
                    <a:pt x="2506927" y="513125"/>
                  </a:lnTo>
                  <a:cubicBezTo>
                    <a:pt x="2177090" y="778770"/>
                    <a:pt x="1757751" y="937775"/>
                    <a:pt x="1301273" y="937775"/>
                  </a:cubicBezTo>
                  <a:cubicBezTo>
                    <a:pt x="844796" y="937775"/>
                    <a:pt x="425456" y="778770"/>
                    <a:pt x="95619" y="513125"/>
                  </a:cubicBezTo>
                  <a:lnTo>
                    <a:pt x="0" y="425176"/>
                  </a:lnTo>
                  <a:lnTo>
                    <a:pt x="0" y="0"/>
                  </a:lnTo>
                  <a:close/>
                </a:path>
              </a:pathLst>
            </a:custGeom>
            <a:solidFill>
              <a:srgbClr val="004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a:extLst>
                <a:ext uri="{FF2B5EF4-FFF2-40B4-BE49-F238E27FC236}">
                  <a16:creationId xmlns:a16="http://schemas.microsoft.com/office/drawing/2014/main" id="{5A9989D4-5070-4FA5-AD68-D83DE4564682}"/>
                </a:ext>
              </a:extLst>
            </p:cNvPr>
            <p:cNvSpPr txBox="1"/>
            <p:nvPr/>
          </p:nvSpPr>
          <p:spPr>
            <a:xfrm>
              <a:off x="2691725" y="1923523"/>
              <a:ext cx="761747" cy="584775"/>
            </a:xfrm>
            <a:prstGeom prst="rect">
              <a:avLst/>
            </a:prstGeom>
            <a:noFill/>
          </p:spPr>
          <p:txBody>
            <a:bodyPr wrap="none" rtlCol="0">
              <a:spAutoFit/>
            </a:bodyPr>
            <a:lstStyle/>
            <a:p>
              <a:r>
                <a:rPr lang="en-US" altLang="zh-CN" sz="3200" b="1" spc="300" dirty="0">
                  <a:solidFill>
                    <a:schemeClr val="bg1"/>
                  </a:solidFill>
                  <a:latin typeface="Gen Jyuu Gothic Heavy" panose="020B0702020203020207" pitchFamily="34" charset="-128"/>
                  <a:ea typeface="Gen Jyuu Gothic Heavy" panose="020B0702020203020207" pitchFamily="34" charset="-128"/>
                  <a:cs typeface="Gen Jyuu Gothic Heavy" panose="020B0702020203020207" pitchFamily="34" charset="-128"/>
                </a:rPr>
                <a:t>01</a:t>
              </a:r>
              <a:endParaRPr lang="zh-CN" altLang="en-US" sz="3200" b="1" spc="300" dirty="0">
                <a:solidFill>
                  <a:schemeClr val="bg1"/>
                </a:solidFill>
                <a:latin typeface="Gen Jyuu Gothic Heavy" panose="020B0702020203020207" pitchFamily="34" charset="-128"/>
                <a:ea typeface="Gen Jyuu Gothic Heavy" panose="020B0702020203020207" pitchFamily="34" charset="-128"/>
                <a:cs typeface="Gen Jyuu Gothic Heavy" panose="020B0702020203020207" pitchFamily="34" charset="-128"/>
              </a:endParaRPr>
            </a:p>
          </p:txBody>
        </p:sp>
      </p:grpSp>
      <p:grpSp>
        <p:nvGrpSpPr>
          <p:cNvPr id="51" name="组合 50">
            <a:extLst>
              <a:ext uri="{FF2B5EF4-FFF2-40B4-BE49-F238E27FC236}">
                <a16:creationId xmlns:a16="http://schemas.microsoft.com/office/drawing/2014/main" id="{B83BE4C7-7091-4648-AD6E-1A42E2251251}"/>
              </a:ext>
            </a:extLst>
          </p:cNvPr>
          <p:cNvGrpSpPr/>
          <p:nvPr/>
        </p:nvGrpSpPr>
        <p:grpSpPr>
          <a:xfrm>
            <a:off x="4980616" y="1805274"/>
            <a:ext cx="2531444" cy="4119609"/>
            <a:chOff x="1767516" y="1805274"/>
            <a:chExt cx="2531444" cy="4119609"/>
          </a:xfrm>
        </p:grpSpPr>
        <p:grpSp>
          <p:nvGrpSpPr>
            <p:cNvPr id="52" name="组合 51">
              <a:extLst>
                <a:ext uri="{FF2B5EF4-FFF2-40B4-BE49-F238E27FC236}">
                  <a16:creationId xmlns:a16="http://schemas.microsoft.com/office/drawing/2014/main" id="{B772CBD8-6AA2-4610-9DC0-AE033AAE13B0}"/>
                </a:ext>
              </a:extLst>
            </p:cNvPr>
            <p:cNvGrpSpPr/>
            <p:nvPr/>
          </p:nvGrpSpPr>
          <p:grpSpPr>
            <a:xfrm>
              <a:off x="1767517" y="1805274"/>
              <a:ext cx="2531443" cy="4119609"/>
              <a:chOff x="1414910" y="1703674"/>
              <a:chExt cx="2531443" cy="4119609"/>
            </a:xfrm>
          </p:grpSpPr>
          <p:grpSp>
            <p:nvGrpSpPr>
              <p:cNvPr id="55" name="组合 54">
                <a:extLst>
                  <a:ext uri="{FF2B5EF4-FFF2-40B4-BE49-F238E27FC236}">
                    <a16:creationId xmlns:a16="http://schemas.microsoft.com/office/drawing/2014/main" id="{5EB4E4B4-1B64-45CD-979A-58FB31E80741}"/>
                  </a:ext>
                </a:extLst>
              </p:cNvPr>
              <p:cNvGrpSpPr/>
              <p:nvPr/>
            </p:nvGrpSpPr>
            <p:grpSpPr>
              <a:xfrm>
                <a:off x="1414910" y="1703674"/>
                <a:ext cx="2531443" cy="4119609"/>
                <a:chOff x="1414910" y="1703674"/>
                <a:chExt cx="2531443" cy="4119609"/>
              </a:xfrm>
            </p:grpSpPr>
            <p:sp>
              <p:nvSpPr>
                <p:cNvPr id="57" name="文本框 56">
                  <a:extLst>
                    <a:ext uri="{FF2B5EF4-FFF2-40B4-BE49-F238E27FC236}">
                      <a16:creationId xmlns:a16="http://schemas.microsoft.com/office/drawing/2014/main" id="{AC3ECF43-660C-4E00-A0A2-D17F94BFF826}"/>
                    </a:ext>
                  </a:extLst>
                </p:cNvPr>
                <p:cNvSpPr txBox="1"/>
                <p:nvPr/>
              </p:nvSpPr>
              <p:spPr>
                <a:xfrm>
                  <a:off x="1992430" y="1780129"/>
                  <a:ext cx="530915" cy="369332"/>
                </a:xfrm>
                <a:prstGeom prst="rect">
                  <a:avLst/>
                </a:prstGeom>
                <a:noFill/>
              </p:spPr>
              <p:txBody>
                <a:bodyPr wrap="none" rtlCol="0">
                  <a:spAutoFit/>
                </a:bodyPr>
                <a:lstStyle/>
                <a:p>
                  <a:r>
                    <a:rPr lang="en-US" altLang="zh-CN" spc="300" dirty="0">
                      <a:solidFill>
                        <a:schemeClr val="bg1"/>
                      </a:solidFill>
                      <a:latin typeface="微软雅黑" panose="020B0503020204020204" pitchFamily="34" charset="-122"/>
                      <a:ea typeface="微软雅黑" panose="020B0503020204020204" pitchFamily="34" charset="-122"/>
                    </a:rPr>
                    <a:t>01</a:t>
                  </a:r>
                  <a:endParaRPr lang="zh-CN" altLang="en-US" spc="300" dirty="0">
                    <a:solidFill>
                      <a:schemeClr val="bg1"/>
                    </a:solidFill>
                    <a:latin typeface="微软雅黑" panose="020B0503020204020204" pitchFamily="34" charset="-122"/>
                    <a:ea typeface="微软雅黑" panose="020B0503020204020204" pitchFamily="34" charset="-122"/>
                  </a:endParaRPr>
                </a:p>
              </p:txBody>
            </p:sp>
            <p:sp>
              <p:nvSpPr>
                <p:cNvPr id="58" name="矩形: 圆角 35">
                  <a:extLst>
                    <a:ext uri="{FF2B5EF4-FFF2-40B4-BE49-F238E27FC236}">
                      <a16:creationId xmlns:a16="http://schemas.microsoft.com/office/drawing/2014/main" id="{6D1EFF8A-5BB7-4BB5-A15F-752FED66ACB3}"/>
                    </a:ext>
                  </a:extLst>
                </p:cNvPr>
                <p:cNvSpPr/>
                <p:nvPr/>
              </p:nvSpPr>
              <p:spPr>
                <a:xfrm>
                  <a:off x="1414910" y="1703674"/>
                  <a:ext cx="2531443" cy="4119609"/>
                </a:xfrm>
                <a:prstGeom prst="rect">
                  <a:avLst/>
                </a:prstGeom>
                <a:noFill/>
                <a:ln w="38100">
                  <a:solidFill>
                    <a:srgbClr val="004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6" name="文本框 55">
                <a:extLst>
                  <a:ext uri="{FF2B5EF4-FFF2-40B4-BE49-F238E27FC236}">
                    <a16:creationId xmlns:a16="http://schemas.microsoft.com/office/drawing/2014/main" id="{0683D12E-4A71-46F8-BDFF-AA89E74C0A54}"/>
                  </a:ext>
                </a:extLst>
              </p:cNvPr>
              <p:cNvSpPr txBox="1"/>
              <p:nvPr/>
            </p:nvSpPr>
            <p:spPr>
              <a:xfrm>
                <a:off x="1664967" y="2756721"/>
                <a:ext cx="2031325" cy="2677656"/>
              </a:xfrm>
              <a:prstGeom prst="rect">
                <a:avLst/>
              </a:prstGeom>
              <a:noFill/>
            </p:spPr>
            <p:txBody>
              <a:bodyPr wrap="none" rtlCol="0">
                <a:spAutoFit/>
              </a:bodyPr>
              <a:lstStyle/>
              <a:p>
                <a:pPr algn="ctr">
                  <a:lnSpc>
                    <a:spcPct val="250000"/>
                  </a:lnSpc>
                </a:pPr>
                <a:r>
                  <a:rPr lang="zh-CN" altLang="en-US" sz="2000" b="1" dirty="0">
                    <a:solidFill>
                      <a:srgbClr val="004080"/>
                    </a:solidFill>
                    <a:latin typeface="微软雅黑" panose="020B0503020204020204" pitchFamily="34" charset="-122"/>
                    <a:ea typeface="微软雅黑" panose="020B0503020204020204" pitchFamily="34" charset="-122"/>
                  </a:rPr>
                  <a:t>输入标题</a:t>
                </a:r>
                <a:endParaRPr lang="en-US" altLang="zh-CN" sz="2000" b="1" dirty="0">
                  <a:solidFill>
                    <a:srgbClr val="004080"/>
                  </a:solidFill>
                  <a:latin typeface="微软雅黑" panose="020B0503020204020204" pitchFamily="34" charset="-122"/>
                  <a:ea typeface="微软雅黑" panose="020B0503020204020204" pitchFamily="34" charset="-122"/>
                </a:endParaRPr>
              </a:p>
              <a:p>
                <a:pPr>
                  <a:lnSpc>
                    <a:spcPts val="2400"/>
                  </a:lnSpc>
                </a:pPr>
                <a:r>
                  <a:rPr lang="zh-CN" altLang="en-US" dirty="0"/>
                  <a:t>输入内容输入内容</a:t>
                </a:r>
                <a:endParaRPr lang="en-US" altLang="zh-CN" dirty="0"/>
              </a:p>
              <a:p>
                <a:pPr>
                  <a:lnSpc>
                    <a:spcPts val="2400"/>
                  </a:lnSpc>
                </a:pPr>
                <a:r>
                  <a:rPr lang="zh-CN" altLang="en-US" dirty="0"/>
                  <a:t>输入内容输入内容</a:t>
                </a:r>
                <a:endParaRPr lang="en-US" altLang="zh-CN" dirty="0"/>
              </a:p>
              <a:p>
                <a:pPr>
                  <a:lnSpc>
                    <a:spcPts val="2400"/>
                  </a:lnSpc>
                </a:pPr>
                <a:r>
                  <a:rPr lang="zh-CN" altLang="en-US" dirty="0"/>
                  <a:t>输入内容输入内容</a:t>
                </a:r>
                <a:endParaRPr lang="en-US" altLang="zh-CN" dirty="0"/>
              </a:p>
              <a:p>
                <a:pPr>
                  <a:lnSpc>
                    <a:spcPts val="2400"/>
                  </a:lnSpc>
                </a:pPr>
                <a:r>
                  <a:rPr lang="zh-CN" altLang="en-US" dirty="0"/>
                  <a:t>输入内容输入内容</a:t>
                </a:r>
                <a:endParaRPr lang="en-US" altLang="zh-CN" dirty="0"/>
              </a:p>
              <a:p>
                <a:pPr>
                  <a:lnSpc>
                    <a:spcPts val="2400"/>
                  </a:lnSpc>
                </a:pPr>
                <a:r>
                  <a:rPr lang="zh-CN" altLang="en-US" dirty="0"/>
                  <a:t>输入内容输入内容</a:t>
                </a:r>
                <a:endParaRPr lang="en-US" altLang="zh-CN" dirty="0"/>
              </a:p>
              <a:p>
                <a:endParaRPr lang="zh-CN" altLang="en-US" dirty="0"/>
              </a:p>
            </p:txBody>
          </p:sp>
        </p:grpSp>
        <p:sp>
          <p:nvSpPr>
            <p:cNvPr id="53" name="任意多边形: 形状 52">
              <a:extLst>
                <a:ext uri="{FF2B5EF4-FFF2-40B4-BE49-F238E27FC236}">
                  <a16:creationId xmlns:a16="http://schemas.microsoft.com/office/drawing/2014/main" id="{91B54378-7732-46A2-B3AD-C4FFB0D5E0DB}"/>
                </a:ext>
              </a:extLst>
            </p:cNvPr>
            <p:cNvSpPr/>
            <p:nvPr/>
          </p:nvSpPr>
          <p:spPr>
            <a:xfrm>
              <a:off x="1767516" y="1805274"/>
              <a:ext cx="2531443" cy="937775"/>
            </a:xfrm>
            <a:custGeom>
              <a:avLst/>
              <a:gdLst>
                <a:gd name="connsiteX0" fmla="*/ 0 w 2531443"/>
                <a:gd name="connsiteY0" fmla="*/ 0 h 937775"/>
                <a:gd name="connsiteX1" fmla="*/ 2531443 w 2531443"/>
                <a:gd name="connsiteY1" fmla="*/ 0 h 937775"/>
                <a:gd name="connsiteX2" fmla="*/ 2531443 w 2531443"/>
                <a:gd name="connsiteY2" fmla="*/ 490576 h 937775"/>
                <a:gd name="connsiteX3" fmla="*/ 2506927 w 2531443"/>
                <a:gd name="connsiteY3" fmla="*/ 513125 h 937775"/>
                <a:gd name="connsiteX4" fmla="*/ 1301273 w 2531443"/>
                <a:gd name="connsiteY4" fmla="*/ 937775 h 937775"/>
                <a:gd name="connsiteX5" fmla="*/ 95619 w 2531443"/>
                <a:gd name="connsiteY5" fmla="*/ 513125 h 937775"/>
                <a:gd name="connsiteX6" fmla="*/ 0 w 2531443"/>
                <a:gd name="connsiteY6" fmla="*/ 425176 h 937775"/>
                <a:gd name="connsiteX7" fmla="*/ 0 w 2531443"/>
                <a:gd name="connsiteY7" fmla="*/ 0 h 937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31443" h="937775">
                  <a:moveTo>
                    <a:pt x="0" y="0"/>
                  </a:moveTo>
                  <a:lnTo>
                    <a:pt x="2531443" y="0"/>
                  </a:lnTo>
                  <a:lnTo>
                    <a:pt x="2531443" y="490576"/>
                  </a:lnTo>
                  <a:lnTo>
                    <a:pt x="2506927" y="513125"/>
                  </a:lnTo>
                  <a:cubicBezTo>
                    <a:pt x="2177090" y="778770"/>
                    <a:pt x="1757751" y="937775"/>
                    <a:pt x="1301273" y="937775"/>
                  </a:cubicBezTo>
                  <a:cubicBezTo>
                    <a:pt x="844796" y="937775"/>
                    <a:pt x="425456" y="778770"/>
                    <a:pt x="95619" y="513125"/>
                  </a:cubicBezTo>
                  <a:lnTo>
                    <a:pt x="0" y="425176"/>
                  </a:lnTo>
                  <a:lnTo>
                    <a:pt x="0" y="0"/>
                  </a:lnTo>
                  <a:close/>
                </a:path>
              </a:pathLst>
            </a:custGeom>
            <a:solidFill>
              <a:srgbClr val="004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文本框 53">
              <a:extLst>
                <a:ext uri="{FF2B5EF4-FFF2-40B4-BE49-F238E27FC236}">
                  <a16:creationId xmlns:a16="http://schemas.microsoft.com/office/drawing/2014/main" id="{23CB0B8C-0A08-4D77-A16D-C2A11944B23B}"/>
                </a:ext>
              </a:extLst>
            </p:cNvPr>
            <p:cNvSpPr txBox="1"/>
            <p:nvPr/>
          </p:nvSpPr>
          <p:spPr>
            <a:xfrm>
              <a:off x="2691725" y="1923523"/>
              <a:ext cx="761747" cy="584775"/>
            </a:xfrm>
            <a:prstGeom prst="rect">
              <a:avLst/>
            </a:prstGeom>
            <a:noFill/>
          </p:spPr>
          <p:txBody>
            <a:bodyPr wrap="none" rtlCol="0">
              <a:spAutoFit/>
            </a:bodyPr>
            <a:lstStyle/>
            <a:p>
              <a:r>
                <a:rPr lang="en-US" altLang="zh-CN" sz="3200" b="1" spc="300" dirty="0">
                  <a:solidFill>
                    <a:schemeClr val="bg1"/>
                  </a:solidFill>
                  <a:latin typeface="Gen Jyuu Gothic Heavy" panose="020B0702020203020207" pitchFamily="34" charset="-128"/>
                  <a:ea typeface="Gen Jyuu Gothic Heavy" panose="020B0702020203020207" pitchFamily="34" charset="-128"/>
                  <a:cs typeface="Gen Jyuu Gothic Heavy" panose="020B0702020203020207" pitchFamily="34" charset="-128"/>
                </a:rPr>
                <a:t>02</a:t>
              </a:r>
              <a:endParaRPr lang="zh-CN" altLang="en-US" sz="3200" b="1" spc="300" dirty="0">
                <a:solidFill>
                  <a:schemeClr val="bg1"/>
                </a:solidFill>
                <a:latin typeface="Gen Jyuu Gothic Heavy" panose="020B0702020203020207" pitchFamily="34" charset="-128"/>
                <a:ea typeface="Gen Jyuu Gothic Heavy" panose="020B0702020203020207" pitchFamily="34" charset="-128"/>
                <a:cs typeface="Gen Jyuu Gothic Heavy" panose="020B0702020203020207" pitchFamily="34" charset="-128"/>
              </a:endParaRPr>
            </a:p>
          </p:txBody>
        </p:sp>
      </p:grpSp>
      <p:grpSp>
        <p:nvGrpSpPr>
          <p:cNvPr id="59" name="组合 58">
            <a:extLst>
              <a:ext uri="{FF2B5EF4-FFF2-40B4-BE49-F238E27FC236}">
                <a16:creationId xmlns:a16="http://schemas.microsoft.com/office/drawing/2014/main" id="{7F4EC61B-5D2D-4123-BC61-61E9FC7B26B4}"/>
              </a:ext>
            </a:extLst>
          </p:cNvPr>
          <p:cNvGrpSpPr/>
          <p:nvPr/>
        </p:nvGrpSpPr>
        <p:grpSpPr>
          <a:xfrm>
            <a:off x="8234553" y="1805274"/>
            <a:ext cx="2531444" cy="4119609"/>
            <a:chOff x="1767516" y="1805274"/>
            <a:chExt cx="2531444" cy="4119609"/>
          </a:xfrm>
        </p:grpSpPr>
        <p:grpSp>
          <p:nvGrpSpPr>
            <p:cNvPr id="60" name="组合 59">
              <a:extLst>
                <a:ext uri="{FF2B5EF4-FFF2-40B4-BE49-F238E27FC236}">
                  <a16:creationId xmlns:a16="http://schemas.microsoft.com/office/drawing/2014/main" id="{9B6F40A0-48E4-43F2-9143-3F7DC829545B}"/>
                </a:ext>
              </a:extLst>
            </p:cNvPr>
            <p:cNvGrpSpPr/>
            <p:nvPr/>
          </p:nvGrpSpPr>
          <p:grpSpPr>
            <a:xfrm>
              <a:off x="1767517" y="1805274"/>
              <a:ext cx="2531443" cy="4119609"/>
              <a:chOff x="1414910" y="1703674"/>
              <a:chExt cx="2531443" cy="4119609"/>
            </a:xfrm>
          </p:grpSpPr>
          <p:grpSp>
            <p:nvGrpSpPr>
              <p:cNvPr id="63" name="组合 62">
                <a:extLst>
                  <a:ext uri="{FF2B5EF4-FFF2-40B4-BE49-F238E27FC236}">
                    <a16:creationId xmlns:a16="http://schemas.microsoft.com/office/drawing/2014/main" id="{90F6CBA8-7F8D-4F15-B69F-8372AAF83EB8}"/>
                  </a:ext>
                </a:extLst>
              </p:cNvPr>
              <p:cNvGrpSpPr/>
              <p:nvPr/>
            </p:nvGrpSpPr>
            <p:grpSpPr>
              <a:xfrm>
                <a:off x="1414910" y="1703674"/>
                <a:ext cx="2531443" cy="4119609"/>
                <a:chOff x="1414910" y="1703674"/>
                <a:chExt cx="2531443" cy="4119609"/>
              </a:xfrm>
            </p:grpSpPr>
            <p:sp>
              <p:nvSpPr>
                <p:cNvPr id="65" name="文本框 64">
                  <a:extLst>
                    <a:ext uri="{FF2B5EF4-FFF2-40B4-BE49-F238E27FC236}">
                      <a16:creationId xmlns:a16="http://schemas.microsoft.com/office/drawing/2014/main" id="{242D29A9-63D7-4930-950C-C73B17C2B7F8}"/>
                    </a:ext>
                  </a:extLst>
                </p:cNvPr>
                <p:cNvSpPr txBox="1"/>
                <p:nvPr/>
              </p:nvSpPr>
              <p:spPr>
                <a:xfrm>
                  <a:off x="1992430" y="1780129"/>
                  <a:ext cx="530915" cy="369332"/>
                </a:xfrm>
                <a:prstGeom prst="rect">
                  <a:avLst/>
                </a:prstGeom>
                <a:noFill/>
              </p:spPr>
              <p:txBody>
                <a:bodyPr wrap="none" rtlCol="0">
                  <a:spAutoFit/>
                </a:bodyPr>
                <a:lstStyle/>
                <a:p>
                  <a:r>
                    <a:rPr lang="en-US" altLang="zh-CN" spc="300" dirty="0">
                      <a:solidFill>
                        <a:schemeClr val="bg1"/>
                      </a:solidFill>
                      <a:latin typeface="微软雅黑" panose="020B0503020204020204" pitchFamily="34" charset="-122"/>
                      <a:ea typeface="微软雅黑" panose="020B0503020204020204" pitchFamily="34" charset="-122"/>
                    </a:rPr>
                    <a:t>01</a:t>
                  </a:r>
                  <a:endParaRPr lang="zh-CN" altLang="en-US" spc="300" dirty="0">
                    <a:solidFill>
                      <a:schemeClr val="bg1"/>
                    </a:solidFill>
                    <a:latin typeface="微软雅黑" panose="020B0503020204020204" pitchFamily="34" charset="-122"/>
                    <a:ea typeface="微软雅黑" panose="020B0503020204020204" pitchFamily="34" charset="-122"/>
                  </a:endParaRPr>
                </a:p>
              </p:txBody>
            </p:sp>
            <p:sp>
              <p:nvSpPr>
                <p:cNvPr id="66" name="矩形: 圆角 35">
                  <a:extLst>
                    <a:ext uri="{FF2B5EF4-FFF2-40B4-BE49-F238E27FC236}">
                      <a16:creationId xmlns:a16="http://schemas.microsoft.com/office/drawing/2014/main" id="{49FDD4E2-8C5E-49FA-B478-DE86E72FBC11}"/>
                    </a:ext>
                  </a:extLst>
                </p:cNvPr>
                <p:cNvSpPr/>
                <p:nvPr/>
              </p:nvSpPr>
              <p:spPr>
                <a:xfrm>
                  <a:off x="1414910" y="1703674"/>
                  <a:ext cx="2531443" cy="4119609"/>
                </a:xfrm>
                <a:prstGeom prst="rect">
                  <a:avLst/>
                </a:prstGeom>
                <a:noFill/>
                <a:ln w="38100">
                  <a:solidFill>
                    <a:srgbClr val="004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4" name="文本框 63">
                <a:extLst>
                  <a:ext uri="{FF2B5EF4-FFF2-40B4-BE49-F238E27FC236}">
                    <a16:creationId xmlns:a16="http://schemas.microsoft.com/office/drawing/2014/main" id="{2427A4F8-4CB4-4CE2-B5E7-F70C83706186}"/>
                  </a:ext>
                </a:extLst>
              </p:cNvPr>
              <p:cNvSpPr txBox="1"/>
              <p:nvPr/>
            </p:nvSpPr>
            <p:spPr>
              <a:xfrm>
                <a:off x="1664967" y="2756721"/>
                <a:ext cx="2031325" cy="2677656"/>
              </a:xfrm>
              <a:prstGeom prst="rect">
                <a:avLst/>
              </a:prstGeom>
              <a:noFill/>
            </p:spPr>
            <p:txBody>
              <a:bodyPr wrap="none" rtlCol="0">
                <a:spAutoFit/>
              </a:bodyPr>
              <a:lstStyle/>
              <a:p>
                <a:pPr algn="ctr">
                  <a:lnSpc>
                    <a:spcPct val="250000"/>
                  </a:lnSpc>
                </a:pPr>
                <a:r>
                  <a:rPr lang="zh-CN" altLang="en-US" sz="2000" b="1" dirty="0">
                    <a:solidFill>
                      <a:srgbClr val="004080"/>
                    </a:solidFill>
                    <a:latin typeface="微软雅黑" panose="020B0503020204020204" pitchFamily="34" charset="-122"/>
                    <a:ea typeface="微软雅黑" panose="020B0503020204020204" pitchFamily="34" charset="-122"/>
                  </a:rPr>
                  <a:t>输入标题</a:t>
                </a:r>
                <a:endParaRPr lang="en-US" altLang="zh-CN" sz="2000" b="1" dirty="0">
                  <a:solidFill>
                    <a:srgbClr val="004080"/>
                  </a:solidFill>
                  <a:latin typeface="微软雅黑" panose="020B0503020204020204" pitchFamily="34" charset="-122"/>
                  <a:ea typeface="微软雅黑" panose="020B0503020204020204" pitchFamily="34" charset="-122"/>
                </a:endParaRPr>
              </a:p>
              <a:p>
                <a:pPr>
                  <a:lnSpc>
                    <a:spcPts val="2400"/>
                  </a:lnSpc>
                </a:pPr>
                <a:r>
                  <a:rPr lang="zh-CN" altLang="en-US" dirty="0"/>
                  <a:t>输入内容输入内容</a:t>
                </a:r>
                <a:endParaRPr lang="en-US" altLang="zh-CN" dirty="0"/>
              </a:p>
              <a:p>
                <a:pPr>
                  <a:lnSpc>
                    <a:spcPts val="2400"/>
                  </a:lnSpc>
                </a:pPr>
                <a:r>
                  <a:rPr lang="zh-CN" altLang="en-US" dirty="0"/>
                  <a:t>输入内容输入内容</a:t>
                </a:r>
                <a:endParaRPr lang="en-US" altLang="zh-CN" dirty="0"/>
              </a:p>
              <a:p>
                <a:pPr>
                  <a:lnSpc>
                    <a:spcPts val="2400"/>
                  </a:lnSpc>
                </a:pPr>
                <a:r>
                  <a:rPr lang="zh-CN" altLang="en-US" dirty="0"/>
                  <a:t>输入内容输入内容</a:t>
                </a:r>
                <a:endParaRPr lang="en-US" altLang="zh-CN" dirty="0"/>
              </a:p>
              <a:p>
                <a:pPr>
                  <a:lnSpc>
                    <a:spcPts val="2400"/>
                  </a:lnSpc>
                </a:pPr>
                <a:r>
                  <a:rPr lang="zh-CN" altLang="en-US" dirty="0"/>
                  <a:t>输入内容输入内容</a:t>
                </a:r>
                <a:endParaRPr lang="en-US" altLang="zh-CN" dirty="0"/>
              </a:p>
              <a:p>
                <a:pPr>
                  <a:lnSpc>
                    <a:spcPts val="2400"/>
                  </a:lnSpc>
                </a:pPr>
                <a:r>
                  <a:rPr lang="zh-CN" altLang="en-US" dirty="0"/>
                  <a:t>输入内容输入内容</a:t>
                </a:r>
                <a:endParaRPr lang="en-US" altLang="zh-CN" dirty="0"/>
              </a:p>
              <a:p>
                <a:endParaRPr lang="zh-CN" altLang="en-US" dirty="0"/>
              </a:p>
            </p:txBody>
          </p:sp>
        </p:grpSp>
        <p:sp>
          <p:nvSpPr>
            <p:cNvPr id="61" name="任意多边形: 形状 60">
              <a:extLst>
                <a:ext uri="{FF2B5EF4-FFF2-40B4-BE49-F238E27FC236}">
                  <a16:creationId xmlns:a16="http://schemas.microsoft.com/office/drawing/2014/main" id="{53CD79A5-2A72-4011-9BED-730F5B0BA10A}"/>
                </a:ext>
              </a:extLst>
            </p:cNvPr>
            <p:cNvSpPr/>
            <p:nvPr/>
          </p:nvSpPr>
          <p:spPr>
            <a:xfrm>
              <a:off x="1767516" y="1805274"/>
              <a:ext cx="2531443" cy="937775"/>
            </a:xfrm>
            <a:custGeom>
              <a:avLst/>
              <a:gdLst>
                <a:gd name="connsiteX0" fmla="*/ 0 w 2531443"/>
                <a:gd name="connsiteY0" fmla="*/ 0 h 937775"/>
                <a:gd name="connsiteX1" fmla="*/ 2531443 w 2531443"/>
                <a:gd name="connsiteY1" fmla="*/ 0 h 937775"/>
                <a:gd name="connsiteX2" fmla="*/ 2531443 w 2531443"/>
                <a:gd name="connsiteY2" fmla="*/ 490576 h 937775"/>
                <a:gd name="connsiteX3" fmla="*/ 2506927 w 2531443"/>
                <a:gd name="connsiteY3" fmla="*/ 513125 h 937775"/>
                <a:gd name="connsiteX4" fmla="*/ 1301273 w 2531443"/>
                <a:gd name="connsiteY4" fmla="*/ 937775 h 937775"/>
                <a:gd name="connsiteX5" fmla="*/ 95619 w 2531443"/>
                <a:gd name="connsiteY5" fmla="*/ 513125 h 937775"/>
                <a:gd name="connsiteX6" fmla="*/ 0 w 2531443"/>
                <a:gd name="connsiteY6" fmla="*/ 425176 h 937775"/>
                <a:gd name="connsiteX7" fmla="*/ 0 w 2531443"/>
                <a:gd name="connsiteY7" fmla="*/ 0 h 937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31443" h="937775">
                  <a:moveTo>
                    <a:pt x="0" y="0"/>
                  </a:moveTo>
                  <a:lnTo>
                    <a:pt x="2531443" y="0"/>
                  </a:lnTo>
                  <a:lnTo>
                    <a:pt x="2531443" y="490576"/>
                  </a:lnTo>
                  <a:lnTo>
                    <a:pt x="2506927" y="513125"/>
                  </a:lnTo>
                  <a:cubicBezTo>
                    <a:pt x="2177090" y="778770"/>
                    <a:pt x="1757751" y="937775"/>
                    <a:pt x="1301273" y="937775"/>
                  </a:cubicBezTo>
                  <a:cubicBezTo>
                    <a:pt x="844796" y="937775"/>
                    <a:pt x="425456" y="778770"/>
                    <a:pt x="95619" y="513125"/>
                  </a:cubicBezTo>
                  <a:lnTo>
                    <a:pt x="0" y="425176"/>
                  </a:lnTo>
                  <a:lnTo>
                    <a:pt x="0" y="0"/>
                  </a:lnTo>
                  <a:close/>
                </a:path>
              </a:pathLst>
            </a:custGeom>
            <a:solidFill>
              <a:srgbClr val="004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文本框 61">
              <a:extLst>
                <a:ext uri="{FF2B5EF4-FFF2-40B4-BE49-F238E27FC236}">
                  <a16:creationId xmlns:a16="http://schemas.microsoft.com/office/drawing/2014/main" id="{A17E60E4-3AB0-4B0C-BFC0-8B9EAB186640}"/>
                </a:ext>
              </a:extLst>
            </p:cNvPr>
            <p:cNvSpPr txBox="1"/>
            <p:nvPr/>
          </p:nvSpPr>
          <p:spPr>
            <a:xfrm>
              <a:off x="2691725" y="1923523"/>
              <a:ext cx="761747" cy="584775"/>
            </a:xfrm>
            <a:prstGeom prst="rect">
              <a:avLst/>
            </a:prstGeom>
            <a:noFill/>
          </p:spPr>
          <p:txBody>
            <a:bodyPr wrap="none" rtlCol="0">
              <a:spAutoFit/>
            </a:bodyPr>
            <a:lstStyle/>
            <a:p>
              <a:r>
                <a:rPr lang="en-US" altLang="zh-CN" sz="3200" b="1" spc="300" dirty="0">
                  <a:solidFill>
                    <a:schemeClr val="bg1"/>
                  </a:solidFill>
                  <a:latin typeface="Gen Jyuu Gothic Heavy" panose="020B0702020203020207" pitchFamily="34" charset="-128"/>
                  <a:ea typeface="Gen Jyuu Gothic Heavy" panose="020B0702020203020207" pitchFamily="34" charset="-128"/>
                  <a:cs typeface="Gen Jyuu Gothic Heavy" panose="020B0702020203020207" pitchFamily="34" charset="-128"/>
                </a:rPr>
                <a:t>03</a:t>
              </a:r>
              <a:endParaRPr lang="zh-CN" altLang="en-US" sz="3200" b="1" spc="300" dirty="0">
                <a:solidFill>
                  <a:schemeClr val="bg1"/>
                </a:solidFill>
                <a:latin typeface="Gen Jyuu Gothic Heavy" panose="020B0702020203020207" pitchFamily="34" charset="-128"/>
                <a:ea typeface="Gen Jyuu Gothic Heavy" panose="020B0702020203020207" pitchFamily="34" charset="-128"/>
                <a:cs typeface="Gen Jyuu Gothic Heavy" panose="020B0702020203020207" pitchFamily="34" charset="-128"/>
              </a:endParaRPr>
            </a:p>
          </p:txBody>
        </p:sp>
      </p:grpSp>
    </p:spTree>
    <p:extLst>
      <p:ext uri="{BB962C8B-B14F-4D97-AF65-F5344CB8AC3E}">
        <p14:creationId xmlns:p14="http://schemas.microsoft.com/office/powerpoint/2010/main" val="10407532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36BC1F4B-FECF-4592-8E7F-761B9F63B569}"/>
              </a:ext>
            </a:extLst>
          </p:cNvPr>
          <p:cNvSpPr>
            <a:spLocks noGrp="1"/>
          </p:cNvSpPr>
          <p:nvPr>
            <p:ph sz="quarter" idx="10"/>
          </p:nvPr>
        </p:nvSpPr>
        <p:spPr/>
        <p:txBody>
          <a:bodyPr/>
          <a:lstStyle/>
          <a:p>
            <a:r>
              <a:rPr lang="en-US" altLang="zh-CN" dirty="0"/>
              <a:t>01</a:t>
            </a:r>
            <a:endParaRPr lang="zh-CN" altLang="en-US" dirty="0"/>
          </a:p>
        </p:txBody>
      </p:sp>
      <p:sp>
        <p:nvSpPr>
          <p:cNvPr id="3" name="内容占位符 2">
            <a:extLst>
              <a:ext uri="{FF2B5EF4-FFF2-40B4-BE49-F238E27FC236}">
                <a16:creationId xmlns:a16="http://schemas.microsoft.com/office/drawing/2014/main" id="{470E09D6-CA95-492A-A0B8-487EFE91C168}"/>
              </a:ext>
            </a:extLst>
          </p:cNvPr>
          <p:cNvSpPr>
            <a:spLocks noGrp="1"/>
          </p:cNvSpPr>
          <p:nvPr>
            <p:ph sz="quarter" idx="11"/>
          </p:nvPr>
        </p:nvSpPr>
        <p:spPr/>
        <p:txBody>
          <a:bodyPr/>
          <a:lstStyle/>
          <a:p>
            <a:r>
              <a:rPr lang="zh-CN" altLang="en-US" dirty="0"/>
              <a:t>研究背景及意义</a:t>
            </a:r>
          </a:p>
          <a:p>
            <a:endParaRPr lang="zh-CN" altLang="en-US" dirty="0"/>
          </a:p>
        </p:txBody>
      </p:sp>
      <p:sp>
        <p:nvSpPr>
          <p:cNvPr id="4" name="矩形 3">
            <a:extLst>
              <a:ext uri="{FF2B5EF4-FFF2-40B4-BE49-F238E27FC236}">
                <a16:creationId xmlns:a16="http://schemas.microsoft.com/office/drawing/2014/main" id="{DCC778AF-78AB-4AD2-BFC6-9099ED1ED098}"/>
              </a:ext>
            </a:extLst>
          </p:cNvPr>
          <p:cNvSpPr/>
          <p:nvPr/>
        </p:nvSpPr>
        <p:spPr>
          <a:xfrm>
            <a:off x="962527" y="1651000"/>
            <a:ext cx="4841440" cy="2336800"/>
          </a:xfrm>
          <a:prstGeom prst="rect">
            <a:avLst/>
          </a:prstGeom>
          <a:solidFill>
            <a:srgbClr val="0040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id="{ED354A6B-C54D-4ABF-B086-9A7867A9F56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52887" y="1086513"/>
            <a:ext cx="3113088" cy="824173"/>
          </a:xfrm>
          <a:prstGeom prst="rect">
            <a:avLst/>
          </a:prstGeom>
        </p:spPr>
      </p:pic>
      <p:pic>
        <p:nvPicPr>
          <p:cNvPr id="8" name="图片 7">
            <a:extLst>
              <a:ext uri="{FF2B5EF4-FFF2-40B4-BE49-F238E27FC236}">
                <a16:creationId xmlns:a16="http://schemas.microsoft.com/office/drawing/2014/main" id="{C4953E1B-562B-496A-8733-1259C649E590}"/>
              </a:ext>
            </a:extLst>
          </p:cNvPr>
          <p:cNvPicPr>
            <a:picLocks noChangeAspect="1"/>
          </p:cNvPicPr>
          <p:nvPr/>
        </p:nvPicPr>
        <p:blipFill rotWithShape="1">
          <a:blip r:embed="rId3">
            <a:extLst>
              <a:ext uri="{28A0092B-C50C-407E-A947-70E740481C1C}">
                <a14:useLocalDpi xmlns:a14="http://schemas.microsoft.com/office/drawing/2010/main" val="0"/>
              </a:ext>
            </a:extLst>
          </a:blip>
          <a:srcRect t="14383" r="41389" b="4063"/>
          <a:stretch/>
        </p:blipFill>
        <p:spPr>
          <a:xfrm>
            <a:off x="3459447" y="1746249"/>
            <a:ext cx="2264404" cy="2146300"/>
          </a:xfrm>
          <a:prstGeom prst="rect">
            <a:avLst/>
          </a:prstGeom>
        </p:spPr>
      </p:pic>
      <p:sp>
        <p:nvSpPr>
          <p:cNvPr id="9" name="矩形 8">
            <a:extLst>
              <a:ext uri="{FF2B5EF4-FFF2-40B4-BE49-F238E27FC236}">
                <a16:creationId xmlns:a16="http://schemas.microsoft.com/office/drawing/2014/main" id="{B4FAEAFA-7BBE-4D28-B140-3F0E594D356E}"/>
              </a:ext>
            </a:extLst>
          </p:cNvPr>
          <p:cNvSpPr/>
          <p:nvPr/>
        </p:nvSpPr>
        <p:spPr>
          <a:xfrm>
            <a:off x="6245727" y="1651000"/>
            <a:ext cx="4841440" cy="2336800"/>
          </a:xfrm>
          <a:prstGeom prst="rect">
            <a:avLst/>
          </a:prstGeom>
          <a:solidFill>
            <a:srgbClr val="0040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a:extLst>
              <a:ext uri="{FF2B5EF4-FFF2-40B4-BE49-F238E27FC236}">
                <a16:creationId xmlns:a16="http://schemas.microsoft.com/office/drawing/2014/main" id="{A594D902-FA47-478F-A18D-D5E80D3FDFD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25843" y="1746249"/>
            <a:ext cx="2264404" cy="2146300"/>
          </a:xfrm>
          <a:prstGeom prst="rect">
            <a:avLst/>
          </a:prstGeom>
        </p:spPr>
      </p:pic>
      <p:sp>
        <p:nvSpPr>
          <p:cNvPr id="14" name="矩形 13">
            <a:extLst>
              <a:ext uri="{FF2B5EF4-FFF2-40B4-BE49-F238E27FC236}">
                <a16:creationId xmlns:a16="http://schemas.microsoft.com/office/drawing/2014/main" id="{7C858D1E-CBA7-49AA-942D-DA57CF018B1B}"/>
              </a:ext>
            </a:extLst>
          </p:cNvPr>
          <p:cNvSpPr/>
          <p:nvPr/>
        </p:nvSpPr>
        <p:spPr>
          <a:xfrm>
            <a:off x="962527" y="4091973"/>
            <a:ext cx="4841440" cy="2336800"/>
          </a:xfrm>
          <a:prstGeom prst="rect">
            <a:avLst/>
          </a:prstGeom>
          <a:solidFill>
            <a:srgbClr val="0040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a:extLst>
              <a:ext uri="{FF2B5EF4-FFF2-40B4-BE49-F238E27FC236}">
                <a16:creationId xmlns:a16="http://schemas.microsoft.com/office/drawing/2014/main" id="{549BB7F4-2215-4FF9-BB87-B3D733DBE0B1}"/>
              </a:ext>
            </a:extLst>
          </p:cNvPr>
          <p:cNvPicPr>
            <a:picLocks noChangeAspect="1"/>
          </p:cNvPicPr>
          <p:nvPr/>
        </p:nvPicPr>
        <p:blipFill rotWithShape="1">
          <a:blip r:embed="rId3">
            <a:extLst>
              <a:ext uri="{28A0092B-C50C-407E-A947-70E740481C1C}">
                <a14:useLocalDpi xmlns:a14="http://schemas.microsoft.com/office/drawing/2010/main" val="0"/>
              </a:ext>
            </a:extLst>
          </a:blip>
          <a:srcRect t="14383" r="41389" b="4063"/>
          <a:stretch/>
        </p:blipFill>
        <p:spPr>
          <a:xfrm>
            <a:off x="3459447" y="4187222"/>
            <a:ext cx="2264404" cy="2146300"/>
          </a:xfrm>
          <a:prstGeom prst="rect">
            <a:avLst/>
          </a:prstGeom>
        </p:spPr>
      </p:pic>
      <p:sp>
        <p:nvSpPr>
          <p:cNvPr id="16" name="矩形 15">
            <a:extLst>
              <a:ext uri="{FF2B5EF4-FFF2-40B4-BE49-F238E27FC236}">
                <a16:creationId xmlns:a16="http://schemas.microsoft.com/office/drawing/2014/main" id="{4C8F5EDA-6858-4E65-B54B-79F00EF66A9F}"/>
              </a:ext>
            </a:extLst>
          </p:cNvPr>
          <p:cNvSpPr/>
          <p:nvPr/>
        </p:nvSpPr>
        <p:spPr>
          <a:xfrm>
            <a:off x="6245727" y="4091973"/>
            <a:ext cx="4841440" cy="2336800"/>
          </a:xfrm>
          <a:prstGeom prst="rect">
            <a:avLst/>
          </a:prstGeom>
          <a:solidFill>
            <a:srgbClr val="0040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extLst>
              <a:ext uri="{FF2B5EF4-FFF2-40B4-BE49-F238E27FC236}">
                <a16:creationId xmlns:a16="http://schemas.microsoft.com/office/drawing/2014/main" id="{41F83047-3A06-4A9F-8F27-3B793B3AF06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25843" y="4187222"/>
            <a:ext cx="2264404" cy="2146300"/>
          </a:xfrm>
          <a:prstGeom prst="rect">
            <a:avLst/>
          </a:prstGeom>
        </p:spPr>
      </p:pic>
      <p:pic>
        <p:nvPicPr>
          <p:cNvPr id="18" name="图片 17">
            <a:extLst>
              <a:ext uri="{FF2B5EF4-FFF2-40B4-BE49-F238E27FC236}">
                <a16:creationId xmlns:a16="http://schemas.microsoft.com/office/drawing/2014/main" id="{17B8DA4E-7301-49F1-BA9E-ADCC39BDCD8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3783843" y="2663019"/>
            <a:ext cx="2575000" cy="765981"/>
          </a:xfrm>
          <a:prstGeom prst="rect">
            <a:avLst/>
          </a:prstGeom>
        </p:spPr>
      </p:pic>
      <p:sp>
        <p:nvSpPr>
          <p:cNvPr id="19" name="文本框 18">
            <a:extLst>
              <a:ext uri="{FF2B5EF4-FFF2-40B4-BE49-F238E27FC236}">
                <a16:creationId xmlns:a16="http://schemas.microsoft.com/office/drawing/2014/main" id="{5B3BCC5E-8977-4B62-AB05-EB6BBEB6C726}"/>
              </a:ext>
            </a:extLst>
          </p:cNvPr>
          <p:cNvSpPr txBox="1"/>
          <p:nvPr/>
        </p:nvSpPr>
        <p:spPr>
          <a:xfrm>
            <a:off x="1231571" y="1827472"/>
            <a:ext cx="2031325" cy="2062103"/>
          </a:xfrm>
          <a:prstGeom prst="rect">
            <a:avLst/>
          </a:prstGeom>
          <a:noFill/>
        </p:spPr>
        <p:txBody>
          <a:bodyPr wrap="none" rtlCol="0">
            <a:spAutoFit/>
          </a:bodyPr>
          <a:lstStyle/>
          <a:p>
            <a:pPr algn="ctr">
              <a:lnSpc>
                <a:spcPct val="200000"/>
              </a:lnSpc>
            </a:pPr>
            <a:r>
              <a:rPr lang="zh-CN" altLang="en-US" sz="2000" b="1" dirty="0">
                <a:solidFill>
                  <a:schemeClr val="bg1"/>
                </a:solidFill>
                <a:latin typeface="微软雅黑" panose="020B0503020204020204" pitchFamily="34" charset="-122"/>
                <a:ea typeface="微软雅黑" panose="020B0503020204020204" pitchFamily="34" charset="-122"/>
              </a:rPr>
              <a:t>输入标题</a:t>
            </a:r>
            <a:endParaRPr lang="en-US" altLang="zh-CN" sz="2000" b="1" dirty="0">
              <a:solidFill>
                <a:schemeClr val="bg1"/>
              </a:solidFill>
              <a:latin typeface="微软雅黑" panose="020B0503020204020204" pitchFamily="34" charset="-122"/>
              <a:ea typeface="微软雅黑" panose="020B0503020204020204" pitchFamily="34" charset="-122"/>
            </a:endParaRPr>
          </a:p>
          <a:p>
            <a:pPr>
              <a:lnSpc>
                <a:spcPts val="2800"/>
              </a:lnSpc>
            </a:pPr>
            <a:r>
              <a:rPr lang="zh-CN" altLang="en-US" dirty="0">
                <a:solidFill>
                  <a:schemeClr val="bg1"/>
                </a:solidFill>
                <a:latin typeface="微软雅黑" panose="020B0503020204020204" pitchFamily="34" charset="-122"/>
                <a:ea typeface="微软雅黑" panose="020B0503020204020204" pitchFamily="34" charset="-122"/>
              </a:rPr>
              <a:t>输入内容输入内容</a:t>
            </a:r>
            <a:endParaRPr lang="en-US" altLang="zh-CN" dirty="0">
              <a:solidFill>
                <a:schemeClr val="bg1"/>
              </a:solidFill>
              <a:latin typeface="微软雅黑" panose="020B0503020204020204" pitchFamily="34" charset="-122"/>
              <a:ea typeface="微软雅黑" panose="020B0503020204020204" pitchFamily="34" charset="-122"/>
            </a:endParaRPr>
          </a:p>
          <a:p>
            <a:pPr>
              <a:lnSpc>
                <a:spcPts val="2800"/>
              </a:lnSpc>
            </a:pPr>
            <a:r>
              <a:rPr lang="zh-CN" altLang="en-US" dirty="0">
                <a:solidFill>
                  <a:schemeClr val="bg1"/>
                </a:solidFill>
                <a:latin typeface="微软雅黑" panose="020B0503020204020204" pitchFamily="34" charset="-122"/>
                <a:ea typeface="微软雅黑" panose="020B0503020204020204" pitchFamily="34" charset="-122"/>
              </a:rPr>
              <a:t>输入内容输入内容</a:t>
            </a:r>
          </a:p>
          <a:p>
            <a:pPr>
              <a:lnSpc>
                <a:spcPts val="2800"/>
              </a:lnSpc>
            </a:pPr>
            <a:r>
              <a:rPr lang="zh-CN" altLang="en-US" dirty="0">
                <a:solidFill>
                  <a:schemeClr val="bg1"/>
                </a:solidFill>
                <a:latin typeface="微软雅黑" panose="020B0503020204020204" pitchFamily="34" charset="-122"/>
                <a:ea typeface="微软雅黑" panose="020B0503020204020204" pitchFamily="34" charset="-122"/>
              </a:rPr>
              <a:t>输入内容输入内容</a:t>
            </a:r>
          </a:p>
          <a:p>
            <a:endParaRPr lang="zh-CN" altLang="en-US" dirty="0">
              <a:solidFill>
                <a:schemeClr val="bg1"/>
              </a:solidFill>
            </a:endParaRPr>
          </a:p>
        </p:txBody>
      </p:sp>
      <p:sp>
        <p:nvSpPr>
          <p:cNvPr id="20" name="文本框 19">
            <a:extLst>
              <a:ext uri="{FF2B5EF4-FFF2-40B4-BE49-F238E27FC236}">
                <a16:creationId xmlns:a16="http://schemas.microsoft.com/office/drawing/2014/main" id="{CD435338-ED74-4204-B805-23166A712A1A}"/>
              </a:ext>
            </a:extLst>
          </p:cNvPr>
          <p:cNvSpPr txBox="1"/>
          <p:nvPr/>
        </p:nvSpPr>
        <p:spPr>
          <a:xfrm>
            <a:off x="1231571" y="4229320"/>
            <a:ext cx="2031325" cy="2062103"/>
          </a:xfrm>
          <a:prstGeom prst="rect">
            <a:avLst/>
          </a:prstGeom>
          <a:noFill/>
        </p:spPr>
        <p:txBody>
          <a:bodyPr wrap="none" rtlCol="0">
            <a:spAutoFit/>
          </a:bodyPr>
          <a:lstStyle/>
          <a:p>
            <a:pPr algn="ctr">
              <a:lnSpc>
                <a:spcPct val="200000"/>
              </a:lnSpc>
            </a:pPr>
            <a:r>
              <a:rPr lang="zh-CN" altLang="en-US" sz="2000" b="1" dirty="0">
                <a:solidFill>
                  <a:schemeClr val="bg1"/>
                </a:solidFill>
                <a:latin typeface="微软雅黑" panose="020B0503020204020204" pitchFamily="34" charset="-122"/>
                <a:ea typeface="微软雅黑" panose="020B0503020204020204" pitchFamily="34" charset="-122"/>
              </a:rPr>
              <a:t>输入标题</a:t>
            </a:r>
            <a:endParaRPr lang="en-US" altLang="zh-CN" sz="2000" b="1" dirty="0">
              <a:solidFill>
                <a:schemeClr val="bg1"/>
              </a:solidFill>
              <a:latin typeface="微软雅黑" panose="020B0503020204020204" pitchFamily="34" charset="-122"/>
              <a:ea typeface="微软雅黑" panose="020B0503020204020204" pitchFamily="34" charset="-122"/>
            </a:endParaRPr>
          </a:p>
          <a:p>
            <a:pPr>
              <a:lnSpc>
                <a:spcPts val="2800"/>
              </a:lnSpc>
            </a:pPr>
            <a:r>
              <a:rPr lang="zh-CN" altLang="en-US" dirty="0">
                <a:solidFill>
                  <a:schemeClr val="bg1"/>
                </a:solidFill>
                <a:latin typeface="微软雅黑" panose="020B0503020204020204" pitchFamily="34" charset="-122"/>
                <a:ea typeface="微软雅黑" panose="020B0503020204020204" pitchFamily="34" charset="-122"/>
              </a:rPr>
              <a:t>输入内容输入内容</a:t>
            </a:r>
            <a:endParaRPr lang="en-US" altLang="zh-CN" dirty="0">
              <a:solidFill>
                <a:schemeClr val="bg1"/>
              </a:solidFill>
              <a:latin typeface="微软雅黑" panose="020B0503020204020204" pitchFamily="34" charset="-122"/>
              <a:ea typeface="微软雅黑" panose="020B0503020204020204" pitchFamily="34" charset="-122"/>
            </a:endParaRPr>
          </a:p>
          <a:p>
            <a:pPr>
              <a:lnSpc>
                <a:spcPts val="2800"/>
              </a:lnSpc>
            </a:pPr>
            <a:r>
              <a:rPr lang="zh-CN" altLang="en-US" dirty="0">
                <a:solidFill>
                  <a:schemeClr val="bg1"/>
                </a:solidFill>
                <a:latin typeface="微软雅黑" panose="020B0503020204020204" pitchFamily="34" charset="-122"/>
                <a:ea typeface="微软雅黑" panose="020B0503020204020204" pitchFamily="34" charset="-122"/>
              </a:rPr>
              <a:t>输入内容输入内容</a:t>
            </a:r>
          </a:p>
          <a:p>
            <a:pPr>
              <a:lnSpc>
                <a:spcPts val="2800"/>
              </a:lnSpc>
            </a:pPr>
            <a:r>
              <a:rPr lang="zh-CN" altLang="en-US" dirty="0">
                <a:solidFill>
                  <a:schemeClr val="bg1"/>
                </a:solidFill>
                <a:latin typeface="微软雅黑" panose="020B0503020204020204" pitchFamily="34" charset="-122"/>
                <a:ea typeface="微软雅黑" panose="020B0503020204020204" pitchFamily="34" charset="-122"/>
              </a:rPr>
              <a:t>输入内容输入内容</a:t>
            </a:r>
          </a:p>
          <a:p>
            <a:endParaRPr lang="zh-CN" altLang="en-US" dirty="0">
              <a:solidFill>
                <a:schemeClr val="bg1"/>
              </a:solidFill>
            </a:endParaRPr>
          </a:p>
        </p:txBody>
      </p:sp>
      <p:sp>
        <p:nvSpPr>
          <p:cNvPr id="23" name="文本框 22">
            <a:extLst>
              <a:ext uri="{FF2B5EF4-FFF2-40B4-BE49-F238E27FC236}">
                <a16:creationId xmlns:a16="http://schemas.microsoft.com/office/drawing/2014/main" id="{885D422E-1F9E-4C01-A52F-8C890A4E8665}"/>
              </a:ext>
            </a:extLst>
          </p:cNvPr>
          <p:cNvSpPr txBox="1"/>
          <p:nvPr/>
        </p:nvSpPr>
        <p:spPr>
          <a:xfrm>
            <a:off x="8823044" y="1827472"/>
            <a:ext cx="2031325" cy="2062103"/>
          </a:xfrm>
          <a:prstGeom prst="rect">
            <a:avLst/>
          </a:prstGeom>
          <a:noFill/>
        </p:spPr>
        <p:txBody>
          <a:bodyPr wrap="none" rtlCol="0">
            <a:spAutoFit/>
          </a:bodyPr>
          <a:lstStyle/>
          <a:p>
            <a:pPr algn="ctr">
              <a:lnSpc>
                <a:spcPct val="200000"/>
              </a:lnSpc>
            </a:pPr>
            <a:r>
              <a:rPr lang="zh-CN" altLang="en-US" sz="2000" b="1" dirty="0">
                <a:solidFill>
                  <a:schemeClr val="bg1"/>
                </a:solidFill>
                <a:latin typeface="微软雅黑" panose="020B0503020204020204" pitchFamily="34" charset="-122"/>
                <a:ea typeface="微软雅黑" panose="020B0503020204020204" pitchFamily="34" charset="-122"/>
              </a:rPr>
              <a:t>输入标题</a:t>
            </a:r>
            <a:endParaRPr lang="en-US" altLang="zh-CN" sz="2000" b="1" dirty="0">
              <a:solidFill>
                <a:schemeClr val="bg1"/>
              </a:solidFill>
              <a:latin typeface="微软雅黑" panose="020B0503020204020204" pitchFamily="34" charset="-122"/>
              <a:ea typeface="微软雅黑" panose="020B0503020204020204" pitchFamily="34" charset="-122"/>
            </a:endParaRPr>
          </a:p>
          <a:p>
            <a:pPr>
              <a:lnSpc>
                <a:spcPts val="2800"/>
              </a:lnSpc>
            </a:pPr>
            <a:r>
              <a:rPr lang="zh-CN" altLang="en-US" dirty="0">
                <a:solidFill>
                  <a:schemeClr val="bg1"/>
                </a:solidFill>
                <a:latin typeface="微软雅黑" panose="020B0503020204020204" pitchFamily="34" charset="-122"/>
                <a:ea typeface="微软雅黑" panose="020B0503020204020204" pitchFamily="34" charset="-122"/>
              </a:rPr>
              <a:t>输入内容输入内容</a:t>
            </a:r>
            <a:endParaRPr lang="en-US" altLang="zh-CN" dirty="0">
              <a:solidFill>
                <a:schemeClr val="bg1"/>
              </a:solidFill>
              <a:latin typeface="微软雅黑" panose="020B0503020204020204" pitchFamily="34" charset="-122"/>
              <a:ea typeface="微软雅黑" panose="020B0503020204020204" pitchFamily="34" charset="-122"/>
            </a:endParaRPr>
          </a:p>
          <a:p>
            <a:pPr>
              <a:lnSpc>
                <a:spcPts val="2800"/>
              </a:lnSpc>
            </a:pPr>
            <a:r>
              <a:rPr lang="zh-CN" altLang="en-US" dirty="0">
                <a:solidFill>
                  <a:schemeClr val="bg1"/>
                </a:solidFill>
                <a:latin typeface="微软雅黑" panose="020B0503020204020204" pitchFamily="34" charset="-122"/>
                <a:ea typeface="微软雅黑" panose="020B0503020204020204" pitchFamily="34" charset="-122"/>
              </a:rPr>
              <a:t>输入内容输入内容</a:t>
            </a:r>
          </a:p>
          <a:p>
            <a:pPr>
              <a:lnSpc>
                <a:spcPts val="2800"/>
              </a:lnSpc>
            </a:pPr>
            <a:r>
              <a:rPr lang="zh-CN" altLang="en-US" dirty="0">
                <a:solidFill>
                  <a:schemeClr val="bg1"/>
                </a:solidFill>
                <a:latin typeface="微软雅黑" panose="020B0503020204020204" pitchFamily="34" charset="-122"/>
                <a:ea typeface="微软雅黑" panose="020B0503020204020204" pitchFamily="34" charset="-122"/>
              </a:rPr>
              <a:t>输入内容输入内容</a:t>
            </a:r>
          </a:p>
          <a:p>
            <a:endParaRPr lang="zh-CN" altLang="en-US" dirty="0">
              <a:solidFill>
                <a:schemeClr val="bg1"/>
              </a:solidFill>
            </a:endParaRPr>
          </a:p>
        </p:txBody>
      </p:sp>
      <p:sp>
        <p:nvSpPr>
          <p:cNvPr id="24" name="文本框 23">
            <a:extLst>
              <a:ext uri="{FF2B5EF4-FFF2-40B4-BE49-F238E27FC236}">
                <a16:creationId xmlns:a16="http://schemas.microsoft.com/office/drawing/2014/main" id="{10856251-3BEF-475A-A65C-258FF5497750}"/>
              </a:ext>
            </a:extLst>
          </p:cNvPr>
          <p:cNvSpPr txBox="1"/>
          <p:nvPr/>
        </p:nvSpPr>
        <p:spPr>
          <a:xfrm>
            <a:off x="8812847" y="4229319"/>
            <a:ext cx="2031325" cy="2062103"/>
          </a:xfrm>
          <a:prstGeom prst="rect">
            <a:avLst/>
          </a:prstGeom>
          <a:noFill/>
        </p:spPr>
        <p:txBody>
          <a:bodyPr wrap="none" rtlCol="0">
            <a:spAutoFit/>
          </a:bodyPr>
          <a:lstStyle/>
          <a:p>
            <a:pPr algn="ctr">
              <a:lnSpc>
                <a:spcPct val="200000"/>
              </a:lnSpc>
            </a:pPr>
            <a:r>
              <a:rPr lang="zh-CN" altLang="en-US" sz="2000" b="1" dirty="0">
                <a:solidFill>
                  <a:schemeClr val="bg1"/>
                </a:solidFill>
                <a:latin typeface="微软雅黑" panose="020B0503020204020204" pitchFamily="34" charset="-122"/>
                <a:ea typeface="微软雅黑" panose="020B0503020204020204" pitchFamily="34" charset="-122"/>
              </a:rPr>
              <a:t>输入标题</a:t>
            </a:r>
            <a:endParaRPr lang="en-US" altLang="zh-CN" sz="2000" b="1" dirty="0">
              <a:solidFill>
                <a:schemeClr val="bg1"/>
              </a:solidFill>
              <a:latin typeface="微软雅黑" panose="020B0503020204020204" pitchFamily="34" charset="-122"/>
              <a:ea typeface="微软雅黑" panose="020B0503020204020204" pitchFamily="34" charset="-122"/>
            </a:endParaRPr>
          </a:p>
          <a:p>
            <a:pPr>
              <a:lnSpc>
                <a:spcPts val="2800"/>
              </a:lnSpc>
            </a:pPr>
            <a:r>
              <a:rPr lang="zh-CN" altLang="en-US" dirty="0">
                <a:solidFill>
                  <a:schemeClr val="bg1"/>
                </a:solidFill>
                <a:latin typeface="微软雅黑" panose="020B0503020204020204" pitchFamily="34" charset="-122"/>
                <a:ea typeface="微软雅黑" panose="020B0503020204020204" pitchFamily="34" charset="-122"/>
              </a:rPr>
              <a:t>输入内容输入内容</a:t>
            </a:r>
            <a:endParaRPr lang="en-US" altLang="zh-CN" dirty="0">
              <a:solidFill>
                <a:schemeClr val="bg1"/>
              </a:solidFill>
              <a:latin typeface="微软雅黑" panose="020B0503020204020204" pitchFamily="34" charset="-122"/>
              <a:ea typeface="微软雅黑" panose="020B0503020204020204" pitchFamily="34" charset="-122"/>
            </a:endParaRPr>
          </a:p>
          <a:p>
            <a:pPr>
              <a:lnSpc>
                <a:spcPts val="2800"/>
              </a:lnSpc>
            </a:pPr>
            <a:r>
              <a:rPr lang="zh-CN" altLang="en-US" dirty="0">
                <a:solidFill>
                  <a:schemeClr val="bg1"/>
                </a:solidFill>
                <a:latin typeface="微软雅黑" panose="020B0503020204020204" pitchFamily="34" charset="-122"/>
                <a:ea typeface="微软雅黑" panose="020B0503020204020204" pitchFamily="34" charset="-122"/>
              </a:rPr>
              <a:t>输入内容输入内容</a:t>
            </a:r>
          </a:p>
          <a:p>
            <a:pPr>
              <a:lnSpc>
                <a:spcPts val="2800"/>
              </a:lnSpc>
            </a:pPr>
            <a:r>
              <a:rPr lang="zh-CN" altLang="en-US" dirty="0">
                <a:solidFill>
                  <a:schemeClr val="bg1"/>
                </a:solidFill>
                <a:latin typeface="微软雅黑" panose="020B0503020204020204" pitchFamily="34" charset="-122"/>
                <a:ea typeface="微软雅黑" panose="020B0503020204020204" pitchFamily="34" charset="-122"/>
              </a:rPr>
              <a:t>输入内容输入内容</a:t>
            </a:r>
          </a:p>
          <a:p>
            <a:endParaRPr lang="zh-CN" altLang="en-US" dirty="0">
              <a:solidFill>
                <a:schemeClr val="bg1"/>
              </a:solidFill>
            </a:endParaRPr>
          </a:p>
        </p:txBody>
      </p:sp>
    </p:spTree>
    <p:extLst>
      <p:ext uri="{BB962C8B-B14F-4D97-AF65-F5344CB8AC3E}">
        <p14:creationId xmlns:p14="http://schemas.microsoft.com/office/powerpoint/2010/main" val="14078739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F7450B6E-79CC-4F23-B5E6-99C9A0D3025C}"/>
              </a:ext>
            </a:extLst>
          </p:cNvPr>
          <p:cNvSpPr>
            <a:spLocks noGrp="1"/>
          </p:cNvSpPr>
          <p:nvPr>
            <p:ph sz="quarter" idx="10"/>
          </p:nvPr>
        </p:nvSpPr>
        <p:spPr/>
        <p:txBody>
          <a:bodyPr/>
          <a:lstStyle/>
          <a:p>
            <a:r>
              <a:rPr lang="en-US" altLang="zh-CN" dirty="0"/>
              <a:t>01</a:t>
            </a:r>
            <a:endParaRPr lang="zh-CN" altLang="en-US" dirty="0"/>
          </a:p>
        </p:txBody>
      </p:sp>
      <p:sp>
        <p:nvSpPr>
          <p:cNvPr id="4" name="内容占位符 3">
            <a:extLst>
              <a:ext uri="{FF2B5EF4-FFF2-40B4-BE49-F238E27FC236}">
                <a16:creationId xmlns:a16="http://schemas.microsoft.com/office/drawing/2014/main" id="{EEF3BCB3-C71D-4DA4-9D74-480E12719178}"/>
              </a:ext>
            </a:extLst>
          </p:cNvPr>
          <p:cNvSpPr>
            <a:spLocks noGrp="1"/>
          </p:cNvSpPr>
          <p:nvPr>
            <p:ph sz="quarter" idx="11"/>
          </p:nvPr>
        </p:nvSpPr>
        <p:spPr/>
        <p:txBody>
          <a:bodyPr/>
          <a:lstStyle/>
          <a:p>
            <a:r>
              <a:rPr lang="zh-CN" altLang="en-US" dirty="0"/>
              <a:t>研究背景及意义</a:t>
            </a:r>
          </a:p>
          <a:p>
            <a:endParaRPr lang="zh-CN" altLang="en-US" dirty="0"/>
          </a:p>
        </p:txBody>
      </p:sp>
      <p:sp>
        <p:nvSpPr>
          <p:cNvPr id="19" name="矩形 18">
            <a:extLst>
              <a:ext uri="{FF2B5EF4-FFF2-40B4-BE49-F238E27FC236}">
                <a16:creationId xmlns:a16="http://schemas.microsoft.com/office/drawing/2014/main" id="{080DBDAE-E45E-49D7-8080-780C428DFB0C}"/>
              </a:ext>
            </a:extLst>
          </p:cNvPr>
          <p:cNvSpPr/>
          <p:nvPr/>
        </p:nvSpPr>
        <p:spPr>
          <a:xfrm>
            <a:off x="1649998" y="1727200"/>
            <a:ext cx="2568073" cy="1739900"/>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w="57150">
            <a:solidFill>
              <a:srgbClr val="0040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a:extLst>
              <a:ext uri="{FF2B5EF4-FFF2-40B4-BE49-F238E27FC236}">
                <a16:creationId xmlns:a16="http://schemas.microsoft.com/office/drawing/2014/main" id="{C98E7F8B-29AA-497E-95D1-B61CAC548F40}"/>
              </a:ext>
            </a:extLst>
          </p:cNvPr>
          <p:cNvSpPr txBox="1"/>
          <p:nvPr/>
        </p:nvSpPr>
        <p:spPr>
          <a:xfrm flipH="1">
            <a:off x="4472071" y="1727200"/>
            <a:ext cx="1788162" cy="400110"/>
          </a:xfrm>
          <a:prstGeom prst="rect">
            <a:avLst/>
          </a:prstGeom>
          <a:noFill/>
        </p:spPr>
        <p:txBody>
          <a:bodyPr wrap="square" rtlCol="0">
            <a:spAutoFit/>
          </a:bodyPr>
          <a:lstStyle/>
          <a:p>
            <a:r>
              <a:rPr lang="zh-CN" altLang="en-US" sz="2000" b="1" dirty="0">
                <a:solidFill>
                  <a:srgbClr val="004080"/>
                </a:solidFill>
                <a:latin typeface="微软雅黑" panose="020B0503020204020204" pitchFamily="34" charset="-122"/>
                <a:ea typeface="微软雅黑" panose="020B0503020204020204" pitchFamily="34" charset="-122"/>
              </a:rPr>
              <a:t>输入标题</a:t>
            </a:r>
          </a:p>
        </p:txBody>
      </p:sp>
      <p:sp>
        <p:nvSpPr>
          <p:cNvPr id="29" name="文本框 28">
            <a:extLst>
              <a:ext uri="{FF2B5EF4-FFF2-40B4-BE49-F238E27FC236}">
                <a16:creationId xmlns:a16="http://schemas.microsoft.com/office/drawing/2014/main" id="{EF7CDC6B-96BE-4467-8815-9E4F3E986D4D}"/>
              </a:ext>
            </a:extLst>
          </p:cNvPr>
          <p:cNvSpPr txBox="1"/>
          <p:nvPr/>
        </p:nvSpPr>
        <p:spPr>
          <a:xfrm flipH="1">
            <a:off x="4472071" y="2203172"/>
            <a:ext cx="6096000" cy="1477328"/>
          </a:xfrm>
          <a:prstGeom prst="rect">
            <a:avLst/>
          </a:prstGeom>
          <a:noFill/>
        </p:spPr>
        <p:txBody>
          <a:bodyPr wrap="square" rtlCol="0">
            <a:spAutoFit/>
          </a:bodyPr>
          <a:lstStyle/>
          <a:p>
            <a:pPr>
              <a:lnSpc>
                <a:spcPts val="2800"/>
              </a:lnSpc>
            </a:pP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输入内容输入内容输入内容输入内容输入内容内容</a:t>
            </a:r>
          </a:p>
          <a:p>
            <a:pPr>
              <a:lnSpc>
                <a:spcPts val="2800"/>
              </a:lnSpc>
            </a:pP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输入内容输入内容输入内容输入内容输入内容内容</a:t>
            </a:r>
          </a:p>
          <a:p>
            <a:pPr>
              <a:lnSpc>
                <a:spcPts val="2800"/>
              </a:lnSpc>
            </a:pP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输入内容输入内容输入内容输入内容输入内容内容</a:t>
            </a:r>
          </a:p>
          <a:p>
            <a:endPar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31" name="图片 30">
            <a:extLst>
              <a:ext uri="{FF2B5EF4-FFF2-40B4-BE49-F238E27FC236}">
                <a16:creationId xmlns:a16="http://schemas.microsoft.com/office/drawing/2014/main" id="{43113B82-0573-4E1E-BF28-19C8426371A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47101" y="1889155"/>
            <a:ext cx="3861301" cy="1148615"/>
          </a:xfrm>
          <a:prstGeom prst="rect">
            <a:avLst/>
          </a:prstGeom>
        </p:spPr>
      </p:pic>
      <p:cxnSp>
        <p:nvCxnSpPr>
          <p:cNvPr id="33" name="直接连接符 32">
            <a:extLst>
              <a:ext uri="{FF2B5EF4-FFF2-40B4-BE49-F238E27FC236}">
                <a16:creationId xmlns:a16="http://schemas.microsoft.com/office/drawing/2014/main" id="{5D3318F8-D0C7-4E1E-8EBC-896E6F39721D}"/>
              </a:ext>
            </a:extLst>
          </p:cNvPr>
          <p:cNvCxnSpPr/>
          <p:nvPr/>
        </p:nvCxnSpPr>
        <p:spPr>
          <a:xfrm>
            <a:off x="1649998" y="3784600"/>
            <a:ext cx="8587873" cy="0"/>
          </a:xfrm>
          <a:prstGeom prst="line">
            <a:avLst/>
          </a:prstGeom>
          <a:ln>
            <a:solidFill>
              <a:srgbClr val="004080"/>
            </a:solidFill>
          </a:ln>
        </p:spPr>
        <p:style>
          <a:lnRef idx="1">
            <a:schemeClr val="accent1"/>
          </a:lnRef>
          <a:fillRef idx="0">
            <a:schemeClr val="accent1"/>
          </a:fillRef>
          <a:effectRef idx="0">
            <a:schemeClr val="accent1"/>
          </a:effectRef>
          <a:fontRef idx="minor">
            <a:schemeClr val="tx1"/>
          </a:fontRef>
        </p:style>
      </p:cxnSp>
      <p:sp>
        <p:nvSpPr>
          <p:cNvPr id="34" name="矩形 33">
            <a:extLst>
              <a:ext uri="{FF2B5EF4-FFF2-40B4-BE49-F238E27FC236}">
                <a16:creationId xmlns:a16="http://schemas.microsoft.com/office/drawing/2014/main" id="{03C080F0-6637-4F74-ABB4-F53292141754}"/>
              </a:ext>
            </a:extLst>
          </p:cNvPr>
          <p:cNvSpPr/>
          <p:nvPr/>
        </p:nvSpPr>
        <p:spPr>
          <a:xfrm>
            <a:off x="7758698" y="4102101"/>
            <a:ext cx="2568073" cy="1739900"/>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w="57150">
            <a:solidFill>
              <a:srgbClr val="0040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a:extLst>
              <a:ext uri="{FF2B5EF4-FFF2-40B4-BE49-F238E27FC236}">
                <a16:creationId xmlns:a16="http://schemas.microsoft.com/office/drawing/2014/main" id="{0B066483-302E-4A05-B3FB-6034586B419F}"/>
              </a:ext>
            </a:extLst>
          </p:cNvPr>
          <p:cNvSpPr txBox="1"/>
          <p:nvPr/>
        </p:nvSpPr>
        <p:spPr>
          <a:xfrm flipH="1">
            <a:off x="6453271" y="4206201"/>
            <a:ext cx="1788162" cy="400110"/>
          </a:xfrm>
          <a:prstGeom prst="rect">
            <a:avLst/>
          </a:prstGeom>
          <a:noFill/>
        </p:spPr>
        <p:txBody>
          <a:bodyPr wrap="square" rtlCol="0">
            <a:spAutoFit/>
          </a:bodyPr>
          <a:lstStyle/>
          <a:p>
            <a:r>
              <a:rPr lang="zh-CN" altLang="en-US" sz="2000" b="1" dirty="0">
                <a:solidFill>
                  <a:srgbClr val="004080"/>
                </a:solidFill>
                <a:latin typeface="微软雅黑" panose="020B0503020204020204" pitchFamily="34" charset="-122"/>
                <a:ea typeface="微软雅黑" panose="020B0503020204020204" pitchFamily="34" charset="-122"/>
              </a:rPr>
              <a:t>输入标题</a:t>
            </a:r>
          </a:p>
        </p:txBody>
      </p:sp>
      <p:sp>
        <p:nvSpPr>
          <p:cNvPr id="37" name="文本框 36">
            <a:extLst>
              <a:ext uri="{FF2B5EF4-FFF2-40B4-BE49-F238E27FC236}">
                <a16:creationId xmlns:a16="http://schemas.microsoft.com/office/drawing/2014/main" id="{7BA76AAC-FE43-45DC-8113-648C49C74ACB}"/>
              </a:ext>
            </a:extLst>
          </p:cNvPr>
          <p:cNvSpPr txBox="1"/>
          <p:nvPr/>
        </p:nvSpPr>
        <p:spPr>
          <a:xfrm flipH="1">
            <a:off x="1906671" y="4682173"/>
            <a:ext cx="6096000" cy="1477328"/>
          </a:xfrm>
          <a:prstGeom prst="rect">
            <a:avLst/>
          </a:prstGeom>
          <a:noFill/>
        </p:spPr>
        <p:txBody>
          <a:bodyPr wrap="square" rtlCol="0">
            <a:spAutoFit/>
          </a:bodyPr>
          <a:lstStyle/>
          <a:p>
            <a:pPr>
              <a:lnSpc>
                <a:spcPts val="2800"/>
              </a:lnSpc>
            </a:pP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输入内容输入内容输入内容输入内容输入内容内容</a:t>
            </a:r>
          </a:p>
          <a:p>
            <a:pPr>
              <a:lnSpc>
                <a:spcPts val="2800"/>
              </a:lnSpc>
            </a:pP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输入内容输入内容输入内容输入内容输入内容内容</a:t>
            </a:r>
          </a:p>
          <a:p>
            <a:pPr>
              <a:lnSpc>
                <a:spcPts val="2800"/>
              </a:lnSpc>
            </a:pP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输入内容输入内容输入内容输入内容输入内容内容</a:t>
            </a:r>
          </a:p>
          <a:p>
            <a:endPar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378435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1CB9C9D6-6C16-4FBA-80E9-F92A47DA1AA3}"/>
              </a:ext>
            </a:extLst>
          </p:cNvPr>
          <p:cNvSpPr>
            <a:spLocks noGrp="1"/>
          </p:cNvSpPr>
          <p:nvPr>
            <p:ph sz="quarter" idx="10"/>
          </p:nvPr>
        </p:nvSpPr>
        <p:spPr/>
        <p:txBody>
          <a:bodyPr/>
          <a:lstStyle/>
          <a:p>
            <a:r>
              <a:rPr lang="en-US" altLang="zh-CN" dirty="0"/>
              <a:t>01</a:t>
            </a:r>
            <a:endParaRPr lang="zh-CN" altLang="en-US" dirty="0"/>
          </a:p>
        </p:txBody>
      </p:sp>
      <p:sp>
        <p:nvSpPr>
          <p:cNvPr id="3" name="内容占位符 2">
            <a:extLst>
              <a:ext uri="{FF2B5EF4-FFF2-40B4-BE49-F238E27FC236}">
                <a16:creationId xmlns:a16="http://schemas.microsoft.com/office/drawing/2014/main" id="{054334BD-D3F2-4149-8C81-7C0822723200}"/>
              </a:ext>
            </a:extLst>
          </p:cNvPr>
          <p:cNvSpPr>
            <a:spLocks noGrp="1"/>
          </p:cNvSpPr>
          <p:nvPr>
            <p:ph sz="quarter" idx="11"/>
          </p:nvPr>
        </p:nvSpPr>
        <p:spPr/>
        <p:txBody>
          <a:bodyPr/>
          <a:lstStyle/>
          <a:p>
            <a:r>
              <a:rPr lang="zh-CN" altLang="en-US" dirty="0"/>
              <a:t>研究背景及意义</a:t>
            </a:r>
          </a:p>
          <a:p>
            <a:endParaRPr lang="zh-CN" altLang="en-US" dirty="0"/>
          </a:p>
        </p:txBody>
      </p:sp>
      <p:sp>
        <p:nvSpPr>
          <p:cNvPr id="4" name="泪滴形 3">
            <a:extLst>
              <a:ext uri="{FF2B5EF4-FFF2-40B4-BE49-F238E27FC236}">
                <a16:creationId xmlns:a16="http://schemas.microsoft.com/office/drawing/2014/main" id="{3673014C-FD9B-4CF7-82A0-AB0C8443B4D9}"/>
              </a:ext>
            </a:extLst>
          </p:cNvPr>
          <p:cNvSpPr/>
          <p:nvPr/>
        </p:nvSpPr>
        <p:spPr>
          <a:xfrm>
            <a:off x="6307880" y="1930400"/>
            <a:ext cx="1612900" cy="1612900"/>
          </a:xfrm>
          <a:prstGeom prst="teardrop">
            <a:avLst/>
          </a:prstGeom>
          <a:solidFill>
            <a:srgbClr val="004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3600" b="1" dirty="0">
                <a:solidFill>
                  <a:prstClr val="white"/>
                </a:solidFill>
                <a:latin typeface="微软雅黑" panose="020B0503020204020204" pitchFamily="34" charset="-122"/>
                <a:ea typeface="微软雅黑" panose="020B0503020204020204" pitchFamily="34" charset="-122"/>
              </a:rPr>
              <a:t>02</a:t>
            </a:r>
            <a:endParaRPr lang="zh-CN" altLang="en-US" sz="3600" b="1" dirty="0">
              <a:solidFill>
                <a:prstClr val="white"/>
              </a:solidFill>
              <a:latin typeface="微软雅黑" panose="020B0503020204020204" pitchFamily="34" charset="-122"/>
              <a:ea typeface="微软雅黑" panose="020B0503020204020204" pitchFamily="34" charset="-122"/>
            </a:endParaRPr>
          </a:p>
        </p:txBody>
      </p:sp>
      <p:sp>
        <p:nvSpPr>
          <p:cNvPr id="5" name="泪滴形 4">
            <a:extLst>
              <a:ext uri="{FF2B5EF4-FFF2-40B4-BE49-F238E27FC236}">
                <a16:creationId xmlns:a16="http://schemas.microsoft.com/office/drawing/2014/main" id="{8DC911CF-0CD1-4DC5-8785-26A9805FD182}"/>
              </a:ext>
            </a:extLst>
          </p:cNvPr>
          <p:cNvSpPr/>
          <p:nvPr/>
        </p:nvSpPr>
        <p:spPr>
          <a:xfrm flipH="1">
            <a:off x="4479080" y="1930400"/>
            <a:ext cx="1612900" cy="1612900"/>
          </a:xfrm>
          <a:prstGeom prst="teardrop">
            <a:avLst/>
          </a:prstGeom>
          <a:solidFill>
            <a:srgbClr val="004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latin typeface="微软雅黑" panose="020B0503020204020204" pitchFamily="34" charset="-122"/>
                <a:ea typeface="微软雅黑" panose="020B0503020204020204" pitchFamily="34" charset="-122"/>
              </a:rPr>
              <a:t>01</a:t>
            </a:r>
            <a:endParaRPr lang="zh-CN" altLang="en-US" sz="3600" b="1" dirty="0">
              <a:latin typeface="微软雅黑" panose="020B0503020204020204" pitchFamily="34" charset="-122"/>
              <a:ea typeface="微软雅黑" panose="020B0503020204020204" pitchFamily="34" charset="-122"/>
            </a:endParaRPr>
          </a:p>
        </p:txBody>
      </p:sp>
      <p:sp>
        <p:nvSpPr>
          <p:cNvPr id="6" name="泪滴形 5">
            <a:extLst>
              <a:ext uri="{FF2B5EF4-FFF2-40B4-BE49-F238E27FC236}">
                <a16:creationId xmlns:a16="http://schemas.microsoft.com/office/drawing/2014/main" id="{20586CA1-B3B1-4E51-826D-F88E201D6C29}"/>
              </a:ext>
            </a:extLst>
          </p:cNvPr>
          <p:cNvSpPr/>
          <p:nvPr/>
        </p:nvSpPr>
        <p:spPr>
          <a:xfrm flipV="1">
            <a:off x="6307880" y="3784600"/>
            <a:ext cx="1612900" cy="1612900"/>
          </a:xfrm>
          <a:prstGeom prst="teardrop">
            <a:avLst/>
          </a:prstGeom>
          <a:solidFill>
            <a:srgbClr val="004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泪滴形 6">
            <a:extLst>
              <a:ext uri="{FF2B5EF4-FFF2-40B4-BE49-F238E27FC236}">
                <a16:creationId xmlns:a16="http://schemas.microsoft.com/office/drawing/2014/main" id="{57EFA33C-3825-4ED3-98E3-6601561F1C88}"/>
              </a:ext>
            </a:extLst>
          </p:cNvPr>
          <p:cNvSpPr/>
          <p:nvPr/>
        </p:nvSpPr>
        <p:spPr>
          <a:xfrm flipH="1" flipV="1">
            <a:off x="4479080" y="3784600"/>
            <a:ext cx="1612900" cy="1612900"/>
          </a:xfrm>
          <a:prstGeom prst="teardrop">
            <a:avLst/>
          </a:prstGeom>
          <a:solidFill>
            <a:srgbClr val="004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文本框 7">
            <a:extLst>
              <a:ext uri="{FF2B5EF4-FFF2-40B4-BE49-F238E27FC236}">
                <a16:creationId xmlns:a16="http://schemas.microsoft.com/office/drawing/2014/main" id="{2ED97F4C-9BAC-41ED-BB0A-1F733F4BA2A7}"/>
              </a:ext>
            </a:extLst>
          </p:cNvPr>
          <p:cNvSpPr txBox="1"/>
          <p:nvPr/>
        </p:nvSpPr>
        <p:spPr>
          <a:xfrm>
            <a:off x="4897679" y="4267884"/>
            <a:ext cx="755336" cy="646331"/>
          </a:xfrm>
          <a:prstGeom prst="rect">
            <a:avLst/>
          </a:prstGeom>
          <a:noFill/>
        </p:spPr>
        <p:txBody>
          <a:bodyPr wrap="none" rtlCol="0">
            <a:spAutoFit/>
          </a:bodyPr>
          <a:lstStyle/>
          <a:p>
            <a:pPr algn="ctr"/>
            <a:r>
              <a:rPr lang="en-US" altLang="zh-CN" sz="3600" b="1" dirty="0">
                <a:solidFill>
                  <a:schemeClr val="lt1"/>
                </a:solidFill>
                <a:latin typeface="微软雅黑" panose="020B0503020204020204" pitchFamily="34" charset="-122"/>
                <a:ea typeface="微软雅黑" panose="020B0503020204020204" pitchFamily="34" charset="-122"/>
              </a:rPr>
              <a:t>03</a:t>
            </a:r>
            <a:endParaRPr lang="zh-CN" altLang="en-US" sz="3600" b="1" dirty="0">
              <a:solidFill>
                <a:schemeClr val="lt1"/>
              </a:solidFill>
              <a:latin typeface="微软雅黑" panose="020B0503020204020204" pitchFamily="34" charset="-122"/>
              <a:ea typeface="微软雅黑" panose="020B0503020204020204" pitchFamily="34" charset="-122"/>
            </a:endParaRPr>
          </a:p>
        </p:txBody>
      </p:sp>
      <p:sp>
        <p:nvSpPr>
          <p:cNvPr id="9" name="文本框 8">
            <a:extLst>
              <a:ext uri="{FF2B5EF4-FFF2-40B4-BE49-F238E27FC236}">
                <a16:creationId xmlns:a16="http://schemas.microsoft.com/office/drawing/2014/main" id="{1FA72524-17A6-471B-9382-2AABED7DA6A7}"/>
              </a:ext>
            </a:extLst>
          </p:cNvPr>
          <p:cNvSpPr txBox="1"/>
          <p:nvPr/>
        </p:nvSpPr>
        <p:spPr>
          <a:xfrm>
            <a:off x="6736663" y="4267883"/>
            <a:ext cx="755335" cy="646331"/>
          </a:xfrm>
          <a:prstGeom prst="rect">
            <a:avLst/>
          </a:prstGeom>
          <a:noFill/>
        </p:spPr>
        <p:txBody>
          <a:bodyPr wrap="none" rtlCol="0">
            <a:spAutoFit/>
          </a:bodyPr>
          <a:lstStyle/>
          <a:p>
            <a:pPr algn="ctr"/>
            <a:r>
              <a:rPr lang="en-US" altLang="zh-CN" sz="3600" b="1" dirty="0">
                <a:solidFill>
                  <a:schemeClr val="lt1"/>
                </a:solidFill>
                <a:latin typeface="微软雅黑" panose="020B0503020204020204" pitchFamily="34" charset="-122"/>
                <a:ea typeface="微软雅黑" panose="020B0503020204020204" pitchFamily="34" charset="-122"/>
              </a:rPr>
              <a:t>04</a:t>
            </a:r>
            <a:endParaRPr lang="zh-CN" altLang="en-US" sz="3600" b="1" dirty="0">
              <a:solidFill>
                <a:schemeClr val="lt1"/>
              </a:solidFill>
              <a:latin typeface="微软雅黑" panose="020B0503020204020204" pitchFamily="34" charset="-122"/>
              <a:ea typeface="微软雅黑" panose="020B0503020204020204" pitchFamily="34" charset="-122"/>
            </a:endParaRPr>
          </a:p>
        </p:txBody>
      </p:sp>
      <p:grpSp>
        <p:nvGrpSpPr>
          <p:cNvPr id="12" name="组合 11">
            <a:extLst>
              <a:ext uri="{FF2B5EF4-FFF2-40B4-BE49-F238E27FC236}">
                <a16:creationId xmlns:a16="http://schemas.microsoft.com/office/drawing/2014/main" id="{21444239-DDA9-4E02-9EA7-AE30EA5887E1}"/>
              </a:ext>
            </a:extLst>
          </p:cNvPr>
          <p:cNvGrpSpPr/>
          <p:nvPr/>
        </p:nvGrpSpPr>
        <p:grpSpPr>
          <a:xfrm>
            <a:off x="8136680" y="1930400"/>
            <a:ext cx="2628900" cy="1577201"/>
            <a:chOff x="7721600" y="1816100"/>
            <a:chExt cx="2628900" cy="1577201"/>
          </a:xfrm>
        </p:grpSpPr>
        <p:sp>
          <p:nvSpPr>
            <p:cNvPr id="10" name="文本框 9">
              <a:extLst>
                <a:ext uri="{FF2B5EF4-FFF2-40B4-BE49-F238E27FC236}">
                  <a16:creationId xmlns:a16="http://schemas.microsoft.com/office/drawing/2014/main" id="{85A34B59-9C7C-4285-8EBA-F5F5BF56505E}"/>
                </a:ext>
              </a:extLst>
            </p:cNvPr>
            <p:cNvSpPr txBox="1"/>
            <p:nvPr/>
          </p:nvSpPr>
          <p:spPr>
            <a:xfrm>
              <a:off x="7721600" y="1816100"/>
              <a:ext cx="1210588" cy="400110"/>
            </a:xfrm>
            <a:prstGeom prst="rect">
              <a:avLst/>
            </a:prstGeom>
            <a:noFill/>
          </p:spPr>
          <p:txBody>
            <a:bodyPr wrap="none" rtlCol="0">
              <a:spAutoFit/>
            </a:bodyPr>
            <a:lstStyle/>
            <a:p>
              <a:r>
                <a:rPr lang="zh-CN" altLang="en-US" sz="2000" b="1" dirty="0">
                  <a:solidFill>
                    <a:srgbClr val="004080"/>
                  </a:solidFill>
                  <a:latin typeface="微软雅黑" panose="020B0503020204020204" pitchFamily="34" charset="-122"/>
                  <a:ea typeface="微软雅黑" panose="020B0503020204020204" pitchFamily="34" charset="-122"/>
                </a:rPr>
                <a:t>输入标题</a:t>
              </a:r>
            </a:p>
          </p:txBody>
        </p:sp>
        <p:sp>
          <p:nvSpPr>
            <p:cNvPr id="11" name="文本框 10">
              <a:extLst>
                <a:ext uri="{FF2B5EF4-FFF2-40B4-BE49-F238E27FC236}">
                  <a16:creationId xmlns:a16="http://schemas.microsoft.com/office/drawing/2014/main" id="{B76077EE-F8BF-4C81-A5FA-7EB597E011BE}"/>
                </a:ext>
              </a:extLst>
            </p:cNvPr>
            <p:cNvSpPr txBox="1"/>
            <p:nvPr/>
          </p:nvSpPr>
          <p:spPr>
            <a:xfrm>
              <a:off x="7721600" y="2192972"/>
              <a:ext cx="2628900" cy="1200329"/>
            </a:xfrm>
            <a:prstGeom prst="rect">
              <a:avLst/>
            </a:prstGeom>
            <a:noFill/>
          </p:spPr>
          <p:txBody>
            <a:bodyPr wrap="square" rtlCol="0">
              <a:spAutoFit/>
            </a:bodyPr>
            <a:lstStyle/>
            <a:p>
              <a:r>
                <a:rPr lang="zh-CN" altLang="en-US" dirty="0"/>
                <a:t>输入内容输入内容内输入内容输入内容内容内</a:t>
              </a:r>
            </a:p>
            <a:p>
              <a:r>
                <a:rPr lang="zh-CN" altLang="en-US" dirty="0"/>
                <a:t>输入内容输入内容内内</a:t>
              </a:r>
            </a:p>
            <a:p>
              <a:endParaRPr lang="zh-CN" altLang="en-US" dirty="0"/>
            </a:p>
          </p:txBody>
        </p:sp>
      </p:grpSp>
      <p:grpSp>
        <p:nvGrpSpPr>
          <p:cNvPr id="13" name="组合 12">
            <a:extLst>
              <a:ext uri="{FF2B5EF4-FFF2-40B4-BE49-F238E27FC236}">
                <a16:creationId xmlns:a16="http://schemas.microsoft.com/office/drawing/2014/main" id="{80DBA24F-7270-4716-878C-DB1AA07C9841}"/>
              </a:ext>
            </a:extLst>
          </p:cNvPr>
          <p:cNvGrpSpPr/>
          <p:nvPr/>
        </p:nvGrpSpPr>
        <p:grpSpPr>
          <a:xfrm>
            <a:off x="8136680" y="4013200"/>
            <a:ext cx="2628900" cy="1577201"/>
            <a:chOff x="7721600" y="1816100"/>
            <a:chExt cx="2628900" cy="1577201"/>
          </a:xfrm>
        </p:grpSpPr>
        <p:sp>
          <p:nvSpPr>
            <p:cNvPr id="14" name="文本框 13">
              <a:extLst>
                <a:ext uri="{FF2B5EF4-FFF2-40B4-BE49-F238E27FC236}">
                  <a16:creationId xmlns:a16="http://schemas.microsoft.com/office/drawing/2014/main" id="{4127BFF7-B233-49D2-AA13-D8305E206FB2}"/>
                </a:ext>
              </a:extLst>
            </p:cNvPr>
            <p:cNvSpPr txBox="1"/>
            <p:nvPr/>
          </p:nvSpPr>
          <p:spPr>
            <a:xfrm>
              <a:off x="7721600" y="1816100"/>
              <a:ext cx="1210588" cy="400110"/>
            </a:xfrm>
            <a:prstGeom prst="rect">
              <a:avLst/>
            </a:prstGeom>
            <a:noFill/>
          </p:spPr>
          <p:txBody>
            <a:bodyPr wrap="none" rtlCol="0">
              <a:spAutoFit/>
            </a:bodyPr>
            <a:lstStyle/>
            <a:p>
              <a:r>
                <a:rPr lang="zh-CN" altLang="en-US" sz="2000" b="1" dirty="0">
                  <a:solidFill>
                    <a:srgbClr val="004080"/>
                  </a:solidFill>
                  <a:latin typeface="微软雅黑" panose="020B0503020204020204" pitchFamily="34" charset="-122"/>
                  <a:ea typeface="微软雅黑" panose="020B0503020204020204" pitchFamily="34" charset="-122"/>
                </a:rPr>
                <a:t>输入标题</a:t>
              </a:r>
            </a:p>
          </p:txBody>
        </p:sp>
        <p:sp>
          <p:nvSpPr>
            <p:cNvPr id="15" name="文本框 14">
              <a:extLst>
                <a:ext uri="{FF2B5EF4-FFF2-40B4-BE49-F238E27FC236}">
                  <a16:creationId xmlns:a16="http://schemas.microsoft.com/office/drawing/2014/main" id="{D8159457-275F-481E-8124-BF301EA4C7E8}"/>
                </a:ext>
              </a:extLst>
            </p:cNvPr>
            <p:cNvSpPr txBox="1"/>
            <p:nvPr/>
          </p:nvSpPr>
          <p:spPr>
            <a:xfrm>
              <a:off x="7721600" y="2192972"/>
              <a:ext cx="2628900" cy="1200329"/>
            </a:xfrm>
            <a:prstGeom prst="rect">
              <a:avLst/>
            </a:prstGeom>
            <a:noFill/>
          </p:spPr>
          <p:txBody>
            <a:bodyPr wrap="square" rtlCol="0">
              <a:spAutoFit/>
            </a:bodyPr>
            <a:lstStyle/>
            <a:p>
              <a:r>
                <a:rPr lang="zh-CN" altLang="en-US" dirty="0"/>
                <a:t>输入内容输入内容内输入内容输入内容内容内</a:t>
              </a:r>
            </a:p>
            <a:p>
              <a:r>
                <a:rPr lang="zh-CN" altLang="en-US" dirty="0"/>
                <a:t>输入内容输入内容内内</a:t>
              </a:r>
            </a:p>
            <a:p>
              <a:endParaRPr lang="zh-CN" altLang="en-US" dirty="0"/>
            </a:p>
          </p:txBody>
        </p:sp>
      </p:grpSp>
      <p:grpSp>
        <p:nvGrpSpPr>
          <p:cNvPr id="16" name="组合 15">
            <a:extLst>
              <a:ext uri="{FF2B5EF4-FFF2-40B4-BE49-F238E27FC236}">
                <a16:creationId xmlns:a16="http://schemas.microsoft.com/office/drawing/2014/main" id="{98D0DA7A-82EE-4C84-9AE0-F99AF0265250}"/>
              </a:ext>
            </a:extLst>
          </p:cNvPr>
          <p:cNvGrpSpPr/>
          <p:nvPr/>
        </p:nvGrpSpPr>
        <p:grpSpPr>
          <a:xfrm>
            <a:off x="1634280" y="1966099"/>
            <a:ext cx="2628900" cy="1577201"/>
            <a:chOff x="7721600" y="1816100"/>
            <a:chExt cx="2628900" cy="1577201"/>
          </a:xfrm>
        </p:grpSpPr>
        <p:sp>
          <p:nvSpPr>
            <p:cNvPr id="17" name="文本框 16">
              <a:extLst>
                <a:ext uri="{FF2B5EF4-FFF2-40B4-BE49-F238E27FC236}">
                  <a16:creationId xmlns:a16="http://schemas.microsoft.com/office/drawing/2014/main" id="{24A751C4-79D8-4226-AFBF-5F5503F9046D}"/>
                </a:ext>
              </a:extLst>
            </p:cNvPr>
            <p:cNvSpPr txBox="1"/>
            <p:nvPr/>
          </p:nvSpPr>
          <p:spPr>
            <a:xfrm>
              <a:off x="8972550" y="1816100"/>
              <a:ext cx="1210588" cy="400110"/>
            </a:xfrm>
            <a:prstGeom prst="rect">
              <a:avLst/>
            </a:prstGeom>
            <a:noFill/>
          </p:spPr>
          <p:txBody>
            <a:bodyPr wrap="none" rtlCol="0">
              <a:spAutoFit/>
            </a:bodyPr>
            <a:lstStyle/>
            <a:p>
              <a:r>
                <a:rPr lang="zh-CN" altLang="en-US" sz="2000" b="1" dirty="0">
                  <a:solidFill>
                    <a:srgbClr val="004080"/>
                  </a:solidFill>
                  <a:latin typeface="微软雅黑" panose="020B0503020204020204" pitchFamily="34" charset="-122"/>
                  <a:ea typeface="微软雅黑" panose="020B0503020204020204" pitchFamily="34" charset="-122"/>
                </a:rPr>
                <a:t>输入标题</a:t>
              </a:r>
            </a:p>
          </p:txBody>
        </p:sp>
        <p:sp>
          <p:nvSpPr>
            <p:cNvPr id="18" name="文本框 17">
              <a:extLst>
                <a:ext uri="{FF2B5EF4-FFF2-40B4-BE49-F238E27FC236}">
                  <a16:creationId xmlns:a16="http://schemas.microsoft.com/office/drawing/2014/main" id="{1D07505F-44BF-409D-BFBE-8EBA97C896CA}"/>
                </a:ext>
              </a:extLst>
            </p:cNvPr>
            <p:cNvSpPr txBox="1"/>
            <p:nvPr/>
          </p:nvSpPr>
          <p:spPr>
            <a:xfrm>
              <a:off x="7721600" y="2192972"/>
              <a:ext cx="2628900" cy="1200329"/>
            </a:xfrm>
            <a:prstGeom prst="rect">
              <a:avLst/>
            </a:prstGeom>
            <a:noFill/>
          </p:spPr>
          <p:txBody>
            <a:bodyPr wrap="square" rtlCol="0">
              <a:spAutoFit/>
            </a:bodyPr>
            <a:lstStyle/>
            <a:p>
              <a:r>
                <a:rPr lang="zh-CN" altLang="en-US" dirty="0"/>
                <a:t>输入内容输入内容内输入内容输入内容内容内</a:t>
              </a:r>
            </a:p>
            <a:p>
              <a:r>
                <a:rPr lang="zh-CN" altLang="en-US" dirty="0"/>
                <a:t>输入内容输入内容内内</a:t>
              </a:r>
            </a:p>
            <a:p>
              <a:endParaRPr lang="zh-CN" altLang="en-US" dirty="0"/>
            </a:p>
          </p:txBody>
        </p:sp>
      </p:grpSp>
      <p:grpSp>
        <p:nvGrpSpPr>
          <p:cNvPr id="19" name="组合 18">
            <a:extLst>
              <a:ext uri="{FF2B5EF4-FFF2-40B4-BE49-F238E27FC236}">
                <a16:creationId xmlns:a16="http://schemas.microsoft.com/office/drawing/2014/main" id="{AC9977F4-8E64-407E-A159-E0D35BA97255}"/>
              </a:ext>
            </a:extLst>
          </p:cNvPr>
          <p:cNvGrpSpPr/>
          <p:nvPr/>
        </p:nvGrpSpPr>
        <p:grpSpPr>
          <a:xfrm>
            <a:off x="1570780" y="4013200"/>
            <a:ext cx="2628900" cy="1577201"/>
            <a:chOff x="7721600" y="1816100"/>
            <a:chExt cx="2628900" cy="1577201"/>
          </a:xfrm>
        </p:grpSpPr>
        <p:sp>
          <p:nvSpPr>
            <p:cNvPr id="20" name="文本框 19">
              <a:extLst>
                <a:ext uri="{FF2B5EF4-FFF2-40B4-BE49-F238E27FC236}">
                  <a16:creationId xmlns:a16="http://schemas.microsoft.com/office/drawing/2014/main" id="{BED73D39-57E6-4088-9195-D7E7C49CB728}"/>
                </a:ext>
              </a:extLst>
            </p:cNvPr>
            <p:cNvSpPr txBox="1"/>
            <p:nvPr/>
          </p:nvSpPr>
          <p:spPr>
            <a:xfrm>
              <a:off x="8972550" y="1816100"/>
              <a:ext cx="1210588" cy="400110"/>
            </a:xfrm>
            <a:prstGeom prst="rect">
              <a:avLst/>
            </a:prstGeom>
            <a:noFill/>
          </p:spPr>
          <p:txBody>
            <a:bodyPr wrap="none" rtlCol="0">
              <a:spAutoFit/>
            </a:bodyPr>
            <a:lstStyle/>
            <a:p>
              <a:r>
                <a:rPr lang="zh-CN" altLang="en-US" sz="2000" b="1" dirty="0">
                  <a:solidFill>
                    <a:srgbClr val="004080"/>
                  </a:solidFill>
                  <a:latin typeface="微软雅黑" panose="020B0503020204020204" pitchFamily="34" charset="-122"/>
                  <a:ea typeface="微软雅黑" panose="020B0503020204020204" pitchFamily="34" charset="-122"/>
                </a:rPr>
                <a:t>输入标题</a:t>
              </a:r>
            </a:p>
          </p:txBody>
        </p:sp>
        <p:sp>
          <p:nvSpPr>
            <p:cNvPr id="21" name="文本框 20">
              <a:extLst>
                <a:ext uri="{FF2B5EF4-FFF2-40B4-BE49-F238E27FC236}">
                  <a16:creationId xmlns:a16="http://schemas.microsoft.com/office/drawing/2014/main" id="{A5BE8DF8-FC2B-4038-B53A-97F24742DBE5}"/>
                </a:ext>
              </a:extLst>
            </p:cNvPr>
            <p:cNvSpPr txBox="1"/>
            <p:nvPr/>
          </p:nvSpPr>
          <p:spPr>
            <a:xfrm>
              <a:off x="7721600" y="2192972"/>
              <a:ext cx="2628900" cy="1200329"/>
            </a:xfrm>
            <a:prstGeom prst="rect">
              <a:avLst/>
            </a:prstGeom>
            <a:noFill/>
          </p:spPr>
          <p:txBody>
            <a:bodyPr wrap="square" rtlCol="0">
              <a:spAutoFit/>
            </a:bodyPr>
            <a:lstStyle/>
            <a:p>
              <a:r>
                <a:rPr lang="zh-CN" altLang="en-US" dirty="0"/>
                <a:t>输入内容输入内容内输入内容输入内容内容内</a:t>
              </a:r>
            </a:p>
            <a:p>
              <a:r>
                <a:rPr lang="zh-CN" altLang="en-US" dirty="0"/>
                <a:t>输入内容输入内容内内</a:t>
              </a:r>
            </a:p>
            <a:p>
              <a:endParaRPr lang="zh-CN" altLang="en-US" dirty="0"/>
            </a:p>
          </p:txBody>
        </p:sp>
      </p:grpSp>
      <p:sp>
        <p:nvSpPr>
          <p:cNvPr id="22" name="椭圆 21">
            <a:extLst>
              <a:ext uri="{FF2B5EF4-FFF2-40B4-BE49-F238E27FC236}">
                <a16:creationId xmlns:a16="http://schemas.microsoft.com/office/drawing/2014/main" id="{72688E8B-53FF-4D19-941D-17AD85B2840A}"/>
              </a:ext>
            </a:extLst>
          </p:cNvPr>
          <p:cNvSpPr/>
          <p:nvPr/>
        </p:nvSpPr>
        <p:spPr>
          <a:xfrm>
            <a:off x="4897679" y="2359182"/>
            <a:ext cx="755336" cy="755336"/>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id="{B60E6EFF-73CD-430C-BC73-01D6710B57E7}"/>
              </a:ext>
            </a:extLst>
          </p:cNvPr>
          <p:cNvSpPr/>
          <p:nvPr/>
        </p:nvSpPr>
        <p:spPr>
          <a:xfrm>
            <a:off x="6736663" y="2359182"/>
            <a:ext cx="755336" cy="755336"/>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id="{E7EFE51D-7B84-4125-B252-3E32198090E5}"/>
              </a:ext>
            </a:extLst>
          </p:cNvPr>
          <p:cNvSpPr/>
          <p:nvPr/>
        </p:nvSpPr>
        <p:spPr>
          <a:xfrm>
            <a:off x="6736662" y="4213380"/>
            <a:ext cx="755336" cy="755336"/>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id="{EF813424-6F86-44DC-8021-B3614D128443}"/>
              </a:ext>
            </a:extLst>
          </p:cNvPr>
          <p:cNvSpPr/>
          <p:nvPr/>
        </p:nvSpPr>
        <p:spPr>
          <a:xfrm>
            <a:off x="4889568" y="4213380"/>
            <a:ext cx="755336" cy="755336"/>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87480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6F87CB2A-DD69-43C3-B499-0BCBD54CB526}"/>
              </a:ext>
            </a:extLst>
          </p:cNvPr>
          <p:cNvSpPr>
            <a:spLocks noGrp="1"/>
          </p:cNvSpPr>
          <p:nvPr>
            <p:ph type="body" sz="quarter" idx="12"/>
          </p:nvPr>
        </p:nvSpPr>
        <p:spPr/>
        <p:txBody>
          <a:bodyPr/>
          <a:lstStyle/>
          <a:p>
            <a:r>
              <a:rPr lang="en-US" altLang="zh-CN" dirty="0"/>
              <a:t>Part 02</a:t>
            </a:r>
            <a:endParaRPr lang="zh-CN" altLang="en-US" dirty="0"/>
          </a:p>
          <a:p>
            <a:endParaRPr lang="zh-CN" altLang="en-US" dirty="0"/>
          </a:p>
        </p:txBody>
      </p:sp>
      <p:sp>
        <p:nvSpPr>
          <p:cNvPr id="5" name="文本占位符 4">
            <a:extLst>
              <a:ext uri="{FF2B5EF4-FFF2-40B4-BE49-F238E27FC236}">
                <a16:creationId xmlns:a16="http://schemas.microsoft.com/office/drawing/2014/main" id="{A9A376F5-2AB6-4A59-A831-BC56CE12D4F1}"/>
              </a:ext>
            </a:extLst>
          </p:cNvPr>
          <p:cNvSpPr>
            <a:spLocks noGrp="1"/>
          </p:cNvSpPr>
          <p:nvPr>
            <p:ph type="body" sz="quarter" idx="13"/>
          </p:nvPr>
        </p:nvSpPr>
        <p:spPr/>
        <p:txBody>
          <a:bodyPr/>
          <a:lstStyle/>
          <a:p>
            <a:r>
              <a:rPr lang="zh-CN" altLang="en-US" dirty="0"/>
              <a:t>研究思路及方法</a:t>
            </a:r>
          </a:p>
          <a:p>
            <a:endParaRPr lang="zh-CN" altLang="en-US" dirty="0"/>
          </a:p>
        </p:txBody>
      </p:sp>
    </p:spTree>
    <p:extLst>
      <p:ext uri="{BB962C8B-B14F-4D97-AF65-F5344CB8AC3E}">
        <p14:creationId xmlns:p14="http://schemas.microsoft.com/office/powerpoint/2010/main" val="9086185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a:extLst>
              <a:ext uri="{FF2B5EF4-FFF2-40B4-BE49-F238E27FC236}">
                <a16:creationId xmlns:a16="http://schemas.microsoft.com/office/drawing/2014/main" id="{DA95EBA2-7DBA-403C-8841-A1BA04CC57BA}"/>
              </a:ext>
            </a:extLst>
          </p:cNvPr>
          <p:cNvSpPr>
            <a:spLocks noGrp="1"/>
          </p:cNvSpPr>
          <p:nvPr>
            <p:ph sz="quarter" idx="10"/>
          </p:nvPr>
        </p:nvSpPr>
        <p:spPr/>
        <p:txBody>
          <a:bodyPr/>
          <a:lstStyle/>
          <a:p>
            <a:r>
              <a:rPr lang="en-US" altLang="zh-CN" dirty="0"/>
              <a:t>02</a:t>
            </a:r>
            <a:endParaRPr lang="zh-CN" altLang="en-US" dirty="0"/>
          </a:p>
        </p:txBody>
      </p:sp>
      <p:sp>
        <p:nvSpPr>
          <p:cNvPr id="6" name="内容占位符 5">
            <a:extLst>
              <a:ext uri="{FF2B5EF4-FFF2-40B4-BE49-F238E27FC236}">
                <a16:creationId xmlns:a16="http://schemas.microsoft.com/office/drawing/2014/main" id="{5EAA77F0-BEDF-464A-A67A-E2A1CE58CA33}"/>
              </a:ext>
            </a:extLst>
          </p:cNvPr>
          <p:cNvSpPr>
            <a:spLocks noGrp="1"/>
          </p:cNvSpPr>
          <p:nvPr>
            <p:ph sz="quarter" idx="11"/>
          </p:nvPr>
        </p:nvSpPr>
        <p:spPr/>
        <p:txBody>
          <a:bodyPr/>
          <a:lstStyle/>
          <a:p>
            <a:r>
              <a:rPr lang="zh-CN" altLang="en-US" dirty="0"/>
              <a:t>研究思路及方法</a:t>
            </a:r>
          </a:p>
          <a:p>
            <a:endParaRPr lang="zh-CN" altLang="en-US" dirty="0"/>
          </a:p>
        </p:txBody>
      </p:sp>
      <p:pic>
        <p:nvPicPr>
          <p:cNvPr id="7" name="图片 6">
            <a:extLst>
              <a:ext uri="{FF2B5EF4-FFF2-40B4-BE49-F238E27FC236}">
                <a16:creationId xmlns:a16="http://schemas.microsoft.com/office/drawing/2014/main" id="{3B08AD64-F45F-4441-A66A-B6208C8E6A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11277" y="4492433"/>
            <a:ext cx="2203267" cy="1430313"/>
          </a:xfrm>
          <a:prstGeom prst="rect">
            <a:avLst/>
          </a:prstGeom>
          <a:ln w="19050">
            <a:solidFill>
              <a:sysClr val="window" lastClr="FFFFFF">
                <a:lumMod val="75000"/>
              </a:sysClr>
            </a:solidFill>
          </a:ln>
        </p:spPr>
      </p:pic>
      <p:pic>
        <p:nvPicPr>
          <p:cNvPr id="8" name="图片 7">
            <a:extLst>
              <a:ext uri="{FF2B5EF4-FFF2-40B4-BE49-F238E27FC236}">
                <a16:creationId xmlns:a16="http://schemas.microsoft.com/office/drawing/2014/main" id="{23828666-1532-446A-96AC-F38C2D4B133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62523" y="1846695"/>
            <a:ext cx="2142229" cy="1582305"/>
          </a:xfrm>
          <a:prstGeom prst="rect">
            <a:avLst/>
          </a:prstGeom>
          <a:ln w="19050">
            <a:solidFill>
              <a:sysClr val="window" lastClr="FFFFFF">
                <a:lumMod val="75000"/>
              </a:sysClr>
            </a:solidFill>
          </a:ln>
        </p:spPr>
      </p:pic>
      <p:pic>
        <p:nvPicPr>
          <p:cNvPr id="9" name="图片 8">
            <a:extLst>
              <a:ext uri="{FF2B5EF4-FFF2-40B4-BE49-F238E27FC236}">
                <a16:creationId xmlns:a16="http://schemas.microsoft.com/office/drawing/2014/main" id="{3203BCF3-A2C3-4059-8FDD-B26CE642599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63181" y="4492433"/>
            <a:ext cx="2142228" cy="1459247"/>
          </a:xfrm>
          <a:prstGeom prst="rect">
            <a:avLst/>
          </a:prstGeom>
          <a:ln w="19050">
            <a:solidFill>
              <a:sysClr val="window" lastClr="FFFFFF">
                <a:lumMod val="75000"/>
              </a:sysClr>
            </a:solidFill>
          </a:ln>
        </p:spPr>
      </p:pic>
      <p:sp>
        <p:nvSpPr>
          <p:cNvPr id="10" name="矩形 9">
            <a:extLst>
              <a:ext uri="{FF2B5EF4-FFF2-40B4-BE49-F238E27FC236}">
                <a16:creationId xmlns:a16="http://schemas.microsoft.com/office/drawing/2014/main" id="{B54FED8E-DE33-40CF-A3D4-FB9BDC1C05FB}"/>
              </a:ext>
            </a:extLst>
          </p:cNvPr>
          <p:cNvSpPr/>
          <p:nvPr/>
        </p:nvSpPr>
        <p:spPr>
          <a:xfrm>
            <a:off x="1050829" y="1846695"/>
            <a:ext cx="2123232" cy="1605588"/>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w="19050" cap="flat" cmpd="sng" algn="ctr">
            <a:solidFill>
              <a:sysClr val="window" lastClr="FFFFFF">
                <a:lumMod val="75000"/>
              </a:sysClr>
            </a:solidFill>
            <a:prstDash val="solid"/>
            <a:miter lim="800000"/>
          </a:ln>
          <a:effectLst/>
        </p:spPr>
      </p:sp>
      <p:graphicFrame>
        <p:nvGraphicFramePr>
          <p:cNvPr id="11" name="图示 10">
            <a:extLst>
              <a:ext uri="{FF2B5EF4-FFF2-40B4-BE49-F238E27FC236}">
                <a16:creationId xmlns:a16="http://schemas.microsoft.com/office/drawing/2014/main" id="{2885C97C-3562-4E74-8F85-61FF5C29EE26}"/>
              </a:ext>
            </a:extLst>
          </p:cNvPr>
          <p:cNvGraphicFramePr/>
          <p:nvPr>
            <p:extLst>
              <p:ext uri="{D42A27DB-BD31-4B8C-83A1-F6EECF244321}">
                <p14:modId xmlns:p14="http://schemas.microsoft.com/office/powerpoint/2010/main" val="34987417"/>
              </p:ext>
            </p:extLst>
          </p:nvPr>
        </p:nvGraphicFramePr>
        <p:xfrm>
          <a:off x="689744" y="1922200"/>
          <a:ext cx="10812512" cy="4000546"/>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13" name="文本框 12">
            <a:extLst>
              <a:ext uri="{FF2B5EF4-FFF2-40B4-BE49-F238E27FC236}">
                <a16:creationId xmlns:a16="http://schemas.microsoft.com/office/drawing/2014/main" id="{528A216B-216A-4BFA-8007-2A0A3AB4B941}"/>
              </a:ext>
            </a:extLst>
          </p:cNvPr>
          <p:cNvSpPr txBox="1"/>
          <p:nvPr/>
        </p:nvSpPr>
        <p:spPr>
          <a:xfrm>
            <a:off x="3347720" y="2106214"/>
            <a:ext cx="2510690" cy="961289"/>
          </a:xfrm>
          <a:prstGeom prst="rect">
            <a:avLst/>
          </a:prstGeom>
          <a:noFill/>
        </p:spPr>
        <p:txBody>
          <a:bodyPr wrap="square" rtlCol="0">
            <a:spAutoFit/>
          </a:bodyPr>
          <a:lstStyle/>
          <a:p>
            <a:pPr>
              <a:lnSpc>
                <a:spcPct val="150000"/>
              </a:lnSpc>
            </a:pPr>
            <a:r>
              <a:rPr lang="zh-CN" altLang="en-US" sz="2000" b="1" spc="100" dirty="0">
                <a:solidFill>
                  <a:srgbClr val="004081"/>
                </a:solidFill>
                <a:latin typeface="微软雅黑" panose="020B0503020204020204" pitchFamily="34" charset="-122"/>
                <a:ea typeface="微软雅黑" panose="020B0503020204020204" pitchFamily="34" charset="-122"/>
              </a:rPr>
              <a:t>输入标题</a:t>
            </a:r>
            <a:endParaRPr lang="en-US" altLang="zh-CN" sz="2000" b="1" spc="100" dirty="0">
              <a:solidFill>
                <a:srgbClr val="004081"/>
              </a:solidFill>
              <a:latin typeface="微软雅黑" panose="020B0503020204020204" pitchFamily="34" charset="-122"/>
              <a:ea typeface="微软雅黑" panose="020B0503020204020204" pitchFamily="34" charset="-122"/>
            </a:endParaRPr>
          </a:p>
          <a:p>
            <a:pPr>
              <a:lnSpc>
                <a:spcPct val="150000"/>
              </a:lnSpc>
            </a:pPr>
            <a:r>
              <a:rPr lang="zh-CN" altLang="en-US" sz="2000" spc="100" dirty="0">
                <a:solidFill>
                  <a:prstClr val="black">
                    <a:lumMod val="65000"/>
                    <a:lumOff val="35000"/>
                  </a:prstClr>
                </a:solidFill>
                <a:latin typeface="微软雅黑" panose="020B0503020204020204" pitchFamily="34" charset="-122"/>
                <a:ea typeface="微软雅黑" panose="020B0503020204020204" pitchFamily="34" charset="-122"/>
              </a:rPr>
              <a:t>输入内容输入内容</a:t>
            </a:r>
          </a:p>
        </p:txBody>
      </p:sp>
      <p:sp>
        <p:nvSpPr>
          <p:cNvPr id="16" name="文本框 15">
            <a:extLst>
              <a:ext uri="{FF2B5EF4-FFF2-40B4-BE49-F238E27FC236}">
                <a16:creationId xmlns:a16="http://schemas.microsoft.com/office/drawing/2014/main" id="{E40D13D9-206A-4818-99DF-8A8A4C3AC0D2}"/>
              </a:ext>
            </a:extLst>
          </p:cNvPr>
          <p:cNvSpPr txBox="1"/>
          <p:nvPr/>
        </p:nvSpPr>
        <p:spPr>
          <a:xfrm>
            <a:off x="8698159" y="2106214"/>
            <a:ext cx="2510690" cy="961289"/>
          </a:xfrm>
          <a:prstGeom prst="rect">
            <a:avLst/>
          </a:prstGeom>
          <a:noFill/>
        </p:spPr>
        <p:txBody>
          <a:bodyPr wrap="square" rtlCol="0">
            <a:spAutoFit/>
          </a:bodyPr>
          <a:lstStyle/>
          <a:p>
            <a:pPr>
              <a:lnSpc>
                <a:spcPct val="150000"/>
              </a:lnSpc>
            </a:pPr>
            <a:r>
              <a:rPr lang="zh-CN" altLang="en-US" sz="2000" b="1" spc="100" dirty="0">
                <a:solidFill>
                  <a:srgbClr val="004081"/>
                </a:solidFill>
                <a:latin typeface="微软雅黑" panose="020B0503020204020204" pitchFamily="34" charset="-122"/>
                <a:ea typeface="微软雅黑" panose="020B0503020204020204" pitchFamily="34" charset="-122"/>
              </a:rPr>
              <a:t>输入标题</a:t>
            </a:r>
            <a:endParaRPr lang="en-US" altLang="zh-CN" sz="2000" b="1" spc="100" dirty="0">
              <a:solidFill>
                <a:srgbClr val="004081"/>
              </a:solidFill>
              <a:latin typeface="微软雅黑" panose="020B0503020204020204" pitchFamily="34" charset="-122"/>
              <a:ea typeface="微软雅黑" panose="020B0503020204020204" pitchFamily="34" charset="-122"/>
            </a:endParaRPr>
          </a:p>
          <a:p>
            <a:pPr>
              <a:lnSpc>
                <a:spcPct val="150000"/>
              </a:lnSpc>
            </a:pPr>
            <a:r>
              <a:rPr lang="zh-CN" altLang="en-US" sz="2000" spc="100" dirty="0">
                <a:solidFill>
                  <a:prstClr val="black">
                    <a:lumMod val="65000"/>
                    <a:lumOff val="35000"/>
                  </a:prstClr>
                </a:solidFill>
                <a:latin typeface="微软雅黑" panose="020B0503020204020204" pitchFamily="34" charset="-122"/>
                <a:ea typeface="微软雅黑" panose="020B0503020204020204" pitchFamily="34" charset="-122"/>
              </a:rPr>
              <a:t>输入内容输入内容</a:t>
            </a:r>
          </a:p>
        </p:txBody>
      </p:sp>
      <p:sp>
        <p:nvSpPr>
          <p:cNvPr id="17" name="文本框 16">
            <a:extLst>
              <a:ext uri="{FF2B5EF4-FFF2-40B4-BE49-F238E27FC236}">
                <a16:creationId xmlns:a16="http://schemas.microsoft.com/office/drawing/2014/main" id="{27007F82-2C6B-4E5E-B10F-E6C29F8B81A1}"/>
              </a:ext>
            </a:extLst>
          </p:cNvPr>
          <p:cNvSpPr txBox="1"/>
          <p:nvPr/>
        </p:nvSpPr>
        <p:spPr>
          <a:xfrm>
            <a:off x="962527" y="4736140"/>
            <a:ext cx="2510690" cy="961289"/>
          </a:xfrm>
          <a:prstGeom prst="rect">
            <a:avLst/>
          </a:prstGeom>
          <a:noFill/>
        </p:spPr>
        <p:txBody>
          <a:bodyPr wrap="square" rtlCol="0">
            <a:spAutoFit/>
          </a:bodyPr>
          <a:lstStyle/>
          <a:p>
            <a:pPr algn="r">
              <a:lnSpc>
                <a:spcPct val="150000"/>
              </a:lnSpc>
            </a:pPr>
            <a:r>
              <a:rPr lang="zh-CN" altLang="en-US" sz="2000" b="1" spc="100" dirty="0">
                <a:solidFill>
                  <a:srgbClr val="004081"/>
                </a:solidFill>
                <a:latin typeface="微软雅黑" panose="020B0503020204020204" pitchFamily="34" charset="-122"/>
                <a:ea typeface="微软雅黑" panose="020B0503020204020204" pitchFamily="34" charset="-122"/>
              </a:rPr>
              <a:t>输入标题</a:t>
            </a:r>
            <a:endParaRPr lang="en-US" altLang="zh-CN" sz="2000" b="1" spc="100" dirty="0">
              <a:solidFill>
                <a:srgbClr val="004081"/>
              </a:solidFill>
              <a:latin typeface="微软雅黑" panose="020B0503020204020204" pitchFamily="34" charset="-122"/>
              <a:ea typeface="微软雅黑" panose="020B0503020204020204" pitchFamily="34" charset="-122"/>
            </a:endParaRPr>
          </a:p>
          <a:p>
            <a:pPr algn="r">
              <a:lnSpc>
                <a:spcPct val="150000"/>
              </a:lnSpc>
            </a:pPr>
            <a:r>
              <a:rPr lang="zh-CN" altLang="en-US" sz="2000" spc="100" dirty="0">
                <a:solidFill>
                  <a:prstClr val="black">
                    <a:lumMod val="65000"/>
                    <a:lumOff val="35000"/>
                  </a:prstClr>
                </a:solidFill>
                <a:latin typeface="微软雅黑" panose="020B0503020204020204" pitchFamily="34" charset="-122"/>
                <a:ea typeface="微软雅黑" panose="020B0503020204020204" pitchFamily="34" charset="-122"/>
              </a:rPr>
              <a:t>输入内容输入内容</a:t>
            </a:r>
          </a:p>
        </p:txBody>
      </p:sp>
      <p:sp>
        <p:nvSpPr>
          <p:cNvPr id="18" name="文本框 17">
            <a:extLst>
              <a:ext uri="{FF2B5EF4-FFF2-40B4-BE49-F238E27FC236}">
                <a16:creationId xmlns:a16="http://schemas.microsoft.com/office/drawing/2014/main" id="{13C166D3-E680-470F-98D3-DE012B6CC172}"/>
              </a:ext>
            </a:extLst>
          </p:cNvPr>
          <p:cNvSpPr txBox="1"/>
          <p:nvPr/>
        </p:nvSpPr>
        <p:spPr>
          <a:xfrm>
            <a:off x="6262523" y="4736140"/>
            <a:ext cx="2510690" cy="961289"/>
          </a:xfrm>
          <a:prstGeom prst="rect">
            <a:avLst/>
          </a:prstGeom>
          <a:noFill/>
        </p:spPr>
        <p:txBody>
          <a:bodyPr wrap="square" rtlCol="0">
            <a:spAutoFit/>
          </a:bodyPr>
          <a:lstStyle/>
          <a:p>
            <a:pPr algn="r">
              <a:lnSpc>
                <a:spcPct val="150000"/>
              </a:lnSpc>
            </a:pPr>
            <a:r>
              <a:rPr lang="zh-CN" altLang="en-US" sz="2000" b="1" spc="100" dirty="0">
                <a:solidFill>
                  <a:srgbClr val="004081"/>
                </a:solidFill>
                <a:latin typeface="微软雅黑" panose="020B0503020204020204" pitchFamily="34" charset="-122"/>
                <a:ea typeface="微软雅黑" panose="020B0503020204020204" pitchFamily="34" charset="-122"/>
              </a:rPr>
              <a:t>输入标题</a:t>
            </a:r>
            <a:endParaRPr lang="en-US" altLang="zh-CN" sz="2000" b="1" spc="100" dirty="0">
              <a:solidFill>
                <a:srgbClr val="004081"/>
              </a:solidFill>
              <a:latin typeface="微软雅黑" panose="020B0503020204020204" pitchFamily="34" charset="-122"/>
              <a:ea typeface="微软雅黑" panose="020B0503020204020204" pitchFamily="34" charset="-122"/>
            </a:endParaRPr>
          </a:p>
          <a:p>
            <a:pPr algn="r">
              <a:lnSpc>
                <a:spcPct val="150000"/>
              </a:lnSpc>
            </a:pPr>
            <a:r>
              <a:rPr lang="zh-CN" altLang="en-US" sz="2000" spc="100" dirty="0">
                <a:solidFill>
                  <a:prstClr val="black">
                    <a:lumMod val="65000"/>
                    <a:lumOff val="35000"/>
                  </a:prstClr>
                </a:solidFill>
                <a:latin typeface="微软雅黑" panose="020B0503020204020204" pitchFamily="34" charset="-122"/>
                <a:ea typeface="微软雅黑" panose="020B0503020204020204" pitchFamily="34" charset="-122"/>
              </a:rPr>
              <a:t>输入内容输入内容</a:t>
            </a:r>
          </a:p>
        </p:txBody>
      </p:sp>
    </p:spTree>
    <p:extLst>
      <p:ext uri="{BB962C8B-B14F-4D97-AF65-F5344CB8AC3E}">
        <p14:creationId xmlns:p14="http://schemas.microsoft.com/office/powerpoint/2010/main" val="354055051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VECTOR" val="07dcf6ca-5334-462d-939a-540b859a5f4d"/>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PLU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1578</TotalTime>
  <Words>1232</Words>
  <Application>Microsoft Office PowerPoint</Application>
  <PresentationFormat>宽屏</PresentationFormat>
  <Paragraphs>278</Paragraphs>
  <Slides>29</Slides>
  <Notes>0</Notes>
  <HiddenSlides>0</HiddenSlides>
  <MMClips>0</MMClips>
  <ScaleCrop>false</ScaleCrop>
  <HeadingPairs>
    <vt:vector size="6" baseType="variant">
      <vt:variant>
        <vt:lpstr>已用的字体</vt:lpstr>
      </vt:variant>
      <vt:variant>
        <vt:i4>15</vt:i4>
      </vt:variant>
      <vt:variant>
        <vt:lpstr>主题</vt:lpstr>
      </vt:variant>
      <vt:variant>
        <vt:i4>3</vt:i4>
      </vt:variant>
      <vt:variant>
        <vt:lpstr>幻灯片标题</vt:lpstr>
      </vt:variant>
      <vt:variant>
        <vt:i4>29</vt:i4>
      </vt:variant>
    </vt:vector>
  </HeadingPairs>
  <TitlesOfParts>
    <vt:vector size="47" baseType="lpstr">
      <vt:lpstr>Avenir LT Std 35 Light</vt:lpstr>
      <vt:lpstr>Gen Jyuu Gothic Heavy</vt:lpstr>
      <vt:lpstr>Source Han Sans Light</vt:lpstr>
      <vt:lpstr>等线</vt:lpstr>
      <vt:lpstr>等线 Light</vt:lpstr>
      <vt:lpstr>方正准圆简体</vt:lpstr>
      <vt:lpstr>苹方 常规</vt:lpstr>
      <vt:lpstr>思源黑体 CN Light</vt:lpstr>
      <vt:lpstr>微软雅黑</vt:lpstr>
      <vt:lpstr>微软雅黑 Light</vt:lpstr>
      <vt:lpstr>Arial</vt:lpstr>
      <vt:lpstr>Calibri</vt:lpstr>
      <vt:lpstr>Century Gothic</vt:lpstr>
      <vt:lpstr>Segoe UI</vt:lpstr>
      <vt:lpstr>Segoe UI Light</vt:lpstr>
      <vt:lpstr>Office 主题​​</vt:lpstr>
      <vt:lpstr>1_Office 主题​​</vt:lpstr>
      <vt:lpstr>1_OfficePLUS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黄 小小</dc:creator>
  <cp:lastModifiedBy>Yunxuan Liu</cp:lastModifiedBy>
  <cp:revision>318</cp:revision>
  <dcterms:created xsi:type="dcterms:W3CDTF">2019-03-12T01:47:34Z</dcterms:created>
  <dcterms:modified xsi:type="dcterms:W3CDTF">2019-04-13T10:07:06Z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iteId">
    <vt:lpwstr>72f988bf-86f1-41af-91ab-2d7cd011db47</vt:lpwstr>
  </property>
  <property fmtid="{D5CDD505-2E9C-101B-9397-08002B2CF9AE}" pid="4" name="MSIP_Label_f42aa342-8706-4288-bd11-ebb85995028c_Owner">
    <vt:lpwstr>Nuaxnuy@DESKTOP-GLORKB7</vt:lpwstr>
  </property>
  <property fmtid="{D5CDD505-2E9C-101B-9397-08002B2CF9AE}" pid="5" name="MSIP_Label_f42aa342-8706-4288-bd11-ebb85995028c_SetDate">
    <vt:lpwstr>2019-04-13T10:07:06.0433189Z</vt:lpwstr>
  </property>
  <property fmtid="{D5CDD505-2E9C-101B-9397-08002B2CF9AE}" pid="6" name="MSIP_Label_f42aa342-8706-4288-bd11-ebb85995028c_Name">
    <vt:lpwstr>General</vt:lpwstr>
  </property>
  <property fmtid="{D5CDD505-2E9C-101B-9397-08002B2CF9AE}" pid="7" name="MSIP_Label_f42aa342-8706-4288-bd11-ebb85995028c_Application">
    <vt:lpwstr>Microsoft Azure Information Protection</vt:lpwstr>
  </property>
  <property fmtid="{D5CDD505-2E9C-101B-9397-08002B2CF9AE}" pid="8" name="MSIP_Label_f42aa342-8706-4288-bd11-ebb85995028c_ActionId">
    <vt:lpwstr>fe3c6020-b97f-43cb-8698-44b66f7dcf19</vt:lpwstr>
  </property>
  <property fmtid="{D5CDD505-2E9C-101B-9397-08002B2CF9AE}" pid="9" name="MSIP_Label_f42aa342-8706-4288-bd11-ebb85995028c_Extended_MSFT_Method">
    <vt:lpwstr>Automatic</vt:lpwstr>
  </property>
  <property fmtid="{D5CDD505-2E9C-101B-9397-08002B2CF9AE}" pid="10" name="Sensitivity">
    <vt:lpwstr>General</vt:lpwstr>
  </property>
</Properties>
</file>