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44"/>
  </p:notesMasterIdLst>
  <p:sldIdLst>
    <p:sldId id="375" r:id="rId4"/>
    <p:sldId id="376" r:id="rId5"/>
    <p:sldId id="377" r:id="rId6"/>
    <p:sldId id="271" r:id="rId7"/>
    <p:sldId id="265" r:id="rId8"/>
    <p:sldId id="301" r:id="rId9"/>
    <p:sldId id="288" r:id="rId10"/>
    <p:sldId id="261" r:id="rId11"/>
    <p:sldId id="272" r:id="rId12"/>
    <p:sldId id="378" r:id="rId13"/>
    <p:sldId id="273" r:id="rId14"/>
    <p:sldId id="316" r:id="rId15"/>
    <p:sldId id="268" r:id="rId16"/>
    <p:sldId id="311" r:id="rId17"/>
    <p:sldId id="290" r:id="rId18"/>
    <p:sldId id="286" r:id="rId19"/>
    <p:sldId id="379" r:id="rId20"/>
    <p:sldId id="309" r:id="rId21"/>
    <p:sldId id="305" r:id="rId22"/>
    <p:sldId id="306" r:id="rId23"/>
    <p:sldId id="287" r:id="rId24"/>
    <p:sldId id="314" r:id="rId25"/>
    <p:sldId id="308" r:id="rId26"/>
    <p:sldId id="380" r:id="rId27"/>
    <p:sldId id="269" r:id="rId28"/>
    <p:sldId id="296" r:id="rId29"/>
    <p:sldId id="267" r:id="rId30"/>
    <p:sldId id="291" r:id="rId31"/>
    <p:sldId id="299" r:id="rId32"/>
    <p:sldId id="307" r:id="rId33"/>
    <p:sldId id="381" r:id="rId34"/>
    <p:sldId id="319" r:id="rId35"/>
    <p:sldId id="270" r:id="rId36"/>
    <p:sldId id="310" r:id="rId37"/>
    <p:sldId id="313" r:id="rId38"/>
    <p:sldId id="302" r:id="rId39"/>
    <p:sldId id="297" r:id="rId40"/>
    <p:sldId id="382" r:id="rId41"/>
    <p:sldId id="362" r:id="rId42"/>
    <p:sldId id="289" r:id="rId43"/>
    <p:sldId id="383" r:id="rId45"/>
    <p:sldId id="277" r:id="rId46"/>
    <p:sldId id="278" r:id="rId47"/>
    <p:sldId id="279" r:id="rId48"/>
    <p:sldId id="280" r:id="rId49"/>
    <p:sldId id="281" r:id="rId50"/>
    <p:sldId id="282" r:id="rId51"/>
    <p:sldId id="283" r:id="rId52"/>
    <p:sldId id="284" r:id="rId53"/>
    <p:sldId id="285" r:id="rId54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000000"/>
    <a:srgbClr val="5AAB31"/>
    <a:srgbClr val="315B2F"/>
    <a:srgbClr val="006A32"/>
    <a:srgbClr val="FFFFFF"/>
    <a:srgbClr val="D72B1D"/>
    <a:srgbClr val="FF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728"/>
    <p:restoredTop sz="87972"/>
  </p:normalViewPr>
  <p:slideViewPr>
    <p:cSldViewPr snapToGrid="0">
      <p:cViewPr>
        <p:scale>
          <a:sx n="75" d="100"/>
          <a:sy n="75" d="100"/>
        </p:scale>
        <p:origin x="1950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slide" Target="slides/slide2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notesMaster" Target="notesMasters/notesMaster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8E8D44-CA76-4361-9518-CEF5EECC60D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63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200" b="0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4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200" b="0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4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200" b="0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5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200" b="0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5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200" b="0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6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200" b="0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6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200" b="0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7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200" b="0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7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/>
          <p:nvPr/>
        </p:nvSpPr>
        <p:spPr>
          <a:xfrm>
            <a:off x="0" y="0"/>
            <a:ext cx="12192000" cy="698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B53B0F2-ED5C-491D-8F98-361023D1950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6F117B0-D67F-46E0-B8AB-0884EC063F5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4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9050"/>
            <a:ext cx="12192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501650" y="3281363"/>
            <a:ext cx="3698875" cy="1447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8800" dirty="0">
                <a:solidFill>
                  <a:srgbClr val="FFFFFF"/>
                </a:solidFill>
                <a:latin typeface="Arial" panose="020B0604020202020204" pitchFamily="34" charset="0"/>
              </a:rPr>
              <a:t>PIANO</a:t>
            </a:r>
            <a:endParaRPr lang="zh-CN" altLang="en-US" sz="4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3250" y="4522788"/>
            <a:ext cx="3779838" cy="350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dist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   </a:t>
            </a:r>
            <a:endParaRPr kumimoji="0" lang="zh-CN" altLang="en-US" sz="1600" kern="1200" cap="none" spc="0" normalizeH="0" baseline="0" noProof="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3250" y="4906963"/>
            <a:ext cx="3932238" cy="133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THANK YOU FOR COMFORTING ME WHEN I'M SAD </a:t>
            </a:r>
            <a:b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LOVING ME WHEN I'M MAD </a:t>
            </a:r>
            <a:b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PICKING ME UP WHEN I'M DOWN </a:t>
            </a:r>
            <a:br>
              <a:rPr kumimoji="0" lang="en-US" altLang="zh-CN" sz="105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105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THANK YOU FOR BEING MY FRIEND AND BEING AROUND</a:t>
            </a:r>
            <a:endParaRPr kumimoji="0" lang="en-US" altLang="zh-CN" sz="1050" kern="1200" cap="none" spc="0" normalizeH="0" baseline="0" noProof="0" dirty="0" smtClean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TEACHING ME THE MEANING OF LOVE </a:t>
            </a:r>
            <a:br>
              <a:rPr kumimoji="0" lang="en-US" altLang="zh-CN" sz="105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endParaRPr kumimoji="0" lang="zh-CN" altLang="en-US" sz="2800" b="1" kern="1200" cap="none" spc="0" normalizeH="0" baseline="0" noProof="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524250"/>
            <a:ext cx="10274300" cy="127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093913"/>
            <a:ext cx="10274300" cy="1328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2930525"/>
            <a:ext cx="2921000" cy="1027113"/>
            <a:chOff x="0" y="2930379"/>
            <a:chExt cx="2921125" cy="1027430"/>
          </a:xfrm>
        </p:grpSpPr>
        <p:sp>
          <p:nvSpPr>
            <p:cNvPr id="9" name="矩形 8"/>
            <p:cNvSpPr/>
            <p:nvPr/>
          </p:nvSpPr>
          <p:spPr>
            <a:xfrm>
              <a:off x="0" y="2930379"/>
              <a:ext cx="2921125" cy="102743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black">
            <a:xfrm>
              <a:off x="291864" y="3050828"/>
              <a:ext cx="2286595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第二章</a:t>
              </a:r>
              <a:endPara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black">
          <a:xfrm>
            <a:off x="3232150" y="2354263"/>
            <a:ext cx="624998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请输入您的章节标题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5@|17FFC:16777215|FBC:16777215|LFC:16777215|LBC:16777215"/>
          <p:cNvSpPr txBox="1"/>
          <p:nvPr/>
        </p:nvSpPr>
        <p:spPr>
          <a:xfrm>
            <a:off x="6232525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11@|17FFC:16777215|FBC:16777215|LFC:16777215|LBC:16777215"/>
          <p:cNvSpPr txBox="1"/>
          <p:nvPr/>
        </p:nvSpPr>
        <p:spPr>
          <a:xfrm>
            <a:off x="3284538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" name="TextBox 13@|17FFC:16777215|FBC:16777215|LFC:16777215|LBC:16777215"/>
          <p:cNvSpPr txBox="1"/>
          <p:nvPr/>
        </p:nvSpPr>
        <p:spPr>
          <a:xfrm>
            <a:off x="3284538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22" name="TextBox 21@|17FFC:16777215|FBC:16777215|LFC:16777215|LBC:16777215"/>
          <p:cNvSpPr txBox="1"/>
          <p:nvPr/>
        </p:nvSpPr>
        <p:spPr>
          <a:xfrm>
            <a:off x="6232525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/>
      <p:bldP spid="13" grpId="0"/>
      <p:bldP spid="15" grpId="0"/>
      <p:bldP spid="18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1022350" y="1957388"/>
            <a:ext cx="2206625" cy="3954462"/>
            <a:chOff x="1022028" y="1956820"/>
            <a:chExt cx="2206676" cy="3955133"/>
          </a:xfrm>
        </p:grpSpPr>
        <p:sp>
          <p:nvSpPr>
            <p:cNvPr id="25623" name="TextBox 14"/>
            <p:cNvSpPr txBox="1"/>
            <p:nvPr/>
          </p:nvSpPr>
          <p:spPr>
            <a:xfrm>
              <a:off x="1022028" y="4896291"/>
              <a:ext cx="2181967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路德维希</a:t>
              </a:r>
              <a:r>
                <a:rPr lang="en-US" altLang="zh-CN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凡</a:t>
              </a:r>
              <a:r>
                <a:rPr lang="en-US" altLang="zh-CN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贝多芬</a:t>
              </a:r>
              <a:endParaRPr lang="en-US" altLang="x-none" sz="2000" b="1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624" name="Rectangle 18"/>
            <p:cNvSpPr/>
            <p:nvPr/>
          </p:nvSpPr>
          <p:spPr>
            <a:xfrm>
              <a:off x="1022028" y="5604176"/>
              <a:ext cx="2206676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1400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单击此处添加内容</a:t>
              </a:r>
              <a:endParaRPr lang="en-US" altLang="zh-CN" sz="1400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22028" y="1956820"/>
              <a:ext cx="2206676" cy="2768461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022028" y="4725281"/>
              <a:ext cx="2206676" cy="872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56013" y="1957388"/>
            <a:ext cx="2208212" cy="3954462"/>
            <a:chOff x="3655256" y="1956820"/>
            <a:chExt cx="2208935" cy="3955134"/>
          </a:xfrm>
        </p:grpSpPr>
        <p:sp>
          <p:nvSpPr>
            <p:cNvPr id="25619" name="TextBox 23"/>
            <p:cNvSpPr txBox="1"/>
            <p:nvPr/>
          </p:nvSpPr>
          <p:spPr>
            <a:xfrm>
              <a:off x="3655256" y="4896291"/>
              <a:ext cx="2083790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沃尔夫冈</a:t>
              </a:r>
              <a:r>
                <a:rPr lang="en-US" altLang="zh-CN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阿玛多伊斯</a:t>
              </a:r>
              <a:r>
                <a:rPr lang="en-US" altLang="zh-CN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莫扎特</a:t>
              </a:r>
              <a:endParaRPr lang="en-US" altLang="zh-CN" sz="2000" b="1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620" name="Rectangle 24"/>
            <p:cNvSpPr/>
            <p:nvPr/>
          </p:nvSpPr>
          <p:spPr>
            <a:xfrm>
              <a:off x="3655256" y="5604177"/>
              <a:ext cx="220893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1400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单击此处添加内容</a:t>
              </a:r>
              <a:endParaRPr lang="en-US" altLang="zh-CN" sz="1400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655256" y="1956820"/>
              <a:ext cx="2206676" cy="2768461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655256" y="4725281"/>
              <a:ext cx="2206676" cy="872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88088" y="1957388"/>
            <a:ext cx="2211387" cy="3917950"/>
            <a:chOff x="6288484" y="1956820"/>
            <a:chExt cx="2211194" cy="3918647"/>
          </a:xfrm>
        </p:grpSpPr>
        <p:sp>
          <p:nvSpPr>
            <p:cNvPr id="25615" name="TextBox 27"/>
            <p:cNvSpPr txBox="1"/>
            <p:nvPr/>
          </p:nvSpPr>
          <p:spPr>
            <a:xfrm>
              <a:off x="6290743" y="4896291"/>
              <a:ext cx="2090303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约翰</a:t>
              </a:r>
              <a:r>
                <a:rPr lang="en-US" altLang="zh-CN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塞巴斯蒂安</a:t>
              </a:r>
              <a:r>
                <a:rPr lang="en-US" altLang="zh-CN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巴赫</a:t>
              </a:r>
              <a:endParaRPr lang="en-US" altLang="zh-CN" sz="2000" b="1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616" name="Rectangle 28"/>
            <p:cNvSpPr/>
            <p:nvPr/>
          </p:nvSpPr>
          <p:spPr>
            <a:xfrm>
              <a:off x="6290743" y="5567690"/>
              <a:ext cx="220893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1400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单击此处添加内容</a:t>
              </a:r>
              <a:endParaRPr lang="en-US" altLang="zh-CN" sz="1400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290743" y="1956820"/>
              <a:ext cx="2206676" cy="2768461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288484" y="4725281"/>
              <a:ext cx="2206676" cy="872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921750" y="1957388"/>
            <a:ext cx="2247900" cy="3592512"/>
            <a:chOff x="8921712" y="1956820"/>
            <a:chExt cx="2248260" cy="3593485"/>
          </a:xfrm>
        </p:grpSpPr>
        <p:sp>
          <p:nvSpPr>
            <p:cNvPr id="25611" name="TextBox 31"/>
            <p:cNvSpPr txBox="1"/>
            <p:nvPr/>
          </p:nvSpPr>
          <p:spPr>
            <a:xfrm>
              <a:off x="8926230" y="4896291"/>
              <a:ext cx="224374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弗朗茨</a:t>
              </a:r>
              <a:r>
                <a:rPr lang="en-US" altLang="zh-CN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李斯特</a:t>
              </a:r>
              <a:endParaRPr lang="en-US" altLang="zh-CN" sz="2000" b="1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612" name="Rectangle 32"/>
            <p:cNvSpPr/>
            <p:nvPr/>
          </p:nvSpPr>
          <p:spPr>
            <a:xfrm>
              <a:off x="8926230" y="5242528"/>
              <a:ext cx="220893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1400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单击此处添加内容</a:t>
              </a:r>
              <a:endParaRPr lang="en-US" altLang="zh-CN" sz="1400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8926230" y="1956820"/>
              <a:ext cx="2206676" cy="2768461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921712" y="4725281"/>
              <a:ext cx="2206676" cy="872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7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5607" name="Picture 6" descr="http://a1.att.hudong.com/82/21/0130000039701912801321844634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350" y="1962150"/>
            <a:ext cx="2203450" cy="2762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8" name="Picture 8" descr="http://g.hiphotos.baidu.com/baike/w%3D268/sign=64c7229bb37eca8012053ee1a9229712/8435e5dde71190efa0101667cd1b9d16fcfa609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250" y="1957388"/>
            <a:ext cx="2214563" cy="2767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9" name="Picture 10" descr="http://d.hiphotos.baidu.com/baike/w%3D268/sign=46d6005fe21190ef01fb95d9f61a9df7/6d81800a19d8bc3e72d6d678878ba61ea9d345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913" y="1952625"/>
            <a:ext cx="2176462" cy="2771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0" name="Picture 12" descr="http://e.hiphotos.baidu.com/baike/w%3D268/sign=f24f5d0f5643fbf2c52ca125887eca1e/b8389b504fc2d562b126a8eae21190ef76c66c8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6988" y="1962150"/>
            <a:ext cx="2211387" cy="2762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550863" y="2132013"/>
            <a:ext cx="2811462" cy="3171825"/>
            <a:chOff x="550289" y="2132744"/>
            <a:chExt cx="2811934" cy="3171173"/>
          </a:xfrm>
        </p:grpSpPr>
        <p:sp>
          <p:nvSpPr>
            <p:cNvPr id="4" name="Freeform 50"/>
            <p:cNvSpPr/>
            <p:nvPr/>
          </p:nvSpPr>
          <p:spPr>
            <a:xfrm>
              <a:off x="1063977" y="2132744"/>
              <a:ext cx="2074852" cy="1813682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4836" tIns="290000" rIns="580548" bIns="290000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1" indent="-228600" algn="l" defTabSz="106616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None/>
                <a:defRPr/>
              </a:pPr>
              <a:r>
                <a:rPr kumimoji="0" lang="en-US" sz="6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0237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32"/>
            <p:cNvSpPr>
              <a:spLocks noChangeAspect="1"/>
            </p:cNvSpPr>
            <p:nvPr/>
          </p:nvSpPr>
          <p:spPr>
            <a:xfrm>
              <a:off x="550289" y="2525468"/>
              <a:ext cx="1027375" cy="1028235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54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33"/>
            <p:cNvSpPr>
              <a:spLocks noChangeAspect="1"/>
            </p:cNvSpPr>
            <p:nvPr/>
          </p:nvSpPr>
          <p:spPr>
            <a:xfrm>
              <a:off x="668832" y="2644111"/>
              <a:ext cx="790288" cy="79095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54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3"/>
            <p:cNvSpPr txBox="1"/>
            <p:nvPr/>
          </p:nvSpPr>
          <p:spPr>
            <a:xfrm>
              <a:off x="1710721" y="2872932"/>
              <a:ext cx="854398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关键词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3"/>
            <p:cNvSpPr txBox="1"/>
            <p:nvPr/>
          </p:nvSpPr>
          <p:spPr>
            <a:xfrm>
              <a:off x="1063977" y="4247819"/>
              <a:ext cx="229824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3"/>
            <p:cNvSpPr txBox="1"/>
            <p:nvPr/>
          </p:nvSpPr>
          <p:spPr>
            <a:xfrm>
              <a:off x="1063976" y="4657586"/>
              <a:ext cx="211468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82963" y="2132013"/>
            <a:ext cx="2757487" cy="3192462"/>
            <a:chOff x="3383713" y="2132744"/>
            <a:chExt cx="2756392" cy="3191683"/>
          </a:xfrm>
        </p:grpSpPr>
        <p:sp>
          <p:nvSpPr>
            <p:cNvPr id="7" name="Freeform 50"/>
            <p:cNvSpPr/>
            <p:nvPr/>
          </p:nvSpPr>
          <p:spPr>
            <a:xfrm>
              <a:off x="3897401" y="2132744"/>
              <a:ext cx="2074852" cy="1813682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4836" tIns="290000" rIns="580548" bIns="290000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1" indent="-228600" algn="l" defTabSz="106616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None/>
                <a:defRPr/>
              </a:pPr>
              <a:r>
                <a:rPr kumimoji="0" lang="en-US" sz="6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0237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32"/>
            <p:cNvSpPr>
              <a:spLocks noChangeAspect="1"/>
            </p:cNvSpPr>
            <p:nvPr/>
          </p:nvSpPr>
          <p:spPr>
            <a:xfrm>
              <a:off x="3383713" y="2525468"/>
              <a:ext cx="1027375" cy="1028235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54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33"/>
            <p:cNvSpPr>
              <a:spLocks noChangeAspect="1"/>
            </p:cNvSpPr>
            <p:nvPr/>
          </p:nvSpPr>
          <p:spPr>
            <a:xfrm>
              <a:off x="3502256" y="2644111"/>
              <a:ext cx="790288" cy="79095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54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3"/>
            <p:cNvSpPr txBox="1"/>
            <p:nvPr/>
          </p:nvSpPr>
          <p:spPr>
            <a:xfrm>
              <a:off x="3841859" y="4247819"/>
              <a:ext cx="229824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3840966" y="4678096"/>
              <a:ext cx="211468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13"/>
            <p:cNvSpPr txBox="1"/>
            <p:nvPr/>
          </p:nvSpPr>
          <p:spPr>
            <a:xfrm>
              <a:off x="4583669" y="2872932"/>
              <a:ext cx="854398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关键词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278563" y="2132013"/>
            <a:ext cx="2811462" cy="3171825"/>
            <a:chOff x="6277804" y="2132744"/>
            <a:chExt cx="2811933" cy="3171173"/>
          </a:xfrm>
        </p:grpSpPr>
        <p:sp>
          <p:nvSpPr>
            <p:cNvPr id="10" name="Freeform 50"/>
            <p:cNvSpPr/>
            <p:nvPr/>
          </p:nvSpPr>
          <p:spPr>
            <a:xfrm>
              <a:off x="6791492" y="2132744"/>
              <a:ext cx="2074852" cy="1813682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4836" tIns="290000" rIns="580548" bIns="290000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1" indent="-228600" algn="l" defTabSz="106616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None/>
                <a:defRPr/>
              </a:pPr>
              <a:r>
                <a:rPr kumimoji="0" lang="en-US" sz="6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0237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32"/>
            <p:cNvSpPr>
              <a:spLocks noChangeAspect="1"/>
            </p:cNvSpPr>
            <p:nvPr/>
          </p:nvSpPr>
          <p:spPr>
            <a:xfrm>
              <a:off x="6277804" y="2525468"/>
              <a:ext cx="1027375" cy="1028235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54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33"/>
            <p:cNvSpPr>
              <a:spLocks noChangeAspect="1"/>
            </p:cNvSpPr>
            <p:nvPr/>
          </p:nvSpPr>
          <p:spPr>
            <a:xfrm>
              <a:off x="6396347" y="2644111"/>
              <a:ext cx="790288" cy="79095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54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6791491" y="4247819"/>
              <a:ext cx="229824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6808091" y="4657586"/>
              <a:ext cx="211468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13"/>
            <p:cNvSpPr txBox="1"/>
            <p:nvPr/>
          </p:nvSpPr>
          <p:spPr>
            <a:xfrm>
              <a:off x="7438236" y="2872932"/>
              <a:ext cx="854398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关键词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110663" y="2132013"/>
            <a:ext cx="2773362" cy="3171825"/>
            <a:chOff x="9111228" y="2132744"/>
            <a:chExt cx="2772100" cy="3171173"/>
          </a:xfrm>
        </p:grpSpPr>
        <p:sp>
          <p:nvSpPr>
            <p:cNvPr id="13" name="Freeform 50"/>
            <p:cNvSpPr/>
            <p:nvPr/>
          </p:nvSpPr>
          <p:spPr>
            <a:xfrm>
              <a:off x="9624916" y="2132744"/>
              <a:ext cx="2074852" cy="1813682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4836" tIns="290000" rIns="580548" bIns="290000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1" indent="-228600" algn="l" defTabSz="1066165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None/>
                <a:defRPr/>
              </a:pPr>
              <a:r>
                <a:rPr kumimoji="0" lang="en-US" sz="6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US" sz="6400" b="0" i="0" u="none" strike="noStrike" kern="1200" cap="none" spc="0" normalizeH="0" baseline="0" noProof="0" dirty="0">
                <a:ln>
                  <a:noFill/>
                </a:ln>
                <a:solidFill>
                  <a:srgbClr val="02375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32"/>
            <p:cNvSpPr>
              <a:spLocks noChangeAspect="1"/>
            </p:cNvSpPr>
            <p:nvPr/>
          </p:nvSpPr>
          <p:spPr>
            <a:xfrm>
              <a:off x="9111228" y="2525468"/>
              <a:ext cx="1027375" cy="1028235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54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33"/>
            <p:cNvSpPr>
              <a:spLocks noChangeAspect="1"/>
            </p:cNvSpPr>
            <p:nvPr/>
          </p:nvSpPr>
          <p:spPr>
            <a:xfrm>
              <a:off x="9229771" y="2644111"/>
              <a:ext cx="790288" cy="79095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54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9585082" y="4247819"/>
              <a:ext cx="229824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9585081" y="4657586"/>
              <a:ext cx="211468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13"/>
            <p:cNvSpPr txBox="1"/>
            <p:nvPr/>
          </p:nvSpPr>
          <p:spPr>
            <a:xfrm>
              <a:off x="10365946" y="2872932"/>
              <a:ext cx="854398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关键词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4338638" y="2363788"/>
            <a:ext cx="3178175" cy="3179762"/>
            <a:chOff x="4338403" y="2363519"/>
            <a:chExt cx="3178368" cy="3179941"/>
          </a:xfrm>
        </p:grpSpPr>
        <p:sp>
          <p:nvSpPr>
            <p:cNvPr id="8" name="Block Arc 38@|1FFC:3103537|FBC:16777215|LFC:16777215|LBC:16777215"/>
            <p:cNvSpPr/>
            <p:nvPr/>
          </p:nvSpPr>
          <p:spPr>
            <a:xfrm rot="2990966">
              <a:off x="4350991" y="2363520"/>
              <a:ext cx="3157910" cy="3157908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" name="Block Arc 37@|1FFC:3255130|FBC:16777215|LFC:16777215|LBC:16777215"/>
            <p:cNvSpPr/>
            <p:nvPr/>
          </p:nvSpPr>
          <p:spPr>
            <a:xfrm rot="19115698">
              <a:off x="4338403" y="2369813"/>
              <a:ext cx="3157908" cy="3157910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rgbClr val="000000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" name="Block Arc 40@|1FFC:3103537|FBC:16777215|LFC:16777215|LBC:16777215"/>
            <p:cNvSpPr/>
            <p:nvPr/>
          </p:nvSpPr>
          <p:spPr>
            <a:xfrm rot="13947231">
              <a:off x="4346272" y="2385550"/>
              <a:ext cx="3157910" cy="3157910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595959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" name="Block Arc 39@|1FFC:3255130|FBC:16777215|LFC:16777215|LBC:16777215"/>
            <p:cNvSpPr/>
            <p:nvPr/>
          </p:nvSpPr>
          <p:spPr>
            <a:xfrm rot="8470872">
              <a:off x="4358861" y="2374535"/>
              <a:ext cx="3157910" cy="3157908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000000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" name="TextBox 4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818308" y="3900779"/>
              <a:ext cx="553357" cy="3139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  <a:cs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4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Roboto Medium"/>
                  <a:sym typeface="Arial" panose="020B0604020202020204" pitchFamily="34" charset="0"/>
                </a:rPr>
                <a:t>20%</a:t>
              </a:r>
              <a:endParaRPr kumimoji="0" lang="en-US" sz="144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Roboto Medium"/>
                <a:sym typeface="Arial" panose="020B0604020202020204" pitchFamily="34" charset="0"/>
              </a:endParaRPr>
            </a:p>
          </p:txBody>
        </p:sp>
        <p:sp>
          <p:nvSpPr>
            <p:cNvPr id="13" name="Isosceles Triangle 41@|1FFC:3255130|FBC:16777215|LFC:16777215|LBC:16777215"/>
            <p:cNvSpPr/>
            <p:nvPr/>
          </p:nvSpPr>
          <p:spPr>
            <a:xfrm rot="2938533">
              <a:off x="4790772" y="2693157"/>
              <a:ext cx="756827" cy="295808"/>
            </a:xfrm>
            <a:prstGeom prst="triangle">
              <a:avLst/>
            </a:prstGeom>
            <a:solidFill>
              <a:srgbClr val="000000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p>
              <a:pPr algn="ctr" eaLnBrk="1" hangingPunct="1"/>
              <a:endParaRPr lang="en-US" altLang="zh-CN" dirty="0">
                <a:solidFill>
                  <a:srgbClr val="FFFFFF"/>
                </a:solidFill>
                <a:latin typeface="Open Sans"/>
                <a:ea typeface="Roboto Medium"/>
                <a:sym typeface="Arial" panose="020B0604020202020204" pitchFamily="34" charset="0"/>
              </a:endParaRPr>
            </a:p>
          </p:txBody>
        </p:sp>
        <p:sp>
          <p:nvSpPr>
            <p:cNvPr id="14" name="Isosceles Triangle 42@|1FFC:3103537|FBC:16777215|LFC:16777215|LBC:16777215"/>
            <p:cNvSpPr/>
            <p:nvPr/>
          </p:nvSpPr>
          <p:spPr>
            <a:xfrm rot="8461846">
              <a:off x="6654522" y="3085733"/>
              <a:ext cx="756827" cy="295808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p>
              <a:pPr algn="ctr" eaLnBrk="1" hangingPunct="1"/>
              <a:endParaRPr lang="en-US" altLang="zh-CN" dirty="0">
                <a:solidFill>
                  <a:srgbClr val="FFFFFF"/>
                </a:solidFill>
                <a:latin typeface="Open Sans"/>
                <a:ea typeface="Roboto Medium"/>
                <a:sym typeface="Arial" panose="020B0604020202020204" pitchFamily="34" charset="0"/>
              </a:endParaRPr>
            </a:p>
          </p:txBody>
        </p:sp>
        <p:sp>
          <p:nvSpPr>
            <p:cNvPr id="15" name="Isosceles Triangle 43@|1FFC:3255130|FBC:16777215|LFC:16777215|LBC:16777215"/>
            <p:cNvSpPr/>
            <p:nvPr/>
          </p:nvSpPr>
          <p:spPr>
            <a:xfrm rot="14072155">
              <a:off x="6250931" y="4908571"/>
              <a:ext cx="756827" cy="295808"/>
            </a:xfrm>
            <a:prstGeom prst="triangle">
              <a:avLst/>
            </a:prstGeom>
            <a:solidFill>
              <a:srgbClr val="000000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p>
              <a:pPr algn="ctr" eaLnBrk="1" hangingPunct="1"/>
              <a:endParaRPr lang="en-US" altLang="zh-CN" dirty="0">
                <a:solidFill>
                  <a:srgbClr val="FFFFFF"/>
                </a:solidFill>
                <a:latin typeface="Open Sans"/>
                <a:ea typeface="Roboto Medium"/>
                <a:sym typeface="Arial" panose="020B0604020202020204" pitchFamily="34" charset="0"/>
              </a:endParaRPr>
            </a:p>
          </p:txBody>
        </p:sp>
        <p:sp>
          <p:nvSpPr>
            <p:cNvPr id="16" name="Isosceles Triangle 44@|1FFC:3103537|FBC:16777215|LFC:16777215|LBC:16777215"/>
            <p:cNvSpPr/>
            <p:nvPr/>
          </p:nvSpPr>
          <p:spPr>
            <a:xfrm rot="19459203">
              <a:off x="4395051" y="4495543"/>
              <a:ext cx="756827" cy="297381"/>
            </a:xfrm>
            <a:prstGeom prst="triangle">
              <a:avLst/>
            </a:prstGeom>
            <a:solidFill>
              <a:srgbClr val="595959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p>
              <a:pPr algn="ctr" eaLnBrk="1" hangingPunct="1"/>
              <a:endParaRPr lang="en-US" altLang="zh-CN" dirty="0">
                <a:solidFill>
                  <a:srgbClr val="FFFFFF"/>
                </a:solidFill>
                <a:latin typeface="Open Sans"/>
                <a:ea typeface="Roboto Medium"/>
                <a:sym typeface="Arial" panose="020B0604020202020204" pitchFamily="34" charset="0"/>
              </a:endParaRPr>
            </a:p>
          </p:txBody>
        </p:sp>
        <p:sp>
          <p:nvSpPr>
            <p:cNvPr id="17" name="TextBox 6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932304" y="2509852"/>
              <a:ext cx="35779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  <a:cs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A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8" name="TextBox 62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559398" y="5124922"/>
              <a:ext cx="3513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  <a:cs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C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9" name="TextBox 6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470002" y="3620694"/>
              <a:ext cx="3513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  <a:cs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D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TextBox 6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065187" y="4061271"/>
              <a:ext cx="3513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  <a:cs typeface="MS PGothic" panose="020B060007020508020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charset="0"/>
                  <a:ea typeface="MS PGothic" panose="020B0600070205080204" charset="-128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B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466850" y="2641600"/>
            <a:ext cx="2338388" cy="790575"/>
            <a:chOff x="1466378" y="2641539"/>
            <a:chExt cx="2338080" cy="789986"/>
          </a:xfrm>
        </p:grpSpPr>
        <p:sp>
          <p:nvSpPr>
            <p:cNvPr id="21" name="TextBox 13@|17FFC:16777215|FBC:16777215|LFC:16777215|LBC:16777215"/>
            <p:cNvSpPr txBox="1"/>
            <p:nvPr/>
          </p:nvSpPr>
          <p:spPr>
            <a:xfrm>
              <a:off x="1466378" y="2641539"/>
              <a:ext cx="233808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0" cap="none" spc="0" normalizeH="0" baseline="0" noProof="0" dirty="0" smtClean="0">
                  <a:latin typeface="+mn-lt"/>
                  <a:ea typeface="+mn-ea"/>
                  <a:cs typeface="+mn-cs"/>
                  <a:sym typeface="Arial" panose="020B0604020202020204" pitchFamily="34" charset="0"/>
                </a:rPr>
                <a:t>单击编辑标题</a:t>
              </a:r>
              <a:endParaRPr kumimoji="0" lang="en-US" sz="2000" b="1" kern="0" cap="none" spc="0" normalizeH="0" baseline="0" noProof="0" dirty="0">
                <a:latin typeface="+mn-lt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2" name="TextBox 13@|17FFC:16777215|FBC:16777215|LFC:16777215|LBC:16777215"/>
            <p:cNvSpPr txBox="1"/>
            <p:nvPr/>
          </p:nvSpPr>
          <p:spPr>
            <a:xfrm>
              <a:off x="1470459" y="3000638"/>
              <a:ext cx="2333999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0" cap="none" spc="0" normalizeH="0" baseline="0" noProof="0" dirty="0" smtClean="0">
                  <a:latin typeface="+mn-lt"/>
                  <a:ea typeface="+mn-ea"/>
                  <a:cs typeface="+mn-cs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0" cap="none" spc="0" normalizeH="0" baseline="0" noProof="0" dirty="0">
                <a:latin typeface="+mn-lt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389813" y="1730375"/>
            <a:ext cx="2336800" cy="788988"/>
            <a:chOff x="7491408" y="1476135"/>
            <a:chExt cx="2338080" cy="789986"/>
          </a:xfrm>
        </p:grpSpPr>
        <p:sp>
          <p:nvSpPr>
            <p:cNvPr id="23" name="TextBox 13@|17FFC:16777215|FBC:16777215|LFC:16777215|LBC:16777215"/>
            <p:cNvSpPr txBox="1"/>
            <p:nvPr/>
          </p:nvSpPr>
          <p:spPr>
            <a:xfrm>
              <a:off x="7491408" y="1476135"/>
              <a:ext cx="233808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0" cap="none" spc="0" normalizeH="0" baseline="0" noProof="0" dirty="0" smtClean="0">
                  <a:latin typeface="+mn-lt"/>
                  <a:ea typeface="+mn-ea"/>
                  <a:cs typeface="+mn-cs"/>
                  <a:sym typeface="Arial" panose="020B0604020202020204" pitchFamily="34" charset="0"/>
                </a:rPr>
                <a:t>单击编辑标题</a:t>
              </a:r>
              <a:endParaRPr kumimoji="0" lang="en-US" sz="2000" b="1" kern="0" cap="none" spc="0" normalizeH="0" baseline="0" noProof="0" dirty="0">
                <a:latin typeface="+mn-lt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4" name="TextBox 13@|17FFC:16777215|FBC:16777215|LFC:16777215|LBC:16777215"/>
            <p:cNvSpPr txBox="1"/>
            <p:nvPr/>
          </p:nvSpPr>
          <p:spPr>
            <a:xfrm>
              <a:off x="7495489" y="1835234"/>
              <a:ext cx="2333999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0" cap="none" spc="0" normalizeH="0" baseline="0" noProof="0" dirty="0" smtClean="0">
                  <a:latin typeface="+mn-lt"/>
                  <a:ea typeface="+mn-ea"/>
                  <a:cs typeface="+mn-cs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0" cap="none" spc="0" normalizeH="0" baseline="0" noProof="0" dirty="0">
                <a:latin typeface="+mn-lt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943850" y="3886200"/>
            <a:ext cx="2338388" cy="788988"/>
            <a:chOff x="7943840" y="3885475"/>
            <a:chExt cx="2338080" cy="789986"/>
          </a:xfrm>
        </p:grpSpPr>
        <p:sp>
          <p:nvSpPr>
            <p:cNvPr id="25" name="TextBox 13@|17FFC:16777215|FBC:16777215|LFC:16777215|LBC:16777215"/>
            <p:cNvSpPr txBox="1"/>
            <p:nvPr/>
          </p:nvSpPr>
          <p:spPr>
            <a:xfrm>
              <a:off x="7943840" y="3885475"/>
              <a:ext cx="233808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0" cap="none" spc="0" normalizeH="0" baseline="0" noProof="0" dirty="0" smtClean="0">
                  <a:latin typeface="+mn-lt"/>
                  <a:ea typeface="+mn-ea"/>
                  <a:cs typeface="+mn-cs"/>
                  <a:sym typeface="Arial" panose="020B0604020202020204" pitchFamily="34" charset="0"/>
                </a:rPr>
                <a:t>单击编辑标题</a:t>
              </a:r>
              <a:endParaRPr kumimoji="0" lang="en-US" sz="2000" b="1" kern="0" cap="none" spc="0" normalizeH="0" baseline="0" noProof="0" dirty="0">
                <a:latin typeface="+mn-lt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6" name="TextBox 13@|17FFC:16777215|FBC:16777215|LFC:16777215|LBC:16777215"/>
            <p:cNvSpPr txBox="1"/>
            <p:nvPr/>
          </p:nvSpPr>
          <p:spPr>
            <a:xfrm>
              <a:off x="7947921" y="4244574"/>
              <a:ext cx="2333999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0" cap="none" spc="0" normalizeH="0" baseline="0" noProof="0" dirty="0" smtClean="0">
                  <a:latin typeface="+mn-lt"/>
                  <a:ea typeface="+mn-ea"/>
                  <a:cs typeface="+mn-cs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0" cap="none" spc="0" normalizeH="0" baseline="0" noProof="0" dirty="0">
                <a:latin typeface="+mn-lt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66850" y="4641850"/>
            <a:ext cx="2338388" cy="790575"/>
            <a:chOff x="1466378" y="4641799"/>
            <a:chExt cx="2338080" cy="789986"/>
          </a:xfrm>
        </p:grpSpPr>
        <p:sp>
          <p:nvSpPr>
            <p:cNvPr id="27" name="TextBox 13@|17FFC:16777215|FBC:16777215|LFC:16777215|LBC:16777215"/>
            <p:cNvSpPr txBox="1"/>
            <p:nvPr/>
          </p:nvSpPr>
          <p:spPr>
            <a:xfrm>
              <a:off x="1466378" y="4641799"/>
              <a:ext cx="233808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0" cap="none" spc="0" normalizeH="0" baseline="0" noProof="0" dirty="0" smtClean="0">
                  <a:latin typeface="+mn-lt"/>
                  <a:ea typeface="+mn-ea"/>
                  <a:cs typeface="+mn-cs"/>
                  <a:sym typeface="Arial" panose="020B0604020202020204" pitchFamily="34" charset="0"/>
                </a:rPr>
                <a:t>单击编辑标题</a:t>
              </a:r>
              <a:endParaRPr kumimoji="0" lang="en-US" sz="2000" b="1" kern="0" cap="none" spc="0" normalizeH="0" baseline="0" noProof="0" dirty="0">
                <a:latin typeface="+mn-lt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8" name="TextBox 13@|17FFC:16777215|FBC:16777215|LFC:16777215|LBC:16777215"/>
            <p:cNvSpPr txBox="1"/>
            <p:nvPr/>
          </p:nvSpPr>
          <p:spPr>
            <a:xfrm>
              <a:off x="1470459" y="5000898"/>
              <a:ext cx="2333999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0" cap="none" spc="0" normalizeH="0" baseline="0" noProof="0" dirty="0" smtClean="0">
                  <a:latin typeface="+mn-lt"/>
                  <a:ea typeface="+mn-ea"/>
                  <a:cs typeface="+mn-cs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0" cap="none" spc="0" normalizeH="0" baseline="0" noProof="0" dirty="0">
                <a:latin typeface="+mn-lt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33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" name="Freeform 29@|5FFC:192|FBC:16777215|LFC:16777215|LBC:16777215"/>
          <p:cNvSpPr/>
          <p:nvPr/>
        </p:nvSpPr>
        <p:spPr>
          <a:xfrm>
            <a:off x="2239963" y="1733550"/>
            <a:ext cx="1174750" cy="1174750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chemeClr val="tx1"/>
          </a:solidFill>
          <a:ln w="38100" cap="flat" cmpd="sng" algn="ctr">
            <a:noFill/>
            <a:prstDash val="solid"/>
          </a:ln>
          <a:effectLst/>
        </p:spPr>
        <p:txBody>
          <a:bodyPr spcFirstLastPara="0" vert="horz" wrap="square" lIns="215069" tIns="215069" rIns="215069" bIns="215069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Freeform 30@|5FFC:192|FBC:16777215|LFC:16777215|LBC:16777215"/>
          <p:cNvSpPr/>
          <p:nvPr/>
        </p:nvSpPr>
        <p:spPr>
          <a:xfrm>
            <a:off x="3581400" y="2027238"/>
            <a:ext cx="587375" cy="587375"/>
          </a:xfrm>
          <a:custGeom>
            <a:avLst/>
            <a:gdLst>
              <a:gd name="connsiteX0" fmla="*/ 96902 w 731063"/>
              <a:gd name="connsiteY0" fmla="*/ 150599 h 731063"/>
              <a:gd name="connsiteX1" fmla="*/ 634161 w 731063"/>
              <a:gd name="connsiteY1" fmla="*/ 150599 h 731063"/>
              <a:gd name="connsiteX2" fmla="*/ 634161 w 731063"/>
              <a:gd name="connsiteY2" fmla="*/ 322545 h 731063"/>
              <a:gd name="connsiteX3" fmla="*/ 96902 w 731063"/>
              <a:gd name="connsiteY3" fmla="*/ 322545 h 731063"/>
              <a:gd name="connsiteX4" fmla="*/ 96902 w 731063"/>
              <a:gd name="connsiteY4" fmla="*/ 150599 h 731063"/>
              <a:gd name="connsiteX5" fmla="*/ 96902 w 731063"/>
              <a:gd name="connsiteY5" fmla="*/ 408518 h 731063"/>
              <a:gd name="connsiteX6" fmla="*/ 634161 w 731063"/>
              <a:gd name="connsiteY6" fmla="*/ 408518 h 731063"/>
              <a:gd name="connsiteX7" fmla="*/ 634161 w 731063"/>
              <a:gd name="connsiteY7" fmla="*/ 580464 h 731063"/>
              <a:gd name="connsiteX8" fmla="*/ 96902 w 731063"/>
              <a:gd name="connsiteY8" fmla="*/ 580464 h 731063"/>
              <a:gd name="connsiteX9" fmla="*/ 96902 w 731063"/>
              <a:gd name="connsiteY9" fmla="*/ 408518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1063" h="731063">
                <a:moveTo>
                  <a:pt x="96902" y="150599"/>
                </a:moveTo>
                <a:lnTo>
                  <a:pt x="634161" y="150599"/>
                </a:lnTo>
                <a:lnTo>
                  <a:pt x="634161" y="322545"/>
                </a:lnTo>
                <a:lnTo>
                  <a:pt x="96902" y="322545"/>
                </a:lnTo>
                <a:lnTo>
                  <a:pt x="96902" y="150599"/>
                </a:lnTo>
                <a:close/>
                <a:moveTo>
                  <a:pt x="96902" y="408518"/>
                </a:moveTo>
                <a:lnTo>
                  <a:pt x="634161" y="408518"/>
                </a:lnTo>
                <a:lnTo>
                  <a:pt x="634161" y="580464"/>
                </a:lnTo>
                <a:lnTo>
                  <a:pt x="96902" y="580464"/>
                </a:lnTo>
                <a:lnTo>
                  <a:pt x="96902" y="408518"/>
                </a:lnTo>
                <a:close/>
              </a:path>
            </a:pathLst>
          </a:custGeom>
          <a:solidFill>
            <a:schemeClr val="tx1"/>
          </a:solidFill>
          <a:ln w="9525" cap="flat" cmpd="sng" algn="ctr">
            <a:noFill/>
            <a:prstDash val="solid"/>
          </a:ln>
          <a:effectLst/>
        </p:spPr>
        <p:txBody>
          <a:bodyPr spcFirstLastPara="0" vert="horz" wrap="square" lIns="96902" tIns="150599" rIns="96902" bIns="150599" numCol="1" spcCol="1270" anchor="ctr" anchorCtr="0">
            <a:noAutofit/>
          </a:bodyPr>
          <a:lstStyle/>
          <a:p>
            <a:pPr marL="0" marR="0" lvl="0" indent="0" algn="ctr" defTabSz="1422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Freeform 31@|5FFC:681197|FBC:16777215|LFC:16777215|LBC:16777215"/>
          <p:cNvSpPr/>
          <p:nvPr/>
        </p:nvSpPr>
        <p:spPr>
          <a:xfrm>
            <a:off x="4470400" y="1733550"/>
            <a:ext cx="1174750" cy="1174750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000000"/>
          </a:solidFill>
          <a:ln w="38100" cap="flat" cmpd="sng" algn="ctr">
            <a:noFill/>
            <a:prstDash val="solid"/>
          </a:ln>
          <a:effectLst/>
        </p:spPr>
        <p:txBody>
          <a:bodyPr spcFirstLastPara="0" vert="horz" wrap="square" lIns="215069" tIns="215069" rIns="215069" bIns="215069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Freeform 32@|5FFC:192|FBC:16777215|LFC:16777215|LBC:16777215"/>
          <p:cNvSpPr/>
          <p:nvPr/>
        </p:nvSpPr>
        <p:spPr>
          <a:xfrm>
            <a:off x="5918200" y="2027238"/>
            <a:ext cx="587375" cy="587375"/>
          </a:xfrm>
          <a:custGeom>
            <a:avLst/>
            <a:gdLst>
              <a:gd name="connsiteX0" fmla="*/ 114791 w 731063"/>
              <a:gd name="connsiteY0" fmla="*/ 236375 h 731063"/>
              <a:gd name="connsiteX1" fmla="*/ 236375 w 731063"/>
              <a:gd name="connsiteY1" fmla="*/ 114791 h 731063"/>
              <a:gd name="connsiteX2" fmla="*/ 365532 w 731063"/>
              <a:gd name="connsiteY2" fmla="*/ 243947 h 731063"/>
              <a:gd name="connsiteX3" fmla="*/ 494688 w 731063"/>
              <a:gd name="connsiteY3" fmla="*/ 114791 h 731063"/>
              <a:gd name="connsiteX4" fmla="*/ 616272 w 731063"/>
              <a:gd name="connsiteY4" fmla="*/ 236375 h 731063"/>
              <a:gd name="connsiteX5" fmla="*/ 487116 w 731063"/>
              <a:gd name="connsiteY5" fmla="*/ 365532 h 731063"/>
              <a:gd name="connsiteX6" fmla="*/ 616272 w 731063"/>
              <a:gd name="connsiteY6" fmla="*/ 494688 h 731063"/>
              <a:gd name="connsiteX7" fmla="*/ 494688 w 731063"/>
              <a:gd name="connsiteY7" fmla="*/ 616272 h 731063"/>
              <a:gd name="connsiteX8" fmla="*/ 365532 w 731063"/>
              <a:gd name="connsiteY8" fmla="*/ 487116 h 731063"/>
              <a:gd name="connsiteX9" fmla="*/ 236375 w 731063"/>
              <a:gd name="connsiteY9" fmla="*/ 616272 h 731063"/>
              <a:gd name="connsiteX10" fmla="*/ 114791 w 731063"/>
              <a:gd name="connsiteY10" fmla="*/ 494688 h 731063"/>
              <a:gd name="connsiteX11" fmla="*/ 243947 w 731063"/>
              <a:gd name="connsiteY11" fmla="*/ 365532 h 731063"/>
              <a:gd name="connsiteX12" fmla="*/ 114791 w 731063"/>
              <a:gd name="connsiteY12" fmla="*/ 236375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1063" h="731063">
                <a:moveTo>
                  <a:pt x="114791" y="236375"/>
                </a:moveTo>
                <a:lnTo>
                  <a:pt x="236375" y="114791"/>
                </a:lnTo>
                <a:lnTo>
                  <a:pt x="365532" y="243947"/>
                </a:lnTo>
                <a:lnTo>
                  <a:pt x="494688" y="114791"/>
                </a:lnTo>
                <a:lnTo>
                  <a:pt x="616272" y="236375"/>
                </a:lnTo>
                <a:lnTo>
                  <a:pt x="487116" y="365532"/>
                </a:lnTo>
                <a:lnTo>
                  <a:pt x="616272" y="494688"/>
                </a:lnTo>
                <a:lnTo>
                  <a:pt x="494688" y="616272"/>
                </a:lnTo>
                <a:lnTo>
                  <a:pt x="365532" y="487116"/>
                </a:lnTo>
                <a:lnTo>
                  <a:pt x="236375" y="616272"/>
                </a:lnTo>
                <a:lnTo>
                  <a:pt x="114791" y="494688"/>
                </a:lnTo>
                <a:lnTo>
                  <a:pt x="243947" y="365532"/>
                </a:lnTo>
                <a:lnTo>
                  <a:pt x="114791" y="236375"/>
                </a:lnTo>
                <a:close/>
              </a:path>
            </a:pathLst>
          </a:custGeom>
          <a:solidFill>
            <a:schemeClr val="tx1"/>
          </a:solidFill>
          <a:ln w="9525" cap="flat" cmpd="sng" algn="ctr">
            <a:noFill/>
            <a:prstDash val="solid"/>
          </a:ln>
          <a:effectLst/>
        </p:spPr>
        <p:txBody>
          <a:bodyPr spcFirstLastPara="0" vert="horz" wrap="square" lIns="114791" tIns="114791" rIns="114791" bIns="114791" numCol="1" spcCol="1270" anchor="ctr" anchorCtr="0">
            <a:noAutofit/>
          </a:bodyPr>
          <a:lstStyle/>
          <a:p>
            <a:pPr marL="0" marR="0" lvl="0" indent="0" algn="ctr" defTabSz="1689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Freeform 33@|5FFC:681197|FBC:16777215|LFC:16777215|LBC:16777215"/>
          <p:cNvSpPr/>
          <p:nvPr/>
        </p:nvSpPr>
        <p:spPr>
          <a:xfrm>
            <a:off x="6821488" y="1733550"/>
            <a:ext cx="1174750" cy="1174750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000000"/>
          </a:solidFill>
          <a:ln w="38100" cap="flat" cmpd="sng" algn="ctr">
            <a:noFill/>
            <a:prstDash val="solid"/>
          </a:ln>
          <a:effectLst/>
        </p:spPr>
        <p:txBody>
          <a:bodyPr spcFirstLastPara="0" vert="horz" wrap="square" lIns="215069" tIns="215069" rIns="215069" bIns="215069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Freeform 34@|5FFC:192|FBC:16777215|LFC:16777215|LBC:16777215"/>
          <p:cNvSpPr/>
          <p:nvPr/>
        </p:nvSpPr>
        <p:spPr>
          <a:xfrm>
            <a:off x="8226425" y="2027238"/>
            <a:ext cx="587375" cy="587375"/>
          </a:xfrm>
          <a:custGeom>
            <a:avLst/>
            <a:gdLst>
              <a:gd name="connsiteX0" fmla="*/ 114791 w 731063"/>
              <a:gd name="connsiteY0" fmla="*/ 236375 h 731063"/>
              <a:gd name="connsiteX1" fmla="*/ 236375 w 731063"/>
              <a:gd name="connsiteY1" fmla="*/ 114791 h 731063"/>
              <a:gd name="connsiteX2" fmla="*/ 365532 w 731063"/>
              <a:gd name="connsiteY2" fmla="*/ 243947 h 731063"/>
              <a:gd name="connsiteX3" fmla="*/ 494688 w 731063"/>
              <a:gd name="connsiteY3" fmla="*/ 114791 h 731063"/>
              <a:gd name="connsiteX4" fmla="*/ 616272 w 731063"/>
              <a:gd name="connsiteY4" fmla="*/ 236375 h 731063"/>
              <a:gd name="connsiteX5" fmla="*/ 487116 w 731063"/>
              <a:gd name="connsiteY5" fmla="*/ 365532 h 731063"/>
              <a:gd name="connsiteX6" fmla="*/ 616272 w 731063"/>
              <a:gd name="connsiteY6" fmla="*/ 494688 h 731063"/>
              <a:gd name="connsiteX7" fmla="*/ 494688 w 731063"/>
              <a:gd name="connsiteY7" fmla="*/ 616272 h 731063"/>
              <a:gd name="connsiteX8" fmla="*/ 365532 w 731063"/>
              <a:gd name="connsiteY8" fmla="*/ 487116 h 731063"/>
              <a:gd name="connsiteX9" fmla="*/ 236375 w 731063"/>
              <a:gd name="connsiteY9" fmla="*/ 616272 h 731063"/>
              <a:gd name="connsiteX10" fmla="*/ 114791 w 731063"/>
              <a:gd name="connsiteY10" fmla="*/ 494688 h 731063"/>
              <a:gd name="connsiteX11" fmla="*/ 243947 w 731063"/>
              <a:gd name="connsiteY11" fmla="*/ 365532 h 731063"/>
              <a:gd name="connsiteX12" fmla="*/ 114791 w 731063"/>
              <a:gd name="connsiteY12" fmla="*/ 236375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1063" h="731063">
                <a:moveTo>
                  <a:pt x="114791" y="236375"/>
                </a:moveTo>
                <a:lnTo>
                  <a:pt x="236375" y="114791"/>
                </a:lnTo>
                <a:lnTo>
                  <a:pt x="365532" y="243947"/>
                </a:lnTo>
                <a:lnTo>
                  <a:pt x="494688" y="114791"/>
                </a:lnTo>
                <a:lnTo>
                  <a:pt x="616272" y="236375"/>
                </a:lnTo>
                <a:lnTo>
                  <a:pt x="487116" y="365532"/>
                </a:lnTo>
                <a:lnTo>
                  <a:pt x="616272" y="494688"/>
                </a:lnTo>
                <a:lnTo>
                  <a:pt x="494688" y="616272"/>
                </a:lnTo>
                <a:lnTo>
                  <a:pt x="365532" y="487116"/>
                </a:lnTo>
                <a:lnTo>
                  <a:pt x="236375" y="616272"/>
                </a:lnTo>
                <a:lnTo>
                  <a:pt x="114791" y="494688"/>
                </a:lnTo>
                <a:lnTo>
                  <a:pt x="243947" y="365532"/>
                </a:lnTo>
                <a:lnTo>
                  <a:pt x="114791" y="236375"/>
                </a:lnTo>
                <a:close/>
              </a:path>
            </a:pathLst>
          </a:custGeom>
          <a:solidFill>
            <a:schemeClr val="tx1"/>
          </a:solidFill>
          <a:ln w="9525" cap="flat" cmpd="sng" algn="ctr">
            <a:noFill/>
            <a:prstDash val="solid"/>
          </a:ln>
          <a:effectLst/>
        </p:spPr>
        <p:txBody>
          <a:bodyPr spcFirstLastPara="0" vert="horz" wrap="square" lIns="114791" tIns="114791" rIns="114791" bIns="114791" numCol="1" spcCol="1270" anchor="ctr" anchorCtr="0">
            <a:noAutofit/>
          </a:bodyPr>
          <a:lstStyle/>
          <a:p>
            <a:pPr marL="0" marR="0" lvl="0" indent="0" algn="ctr" defTabSz="1689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Freeform 35@|5FFC:681197|FBC:16777215|LFC:16777215|LBC:16777215"/>
          <p:cNvSpPr/>
          <p:nvPr/>
        </p:nvSpPr>
        <p:spPr>
          <a:xfrm>
            <a:off x="9094788" y="1733550"/>
            <a:ext cx="1174750" cy="1174750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000000"/>
          </a:solidFill>
          <a:ln w="38100" cap="flat" cmpd="sng" algn="ctr">
            <a:noFill/>
            <a:prstDash val="solid"/>
          </a:ln>
          <a:effectLst/>
        </p:spPr>
        <p:txBody>
          <a:bodyPr spcFirstLastPara="0" vert="horz" wrap="square" lIns="215069" tIns="215069" rIns="215069" bIns="215069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Down Arrow 37@|1FFC:192|FBC:16777215|LFC:16777215|LBC:16777215"/>
          <p:cNvSpPr/>
          <p:nvPr/>
        </p:nvSpPr>
        <p:spPr bwMode="auto">
          <a:xfrm>
            <a:off x="2573338" y="3136900"/>
            <a:ext cx="509588" cy="508000"/>
          </a:xfrm>
          <a:prstGeom prst="downArrow">
            <a:avLst/>
          </a:prstGeom>
          <a:solidFill>
            <a:schemeClr val="tx1"/>
          </a:solidFill>
          <a:ln w="38100" cap="flat" cmpd="sng" algn="ctr">
            <a:noFill/>
            <a:prstDash val="solid"/>
          </a:ln>
          <a:effectLst/>
        </p:spPr>
        <p:txBody>
          <a:bodyPr spcFirstLastPara="0" vert="horz" wrap="square" lIns="215069" tIns="215069" rIns="215069" bIns="215069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82" name="TextBox 52@|17FFC:3289814|FBC:16777215|LFC:16777215|LBC:16777215"/>
          <p:cNvSpPr txBox="1"/>
          <p:nvPr/>
        </p:nvSpPr>
        <p:spPr>
          <a:xfrm>
            <a:off x="1849438" y="3841750"/>
            <a:ext cx="1957387" cy="1457325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lIns="215069" tIns="215069" rIns="215069" bIns="215069" anchor="ctr"/>
          <a:p>
            <a:pPr algn="ctr" defTabSz="1066800" eaLnBrk="1" hangingPunct="1">
              <a:lnSpc>
                <a:spcPct val="90000"/>
              </a:lnSpc>
              <a:spcAft>
                <a:spcPct val="35000"/>
              </a:spcAft>
            </a:pP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0" name="TextBox 13@|17FFC:16777215|FBC:16777215|LFC:16777215|LBC:16777215"/>
          <p:cNvSpPr txBox="1"/>
          <p:nvPr/>
        </p:nvSpPr>
        <p:spPr>
          <a:xfrm>
            <a:off x="2041525" y="3994150"/>
            <a:ext cx="1628775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@|17FFC:16777215|FBC:16777215|LFC:16777215|LBC:16777215"/>
          <p:cNvSpPr txBox="1"/>
          <p:nvPr/>
        </p:nvSpPr>
        <p:spPr>
          <a:xfrm>
            <a:off x="2028825" y="4403725"/>
            <a:ext cx="1628775" cy="6461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Down Arrow 40@|1FFC:192|FBC:16777215|LFC:16777215|LBC:16777215"/>
          <p:cNvSpPr/>
          <p:nvPr/>
        </p:nvSpPr>
        <p:spPr bwMode="auto">
          <a:xfrm>
            <a:off x="4803775" y="3114675"/>
            <a:ext cx="509588" cy="508000"/>
          </a:xfrm>
          <a:prstGeom prst="downArrow">
            <a:avLst/>
          </a:prstGeom>
          <a:solidFill>
            <a:schemeClr val="tx1"/>
          </a:solidFill>
          <a:ln w="38100" cap="flat" cmpd="sng" algn="ctr">
            <a:noFill/>
            <a:prstDash val="solid"/>
          </a:ln>
          <a:effectLst/>
        </p:spPr>
        <p:txBody>
          <a:bodyPr spcFirstLastPara="0" vert="horz" wrap="square" lIns="215069" tIns="215069" rIns="215069" bIns="215069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86" name="TextBox 55@|17FFC:7355919|FBC:16777215|LFC:16777215|LBC:16777215"/>
          <p:cNvSpPr txBox="1"/>
          <p:nvPr/>
        </p:nvSpPr>
        <p:spPr>
          <a:xfrm>
            <a:off x="4048125" y="3841750"/>
            <a:ext cx="1958975" cy="1457325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lIns="215069" tIns="215069" rIns="215069" bIns="215069" anchor="ctr"/>
          <a:p>
            <a:pPr algn="ctr" defTabSz="1066800" eaLnBrk="1" hangingPunct="1">
              <a:lnSpc>
                <a:spcPct val="90000"/>
              </a:lnSpc>
              <a:spcAft>
                <a:spcPct val="35000"/>
              </a:spcAft>
            </a:pP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2" name="TextBox 13@|17FFC:16777215|FBC:16777215|LFC:16777215|LBC:16777215"/>
          <p:cNvSpPr txBox="1"/>
          <p:nvPr/>
        </p:nvSpPr>
        <p:spPr>
          <a:xfrm>
            <a:off x="4198938" y="3994150"/>
            <a:ext cx="1627188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13@|17FFC:16777215|FBC:16777215|LFC:16777215|LBC:16777215"/>
          <p:cNvSpPr txBox="1"/>
          <p:nvPr/>
        </p:nvSpPr>
        <p:spPr>
          <a:xfrm>
            <a:off x="4186238" y="4403725"/>
            <a:ext cx="1627188" cy="6461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Down Arrow 43@|1FFC:192|FBC:16777215|LFC:16777215|LBC:16777215"/>
          <p:cNvSpPr/>
          <p:nvPr/>
        </p:nvSpPr>
        <p:spPr bwMode="auto">
          <a:xfrm>
            <a:off x="7153275" y="3146425"/>
            <a:ext cx="509588" cy="508000"/>
          </a:xfrm>
          <a:prstGeom prst="downArrow">
            <a:avLst/>
          </a:prstGeom>
          <a:solidFill>
            <a:schemeClr val="tx1"/>
          </a:solidFill>
          <a:ln w="38100" cap="flat" cmpd="sng" algn="ctr">
            <a:noFill/>
            <a:prstDash val="solid"/>
          </a:ln>
          <a:effectLst/>
        </p:spPr>
        <p:txBody>
          <a:bodyPr spcFirstLastPara="0" vert="horz" wrap="square" lIns="215069" tIns="215069" rIns="215069" bIns="215069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90" name="TextBox 58@|17FFC:7355919|FBC:16777215|LFC:16777215|LBC:16777215"/>
          <p:cNvSpPr txBox="1"/>
          <p:nvPr/>
        </p:nvSpPr>
        <p:spPr>
          <a:xfrm>
            <a:off x="6399213" y="3841750"/>
            <a:ext cx="1957387" cy="1457325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lIns="215069" tIns="215069" rIns="215069" bIns="215069" anchor="ctr"/>
          <a:p>
            <a:pPr algn="ctr" defTabSz="1066800" eaLnBrk="1" hangingPunct="1">
              <a:lnSpc>
                <a:spcPct val="90000"/>
              </a:lnSpc>
              <a:spcAft>
                <a:spcPct val="35000"/>
              </a:spcAft>
            </a:pP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4" name="TextBox 13@|17FFC:16777215|FBC:16777215|LFC:16777215|LBC:16777215"/>
          <p:cNvSpPr txBox="1"/>
          <p:nvPr/>
        </p:nvSpPr>
        <p:spPr>
          <a:xfrm>
            <a:off x="6599238" y="3994150"/>
            <a:ext cx="1627188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6586538" y="4403725"/>
            <a:ext cx="1627188" cy="6461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Down Arrow 46@|1FFC:192|FBC:16777215|LFC:16777215|LBC:16777215"/>
          <p:cNvSpPr/>
          <p:nvPr/>
        </p:nvSpPr>
        <p:spPr bwMode="auto">
          <a:xfrm>
            <a:off x="9426575" y="3146425"/>
            <a:ext cx="509588" cy="508000"/>
          </a:xfrm>
          <a:prstGeom prst="downArrow">
            <a:avLst/>
          </a:prstGeom>
          <a:solidFill>
            <a:schemeClr val="tx1"/>
          </a:solidFill>
          <a:ln w="38100" cap="flat" cmpd="sng" algn="ctr">
            <a:noFill/>
            <a:prstDash val="solid"/>
          </a:ln>
          <a:effectLst/>
        </p:spPr>
        <p:txBody>
          <a:bodyPr spcFirstLastPara="0" vert="horz" wrap="square" lIns="215069" tIns="215069" rIns="215069" bIns="215069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94" name="TextBox 61@|17FFC:7355919|FBC:16777215|LFC:16777215|LBC:16777215"/>
          <p:cNvSpPr txBox="1"/>
          <p:nvPr/>
        </p:nvSpPr>
        <p:spPr>
          <a:xfrm>
            <a:off x="8672513" y="3841750"/>
            <a:ext cx="1957387" cy="1457325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txBody>
          <a:bodyPr lIns="215069" tIns="215069" rIns="215069" bIns="215069" anchor="ctr"/>
          <a:p>
            <a:pPr algn="ctr" defTabSz="1066800" eaLnBrk="1" hangingPunct="1">
              <a:lnSpc>
                <a:spcPct val="90000"/>
              </a:lnSpc>
              <a:spcAft>
                <a:spcPct val="35000"/>
              </a:spcAft>
            </a:pP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6" name="TextBox 13@|17FFC:16777215|FBC:16777215|LFC:16777215|LBC:16777215"/>
          <p:cNvSpPr txBox="1"/>
          <p:nvPr/>
        </p:nvSpPr>
        <p:spPr>
          <a:xfrm>
            <a:off x="8813800" y="3994150"/>
            <a:ext cx="1628775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@|17FFC:16777215|FBC:16777215|LFC:16777215|LBC:16777215"/>
          <p:cNvSpPr txBox="1"/>
          <p:nvPr/>
        </p:nvSpPr>
        <p:spPr>
          <a:xfrm>
            <a:off x="8801100" y="4403725"/>
            <a:ext cx="1628775" cy="6461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任意多边形 7"/>
          <p:cNvSpPr>
            <a:spLocks noChangeArrowheads="1"/>
          </p:cNvSpPr>
          <p:nvPr/>
        </p:nvSpPr>
        <p:spPr bwMode="auto">
          <a:xfrm rot="13500000">
            <a:off x="2000250" y="1554163"/>
            <a:ext cx="2185988" cy="2184400"/>
          </a:xfrm>
          <a:custGeom>
            <a:avLst/>
            <a:gdLst>
              <a:gd name="connsiteX0" fmla="*/ 1348346 w 1941271"/>
              <a:gd name="connsiteY0" fmla="*/ 1346966 h 1941271"/>
              <a:gd name="connsiteX1" fmla="*/ 1348346 w 1941271"/>
              <a:gd name="connsiteY1" fmla="*/ 593015 h 1941271"/>
              <a:gd name="connsiteX2" fmla="*/ 594395 w 1941271"/>
              <a:gd name="connsiteY2" fmla="*/ 593015 h 1941271"/>
              <a:gd name="connsiteX3" fmla="*/ 594395 w 1941271"/>
              <a:gd name="connsiteY3" fmla="*/ 1346966 h 1941271"/>
              <a:gd name="connsiteX4" fmla="*/ 1348346 w 1941271"/>
              <a:gd name="connsiteY4" fmla="*/ 1346966 h 1941271"/>
              <a:gd name="connsiteX5" fmla="*/ 1763033 w 1941271"/>
              <a:gd name="connsiteY5" fmla="*/ 1550709 h 1941271"/>
              <a:gd name="connsiteX6" fmla="*/ 1551784 w 1941271"/>
              <a:gd name="connsiteY6" fmla="*/ 1761957 h 1941271"/>
              <a:gd name="connsiteX7" fmla="*/ 1342153 w 1941271"/>
              <a:gd name="connsiteY7" fmla="*/ 1653376 h 1941271"/>
              <a:gd name="connsiteX8" fmla="*/ 1265267 w 1941271"/>
              <a:gd name="connsiteY8" fmla="*/ 1693838 h 1941271"/>
              <a:gd name="connsiteX9" fmla="*/ 1192371 w 1941271"/>
              <a:gd name="connsiteY9" fmla="*/ 1715443 h 1941271"/>
              <a:gd name="connsiteX10" fmla="*/ 1120658 w 1941271"/>
              <a:gd name="connsiteY10" fmla="*/ 1941271 h 1941271"/>
              <a:gd name="connsiteX11" fmla="*/ 821908 w 1941271"/>
              <a:gd name="connsiteY11" fmla="*/ 1941271 h 1941271"/>
              <a:gd name="connsiteX12" fmla="*/ 750176 w 1941271"/>
              <a:gd name="connsiteY12" fmla="*/ 1715386 h 1941271"/>
              <a:gd name="connsiteX13" fmla="*/ 677473 w 1941271"/>
              <a:gd name="connsiteY13" fmla="*/ 1693838 h 1941271"/>
              <a:gd name="connsiteX14" fmla="*/ 601018 w 1941271"/>
              <a:gd name="connsiteY14" fmla="*/ 1653603 h 1941271"/>
              <a:gd name="connsiteX15" fmla="*/ 390651 w 1941271"/>
              <a:gd name="connsiteY15" fmla="*/ 1762566 h 1941271"/>
              <a:gd name="connsiteX16" fmla="*/ 179402 w 1941271"/>
              <a:gd name="connsiteY16" fmla="*/ 1551317 h 1941271"/>
              <a:gd name="connsiteX17" fmla="*/ 286633 w 1941271"/>
              <a:gd name="connsiteY17" fmla="*/ 1344294 h 1941271"/>
              <a:gd name="connsiteX18" fmla="*/ 279693 w 1941271"/>
              <a:gd name="connsiteY18" fmla="*/ 1333198 h 1941271"/>
              <a:gd name="connsiteX19" fmla="*/ 244004 w 1941271"/>
              <a:gd name="connsiteY19" fmla="*/ 1255056 h 1941271"/>
              <a:gd name="connsiteX20" fmla="*/ 222745 w 1941271"/>
              <a:gd name="connsiteY20" fmla="*/ 1190529 h 1941271"/>
              <a:gd name="connsiteX21" fmla="*/ 1 w 1941271"/>
              <a:gd name="connsiteY21" fmla="*/ 1119795 h 1941271"/>
              <a:gd name="connsiteX22" fmla="*/ 0 w 1941271"/>
              <a:gd name="connsiteY22" fmla="*/ 821045 h 1941271"/>
              <a:gd name="connsiteX23" fmla="*/ 221982 w 1941271"/>
              <a:gd name="connsiteY23" fmla="*/ 750554 h 1941271"/>
              <a:gd name="connsiteX24" fmla="*/ 247522 w 1941271"/>
              <a:gd name="connsiteY24" fmla="*/ 676093 h 1941271"/>
              <a:gd name="connsiteX25" fmla="*/ 287910 w 1941271"/>
              <a:gd name="connsiteY25" fmla="*/ 599348 h 1941271"/>
              <a:gd name="connsiteX26" fmla="*/ 179098 w 1941271"/>
              <a:gd name="connsiteY26" fmla="*/ 389271 h 1941271"/>
              <a:gd name="connsiteX27" fmla="*/ 390347 w 1941271"/>
              <a:gd name="connsiteY27" fmla="*/ 178023 h 1941271"/>
              <a:gd name="connsiteX28" fmla="*/ 600285 w 1941271"/>
              <a:gd name="connsiteY28" fmla="*/ 286763 h 1941271"/>
              <a:gd name="connsiteX29" fmla="*/ 677473 w 1941271"/>
              <a:gd name="connsiteY29" fmla="*/ 246142 h 1941271"/>
              <a:gd name="connsiteX30" fmla="*/ 751843 w 1941271"/>
              <a:gd name="connsiteY30" fmla="*/ 220633 h 1941271"/>
              <a:gd name="connsiteX31" fmla="*/ 821907 w 1941271"/>
              <a:gd name="connsiteY31" fmla="*/ 0 h 1941271"/>
              <a:gd name="connsiteX32" fmla="*/ 1120657 w 1941271"/>
              <a:gd name="connsiteY32" fmla="*/ 0 h 1941271"/>
              <a:gd name="connsiteX33" fmla="*/ 1190841 w 1941271"/>
              <a:gd name="connsiteY33" fmla="*/ 221013 h 1941271"/>
              <a:gd name="connsiteX34" fmla="*/ 1256436 w 1941271"/>
              <a:gd name="connsiteY34" fmla="*/ 242624 h 1941271"/>
              <a:gd name="connsiteX35" fmla="*/ 1334578 w 1941271"/>
              <a:gd name="connsiteY35" fmla="*/ 278313 h 1941271"/>
              <a:gd name="connsiteX36" fmla="*/ 1345931 w 1941271"/>
              <a:gd name="connsiteY36" fmla="*/ 285413 h 1941271"/>
              <a:gd name="connsiteX37" fmla="*/ 1552088 w 1941271"/>
              <a:gd name="connsiteY37" fmla="*/ 178631 h 1941271"/>
              <a:gd name="connsiteX38" fmla="*/ 1763337 w 1941271"/>
              <a:gd name="connsiteY38" fmla="*/ 389880 h 1941271"/>
              <a:gd name="connsiteX39" fmla="*/ 1656452 w 1941271"/>
              <a:gd name="connsiteY39" fmla="*/ 596236 h 1941271"/>
              <a:gd name="connsiteX40" fmla="*/ 1663047 w 1941271"/>
              <a:gd name="connsiteY40" fmla="*/ 606782 h 1941271"/>
              <a:gd name="connsiteX41" fmla="*/ 1698737 w 1941271"/>
              <a:gd name="connsiteY41" fmla="*/ 684925 h 1941271"/>
              <a:gd name="connsiteX42" fmla="*/ 1720483 w 1941271"/>
              <a:gd name="connsiteY42" fmla="*/ 750933 h 1941271"/>
              <a:gd name="connsiteX43" fmla="*/ 1941271 w 1941271"/>
              <a:gd name="connsiteY43" fmla="*/ 821045 h 1941271"/>
              <a:gd name="connsiteX44" fmla="*/ 1941271 w 1941271"/>
              <a:gd name="connsiteY44" fmla="*/ 1119795 h 1941271"/>
              <a:gd name="connsiteX45" fmla="*/ 1720607 w 1941271"/>
              <a:gd name="connsiteY45" fmla="*/ 1189868 h 1941271"/>
              <a:gd name="connsiteX46" fmla="*/ 1695218 w 1941271"/>
              <a:gd name="connsiteY46" fmla="*/ 1263887 h 1941271"/>
              <a:gd name="connsiteX47" fmla="*/ 1654523 w 1941271"/>
              <a:gd name="connsiteY47" fmla="*/ 1341216 h 194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941271" h="1941271">
                <a:moveTo>
                  <a:pt x="1348346" y="1346966"/>
                </a:moveTo>
                <a:cubicBezTo>
                  <a:pt x="1556521" y="1138791"/>
                  <a:pt x="1556521" y="801190"/>
                  <a:pt x="1348346" y="593015"/>
                </a:cubicBezTo>
                <a:cubicBezTo>
                  <a:pt x="1140171" y="384840"/>
                  <a:pt x="802570" y="384839"/>
                  <a:pt x="594395" y="593015"/>
                </a:cubicBezTo>
                <a:cubicBezTo>
                  <a:pt x="386220" y="801190"/>
                  <a:pt x="386220" y="1138791"/>
                  <a:pt x="594395" y="1346966"/>
                </a:cubicBezTo>
                <a:cubicBezTo>
                  <a:pt x="802570" y="1555141"/>
                  <a:pt x="1140171" y="1555141"/>
                  <a:pt x="1348346" y="1346966"/>
                </a:cubicBezTo>
                <a:close/>
                <a:moveTo>
                  <a:pt x="1763033" y="1550709"/>
                </a:moveTo>
                <a:lnTo>
                  <a:pt x="1551784" y="1761957"/>
                </a:lnTo>
                <a:lnTo>
                  <a:pt x="1342153" y="1653376"/>
                </a:lnTo>
                <a:lnTo>
                  <a:pt x="1265267" y="1693838"/>
                </a:lnTo>
                <a:lnTo>
                  <a:pt x="1192371" y="1715443"/>
                </a:lnTo>
                <a:lnTo>
                  <a:pt x="1120658" y="1941271"/>
                </a:lnTo>
                <a:lnTo>
                  <a:pt x="821908" y="1941271"/>
                </a:lnTo>
                <a:lnTo>
                  <a:pt x="750176" y="1715386"/>
                </a:lnTo>
                <a:lnTo>
                  <a:pt x="677473" y="1693838"/>
                </a:lnTo>
                <a:lnTo>
                  <a:pt x="601018" y="1653603"/>
                </a:lnTo>
                <a:lnTo>
                  <a:pt x="390651" y="1762566"/>
                </a:lnTo>
                <a:lnTo>
                  <a:pt x="179402" y="1551317"/>
                </a:lnTo>
                <a:lnTo>
                  <a:pt x="286633" y="1344294"/>
                </a:lnTo>
                <a:lnTo>
                  <a:pt x="279693" y="1333198"/>
                </a:lnTo>
                <a:cubicBezTo>
                  <a:pt x="266288" y="1307692"/>
                  <a:pt x="254392" y="1281601"/>
                  <a:pt x="244004" y="1255056"/>
                </a:cubicBezTo>
                <a:lnTo>
                  <a:pt x="222745" y="1190529"/>
                </a:lnTo>
                <a:lnTo>
                  <a:pt x="1" y="1119795"/>
                </a:lnTo>
                <a:lnTo>
                  <a:pt x="0" y="821045"/>
                </a:lnTo>
                <a:lnTo>
                  <a:pt x="221982" y="750554"/>
                </a:lnTo>
                <a:lnTo>
                  <a:pt x="247522" y="676093"/>
                </a:lnTo>
                <a:lnTo>
                  <a:pt x="287910" y="599348"/>
                </a:lnTo>
                <a:lnTo>
                  <a:pt x="179098" y="389271"/>
                </a:lnTo>
                <a:lnTo>
                  <a:pt x="390347" y="178023"/>
                </a:lnTo>
                <a:lnTo>
                  <a:pt x="600285" y="286763"/>
                </a:lnTo>
                <a:lnTo>
                  <a:pt x="677473" y="246142"/>
                </a:lnTo>
                <a:lnTo>
                  <a:pt x="751843" y="220633"/>
                </a:lnTo>
                <a:lnTo>
                  <a:pt x="821907" y="0"/>
                </a:lnTo>
                <a:lnTo>
                  <a:pt x="1120657" y="0"/>
                </a:lnTo>
                <a:lnTo>
                  <a:pt x="1190841" y="221013"/>
                </a:lnTo>
                <a:lnTo>
                  <a:pt x="1256436" y="242624"/>
                </a:lnTo>
                <a:cubicBezTo>
                  <a:pt x="1282981" y="253012"/>
                  <a:pt x="1309072" y="264909"/>
                  <a:pt x="1334578" y="278313"/>
                </a:cubicBezTo>
                <a:lnTo>
                  <a:pt x="1345931" y="285413"/>
                </a:lnTo>
                <a:lnTo>
                  <a:pt x="1552088" y="178631"/>
                </a:lnTo>
                <a:lnTo>
                  <a:pt x="1763337" y="389880"/>
                </a:lnTo>
                <a:lnTo>
                  <a:pt x="1656452" y="596236"/>
                </a:lnTo>
                <a:lnTo>
                  <a:pt x="1663047" y="606782"/>
                </a:lnTo>
                <a:cubicBezTo>
                  <a:pt x="1676452" y="632288"/>
                  <a:pt x="1688348" y="658380"/>
                  <a:pt x="1698737" y="684925"/>
                </a:cubicBezTo>
                <a:lnTo>
                  <a:pt x="1720483" y="750933"/>
                </a:lnTo>
                <a:lnTo>
                  <a:pt x="1941271" y="821045"/>
                </a:lnTo>
                <a:lnTo>
                  <a:pt x="1941271" y="1119795"/>
                </a:lnTo>
                <a:lnTo>
                  <a:pt x="1720607" y="1189868"/>
                </a:lnTo>
                <a:lnTo>
                  <a:pt x="1695218" y="1263887"/>
                </a:lnTo>
                <a:lnTo>
                  <a:pt x="1654523" y="13412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Text Box 70"/>
          <p:cNvSpPr txBox="1">
            <a:spLocks noChangeArrowheads="1"/>
          </p:cNvSpPr>
          <p:nvPr/>
        </p:nvSpPr>
        <p:spPr bwMode="auto">
          <a:xfrm>
            <a:off x="2528888" y="2460625"/>
            <a:ext cx="1171575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kern="1200" cap="none" spc="0" normalizeH="0" baseline="0" noProof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  <a:endParaRPr kumimoji="0" lang="zh-CN" altLang="en-US" sz="2000" b="1" kern="1200" cap="none" spc="0" normalizeH="0" baseline="0" noProof="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7" name="任意多边形 26"/>
          <p:cNvSpPr>
            <a:spLocks noChangeArrowheads="1"/>
          </p:cNvSpPr>
          <p:nvPr/>
        </p:nvSpPr>
        <p:spPr bwMode="auto">
          <a:xfrm rot="15780000">
            <a:off x="3868738" y="2527300"/>
            <a:ext cx="2538413" cy="2538413"/>
          </a:xfrm>
          <a:custGeom>
            <a:avLst/>
            <a:gdLst>
              <a:gd name="connsiteX0" fmla="*/ 1952395 w 2538357"/>
              <a:gd name="connsiteY0" fmla="*/ 1409094 h 2538356"/>
              <a:gd name="connsiteX1" fmla="*/ 1966559 w 2538357"/>
              <a:gd name="connsiteY1" fmla="*/ 1268615 h 2538356"/>
              <a:gd name="connsiteX2" fmla="*/ 1269460 w 2538357"/>
              <a:gd name="connsiteY2" fmla="*/ 571516 h 2538356"/>
              <a:gd name="connsiteX3" fmla="*/ 572361 w 2538357"/>
              <a:gd name="connsiteY3" fmla="*/ 1268615 h 2538356"/>
              <a:gd name="connsiteX4" fmla="*/ 1269460 w 2538357"/>
              <a:gd name="connsiteY4" fmla="*/ 1965714 h 2538356"/>
              <a:gd name="connsiteX5" fmla="*/ 1952395 w 2538357"/>
              <a:gd name="connsiteY5" fmla="*/ 1409094 h 2538356"/>
              <a:gd name="connsiteX6" fmla="*/ 2538357 w 2538357"/>
              <a:gd name="connsiteY6" fmla="*/ 1464215 h 2538356"/>
              <a:gd name="connsiteX7" fmla="*/ 2247997 w 2538357"/>
              <a:gd name="connsiteY7" fmla="*/ 1556421 h 2538356"/>
              <a:gd name="connsiteX8" fmla="*/ 2219878 w 2538357"/>
              <a:gd name="connsiteY8" fmla="*/ 1643095 h 2538356"/>
              <a:gd name="connsiteX9" fmla="*/ 2167458 w 2538357"/>
              <a:gd name="connsiteY9" fmla="*/ 1755418 h 2538356"/>
              <a:gd name="connsiteX10" fmla="*/ 2165601 w 2538357"/>
              <a:gd name="connsiteY10" fmla="*/ 1758476 h 2538356"/>
              <a:gd name="connsiteX11" fmla="*/ 2305530 w 2538357"/>
              <a:gd name="connsiteY11" fmla="*/ 2028628 h 2538356"/>
              <a:gd name="connsiteX12" fmla="*/ 2029307 w 2538357"/>
              <a:gd name="connsiteY12" fmla="*/ 2304851 h 2538356"/>
              <a:gd name="connsiteX13" fmla="*/ 1754130 w 2538357"/>
              <a:gd name="connsiteY13" fmla="*/ 2162320 h 2538356"/>
              <a:gd name="connsiteX14" fmla="*/ 1666990 w 2538357"/>
              <a:gd name="connsiteY14" fmla="*/ 2209617 h 2538356"/>
              <a:gd name="connsiteX15" fmla="*/ 1573160 w 2538357"/>
              <a:gd name="connsiteY15" fmla="*/ 2243957 h 2538356"/>
              <a:gd name="connsiteX16" fmla="*/ 1557559 w 2538357"/>
              <a:gd name="connsiteY16" fmla="*/ 2247968 h 2538356"/>
              <a:gd name="connsiteX17" fmla="*/ 1465344 w 2538357"/>
              <a:gd name="connsiteY17" fmla="*/ 2538356 h 2538356"/>
              <a:gd name="connsiteX18" fmla="*/ 1074706 w 2538357"/>
              <a:gd name="connsiteY18" fmla="*/ 2538356 h 2538356"/>
              <a:gd name="connsiteX19" fmla="*/ 982277 w 2538357"/>
              <a:gd name="connsiteY19" fmla="*/ 2247293 h 2538356"/>
              <a:gd name="connsiteX20" fmla="*/ 930071 w 2538357"/>
              <a:gd name="connsiteY20" fmla="*/ 2232127 h 2538356"/>
              <a:gd name="connsiteX21" fmla="*/ 826691 w 2538357"/>
              <a:gd name="connsiteY21" fmla="*/ 2189166 h 2538356"/>
              <a:gd name="connsiteX22" fmla="*/ 782735 w 2538357"/>
              <a:gd name="connsiteY22" fmla="*/ 2163903 h 2538356"/>
              <a:gd name="connsiteX23" fmla="*/ 509845 w 2538357"/>
              <a:gd name="connsiteY23" fmla="*/ 2305248 h 2538356"/>
              <a:gd name="connsiteX24" fmla="*/ 233622 w 2538357"/>
              <a:gd name="connsiteY24" fmla="*/ 2029026 h 2538356"/>
              <a:gd name="connsiteX25" fmla="*/ 374747 w 2538357"/>
              <a:gd name="connsiteY25" fmla="*/ 1756567 h 2538356"/>
              <a:gd name="connsiteX26" fmla="*/ 328458 w 2538357"/>
              <a:gd name="connsiteY26" fmla="*/ 1666145 h 2538356"/>
              <a:gd name="connsiteX27" fmla="*/ 294843 w 2538357"/>
              <a:gd name="connsiteY27" fmla="*/ 1557844 h 2538356"/>
              <a:gd name="connsiteX28" fmla="*/ 0 w 2538357"/>
              <a:gd name="connsiteY28" fmla="*/ 1464216 h 2538356"/>
              <a:gd name="connsiteX29" fmla="*/ 0 w 2538357"/>
              <a:gd name="connsiteY29" fmla="*/ 1073578 h 2538356"/>
              <a:gd name="connsiteX30" fmla="*/ 294649 w 2538357"/>
              <a:gd name="connsiteY30" fmla="*/ 980010 h 2538356"/>
              <a:gd name="connsiteX31" fmla="*/ 328458 w 2538357"/>
              <a:gd name="connsiteY31" fmla="*/ 871085 h 2538356"/>
              <a:gd name="connsiteX32" fmla="*/ 373634 w 2538357"/>
              <a:gd name="connsiteY32" fmla="*/ 778738 h 2538356"/>
              <a:gd name="connsiteX33" fmla="*/ 234418 w 2538357"/>
              <a:gd name="connsiteY33" fmla="*/ 509962 h 2538356"/>
              <a:gd name="connsiteX34" fmla="*/ 510641 w 2538357"/>
              <a:gd name="connsiteY34" fmla="*/ 233739 h 2538356"/>
              <a:gd name="connsiteX35" fmla="*/ 779880 w 2538357"/>
              <a:gd name="connsiteY35" fmla="*/ 373194 h 2538356"/>
              <a:gd name="connsiteX36" fmla="*/ 860510 w 2538357"/>
              <a:gd name="connsiteY36" fmla="*/ 332526 h 2538356"/>
              <a:gd name="connsiteX37" fmla="*/ 965759 w 2538357"/>
              <a:gd name="connsiteY37" fmla="*/ 293274 h 2538356"/>
              <a:gd name="connsiteX38" fmla="*/ 982821 w 2538357"/>
              <a:gd name="connsiteY38" fmla="*/ 289341 h 2538356"/>
              <a:gd name="connsiteX39" fmla="*/ 1074705 w 2538357"/>
              <a:gd name="connsiteY39" fmla="*/ 0 h 2538356"/>
              <a:gd name="connsiteX40" fmla="*/ 1465342 w 2538357"/>
              <a:gd name="connsiteY40" fmla="*/ 0 h 2538356"/>
              <a:gd name="connsiteX41" fmla="*/ 1557312 w 2538357"/>
              <a:gd name="connsiteY41" fmla="*/ 289622 h 2538356"/>
              <a:gd name="connsiteX42" fmla="*/ 1573161 w 2538357"/>
              <a:gd name="connsiteY42" fmla="*/ 293274 h 2538356"/>
              <a:gd name="connsiteX43" fmla="*/ 1678409 w 2538357"/>
              <a:gd name="connsiteY43" fmla="*/ 332525 h 2538356"/>
              <a:gd name="connsiteX44" fmla="*/ 1759547 w 2538357"/>
              <a:gd name="connsiteY44" fmla="*/ 373450 h 2538356"/>
              <a:gd name="connsiteX45" fmla="*/ 2028510 w 2538357"/>
              <a:gd name="connsiteY45" fmla="*/ 234137 h 2538356"/>
              <a:gd name="connsiteX46" fmla="*/ 2304734 w 2538357"/>
              <a:gd name="connsiteY46" fmla="*/ 510359 h 2538356"/>
              <a:gd name="connsiteX47" fmla="*/ 2165498 w 2538357"/>
              <a:gd name="connsiteY47" fmla="*/ 779174 h 2538356"/>
              <a:gd name="connsiteX48" fmla="*/ 2210461 w 2538357"/>
              <a:gd name="connsiteY48" fmla="*/ 871084 h 2538356"/>
              <a:gd name="connsiteX49" fmla="*/ 2244332 w 2538357"/>
              <a:gd name="connsiteY49" fmla="*/ 980208 h 2538356"/>
              <a:gd name="connsiteX50" fmla="*/ 2538357 w 2538357"/>
              <a:gd name="connsiteY50" fmla="*/ 1073578 h 253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538357" h="2538356">
                <a:moveTo>
                  <a:pt x="1952395" y="1409094"/>
                </a:moveTo>
                <a:cubicBezTo>
                  <a:pt x="1961682" y="1363716"/>
                  <a:pt x="1966559" y="1316734"/>
                  <a:pt x="1966559" y="1268615"/>
                </a:cubicBezTo>
                <a:cubicBezTo>
                  <a:pt x="1966559" y="883659"/>
                  <a:pt x="1654415" y="571517"/>
                  <a:pt x="1269460" y="571516"/>
                </a:cubicBezTo>
                <a:cubicBezTo>
                  <a:pt x="884504" y="571516"/>
                  <a:pt x="572360" y="883660"/>
                  <a:pt x="572361" y="1268615"/>
                </a:cubicBezTo>
                <a:cubicBezTo>
                  <a:pt x="572360" y="1653570"/>
                  <a:pt x="884504" y="1965714"/>
                  <a:pt x="1269460" y="1965714"/>
                </a:cubicBezTo>
                <a:cubicBezTo>
                  <a:pt x="1606295" y="1965714"/>
                  <a:pt x="1887386" y="1726729"/>
                  <a:pt x="1952395" y="1409094"/>
                </a:cubicBezTo>
                <a:close/>
                <a:moveTo>
                  <a:pt x="2538357" y="1464215"/>
                </a:moveTo>
                <a:lnTo>
                  <a:pt x="2247997" y="1556421"/>
                </a:lnTo>
                <a:lnTo>
                  <a:pt x="2219878" y="1643095"/>
                </a:lnTo>
                <a:cubicBezTo>
                  <a:pt x="2204639" y="1681745"/>
                  <a:pt x="2187110" y="1719242"/>
                  <a:pt x="2167458" y="1755418"/>
                </a:cubicBezTo>
                <a:lnTo>
                  <a:pt x="2165601" y="1758476"/>
                </a:lnTo>
                <a:lnTo>
                  <a:pt x="2305530" y="2028628"/>
                </a:lnTo>
                <a:lnTo>
                  <a:pt x="2029307" y="2304851"/>
                </a:lnTo>
                <a:lnTo>
                  <a:pt x="1754130" y="2162320"/>
                </a:lnTo>
                <a:lnTo>
                  <a:pt x="1666990" y="2209617"/>
                </a:lnTo>
                <a:cubicBezTo>
                  <a:pt x="1636444" y="2222536"/>
                  <a:pt x="1605139" y="2234011"/>
                  <a:pt x="1573160" y="2243957"/>
                </a:cubicBezTo>
                <a:lnTo>
                  <a:pt x="1557559" y="2247968"/>
                </a:lnTo>
                <a:lnTo>
                  <a:pt x="1465344" y="2538356"/>
                </a:lnTo>
                <a:lnTo>
                  <a:pt x="1074706" y="2538356"/>
                </a:lnTo>
                <a:lnTo>
                  <a:pt x="982277" y="2247293"/>
                </a:lnTo>
                <a:lnTo>
                  <a:pt x="930071" y="2232127"/>
                </a:lnTo>
                <a:cubicBezTo>
                  <a:pt x="894677" y="2219661"/>
                  <a:pt x="860176" y="2205301"/>
                  <a:pt x="826691" y="2189166"/>
                </a:cubicBezTo>
                <a:lnTo>
                  <a:pt x="782735" y="2163903"/>
                </a:lnTo>
                <a:lnTo>
                  <a:pt x="509845" y="2305248"/>
                </a:lnTo>
                <a:lnTo>
                  <a:pt x="233622" y="2029026"/>
                </a:lnTo>
                <a:lnTo>
                  <a:pt x="374747" y="1756567"/>
                </a:lnTo>
                <a:lnTo>
                  <a:pt x="328458" y="1666145"/>
                </a:lnTo>
                <a:lnTo>
                  <a:pt x="294843" y="1557844"/>
                </a:lnTo>
                <a:lnTo>
                  <a:pt x="0" y="1464216"/>
                </a:lnTo>
                <a:lnTo>
                  <a:pt x="0" y="1073578"/>
                </a:lnTo>
                <a:lnTo>
                  <a:pt x="294649" y="980010"/>
                </a:lnTo>
                <a:lnTo>
                  <a:pt x="328458" y="871085"/>
                </a:lnTo>
                <a:lnTo>
                  <a:pt x="373634" y="778738"/>
                </a:lnTo>
                <a:lnTo>
                  <a:pt x="234418" y="509962"/>
                </a:lnTo>
                <a:lnTo>
                  <a:pt x="510641" y="233739"/>
                </a:lnTo>
                <a:lnTo>
                  <a:pt x="779880" y="373194"/>
                </a:lnTo>
                <a:lnTo>
                  <a:pt x="860510" y="332526"/>
                </a:lnTo>
                <a:cubicBezTo>
                  <a:pt x="894659" y="317587"/>
                  <a:pt x="929783" y="304462"/>
                  <a:pt x="965759" y="293274"/>
                </a:cubicBezTo>
                <a:lnTo>
                  <a:pt x="982821" y="289341"/>
                </a:lnTo>
                <a:lnTo>
                  <a:pt x="1074705" y="0"/>
                </a:lnTo>
                <a:lnTo>
                  <a:pt x="1465342" y="0"/>
                </a:lnTo>
                <a:lnTo>
                  <a:pt x="1557312" y="289622"/>
                </a:lnTo>
                <a:lnTo>
                  <a:pt x="1573161" y="293274"/>
                </a:lnTo>
                <a:cubicBezTo>
                  <a:pt x="1609138" y="304463"/>
                  <a:pt x="1644261" y="317587"/>
                  <a:pt x="1678409" y="332525"/>
                </a:cubicBezTo>
                <a:lnTo>
                  <a:pt x="1759547" y="373450"/>
                </a:lnTo>
                <a:lnTo>
                  <a:pt x="2028510" y="234137"/>
                </a:lnTo>
                <a:lnTo>
                  <a:pt x="2304734" y="510359"/>
                </a:lnTo>
                <a:lnTo>
                  <a:pt x="2165498" y="779174"/>
                </a:lnTo>
                <a:lnTo>
                  <a:pt x="2210461" y="871084"/>
                </a:lnTo>
                <a:lnTo>
                  <a:pt x="2244332" y="980208"/>
                </a:lnTo>
                <a:lnTo>
                  <a:pt x="2538357" y="10735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1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Text Box 70"/>
          <p:cNvSpPr txBox="1">
            <a:spLocks noChangeArrowheads="1"/>
          </p:cNvSpPr>
          <p:nvPr/>
        </p:nvSpPr>
        <p:spPr bwMode="auto">
          <a:xfrm>
            <a:off x="4598988" y="3576638"/>
            <a:ext cx="11715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kern="1200" cap="none" spc="0" normalizeH="0" baseline="0" noProof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  <a:endParaRPr kumimoji="0" lang="zh-CN" altLang="en-US" sz="2000" b="1" kern="1200" cap="none" spc="0" normalizeH="0" baseline="0" noProof="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>
            <a:spLocks noChangeArrowheads="1"/>
          </p:cNvSpPr>
          <p:nvPr/>
        </p:nvSpPr>
        <p:spPr bwMode="auto">
          <a:xfrm rot="21180000">
            <a:off x="5795963" y="1027113"/>
            <a:ext cx="2536825" cy="2540000"/>
          </a:xfrm>
          <a:custGeom>
            <a:avLst/>
            <a:gdLst>
              <a:gd name="connsiteX0" fmla="*/ 1251922 w 2255227"/>
              <a:gd name="connsiteY0" fmla="*/ 520893 h 2256478"/>
              <a:gd name="connsiteX1" fmla="*/ 1127113 w 2255227"/>
              <a:gd name="connsiteY1" fmla="*/ 508301 h 2256478"/>
              <a:gd name="connsiteX2" fmla="*/ 507769 w 2255227"/>
              <a:gd name="connsiteY2" fmla="*/ 1127989 h 2256478"/>
              <a:gd name="connsiteX3" fmla="*/ 1127113 w 2255227"/>
              <a:gd name="connsiteY3" fmla="*/ 1747677 h 2256478"/>
              <a:gd name="connsiteX4" fmla="*/ 1746458 w 2255227"/>
              <a:gd name="connsiteY4" fmla="*/ 1127990 h 2256478"/>
              <a:gd name="connsiteX5" fmla="*/ 1251922 w 2255227"/>
              <a:gd name="connsiteY5" fmla="*/ 520893 h 2256478"/>
              <a:gd name="connsiteX6" fmla="*/ 1300896 w 2255227"/>
              <a:gd name="connsiteY6" fmla="*/ 0 h 2256478"/>
              <a:gd name="connsiteX7" fmla="*/ 1382543 w 2255227"/>
              <a:gd name="connsiteY7" fmla="*/ 257254 h 2256478"/>
              <a:gd name="connsiteX8" fmla="*/ 1396938 w 2255227"/>
              <a:gd name="connsiteY8" fmla="*/ 260958 h 2256478"/>
              <a:gd name="connsiteX9" fmla="*/ 1498015 w 2255227"/>
              <a:gd name="connsiteY9" fmla="*/ 299204 h 2256478"/>
              <a:gd name="connsiteX10" fmla="*/ 1561256 w 2255227"/>
              <a:gd name="connsiteY10" fmla="*/ 332211 h 2256478"/>
              <a:gd name="connsiteX11" fmla="*/ 1802286 w 2255227"/>
              <a:gd name="connsiteY11" fmla="*/ 207415 h 2256478"/>
              <a:gd name="connsiteX12" fmla="*/ 2047835 w 2255227"/>
              <a:gd name="connsiteY12" fmla="*/ 452964 h 2256478"/>
              <a:gd name="connsiteX13" fmla="*/ 1922770 w 2255227"/>
              <a:gd name="connsiteY13" fmla="*/ 694515 h 2256478"/>
              <a:gd name="connsiteX14" fmla="*/ 1946176 w 2255227"/>
              <a:gd name="connsiteY14" fmla="*/ 736872 h 2256478"/>
              <a:gd name="connsiteX15" fmla="*/ 1986783 w 2255227"/>
              <a:gd name="connsiteY15" fmla="*/ 836807 h 2256478"/>
              <a:gd name="connsiteX16" fmla="*/ 1995410 w 2255227"/>
              <a:gd name="connsiteY16" fmla="*/ 871308 h 2256478"/>
              <a:gd name="connsiteX17" fmla="*/ 2255226 w 2255227"/>
              <a:gd name="connsiteY17" fmla="*/ 953860 h 2256478"/>
              <a:gd name="connsiteX18" fmla="*/ 2255227 w 2255227"/>
              <a:gd name="connsiteY18" fmla="*/ 1301118 h 2256478"/>
              <a:gd name="connsiteX19" fmla="*/ 1997079 w 2255227"/>
              <a:gd name="connsiteY19" fmla="*/ 1383140 h 2256478"/>
              <a:gd name="connsiteX20" fmla="*/ 1993664 w 2255227"/>
              <a:gd name="connsiteY20" fmla="*/ 1397965 h 2256478"/>
              <a:gd name="connsiteX21" fmla="*/ 1958790 w 2255227"/>
              <a:gd name="connsiteY21" fmla="*/ 1491526 h 2256478"/>
              <a:gd name="connsiteX22" fmla="*/ 1923390 w 2255227"/>
              <a:gd name="connsiteY22" fmla="*/ 1561751 h 2256478"/>
              <a:gd name="connsiteX23" fmla="*/ 2048562 w 2255227"/>
              <a:gd name="connsiteY23" fmla="*/ 1803319 h 2256478"/>
              <a:gd name="connsiteX24" fmla="*/ 1803149 w 2255227"/>
              <a:gd name="connsiteY24" fmla="*/ 2048732 h 2256478"/>
              <a:gd name="connsiteX25" fmla="*/ 1562724 w 2255227"/>
              <a:gd name="connsiteY25" fmla="*/ 1924152 h 2256478"/>
              <a:gd name="connsiteX26" fmla="*/ 1480303 w 2255227"/>
              <a:gd name="connsiteY26" fmla="*/ 1964495 h 2256478"/>
              <a:gd name="connsiteX27" fmla="*/ 1384081 w 2255227"/>
              <a:gd name="connsiteY27" fmla="*/ 1994378 h 2256478"/>
              <a:gd name="connsiteX28" fmla="*/ 1300896 w 2255227"/>
              <a:gd name="connsiteY28" fmla="*/ 2256478 h 2256478"/>
              <a:gd name="connsiteX29" fmla="*/ 953830 w 2255227"/>
              <a:gd name="connsiteY29" fmla="*/ 2256478 h 2256478"/>
              <a:gd name="connsiteX30" fmla="*/ 870700 w 2255227"/>
              <a:gd name="connsiteY30" fmla="*/ 1994550 h 2256478"/>
              <a:gd name="connsiteX31" fmla="*/ 773924 w 2255227"/>
              <a:gd name="connsiteY31" fmla="*/ 1964495 h 2256478"/>
              <a:gd name="connsiteX32" fmla="*/ 691589 w 2255227"/>
              <a:gd name="connsiteY32" fmla="*/ 1924195 h 2256478"/>
              <a:gd name="connsiteX33" fmla="*/ 453149 w 2255227"/>
              <a:gd name="connsiteY33" fmla="*/ 2047650 h 2256478"/>
              <a:gd name="connsiteX34" fmla="*/ 207600 w 2255227"/>
              <a:gd name="connsiteY34" fmla="*/ 1802101 h 2256478"/>
              <a:gd name="connsiteX35" fmla="*/ 331431 w 2255227"/>
              <a:gd name="connsiteY35" fmla="*/ 1562932 h 2256478"/>
              <a:gd name="connsiteX36" fmla="*/ 295435 w 2255227"/>
              <a:gd name="connsiteY36" fmla="*/ 1491526 h 2256478"/>
              <a:gd name="connsiteX37" fmla="*/ 260562 w 2255227"/>
              <a:gd name="connsiteY37" fmla="*/ 1397965 h 2256478"/>
              <a:gd name="connsiteX38" fmla="*/ 257069 w 2255227"/>
              <a:gd name="connsiteY38" fmla="*/ 1382797 h 2256478"/>
              <a:gd name="connsiteX39" fmla="*/ 0 w 2255227"/>
              <a:gd name="connsiteY39" fmla="*/ 1301118 h 2256478"/>
              <a:gd name="connsiteX40" fmla="*/ 0 w 2255227"/>
              <a:gd name="connsiteY40" fmla="*/ 953860 h 2256478"/>
              <a:gd name="connsiteX41" fmla="*/ 257318 w 2255227"/>
              <a:gd name="connsiteY41" fmla="*/ 872102 h 2256478"/>
              <a:gd name="connsiteX42" fmla="*/ 260562 w 2255227"/>
              <a:gd name="connsiteY42" fmla="*/ 858014 h 2256478"/>
              <a:gd name="connsiteX43" fmla="*/ 295436 w 2255227"/>
              <a:gd name="connsiteY43" fmla="*/ 764453 h 2256478"/>
              <a:gd name="connsiteX44" fmla="*/ 331652 w 2255227"/>
              <a:gd name="connsiteY44" fmla="*/ 692609 h 2256478"/>
              <a:gd name="connsiteX45" fmla="*/ 207579 w 2255227"/>
              <a:gd name="connsiteY45" fmla="*/ 453162 h 2256478"/>
              <a:gd name="connsiteX46" fmla="*/ 452992 w 2255227"/>
              <a:gd name="connsiteY46" fmla="*/ 207749 h 2256478"/>
              <a:gd name="connsiteX47" fmla="*/ 691989 w 2255227"/>
              <a:gd name="connsiteY47" fmla="*/ 331589 h 2256478"/>
              <a:gd name="connsiteX48" fmla="*/ 773923 w 2255227"/>
              <a:gd name="connsiteY48" fmla="*/ 291484 h 2256478"/>
              <a:gd name="connsiteX49" fmla="*/ 870875 w 2255227"/>
              <a:gd name="connsiteY49" fmla="*/ 261374 h 2256478"/>
              <a:gd name="connsiteX50" fmla="*/ 953830 w 2255227"/>
              <a:gd name="connsiteY50" fmla="*/ 0 h 225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255227" h="2256478">
                <a:moveTo>
                  <a:pt x="1251922" y="520893"/>
                </a:moveTo>
                <a:cubicBezTo>
                  <a:pt x="1211606" y="512637"/>
                  <a:pt x="1169865" y="508302"/>
                  <a:pt x="1127113" y="508301"/>
                </a:cubicBezTo>
                <a:cubicBezTo>
                  <a:pt x="785096" y="508302"/>
                  <a:pt x="507769" y="785783"/>
                  <a:pt x="507769" y="1127989"/>
                </a:cubicBezTo>
                <a:cubicBezTo>
                  <a:pt x="507769" y="1470197"/>
                  <a:pt x="785096" y="1747677"/>
                  <a:pt x="1127113" y="1747677"/>
                </a:cubicBezTo>
                <a:cubicBezTo>
                  <a:pt x="1469130" y="1747677"/>
                  <a:pt x="1746458" y="1470197"/>
                  <a:pt x="1746458" y="1127990"/>
                </a:cubicBezTo>
                <a:cubicBezTo>
                  <a:pt x="1746457" y="828558"/>
                  <a:pt x="1534129" y="578683"/>
                  <a:pt x="1251922" y="520893"/>
                </a:cubicBezTo>
                <a:close/>
                <a:moveTo>
                  <a:pt x="1300896" y="0"/>
                </a:moveTo>
                <a:lnTo>
                  <a:pt x="1382543" y="257254"/>
                </a:lnTo>
                <a:lnTo>
                  <a:pt x="1396938" y="260958"/>
                </a:lnTo>
                <a:cubicBezTo>
                  <a:pt x="1431566" y="271733"/>
                  <a:pt x="1465304" y="284528"/>
                  <a:pt x="1498015" y="299204"/>
                </a:cubicBezTo>
                <a:lnTo>
                  <a:pt x="1561256" y="332211"/>
                </a:lnTo>
                <a:lnTo>
                  <a:pt x="1802286" y="207415"/>
                </a:lnTo>
                <a:lnTo>
                  <a:pt x="2047835" y="452964"/>
                </a:lnTo>
                <a:lnTo>
                  <a:pt x="1922770" y="694515"/>
                </a:lnTo>
                <a:lnTo>
                  <a:pt x="1946176" y="736872"/>
                </a:lnTo>
                <a:cubicBezTo>
                  <a:pt x="1961610" y="769174"/>
                  <a:pt x="1975191" y="802531"/>
                  <a:pt x="1986783" y="836807"/>
                </a:cubicBezTo>
                <a:lnTo>
                  <a:pt x="1995410" y="871308"/>
                </a:lnTo>
                <a:lnTo>
                  <a:pt x="2255226" y="953860"/>
                </a:lnTo>
                <a:lnTo>
                  <a:pt x="2255227" y="1301118"/>
                </a:lnTo>
                <a:lnTo>
                  <a:pt x="1997079" y="1383140"/>
                </a:lnTo>
                <a:lnTo>
                  <a:pt x="1993664" y="1397965"/>
                </a:lnTo>
                <a:cubicBezTo>
                  <a:pt x="1983723" y="1429946"/>
                  <a:pt x="1972062" y="1461169"/>
                  <a:pt x="1958790" y="1491526"/>
                </a:cubicBezTo>
                <a:lnTo>
                  <a:pt x="1923390" y="1561751"/>
                </a:lnTo>
                <a:lnTo>
                  <a:pt x="2048562" y="1803319"/>
                </a:lnTo>
                <a:lnTo>
                  <a:pt x="1803149" y="2048732"/>
                </a:lnTo>
                <a:lnTo>
                  <a:pt x="1562724" y="1924152"/>
                </a:lnTo>
                <a:lnTo>
                  <a:pt x="1480303" y="1964495"/>
                </a:lnTo>
                <a:lnTo>
                  <a:pt x="1384081" y="1994378"/>
                </a:lnTo>
                <a:lnTo>
                  <a:pt x="1300896" y="2256478"/>
                </a:lnTo>
                <a:lnTo>
                  <a:pt x="953830" y="2256478"/>
                </a:lnTo>
                <a:lnTo>
                  <a:pt x="870700" y="1994550"/>
                </a:lnTo>
                <a:lnTo>
                  <a:pt x="773924" y="1964495"/>
                </a:lnTo>
                <a:lnTo>
                  <a:pt x="691589" y="1924195"/>
                </a:lnTo>
                <a:lnTo>
                  <a:pt x="453149" y="2047650"/>
                </a:lnTo>
                <a:lnTo>
                  <a:pt x="207600" y="1802101"/>
                </a:lnTo>
                <a:lnTo>
                  <a:pt x="331431" y="1562932"/>
                </a:lnTo>
                <a:lnTo>
                  <a:pt x="295435" y="1491526"/>
                </a:lnTo>
                <a:cubicBezTo>
                  <a:pt x="282163" y="1461169"/>
                  <a:pt x="270503" y="1429946"/>
                  <a:pt x="260562" y="1397965"/>
                </a:cubicBezTo>
                <a:lnTo>
                  <a:pt x="257069" y="1382797"/>
                </a:lnTo>
                <a:lnTo>
                  <a:pt x="0" y="1301118"/>
                </a:lnTo>
                <a:lnTo>
                  <a:pt x="0" y="953860"/>
                </a:lnTo>
                <a:lnTo>
                  <a:pt x="257318" y="872102"/>
                </a:lnTo>
                <a:lnTo>
                  <a:pt x="260562" y="858014"/>
                </a:lnTo>
                <a:cubicBezTo>
                  <a:pt x="270503" y="826033"/>
                  <a:pt x="282164" y="794810"/>
                  <a:pt x="295436" y="764453"/>
                </a:cubicBezTo>
                <a:lnTo>
                  <a:pt x="331652" y="692609"/>
                </a:lnTo>
                <a:lnTo>
                  <a:pt x="207579" y="453162"/>
                </a:lnTo>
                <a:lnTo>
                  <a:pt x="452992" y="207749"/>
                </a:lnTo>
                <a:lnTo>
                  <a:pt x="691989" y="331589"/>
                </a:lnTo>
                <a:lnTo>
                  <a:pt x="773923" y="291484"/>
                </a:lnTo>
                <a:lnTo>
                  <a:pt x="870875" y="261374"/>
                </a:lnTo>
                <a:lnTo>
                  <a:pt x="9538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Text Box 70"/>
          <p:cNvSpPr txBox="1">
            <a:spLocks noChangeArrowheads="1"/>
          </p:cNvSpPr>
          <p:nvPr/>
        </p:nvSpPr>
        <p:spPr bwMode="auto">
          <a:xfrm>
            <a:off x="6492875" y="2060575"/>
            <a:ext cx="11715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kern="1200" cap="none" spc="0" normalizeH="0" baseline="0" noProof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  <a:endParaRPr kumimoji="0" lang="zh-CN" altLang="en-US" sz="2000" b="1" kern="1200" cap="none" spc="0" normalizeH="0" baseline="0" noProof="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122399" y="1964544"/>
            <a:ext cx="2186394" cy="2186393"/>
            <a:chOff x="8122399" y="2393986"/>
            <a:chExt cx="2186394" cy="2186393"/>
          </a:xfrm>
          <a:solidFill>
            <a:srgbClr val="D63232"/>
          </a:solidFill>
        </p:grpSpPr>
        <p:sp>
          <p:nvSpPr>
            <p:cNvPr id="5" name="AutoShape 54@|5FFC:0|FBC:0|LFC:0|LBC:16777215"/>
            <p:cNvSpPr>
              <a:spLocks noChangeArrowheads="1"/>
            </p:cNvSpPr>
            <p:nvPr/>
          </p:nvSpPr>
          <p:spPr bwMode="auto">
            <a:xfrm rot="20520000" flipV="1">
              <a:off x="8630132" y="2436113"/>
              <a:ext cx="642829" cy="482364"/>
            </a:xfrm>
            <a:custGeom>
              <a:avLst/>
              <a:gdLst>
                <a:gd name="G0" fmla="+- 5147 0 0"/>
                <a:gd name="G1" fmla="+- 21600 0 5147"/>
                <a:gd name="G2" fmla="*/ 5147 1 2"/>
                <a:gd name="G3" fmla="+- 21600 0 G2"/>
                <a:gd name="G4" fmla="+/ 5147 21600 2"/>
                <a:gd name="G5" fmla="+/ G1 0 2"/>
                <a:gd name="G6" fmla="*/ 21600 21600 5147"/>
                <a:gd name="G7" fmla="*/ G6 1 2"/>
                <a:gd name="G8" fmla="+- 21600 0 G7"/>
                <a:gd name="G9" fmla="*/ 21600 1 2"/>
                <a:gd name="G10" fmla="+- 5147 0 G9"/>
                <a:gd name="G11" fmla="?: G10 G8 0"/>
                <a:gd name="G12" fmla="?: G10 G7 21600"/>
                <a:gd name="T0" fmla="*/ 19026 w 21600"/>
                <a:gd name="T1" fmla="*/ 10800 h 21600"/>
                <a:gd name="T2" fmla="*/ 10800 w 21600"/>
                <a:gd name="T3" fmla="*/ 21600 h 21600"/>
                <a:gd name="T4" fmla="*/ 2574 w 21600"/>
                <a:gd name="T5" fmla="*/ 10800 h 21600"/>
                <a:gd name="T6" fmla="*/ 10800 w 21600"/>
                <a:gd name="T7" fmla="*/ 0 h 21600"/>
                <a:gd name="T8" fmla="*/ 4374 w 21600"/>
                <a:gd name="T9" fmla="*/ 4374 h 21600"/>
                <a:gd name="T10" fmla="*/ 17226 w 21600"/>
                <a:gd name="T11" fmla="*/ 17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47" y="21600"/>
                  </a:lnTo>
                  <a:lnTo>
                    <a:pt x="164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" name="任意多边形 5"/>
            <p:cNvSpPr>
              <a:spLocks noChangeArrowheads="1"/>
            </p:cNvSpPr>
            <p:nvPr/>
          </p:nvSpPr>
          <p:spPr bwMode="auto">
            <a:xfrm rot="12420000">
              <a:off x="8122399" y="2393986"/>
              <a:ext cx="2186394" cy="2186393"/>
            </a:xfrm>
            <a:custGeom>
              <a:avLst/>
              <a:gdLst>
                <a:gd name="connsiteX0" fmla="*/ 1172747 w 1942522"/>
                <a:gd name="connsiteY0" fmla="*/ 1465008 h 1942521"/>
                <a:gd name="connsiteX1" fmla="*/ 1349215 w 1942522"/>
                <a:gd name="connsiteY1" fmla="*/ 1347834 h 1942521"/>
                <a:gd name="connsiteX2" fmla="*/ 1349216 w 1942522"/>
                <a:gd name="connsiteY2" fmla="*/ 593397 h 1942521"/>
                <a:gd name="connsiteX3" fmla="*/ 594779 w 1942522"/>
                <a:gd name="connsiteY3" fmla="*/ 593397 h 1942521"/>
                <a:gd name="connsiteX4" fmla="*/ 594779 w 1942522"/>
                <a:gd name="connsiteY4" fmla="*/ 1347834 h 1942521"/>
                <a:gd name="connsiteX5" fmla="*/ 1172747 w 1942522"/>
                <a:gd name="connsiteY5" fmla="*/ 1465008 h 1942521"/>
                <a:gd name="connsiteX6" fmla="*/ 1121378 w 1942522"/>
                <a:gd name="connsiteY6" fmla="*/ 1942521 h 1942521"/>
                <a:gd name="connsiteX7" fmla="*/ 822435 w 1942522"/>
                <a:gd name="connsiteY7" fmla="*/ 1942521 h 1942521"/>
                <a:gd name="connsiteX8" fmla="*/ 750658 w 1942522"/>
                <a:gd name="connsiteY8" fmla="*/ 1716490 h 1942521"/>
                <a:gd name="connsiteX9" fmla="*/ 677912 w 1942522"/>
                <a:gd name="connsiteY9" fmla="*/ 1694929 h 1942521"/>
                <a:gd name="connsiteX10" fmla="*/ 601408 w 1942522"/>
                <a:gd name="connsiteY10" fmla="*/ 1654669 h 1942521"/>
                <a:gd name="connsiteX11" fmla="*/ 390905 w 1942522"/>
                <a:gd name="connsiteY11" fmla="*/ 1763702 h 1942521"/>
                <a:gd name="connsiteX12" fmla="*/ 179520 w 1942522"/>
                <a:gd name="connsiteY12" fmla="*/ 1552318 h 1942521"/>
                <a:gd name="connsiteX13" fmla="*/ 286819 w 1942522"/>
                <a:gd name="connsiteY13" fmla="*/ 1345161 h 1942521"/>
                <a:gd name="connsiteX14" fmla="*/ 279875 w 1942522"/>
                <a:gd name="connsiteY14" fmla="*/ 1334058 h 1942521"/>
                <a:gd name="connsiteX15" fmla="*/ 244162 w 1942522"/>
                <a:gd name="connsiteY15" fmla="*/ 1255864 h 1942521"/>
                <a:gd name="connsiteX16" fmla="*/ 222889 w 1942522"/>
                <a:gd name="connsiteY16" fmla="*/ 1191296 h 1942521"/>
                <a:gd name="connsiteX17" fmla="*/ 1 w 1942522"/>
                <a:gd name="connsiteY17" fmla="*/ 1120516 h 1942521"/>
                <a:gd name="connsiteX18" fmla="*/ 0 w 1942522"/>
                <a:gd name="connsiteY18" fmla="*/ 821573 h 1942521"/>
                <a:gd name="connsiteX19" fmla="*/ 227013 w 1942522"/>
                <a:gd name="connsiteY19" fmla="*/ 749484 h 1942521"/>
                <a:gd name="connsiteX20" fmla="*/ 247683 w 1942522"/>
                <a:gd name="connsiteY20" fmla="*/ 676529 h 1942521"/>
                <a:gd name="connsiteX21" fmla="*/ 288098 w 1942522"/>
                <a:gd name="connsiteY21" fmla="*/ 599734 h 1942521"/>
                <a:gd name="connsiteX22" fmla="*/ 179216 w 1942522"/>
                <a:gd name="connsiteY22" fmla="*/ 389523 h 1942521"/>
                <a:gd name="connsiteX23" fmla="*/ 390601 w 1942522"/>
                <a:gd name="connsiteY23" fmla="*/ 178138 h 1942521"/>
                <a:gd name="connsiteX24" fmla="*/ 600674 w 1942522"/>
                <a:gd name="connsiteY24" fmla="*/ 286948 h 1942521"/>
                <a:gd name="connsiteX25" fmla="*/ 677911 w 1942522"/>
                <a:gd name="connsiteY25" fmla="*/ 246302 h 1942521"/>
                <a:gd name="connsiteX26" fmla="*/ 752326 w 1942522"/>
                <a:gd name="connsiteY26" fmla="*/ 220777 h 1942521"/>
                <a:gd name="connsiteX27" fmla="*/ 822436 w 1942522"/>
                <a:gd name="connsiteY27" fmla="*/ 0 h 1942521"/>
                <a:gd name="connsiteX28" fmla="*/ 1121379 w 1942522"/>
                <a:gd name="connsiteY28" fmla="*/ 0 h 1942521"/>
                <a:gd name="connsiteX29" fmla="*/ 1191955 w 1942522"/>
                <a:gd name="connsiteY29" fmla="*/ 222247 h 1942521"/>
                <a:gd name="connsiteX30" fmla="*/ 1335439 w 1942522"/>
                <a:gd name="connsiteY30" fmla="*/ 278493 h 1942521"/>
                <a:gd name="connsiteX31" fmla="*/ 1346799 w 1942522"/>
                <a:gd name="connsiteY31" fmla="*/ 285598 h 1942521"/>
                <a:gd name="connsiteX32" fmla="*/ 1553090 w 1942522"/>
                <a:gd name="connsiteY32" fmla="*/ 178747 h 1942521"/>
                <a:gd name="connsiteX33" fmla="*/ 1764475 w 1942522"/>
                <a:gd name="connsiteY33" fmla="*/ 390131 h 1942521"/>
                <a:gd name="connsiteX34" fmla="*/ 1657690 w 1942522"/>
                <a:gd name="connsiteY34" fmla="*/ 596294 h 1942521"/>
                <a:gd name="connsiteX35" fmla="*/ 1664120 w 1942522"/>
                <a:gd name="connsiteY35" fmla="*/ 607173 h 1942521"/>
                <a:gd name="connsiteX36" fmla="*/ 1712798 w 1942522"/>
                <a:gd name="connsiteY36" fmla="*/ 721040 h 1942521"/>
                <a:gd name="connsiteX37" fmla="*/ 1720312 w 1942522"/>
                <a:gd name="connsiteY37" fmla="*/ 751010 h 1942521"/>
                <a:gd name="connsiteX38" fmla="*/ 1942522 w 1942522"/>
                <a:gd name="connsiteY38" fmla="*/ 821574 h 1942521"/>
                <a:gd name="connsiteX39" fmla="*/ 1942522 w 1942522"/>
                <a:gd name="connsiteY39" fmla="*/ 1120516 h 1942521"/>
                <a:gd name="connsiteX40" fmla="*/ 1721170 w 1942522"/>
                <a:gd name="connsiteY40" fmla="*/ 1190808 h 1942521"/>
                <a:gd name="connsiteX41" fmla="*/ 1718611 w 1942522"/>
                <a:gd name="connsiteY41" fmla="*/ 1202174 h 1942521"/>
                <a:gd name="connsiteX42" fmla="*/ 1524623 w 1942522"/>
                <a:gd name="connsiteY42" fmla="*/ 1523242 h 1942521"/>
                <a:gd name="connsiteX43" fmla="*/ 1266084 w 1942522"/>
                <a:gd name="connsiteY43" fmla="*/ 1694930 h 1942521"/>
                <a:gd name="connsiteX44" fmla="*/ 1193136 w 1942522"/>
                <a:gd name="connsiteY44" fmla="*/ 1716550 h 194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42522" h="1942521">
                  <a:moveTo>
                    <a:pt x="1172747" y="1465008"/>
                  </a:moveTo>
                  <a:cubicBezTo>
                    <a:pt x="1236966" y="1438969"/>
                    <a:pt x="1297138" y="1399911"/>
                    <a:pt x="1349215" y="1347834"/>
                  </a:cubicBezTo>
                  <a:cubicBezTo>
                    <a:pt x="1557525" y="1139524"/>
                    <a:pt x="1557525" y="801707"/>
                    <a:pt x="1349216" y="593397"/>
                  </a:cubicBezTo>
                  <a:cubicBezTo>
                    <a:pt x="1140906" y="385088"/>
                    <a:pt x="803088" y="385088"/>
                    <a:pt x="594779" y="593397"/>
                  </a:cubicBezTo>
                  <a:cubicBezTo>
                    <a:pt x="386470" y="801707"/>
                    <a:pt x="386470" y="1139525"/>
                    <a:pt x="594779" y="1347834"/>
                  </a:cubicBezTo>
                  <a:cubicBezTo>
                    <a:pt x="751011" y="1504066"/>
                    <a:pt x="980092" y="1543124"/>
                    <a:pt x="1172747" y="1465008"/>
                  </a:cubicBezTo>
                  <a:close/>
                  <a:moveTo>
                    <a:pt x="1121378" y="1942521"/>
                  </a:moveTo>
                  <a:lnTo>
                    <a:pt x="822435" y="1942521"/>
                  </a:lnTo>
                  <a:lnTo>
                    <a:pt x="750658" y="1716490"/>
                  </a:lnTo>
                  <a:lnTo>
                    <a:pt x="677912" y="1694929"/>
                  </a:lnTo>
                  <a:lnTo>
                    <a:pt x="601408" y="1654669"/>
                  </a:lnTo>
                  <a:lnTo>
                    <a:pt x="390905" y="1763702"/>
                  </a:lnTo>
                  <a:lnTo>
                    <a:pt x="179520" y="1552318"/>
                  </a:lnTo>
                  <a:lnTo>
                    <a:pt x="286819" y="1345161"/>
                  </a:lnTo>
                  <a:lnTo>
                    <a:pt x="279875" y="1334058"/>
                  </a:lnTo>
                  <a:cubicBezTo>
                    <a:pt x="266462" y="1308535"/>
                    <a:pt x="254557" y="1282427"/>
                    <a:pt x="244162" y="1255864"/>
                  </a:cubicBezTo>
                  <a:lnTo>
                    <a:pt x="222889" y="1191296"/>
                  </a:lnTo>
                  <a:lnTo>
                    <a:pt x="1" y="1120516"/>
                  </a:lnTo>
                  <a:lnTo>
                    <a:pt x="0" y="821573"/>
                  </a:lnTo>
                  <a:lnTo>
                    <a:pt x="227013" y="749484"/>
                  </a:lnTo>
                  <a:lnTo>
                    <a:pt x="247683" y="676529"/>
                  </a:lnTo>
                  <a:lnTo>
                    <a:pt x="288098" y="599734"/>
                  </a:lnTo>
                  <a:lnTo>
                    <a:pt x="179216" y="389523"/>
                  </a:lnTo>
                  <a:lnTo>
                    <a:pt x="390601" y="178138"/>
                  </a:lnTo>
                  <a:lnTo>
                    <a:pt x="600674" y="286948"/>
                  </a:lnTo>
                  <a:lnTo>
                    <a:pt x="677911" y="246302"/>
                  </a:lnTo>
                  <a:lnTo>
                    <a:pt x="752326" y="220777"/>
                  </a:lnTo>
                  <a:lnTo>
                    <a:pt x="822436" y="0"/>
                  </a:lnTo>
                  <a:lnTo>
                    <a:pt x="1121379" y="0"/>
                  </a:lnTo>
                  <a:lnTo>
                    <a:pt x="1191955" y="222247"/>
                  </a:lnTo>
                  <a:lnTo>
                    <a:pt x="1335439" y="278493"/>
                  </a:lnTo>
                  <a:lnTo>
                    <a:pt x="1346799" y="285598"/>
                  </a:lnTo>
                  <a:lnTo>
                    <a:pt x="1553090" y="178747"/>
                  </a:lnTo>
                  <a:lnTo>
                    <a:pt x="1764475" y="390131"/>
                  </a:lnTo>
                  <a:lnTo>
                    <a:pt x="1657690" y="596294"/>
                  </a:lnTo>
                  <a:lnTo>
                    <a:pt x="1664120" y="607173"/>
                  </a:lnTo>
                  <a:cubicBezTo>
                    <a:pt x="1683494" y="644039"/>
                    <a:pt x="1699721" y="682127"/>
                    <a:pt x="1712798" y="721040"/>
                  </a:cubicBezTo>
                  <a:lnTo>
                    <a:pt x="1720312" y="751010"/>
                  </a:lnTo>
                  <a:lnTo>
                    <a:pt x="1942522" y="821574"/>
                  </a:lnTo>
                  <a:lnTo>
                    <a:pt x="1942522" y="1120516"/>
                  </a:lnTo>
                  <a:lnTo>
                    <a:pt x="1721170" y="1190808"/>
                  </a:lnTo>
                  <a:lnTo>
                    <a:pt x="1718611" y="1202174"/>
                  </a:lnTo>
                  <a:cubicBezTo>
                    <a:pt x="1682283" y="1319646"/>
                    <a:pt x="1617621" y="1430244"/>
                    <a:pt x="1524623" y="1523242"/>
                  </a:cubicBezTo>
                  <a:cubicBezTo>
                    <a:pt x="1448317" y="1599547"/>
                    <a:pt x="1360163" y="1656777"/>
                    <a:pt x="1266084" y="1694930"/>
                  </a:cubicBezTo>
                  <a:lnTo>
                    <a:pt x="1193136" y="17165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6" name="Text Box 70"/>
          <p:cNvSpPr txBox="1">
            <a:spLocks noChangeArrowheads="1"/>
          </p:cNvSpPr>
          <p:nvPr/>
        </p:nvSpPr>
        <p:spPr bwMode="auto">
          <a:xfrm>
            <a:off x="8661400" y="2868613"/>
            <a:ext cx="11715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ctr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kern="1200" cap="none" spc="0" normalizeH="0" baseline="0" noProof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  <a:endParaRPr kumimoji="0" lang="zh-CN" altLang="en-US" sz="2000" b="1" kern="1200" cap="none" spc="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08163" y="5135563"/>
            <a:ext cx="8669337" cy="1266825"/>
            <a:chOff x="1808610" y="5136086"/>
            <a:chExt cx="8668890" cy="1266661"/>
          </a:xfrm>
        </p:grpSpPr>
        <p:sp>
          <p:nvSpPr>
            <p:cNvPr id="29708" name="文本框 27"/>
            <p:cNvSpPr txBox="1"/>
            <p:nvPr/>
          </p:nvSpPr>
          <p:spPr>
            <a:xfrm>
              <a:off x="1808610" y="5136086"/>
              <a:ext cx="3739711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821310" y="5534817"/>
              <a:ext cx="8656190" cy="867930"/>
            </a:xfrm>
            <a:prstGeom prst="rect">
              <a:avLst/>
            </a:prstGeom>
            <a:noFill/>
          </p:spPr>
          <p:txBody>
            <a:bodyPr wrap="square" lIns="7200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 spc="1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感谢您购买小状元的作品：</a:t>
              </a:r>
              <a:r>
                <a:rPr kumimoji="0" lang="zh-CN" altLang="en-US" sz="1400" b="0" i="0" u="none" strike="noStrike" kern="1200" cap="none" spc="1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文档底部的</a:t>
              </a:r>
              <a:r>
                <a:rPr kumimoji="0" lang="zh-CN" altLang="en-US" sz="1400" b="1" i="0" u="none" strike="noStrike" kern="1200" cap="none" spc="10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教程</a:t>
              </a:r>
              <a:r>
                <a:rPr kumimoji="0" lang="zh-CN" altLang="en-US" sz="1400" b="0" i="0" u="none" strike="noStrike" kern="1200" cap="none" spc="10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，文档不能解决您的所有问题，遇到不明白的问题，不要忘记有百度搜索哦，相信你一定能找到解决方法的。</a:t>
              </a:r>
              <a:endParaRPr kumimoji="0" lang="en-US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21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/>
      <p:bldP spid="12" grpId="1"/>
      <p:bldP spid="14" grpId="0" bldLvl="0"/>
      <p:bldP spid="14" grpId="1"/>
      <p:bldP spid="15" grpId="0" bldLvl="0"/>
      <p:bldP spid="15" grpId="1"/>
      <p:bldP spid="16" grpId="0" bldLvl="0"/>
      <p:bldP spid="1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" name="组合 14"/>
          <p:cNvGrpSpPr/>
          <p:nvPr/>
        </p:nvGrpSpPr>
        <p:grpSpPr>
          <a:xfrm>
            <a:off x="1027113" y="1974850"/>
            <a:ext cx="2211387" cy="3448050"/>
            <a:chOff x="1027150" y="1974484"/>
            <a:chExt cx="2210993" cy="3448513"/>
          </a:xfrm>
        </p:grpSpPr>
        <p:sp>
          <p:nvSpPr>
            <p:cNvPr id="8" name="Oval 1@|1FFC:192|FBC:16777215|LFC:16777215|LBC:16777215"/>
            <p:cNvSpPr/>
            <p:nvPr/>
          </p:nvSpPr>
          <p:spPr>
            <a:xfrm>
              <a:off x="1027150" y="1974484"/>
              <a:ext cx="2210993" cy="22109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740" name="TextBox 28@|17FFC:16777215|FBC:16777215|LFC:16777215|LBC:16777215"/>
            <p:cNvSpPr txBox="1"/>
            <p:nvPr/>
          </p:nvSpPr>
          <p:spPr>
            <a:xfrm>
              <a:off x="1027150" y="4331184"/>
              <a:ext cx="1974248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0741" name="TextBox 13@|17FFC:16777215|FBC:16777215|LFC:16777215|LBC:16777215"/>
            <p:cNvSpPr txBox="1"/>
            <p:nvPr/>
          </p:nvSpPr>
          <p:spPr>
            <a:xfrm>
              <a:off x="1075166" y="4776666"/>
              <a:ext cx="2114959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7" name="Oval 1@|1FFC:14408667|FBC:16777215|LFC:16777215|LBC:16777215"/>
            <p:cNvSpPr/>
            <p:nvPr/>
          </p:nvSpPr>
          <p:spPr>
            <a:xfrm>
              <a:off x="1152489" y="2099824"/>
              <a:ext cx="1960312" cy="1960311"/>
            </a:xfrm>
            <a:prstGeom prst="ellipse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43313" y="1974850"/>
            <a:ext cx="2281237" cy="3448050"/>
            <a:chOff x="3643469" y="1974484"/>
            <a:chExt cx="2281348" cy="3448513"/>
          </a:xfrm>
        </p:grpSpPr>
        <p:sp>
          <p:nvSpPr>
            <p:cNvPr id="10" name="Oval 41@|1FFC:7355919|FBC:16777215|LFC:16777215|LBC:16777215"/>
            <p:cNvSpPr/>
            <p:nvPr/>
          </p:nvSpPr>
          <p:spPr>
            <a:xfrm>
              <a:off x="3643469" y="1974484"/>
              <a:ext cx="2210993" cy="221099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736" name="TextBox 30@|17FFC:16777215|FBC:16777215|LFC:16777215|LBC:16777215"/>
            <p:cNvSpPr txBox="1"/>
            <p:nvPr/>
          </p:nvSpPr>
          <p:spPr>
            <a:xfrm>
              <a:off x="3880214" y="4331184"/>
              <a:ext cx="1974248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0737" name="TextBox 13@|17FFC:16777215|FBC:16777215|LFC:16777215|LBC:16777215"/>
            <p:cNvSpPr txBox="1"/>
            <p:nvPr/>
          </p:nvSpPr>
          <p:spPr>
            <a:xfrm>
              <a:off x="3809858" y="4776666"/>
              <a:ext cx="2114959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8" name="Oval 1@|1FFC:14408667|FBC:16777215|LFC:16777215|LBC:16777215"/>
            <p:cNvSpPr/>
            <p:nvPr/>
          </p:nvSpPr>
          <p:spPr>
            <a:xfrm>
              <a:off x="3768808" y="2099824"/>
              <a:ext cx="1960312" cy="1960311"/>
            </a:xfrm>
            <a:prstGeom prst="ellipse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259513" y="1974850"/>
            <a:ext cx="2211387" cy="3448050"/>
            <a:chOff x="6259787" y="1974484"/>
            <a:chExt cx="2210993" cy="3448513"/>
          </a:xfrm>
        </p:grpSpPr>
        <p:sp>
          <p:nvSpPr>
            <p:cNvPr id="6" name="Oval 42@|1FFC:7355919|FBC:16777215|LFC:16777215|LBC:16777215"/>
            <p:cNvSpPr/>
            <p:nvPr/>
          </p:nvSpPr>
          <p:spPr>
            <a:xfrm>
              <a:off x="6259787" y="1974484"/>
              <a:ext cx="2210993" cy="221099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732" name="TextBox 32@|17FFC:16777215|FBC:16777215|LFC:16777215|LBC:16777215"/>
            <p:cNvSpPr txBox="1"/>
            <p:nvPr/>
          </p:nvSpPr>
          <p:spPr>
            <a:xfrm>
              <a:off x="6437346" y="4331184"/>
              <a:ext cx="1974248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0733" name="TextBox 13@|17FFC:16777215|FBC:16777215|LFC:16777215|LBC:16777215"/>
            <p:cNvSpPr txBox="1"/>
            <p:nvPr/>
          </p:nvSpPr>
          <p:spPr>
            <a:xfrm>
              <a:off x="6307803" y="4776666"/>
              <a:ext cx="2114959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9" name="Oval 1@|1FFC:14408667|FBC:16777215|LFC:16777215|LBC:16777215"/>
            <p:cNvSpPr/>
            <p:nvPr/>
          </p:nvSpPr>
          <p:spPr>
            <a:xfrm>
              <a:off x="6385126" y="2099824"/>
              <a:ext cx="1960312" cy="1960311"/>
            </a:xfrm>
            <a:prstGeom prst="ellipse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875713" y="1974850"/>
            <a:ext cx="2400300" cy="3448050"/>
            <a:chOff x="8876107" y="1974484"/>
            <a:chExt cx="2399720" cy="3448513"/>
          </a:xfrm>
        </p:grpSpPr>
        <p:sp>
          <p:nvSpPr>
            <p:cNvPr id="4" name="Oval 43@|1FFC:7355919|FBC:16777215|LFC:16777215|LBC:16777215"/>
            <p:cNvSpPr/>
            <p:nvPr/>
          </p:nvSpPr>
          <p:spPr>
            <a:xfrm>
              <a:off x="8876107" y="1974484"/>
              <a:ext cx="2210993" cy="221099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728" name="TextBox 34@|17FFC:16777215|FBC:16777215|LFC:16777215|LBC:16777215"/>
            <p:cNvSpPr txBox="1"/>
            <p:nvPr/>
          </p:nvSpPr>
          <p:spPr>
            <a:xfrm>
              <a:off x="9231223" y="4331184"/>
              <a:ext cx="1974248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0729" name="TextBox 13@|17FFC:16777215|FBC:16777215|LFC:16777215|LBC:16777215"/>
            <p:cNvSpPr txBox="1"/>
            <p:nvPr/>
          </p:nvSpPr>
          <p:spPr>
            <a:xfrm>
              <a:off x="9160868" y="4776666"/>
              <a:ext cx="2114959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0" name="Oval 1@|1FFC:14408667|FBC:16777215|LFC:16777215|LBC:16777215"/>
            <p:cNvSpPr/>
            <p:nvPr/>
          </p:nvSpPr>
          <p:spPr>
            <a:xfrm>
              <a:off x="9001447" y="2099824"/>
              <a:ext cx="1960312" cy="1960311"/>
            </a:xfrm>
            <a:prstGeom prst="ellipse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4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524250"/>
            <a:ext cx="10274300" cy="127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093913"/>
            <a:ext cx="10274300" cy="1328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2930525"/>
            <a:ext cx="2921000" cy="1027113"/>
            <a:chOff x="0" y="2930379"/>
            <a:chExt cx="2921125" cy="1027430"/>
          </a:xfrm>
        </p:grpSpPr>
        <p:sp>
          <p:nvSpPr>
            <p:cNvPr id="9" name="Rectangle 8@|1FFC:0|FBC:16777215|LFC:16777215|LBC:16777215"/>
            <p:cNvSpPr/>
            <p:nvPr/>
          </p:nvSpPr>
          <p:spPr>
            <a:xfrm>
              <a:off x="0" y="2930379"/>
              <a:ext cx="2921125" cy="102743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6@|1FFC:13998939|FBC:16777215|LFC:0|LBC:16777215"/>
            <p:cNvSpPr>
              <a:spLocks noChangeArrowheads="1"/>
            </p:cNvSpPr>
            <p:nvPr/>
          </p:nvSpPr>
          <p:spPr bwMode="black">
            <a:xfrm>
              <a:off x="291864" y="3050828"/>
              <a:ext cx="2286595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第三章</a:t>
              </a:r>
              <a:endPara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black">
          <a:xfrm>
            <a:off x="3232150" y="2354263"/>
            <a:ext cx="624998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请输入您的章节标题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5@|17FFC:16777215|FBC:16777215|LFC:16777215|LBC:16777215"/>
          <p:cNvSpPr txBox="1"/>
          <p:nvPr/>
        </p:nvSpPr>
        <p:spPr>
          <a:xfrm>
            <a:off x="6232525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11@|17FFC:16777215|FBC:16777215|LFC:16777215|LBC:16777215"/>
          <p:cNvSpPr txBox="1"/>
          <p:nvPr/>
        </p:nvSpPr>
        <p:spPr>
          <a:xfrm>
            <a:off x="3284538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" name="TextBox 13@|17FFC:16777215|FBC:16777215|LFC:16777215|LBC:16777215"/>
          <p:cNvSpPr txBox="1"/>
          <p:nvPr/>
        </p:nvSpPr>
        <p:spPr>
          <a:xfrm>
            <a:off x="3284538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22" name="TextBox 21@|17FFC:16777215|FBC:16777215|LFC:16777215|LBC:16777215"/>
          <p:cNvSpPr txBox="1"/>
          <p:nvPr/>
        </p:nvSpPr>
        <p:spPr>
          <a:xfrm>
            <a:off x="6232525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/>
      <p:bldP spid="13" grpId="0"/>
      <p:bldP spid="15" grpId="0"/>
      <p:bldP spid="18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1219200" y="1460500"/>
            <a:ext cx="3114675" cy="2247900"/>
            <a:chOff x="1219198" y="1460500"/>
            <a:chExt cx="3114752" cy="2247971"/>
          </a:xfrm>
        </p:grpSpPr>
        <p:pic>
          <p:nvPicPr>
            <p:cNvPr id="32793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19198" y="1460500"/>
              <a:ext cx="3114752" cy="18782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Rectangle 4"/>
            <p:cNvSpPr/>
            <p:nvPr/>
          </p:nvSpPr>
          <p:spPr>
            <a:xfrm>
              <a:off x="1219199" y="3338705"/>
              <a:ext cx="3114751" cy="369766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  <a:endPara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19198" y="1460501"/>
              <a:ext cx="3114751" cy="1907224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38663" y="1460500"/>
            <a:ext cx="3114675" cy="2247900"/>
            <a:chOff x="4538624" y="1460501"/>
            <a:chExt cx="3114751" cy="2247970"/>
          </a:xfrm>
        </p:grpSpPr>
        <p:sp>
          <p:nvSpPr>
            <p:cNvPr id="9" name="Rectangle 7"/>
            <p:cNvSpPr/>
            <p:nvPr/>
          </p:nvSpPr>
          <p:spPr>
            <a:xfrm>
              <a:off x="4538624" y="3338705"/>
              <a:ext cx="3114751" cy="369766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538624" y="1460501"/>
              <a:ext cx="3114751" cy="1907224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858125" y="1460500"/>
            <a:ext cx="3114675" cy="2247900"/>
            <a:chOff x="7858047" y="1460501"/>
            <a:chExt cx="3114753" cy="2247970"/>
          </a:xfrm>
        </p:grpSpPr>
        <p:sp>
          <p:nvSpPr>
            <p:cNvPr id="10" name="Rectangle 10"/>
            <p:cNvSpPr/>
            <p:nvPr/>
          </p:nvSpPr>
          <p:spPr>
            <a:xfrm>
              <a:off x="7858049" y="3338705"/>
              <a:ext cx="3114751" cy="369766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858047" y="1460501"/>
              <a:ext cx="3114751" cy="1907224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19200" y="3887788"/>
            <a:ext cx="3114675" cy="2268537"/>
            <a:chOff x="1219198" y="3888199"/>
            <a:chExt cx="3114753" cy="2268125"/>
          </a:xfrm>
        </p:grpSpPr>
        <p:sp>
          <p:nvSpPr>
            <p:cNvPr id="13" name="Rectangle 19"/>
            <p:cNvSpPr/>
            <p:nvPr/>
          </p:nvSpPr>
          <p:spPr>
            <a:xfrm>
              <a:off x="1219200" y="5795423"/>
              <a:ext cx="3114751" cy="360901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219198" y="3888199"/>
              <a:ext cx="3114751" cy="1907224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38663" y="3887788"/>
            <a:ext cx="3114675" cy="2268537"/>
            <a:chOff x="4538624" y="3888199"/>
            <a:chExt cx="3114751" cy="2268125"/>
          </a:xfrm>
        </p:grpSpPr>
        <p:sp>
          <p:nvSpPr>
            <p:cNvPr id="12" name="Rectangle 16"/>
            <p:cNvSpPr/>
            <p:nvPr/>
          </p:nvSpPr>
          <p:spPr>
            <a:xfrm>
              <a:off x="4538624" y="5795423"/>
              <a:ext cx="3114751" cy="360901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538624" y="3888199"/>
              <a:ext cx="3114751" cy="1907224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858125" y="3887788"/>
            <a:ext cx="3114675" cy="2268537"/>
            <a:chOff x="7858047" y="3888199"/>
            <a:chExt cx="3114753" cy="2268125"/>
          </a:xfrm>
        </p:grpSpPr>
        <p:sp>
          <p:nvSpPr>
            <p:cNvPr id="11" name="Rectangle 13"/>
            <p:cNvSpPr/>
            <p:nvPr/>
          </p:nvSpPr>
          <p:spPr>
            <a:xfrm>
              <a:off x="7858049" y="5795423"/>
              <a:ext cx="3114751" cy="360901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单击编辑标题</a:t>
              </a: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858047" y="3888199"/>
              <a:ext cx="3114751" cy="1907224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1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2777" name="图片 21"/>
          <p:cNvPicPr>
            <a:picLocks noChangeAspect="1"/>
          </p:cNvPicPr>
          <p:nvPr/>
        </p:nvPicPr>
        <p:blipFill>
          <a:blip r:embed="rId2"/>
          <a:srcRect t="3619" r="5898" b="11067"/>
          <a:stretch>
            <a:fillRect/>
          </a:stretch>
        </p:blipFill>
        <p:spPr>
          <a:xfrm>
            <a:off x="1228725" y="1447800"/>
            <a:ext cx="3105150" cy="1919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8" name="图片 23"/>
          <p:cNvPicPr>
            <a:picLocks noChangeAspect="1"/>
          </p:cNvPicPr>
          <p:nvPr/>
        </p:nvPicPr>
        <p:blipFill>
          <a:blip r:embed="rId3"/>
          <a:srcRect t="7820"/>
          <a:stretch>
            <a:fillRect/>
          </a:stretch>
        </p:blipFill>
        <p:spPr>
          <a:xfrm>
            <a:off x="4538663" y="1447800"/>
            <a:ext cx="3114675" cy="1919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9" name="图片 25"/>
          <p:cNvPicPr>
            <a:picLocks noChangeAspect="1"/>
          </p:cNvPicPr>
          <p:nvPr/>
        </p:nvPicPr>
        <p:blipFill>
          <a:blip r:embed="rId4"/>
          <a:srcRect t="9320" r="2124"/>
          <a:stretch>
            <a:fillRect/>
          </a:stretch>
        </p:blipFill>
        <p:spPr>
          <a:xfrm>
            <a:off x="1228725" y="3886200"/>
            <a:ext cx="3076575" cy="1900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0" name="图片 26"/>
          <p:cNvPicPr>
            <a:picLocks noChangeAspect="1"/>
          </p:cNvPicPr>
          <p:nvPr/>
        </p:nvPicPr>
        <p:blipFill>
          <a:blip r:embed="rId5"/>
          <a:srcRect b="12929"/>
          <a:stretch>
            <a:fillRect/>
          </a:stretch>
        </p:blipFill>
        <p:spPr>
          <a:xfrm>
            <a:off x="7858125" y="1460500"/>
            <a:ext cx="3114675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1" name="图片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8125" y="3886200"/>
            <a:ext cx="3114675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2" name="图片 34"/>
          <p:cNvPicPr>
            <a:picLocks noChangeAspect="1"/>
          </p:cNvPicPr>
          <p:nvPr/>
        </p:nvPicPr>
        <p:blipFill>
          <a:blip r:embed="rId7"/>
          <a:srcRect t="6477"/>
          <a:stretch>
            <a:fillRect/>
          </a:stretch>
        </p:blipFill>
        <p:spPr>
          <a:xfrm>
            <a:off x="4533900" y="3862388"/>
            <a:ext cx="3124200" cy="1958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1323975" y="2136775"/>
            <a:ext cx="2132013" cy="3422650"/>
            <a:chOff x="1323393" y="2137434"/>
            <a:chExt cx="2133293" cy="3421939"/>
          </a:xfrm>
        </p:grpSpPr>
        <p:sp>
          <p:nvSpPr>
            <p:cNvPr id="29" name="Shape 4113@|5FFC:192|FBC:16777215|LFC:16777215|LBC:16777215"/>
            <p:cNvSpPr/>
            <p:nvPr/>
          </p:nvSpPr>
          <p:spPr>
            <a:xfrm>
              <a:off x="1323394" y="2137434"/>
              <a:ext cx="1984225" cy="2028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38097" tIns="38097" rIns="38097" bIns="38097" anchor="ctr"/>
            <a:lstStyle/>
            <a:p>
              <a:pPr marL="0" marR="0" lvl="0" indent="0" algn="l" defTabSz="6089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2" name="TextBox 24@|17FFC:16777215|FBC:16777215|LFC:16777215|LBC:16777215"/>
            <p:cNvSpPr txBox="1"/>
            <p:nvPr/>
          </p:nvSpPr>
          <p:spPr>
            <a:xfrm>
              <a:off x="1786672" y="2692499"/>
              <a:ext cx="1057746" cy="4307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R="0" algn="ctr" defTabSz="608965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sz="2800" b="1" kern="1200" cap="none" spc="0" normalizeH="0" baseline="0" noProof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ource Sans Pro"/>
                </a:rPr>
                <a:t>1</a:t>
              </a:r>
              <a:endParaRPr kumimoji="0" lang="en-GB" sz="2800" b="1" kern="1200" cap="none" spc="0" normalizeH="0" baseline="0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/>
              </a:endParaRPr>
            </a:p>
          </p:txBody>
        </p:sp>
        <p:sp>
          <p:nvSpPr>
            <p:cNvPr id="36" name="TextBox 13@|17FFC:16777215|FBC:16777215|LFC:16777215|LBC:16777215"/>
            <p:cNvSpPr txBox="1"/>
            <p:nvPr/>
          </p:nvSpPr>
          <p:spPr>
            <a:xfrm>
              <a:off x="1323394" y="4503275"/>
              <a:ext cx="2117238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13@|17FFC:16777215|FBC:16777215|LFC:16777215|LBC:16777215"/>
            <p:cNvSpPr txBox="1"/>
            <p:nvPr/>
          </p:nvSpPr>
          <p:spPr>
            <a:xfrm>
              <a:off x="1323393" y="4913042"/>
              <a:ext cx="2133293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98913" y="2136775"/>
            <a:ext cx="2133600" cy="3422650"/>
            <a:chOff x="3998637" y="2137434"/>
            <a:chExt cx="2133293" cy="3421939"/>
          </a:xfrm>
        </p:grpSpPr>
        <p:sp>
          <p:nvSpPr>
            <p:cNvPr id="28" name="Shape 4096@|5FFC:681197|FBC:16777215|LFC:16777215|LBC:16777215"/>
            <p:cNvSpPr/>
            <p:nvPr/>
          </p:nvSpPr>
          <p:spPr>
            <a:xfrm>
              <a:off x="3998638" y="2137434"/>
              <a:ext cx="1984225" cy="2028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38097" tIns="38097" rIns="38097" bIns="38097" anchor="ctr"/>
            <a:lstStyle/>
            <a:p>
              <a:pPr marL="0" marR="0" lvl="0" indent="0" algn="l" defTabSz="6089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3" name="TextBox 25@|17FFC:16777215|FBC:16777215|LFC:16777215|LBC:16777215"/>
            <p:cNvSpPr txBox="1"/>
            <p:nvPr/>
          </p:nvSpPr>
          <p:spPr>
            <a:xfrm>
              <a:off x="4461876" y="2692499"/>
              <a:ext cx="1057746" cy="4307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R="0" algn="ctr" defTabSz="608965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kern="1200" cap="none" spc="0" normalizeH="0" baseline="0" noProof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ource Sans Pro"/>
                </a:rPr>
                <a:t>2</a:t>
              </a:r>
              <a:endParaRPr kumimoji="0" lang="en-GB" sz="2800" b="1" kern="1200" cap="none" spc="0" normalizeH="0" baseline="0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/>
              </a:endParaRPr>
            </a:p>
          </p:txBody>
        </p:sp>
        <p:sp>
          <p:nvSpPr>
            <p:cNvPr id="38" name="TextBox 13@|17FFC:16777215|FBC:16777215|LFC:16777215|LBC:16777215"/>
            <p:cNvSpPr txBox="1"/>
            <p:nvPr/>
          </p:nvSpPr>
          <p:spPr>
            <a:xfrm>
              <a:off x="3998638" y="4503275"/>
              <a:ext cx="2117238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13@|17FFC:16777215|FBC:16777215|LFC:16777215|LBC:16777215"/>
            <p:cNvSpPr txBox="1"/>
            <p:nvPr/>
          </p:nvSpPr>
          <p:spPr>
            <a:xfrm>
              <a:off x="3998637" y="4913042"/>
              <a:ext cx="2133293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23050" y="2136775"/>
            <a:ext cx="2133600" cy="3422650"/>
            <a:chOff x="6623734" y="2137434"/>
            <a:chExt cx="2133293" cy="3421939"/>
          </a:xfrm>
        </p:grpSpPr>
        <p:sp>
          <p:nvSpPr>
            <p:cNvPr id="31" name="Shape 4115@|5FFC:192|FBC:16777215|LFC:16777215|LBC:16777215"/>
            <p:cNvSpPr/>
            <p:nvPr/>
          </p:nvSpPr>
          <p:spPr>
            <a:xfrm>
              <a:off x="6623735" y="2137434"/>
              <a:ext cx="1984225" cy="2028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38097" tIns="38097" rIns="38097" bIns="38097" anchor="ctr"/>
            <a:lstStyle/>
            <a:p>
              <a:pPr marL="0" marR="0" lvl="0" indent="0" algn="l" defTabSz="6089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4" name="TextBox 26@|17FFC:16777215|FBC:16777215|LFC:16777215|LBC:16777215"/>
            <p:cNvSpPr txBox="1"/>
            <p:nvPr/>
          </p:nvSpPr>
          <p:spPr>
            <a:xfrm>
              <a:off x="7077841" y="2692499"/>
              <a:ext cx="1057746" cy="4307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R="0" algn="ctr" defTabSz="608965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kern="1200" cap="none" spc="0" normalizeH="0" baseline="0" noProof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ource Sans Pro"/>
                </a:rPr>
                <a:t>3</a:t>
              </a:r>
              <a:endParaRPr kumimoji="0" lang="en-GB" sz="2800" b="1" kern="1200" cap="none" spc="0" normalizeH="0" baseline="0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/>
              </a:endParaRPr>
            </a:p>
          </p:txBody>
        </p:sp>
        <p:sp>
          <p:nvSpPr>
            <p:cNvPr id="40" name="TextBox 13@|17FFC:16777215|FBC:16777215|LFC:16777215|LBC:16777215"/>
            <p:cNvSpPr txBox="1"/>
            <p:nvPr/>
          </p:nvSpPr>
          <p:spPr>
            <a:xfrm>
              <a:off x="6623735" y="4503275"/>
              <a:ext cx="2117238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13@|17FFC:16777215|FBC:16777215|LFC:16777215|LBC:16777215"/>
            <p:cNvSpPr txBox="1"/>
            <p:nvPr/>
          </p:nvSpPr>
          <p:spPr>
            <a:xfrm>
              <a:off x="6623734" y="4913042"/>
              <a:ext cx="2133293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280525" y="2136775"/>
            <a:ext cx="2154238" cy="3422650"/>
            <a:chOff x="9280675" y="2137434"/>
            <a:chExt cx="2153580" cy="3421939"/>
          </a:xfrm>
        </p:grpSpPr>
        <p:sp>
          <p:nvSpPr>
            <p:cNvPr id="30" name="Shape 4114@|5FFC:681197|FBC:16777215|LFC:16777215|LBC:16777215"/>
            <p:cNvSpPr/>
            <p:nvPr/>
          </p:nvSpPr>
          <p:spPr>
            <a:xfrm>
              <a:off x="9280675" y="2137434"/>
              <a:ext cx="1984225" cy="2028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38097" tIns="38097" rIns="38097" bIns="38097" anchor="ctr"/>
            <a:lstStyle/>
            <a:p>
              <a:pPr marL="0" marR="0" lvl="0" indent="0" algn="l" defTabSz="6089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5" name="TextBox 27@|17FFC:16777215|FBC:16777215|LFC:16777215|LBC:16777215"/>
            <p:cNvSpPr txBox="1"/>
            <p:nvPr/>
          </p:nvSpPr>
          <p:spPr>
            <a:xfrm>
              <a:off x="9753046" y="2692499"/>
              <a:ext cx="1057746" cy="4307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R="0" algn="ctr" defTabSz="608965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GB" sz="2800" b="1" kern="1200" cap="none" spc="0" normalizeH="0" baseline="0" noProof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ource Sans Pro"/>
                </a:rPr>
                <a:t>4</a:t>
              </a:r>
              <a:endParaRPr kumimoji="0" lang="en-GB" sz="2800" b="1" kern="1200" cap="none" spc="0" normalizeH="0" baseline="0" noProof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/>
              </a:endParaRPr>
            </a:p>
          </p:txBody>
        </p:sp>
        <p:sp>
          <p:nvSpPr>
            <p:cNvPr id="42" name="TextBox 13@|17FFC:16777215|FBC:16777215|LFC:16777215|LBC:16777215"/>
            <p:cNvSpPr txBox="1"/>
            <p:nvPr/>
          </p:nvSpPr>
          <p:spPr>
            <a:xfrm>
              <a:off x="9300963" y="4503275"/>
              <a:ext cx="2117238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13@|17FFC:16777215|FBC:16777215|LFC:16777215|LBC:16777215"/>
            <p:cNvSpPr txBox="1"/>
            <p:nvPr/>
          </p:nvSpPr>
          <p:spPr>
            <a:xfrm>
              <a:off x="9300962" y="4913042"/>
              <a:ext cx="2133293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8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15000" y="876300"/>
            <a:ext cx="6477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15000" y="1739900"/>
            <a:ext cx="6477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15000" y="2590800"/>
            <a:ext cx="6477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15000" y="3454400"/>
            <a:ext cx="6477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15000" y="4318000"/>
            <a:ext cx="6477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15000" y="-171450"/>
            <a:ext cx="6477000" cy="984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715000" y="5189538"/>
            <a:ext cx="6477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715000" y="6057900"/>
            <a:ext cx="6477000" cy="8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black">
          <a:xfrm>
            <a:off x="1601788" y="2563813"/>
            <a:ext cx="2511425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目录</a:t>
            </a:r>
            <a:endParaRPr lang="en-US" altLang="zh-CN" sz="7200" b="1" dirty="0">
              <a:solidFill>
                <a:schemeClr val="bg1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black">
          <a:xfrm>
            <a:off x="1992313" y="3703638"/>
            <a:ext cx="18319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di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15000" y="3117850"/>
            <a:ext cx="1841500" cy="647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black">
          <a:xfrm>
            <a:off x="7900988" y="1928813"/>
            <a:ext cx="39401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单击此处编辑章节标题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black">
          <a:xfrm>
            <a:off x="7900988" y="2806700"/>
            <a:ext cx="3940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单击此处编辑章节标题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black">
          <a:xfrm>
            <a:off x="7900988" y="3624263"/>
            <a:ext cx="39401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单击此处编辑章节标题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black">
          <a:xfrm>
            <a:off x="7900988" y="4541838"/>
            <a:ext cx="39401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单击此处编辑章节标题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black">
          <a:xfrm>
            <a:off x="7900988" y="5332413"/>
            <a:ext cx="3940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单击此处编辑章节标题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715000" y="4032250"/>
            <a:ext cx="1841500" cy="647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15000" y="2279650"/>
            <a:ext cx="1841500" cy="647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15000" y="1387475"/>
            <a:ext cx="1841500" cy="647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15000" y="4879975"/>
            <a:ext cx="1841500" cy="647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black">
          <a:xfrm>
            <a:off x="5700713" y="1431925"/>
            <a:ext cx="19462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第一章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" name="Rectangle 6"/>
          <p:cNvSpPr>
            <a:spLocks noChangeArrowheads="1"/>
          </p:cNvSpPr>
          <p:nvPr/>
        </p:nvSpPr>
        <p:spPr bwMode="black">
          <a:xfrm>
            <a:off x="5700713" y="2301875"/>
            <a:ext cx="1946275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第二章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4" name="Rectangle 6"/>
          <p:cNvSpPr>
            <a:spLocks noChangeArrowheads="1"/>
          </p:cNvSpPr>
          <p:nvPr/>
        </p:nvSpPr>
        <p:spPr bwMode="black">
          <a:xfrm>
            <a:off x="5700713" y="3128963"/>
            <a:ext cx="1946275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第三章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black">
          <a:xfrm>
            <a:off x="5700713" y="4068763"/>
            <a:ext cx="19462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第四章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6" name="Rectangle 6"/>
          <p:cNvSpPr>
            <a:spLocks noChangeArrowheads="1"/>
          </p:cNvSpPr>
          <p:nvPr/>
        </p:nvSpPr>
        <p:spPr bwMode="black">
          <a:xfrm>
            <a:off x="5700713" y="4911725"/>
            <a:ext cx="19462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等线" panose="02010600030101010101" pitchFamily="2" charset="-122"/>
                <a:sym typeface="Arial" panose="020B0604020202020204" pitchFamily="34" charset="0"/>
              </a:rPr>
              <a:t>第五章</a:t>
            </a:r>
            <a:endParaRPr lang="en-US" altLang="zh-CN" sz="2800" b="1" dirty="0">
              <a:solidFill>
                <a:schemeClr val="bg1"/>
              </a:solidFill>
              <a:latin typeface="Arial" panose="020B0604020202020204" pitchFamily="34" charset="0"/>
              <a:ea typeface="等线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12" grpId="0"/>
      <p:bldP spid="13" grpId="0"/>
      <p:bldP spid="14" grpId="0"/>
      <p:bldP spid="15" grpId="0"/>
      <p:bldP spid="16" grpId="0"/>
      <p:bldP spid="29" grpId="0"/>
      <p:bldP spid="33" grpId="0"/>
      <p:bldP spid="34" grpId="0"/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803275" y="1958975"/>
            <a:ext cx="4478338" cy="1697038"/>
            <a:chOff x="803786" y="1959667"/>
            <a:chExt cx="4477634" cy="1696851"/>
          </a:xfrm>
        </p:grpSpPr>
        <p:sp>
          <p:nvSpPr>
            <p:cNvPr id="28" name="Rounded Rectangle 5@|1FFC:7355919|FBC:16777215|LFC:16777215|LBC:16777215"/>
            <p:cNvSpPr/>
            <p:nvPr/>
          </p:nvSpPr>
          <p:spPr>
            <a:xfrm>
              <a:off x="1127615" y="1959667"/>
              <a:ext cx="4153804" cy="483518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T Sans" pitchFamily="34" charset="-52"/>
                <a:ea typeface="+mn-ea"/>
                <a:cs typeface="+mn-cs"/>
              </a:endParaRPr>
            </a:p>
          </p:txBody>
        </p:sp>
        <p:sp>
          <p:nvSpPr>
            <p:cNvPr id="32" name="Rectangle 31@|1FFC:16777215|FBC:16777215|LFC:16777215|LBC:16777215"/>
            <p:cNvSpPr/>
            <p:nvPr/>
          </p:nvSpPr>
          <p:spPr>
            <a:xfrm>
              <a:off x="1405098" y="2530056"/>
              <a:ext cx="3876322" cy="1126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感谢您购买小状元的作品：</a:t>
              </a:r>
              <a:r>
                <a:rPr kumimoji="0" lang="zh-CN" altLang="en-US" sz="1400" b="0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文档底部的</a:t>
              </a:r>
              <a:r>
                <a:rPr kumimoji="0" lang="zh-CN" altLang="en-US" sz="1400" b="1" i="0" u="none" strike="noStrike" kern="1200" cap="none" spc="10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教程。</a:t>
              </a:r>
              <a:endParaRPr kumimoji="0" lang="en-US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4840" name="Rectangle 35@|1FFC:16777215|FBC:16777215|LFC:16777215|LBC:16777215"/>
            <p:cNvSpPr/>
            <p:nvPr/>
          </p:nvSpPr>
          <p:spPr>
            <a:xfrm>
              <a:off x="1405097" y="2017025"/>
              <a:ext cx="278731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点击此处添加标题</a:t>
              </a:r>
              <a:endPara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" name="Rectangle 1@|1FFC:3289814|FBC:16777215|LFC:16777215|LBC:16777215"/>
            <p:cNvSpPr/>
            <p:nvPr/>
          </p:nvSpPr>
          <p:spPr>
            <a:xfrm>
              <a:off x="803786" y="1959667"/>
              <a:ext cx="499711" cy="4835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842" name="Rectangle 39@|1FFC:16777215|FBC:16777215|LFC:16777215|LBC:16777215"/>
            <p:cNvSpPr/>
            <p:nvPr/>
          </p:nvSpPr>
          <p:spPr>
            <a:xfrm>
              <a:off x="835519" y="1976721"/>
              <a:ext cx="43624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1" hangingPunct="1"/>
              <a:r>
                <a:rPr lang="en-US" altLang="zh-CN" sz="2400" b="1" dirty="0">
                  <a:latin typeface="微软雅黑" panose="020B0503020204020204" pitchFamily="34" charset="-122"/>
                </a:rPr>
                <a:t>1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03275" y="3976688"/>
            <a:ext cx="4530725" cy="1755775"/>
            <a:chOff x="803786" y="3976022"/>
            <a:chExt cx="4530350" cy="1756947"/>
          </a:xfrm>
        </p:grpSpPr>
        <p:sp>
          <p:nvSpPr>
            <p:cNvPr id="29" name="Rounded Rectangle 7@|1FFC:7355919|FBC:16777215|LFC:16777215|LBC:16777215"/>
            <p:cNvSpPr/>
            <p:nvPr/>
          </p:nvSpPr>
          <p:spPr>
            <a:xfrm>
              <a:off x="1127615" y="3976022"/>
              <a:ext cx="4153804" cy="483518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T Sans" pitchFamily="34" charset="-52"/>
                <a:ea typeface="+mn-ea"/>
                <a:cs typeface="+mn-cs"/>
              </a:endParaRPr>
            </a:p>
          </p:txBody>
        </p:sp>
        <p:sp>
          <p:nvSpPr>
            <p:cNvPr id="34" name="Rectangle 33@|1FFC:16777215|FBC:16777215|LFC:16777215|LBC:16777215"/>
            <p:cNvSpPr/>
            <p:nvPr/>
          </p:nvSpPr>
          <p:spPr>
            <a:xfrm>
              <a:off x="1379697" y="4606507"/>
              <a:ext cx="3954439" cy="1126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感谢您购买小状元的作品：</a:t>
              </a:r>
              <a:r>
                <a:rPr kumimoji="0" lang="zh-CN" altLang="en-US" sz="1400" b="0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文档底部的教程。</a:t>
              </a:r>
              <a:endParaRPr kumimoji="0" lang="en-US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4835" name="Rectangle 37@|1FFC:16777215|FBC:16777215|LFC:16777215|LBC:16777215"/>
            <p:cNvSpPr/>
            <p:nvPr/>
          </p:nvSpPr>
          <p:spPr>
            <a:xfrm>
              <a:off x="1405097" y="4014553"/>
              <a:ext cx="278731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点击此处添加标题</a:t>
              </a:r>
              <a:endPara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" name="Rectangle 40@|1FFC:3289814|FBC:16777215|LFC:16777215|LBC:16777215"/>
            <p:cNvSpPr/>
            <p:nvPr/>
          </p:nvSpPr>
          <p:spPr>
            <a:xfrm>
              <a:off x="803786" y="3976022"/>
              <a:ext cx="499711" cy="4835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837" name="Rectangle 41@|1FFC:16777215|FBC:16777215|LFC:16777215|LBC:16777215"/>
            <p:cNvSpPr/>
            <p:nvPr/>
          </p:nvSpPr>
          <p:spPr>
            <a:xfrm>
              <a:off x="835519" y="3993076"/>
              <a:ext cx="43624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1" hangingPunct="1"/>
              <a:r>
                <a:rPr lang="en-US" altLang="zh-CN" sz="2400" b="1" dirty="0">
                  <a:latin typeface="微软雅黑" panose="020B0503020204020204" pitchFamily="34" charset="-122"/>
                </a:rPr>
                <a:t>3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88138" y="1958975"/>
            <a:ext cx="4456112" cy="1709738"/>
            <a:chOff x="6688049" y="1959667"/>
            <a:chExt cx="4456377" cy="1709551"/>
          </a:xfrm>
        </p:grpSpPr>
        <p:sp>
          <p:nvSpPr>
            <p:cNvPr id="30" name="Rounded Rectangle 9@|1FFC:7355919|FBC:16777215|LFC:16777215|LBC:16777215"/>
            <p:cNvSpPr/>
            <p:nvPr/>
          </p:nvSpPr>
          <p:spPr>
            <a:xfrm>
              <a:off x="6937905" y="1959667"/>
              <a:ext cx="4153804" cy="483518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T Sans" pitchFamily="34" charset="-52"/>
                <a:ea typeface="+mn-ea"/>
                <a:cs typeface="+mn-cs"/>
              </a:endParaRPr>
            </a:p>
          </p:txBody>
        </p:sp>
        <p:sp>
          <p:nvSpPr>
            <p:cNvPr id="33" name="Rectangle 32@|1FFC:16777215|FBC:16777215|LFC:16777215|LBC:16777215"/>
            <p:cNvSpPr/>
            <p:nvPr/>
          </p:nvSpPr>
          <p:spPr>
            <a:xfrm>
              <a:off x="7189987" y="2542756"/>
              <a:ext cx="3954439" cy="1126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感谢您购买小状元的作品：</a:t>
              </a:r>
              <a:r>
                <a:rPr kumimoji="0" lang="zh-CN" altLang="en-US" sz="1400" b="0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文档底部的教程。</a:t>
              </a:r>
              <a:endParaRPr kumimoji="0" lang="en-US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4830" name="Rectangle 36@|1FFC:16777215|FBC:16777215|LFC:16777215|LBC:16777215"/>
            <p:cNvSpPr/>
            <p:nvPr/>
          </p:nvSpPr>
          <p:spPr>
            <a:xfrm>
              <a:off x="7202687" y="2017025"/>
              <a:ext cx="278731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点击此处添加标题</a:t>
              </a:r>
              <a:endPara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3" name="Rectangle 42@|1FFC:3289814|FBC:16777215|LFC:16777215|LBC:16777215"/>
            <p:cNvSpPr/>
            <p:nvPr/>
          </p:nvSpPr>
          <p:spPr>
            <a:xfrm>
              <a:off x="6688049" y="1959667"/>
              <a:ext cx="499711" cy="4835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832" name="Rectangle 43@|1FFC:16777215|FBC:16777215|LFC:16777215|LBC:16777215"/>
            <p:cNvSpPr/>
            <p:nvPr/>
          </p:nvSpPr>
          <p:spPr>
            <a:xfrm>
              <a:off x="6719782" y="1976721"/>
              <a:ext cx="43624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1" hangingPunct="1"/>
              <a:r>
                <a:rPr lang="en-US" altLang="zh-CN" sz="2400" b="1" dirty="0">
                  <a:latin typeface="微软雅黑" panose="020B0503020204020204" pitchFamily="34" charset="-122"/>
                </a:rPr>
                <a:t>2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88138" y="3976688"/>
            <a:ext cx="4418012" cy="1755775"/>
            <a:chOff x="6688049" y="3976022"/>
            <a:chExt cx="4418277" cy="1756947"/>
          </a:xfrm>
        </p:grpSpPr>
        <p:sp>
          <p:nvSpPr>
            <p:cNvPr id="31" name="Rounded Rectangle 11@|1FFC:7355919|FBC:16777215|LFC:16777215|LBC:16777215"/>
            <p:cNvSpPr/>
            <p:nvPr/>
          </p:nvSpPr>
          <p:spPr>
            <a:xfrm>
              <a:off x="6937905" y="3976022"/>
              <a:ext cx="4153804" cy="483518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T Sans" pitchFamily="34" charset="-52"/>
                <a:ea typeface="+mn-ea"/>
                <a:cs typeface="+mn-cs"/>
              </a:endParaRPr>
            </a:p>
          </p:txBody>
        </p:sp>
        <p:sp>
          <p:nvSpPr>
            <p:cNvPr id="35" name="Rectangle 34@|1FFC:16777215|FBC:16777215|LFC:16777215|LBC:16777215"/>
            <p:cNvSpPr/>
            <p:nvPr/>
          </p:nvSpPr>
          <p:spPr>
            <a:xfrm>
              <a:off x="7151887" y="4606507"/>
              <a:ext cx="3954439" cy="1126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感谢您购买小状元的作品：</a:t>
              </a:r>
              <a:r>
                <a:rPr kumimoji="0" lang="zh-CN" altLang="en-US" sz="1400" b="0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文档底部的教程。</a:t>
              </a:r>
              <a:endParaRPr kumimoji="0" lang="en-US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4825" name="Rectangle 38@|1FFC:16777215|FBC:16777215|LFC:16777215|LBC:16777215"/>
            <p:cNvSpPr/>
            <p:nvPr/>
          </p:nvSpPr>
          <p:spPr>
            <a:xfrm>
              <a:off x="7202687" y="4014553"/>
              <a:ext cx="278731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点击此处添加标题</a:t>
              </a:r>
              <a:endPara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5" name="Rectangle 44@|1FFC:3289814|FBC:16777215|LFC:16777215|LBC:16777215"/>
            <p:cNvSpPr/>
            <p:nvPr/>
          </p:nvSpPr>
          <p:spPr>
            <a:xfrm>
              <a:off x="6688049" y="3976022"/>
              <a:ext cx="499711" cy="4835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827" name="Rectangle 45@|1FFC:16777215|FBC:16777215|LFC:16777215|LBC:16777215"/>
            <p:cNvSpPr/>
            <p:nvPr/>
          </p:nvSpPr>
          <p:spPr>
            <a:xfrm>
              <a:off x="6719782" y="3993076"/>
              <a:ext cx="43624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1" hangingPunct="1"/>
              <a:r>
                <a:rPr lang="en-US" altLang="zh-CN" sz="2400" b="1" dirty="0">
                  <a:latin typeface="微软雅黑" panose="020B0503020204020204" pitchFamily="34" charset="-122"/>
                </a:rPr>
                <a:t>4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47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" name="组合 4"/>
          <p:cNvGrpSpPr/>
          <p:nvPr/>
        </p:nvGrpSpPr>
        <p:grpSpPr>
          <a:xfrm>
            <a:off x="5900738" y="1879600"/>
            <a:ext cx="1547812" cy="3481388"/>
            <a:chOff x="5901200" y="1879696"/>
            <a:chExt cx="1546676" cy="3480871"/>
          </a:xfrm>
        </p:grpSpPr>
        <p:sp>
          <p:nvSpPr>
            <p:cNvPr id="13" name="Freeform 12@|5FFC:3103537|FBC:16777215|LFC:16777215|LBC:16777215"/>
            <p:cNvSpPr/>
            <p:nvPr/>
          </p:nvSpPr>
          <p:spPr>
            <a:xfrm>
              <a:off x="5901200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200" tIns="609442" rIns="76201" bIns="609441" numCol="1" spcCol="1270" anchor="t" anchorCtr="0">
              <a:noAutofit/>
            </a:bodyPr>
            <a:lstStyle/>
            <a:p>
              <a:pPr marL="0" marR="0" lvl="0" indent="0" algn="l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extBox 10@|17FFC:16777215|FBC:16777215|LFC:16777215|LBC:16777215"/>
            <p:cNvSpPr txBox="1"/>
            <p:nvPr/>
          </p:nvSpPr>
          <p:spPr>
            <a:xfrm>
              <a:off x="5966267" y="3424692"/>
              <a:ext cx="141654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kern="1200" cap="none" spc="0" normalizeH="0" baseline="0" noProof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</a:t>
              </a:r>
              <a:endParaRPr kumimoji="0" lang="en-US" sz="2400" b="1" kern="1200" cap="none" spc="0" normalizeH="0" baseline="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5861" name="组合 30"/>
            <p:cNvGrpSpPr/>
            <p:nvPr/>
          </p:nvGrpSpPr>
          <p:grpSpPr>
            <a:xfrm>
              <a:off x="6376946" y="2632595"/>
              <a:ext cx="560623" cy="646331"/>
              <a:chOff x="1282566" y="2486075"/>
              <a:chExt cx="560623" cy="646331"/>
            </a:xfrm>
          </p:grpSpPr>
          <p:sp>
            <p:nvSpPr>
              <p:cNvPr id="30" name="Oval 29@|1FFC:16777215|FBC:16777215|LFC:16777215|LBC:16777215"/>
              <p:cNvSpPr/>
              <p:nvPr/>
            </p:nvSpPr>
            <p:spPr>
              <a:xfrm>
                <a:off x="1282566" y="2535819"/>
                <a:ext cx="560623" cy="5606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TextBox 10@|17FFC:16777215|FBC:16777215|LFC:16777215|LBC:16777215"/>
              <p:cNvSpPr txBox="1"/>
              <p:nvPr/>
            </p:nvSpPr>
            <p:spPr>
              <a:xfrm>
                <a:off x="1328102" y="2486075"/>
                <a:ext cx="475293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R="0"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600" b="1" kern="1200" cap="none" spc="0" normalizeH="0" baseline="0" noProof="0" dirty="0" smtClean="0">
                    <a:solidFill>
                      <a:srgbClr val="315B2F"/>
                    </a:solidFill>
                    <a:latin typeface="+mn-lt"/>
                    <a:ea typeface="+mn-ea"/>
                    <a:cs typeface="+mn-ea"/>
                    <a:sym typeface="+mn-lt"/>
                  </a:rPr>
                  <a:t>1</a:t>
                </a:r>
                <a:endParaRPr kumimoji="0" lang="en-US" sz="3600" b="1" kern="1200" cap="none" spc="0" normalizeH="0" baseline="0" noProof="0" dirty="0">
                  <a:solidFill>
                    <a:srgbClr val="315B2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564438" y="1879600"/>
            <a:ext cx="1546225" cy="3481388"/>
            <a:chOff x="7563875" y="1879696"/>
            <a:chExt cx="1546676" cy="3480871"/>
          </a:xfrm>
        </p:grpSpPr>
        <p:sp>
          <p:nvSpPr>
            <p:cNvPr id="15" name="Freeform 14@|5FFC:3255130|FBC:16777215|LFC:16777215|LBC:16777215"/>
            <p:cNvSpPr/>
            <p:nvPr/>
          </p:nvSpPr>
          <p:spPr>
            <a:xfrm>
              <a:off x="7563875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0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200" tIns="609442" rIns="76201" bIns="609441" numCol="1" spcCol="1270" anchor="t" anchorCtr="0">
              <a:noAutofit/>
            </a:bodyPr>
            <a:lstStyle/>
            <a:p>
              <a:pPr marL="0" marR="0" lvl="0" indent="0" algn="l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extBox 10@|17FFC:16777215|FBC:16777215|LFC:16777215|LBC:16777215"/>
            <p:cNvSpPr txBox="1"/>
            <p:nvPr/>
          </p:nvSpPr>
          <p:spPr>
            <a:xfrm>
              <a:off x="7563875" y="3424692"/>
              <a:ext cx="15466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</a:t>
              </a:r>
              <a:endParaRPr kumimoji="0" lang="en-US" altLang="zh-CN" sz="2400" b="1" kern="1200" cap="none" spc="0" normalizeH="0" baseline="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5856" name="组合 31"/>
            <p:cNvGrpSpPr/>
            <p:nvPr/>
          </p:nvGrpSpPr>
          <p:grpSpPr>
            <a:xfrm>
              <a:off x="8018357" y="2632595"/>
              <a:ext cx="560623" cy="646331"/>
              <a:chOff x="1282566" y="2486075"/>
              <a:chExt cx="560623" cy="646331"/>
            </a:xfrm>
          </p:grpSpPr>
          <p:sp>
            <p:nvSpPr>
              <p:cNvPr id="33" name="Oval 32@|1FFC:16777215|FBC:16777215|LFC:16777215|LBC:16777215"/>
              <p:cNvSpPr/>
              <p:nvPr/>
            </p:nvSpPr>
            <p:spPr>
              <a:xfrm>
                <a:off x="1282566" y="2535819"/>
                <a:ext cx="560623" cy="5606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F3E7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" name="TextBox 10@|17FFC:16777215|FBC:16777215|LFC:16777215|LBC:16777215"/>
              <p:cNvSpPr txBox="1"/>
              <p:nvPr/>
            </p:nvSpPr>
            <p:spPr>
              <a:xfrm>
                <a:off x="1328102" y="2486075"/>
                <a:ext cx="475293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R="0"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600" b="1" kern="1200" cap="none" spc="0" normalizeH="0" baseline="0" noProof="0" dirty="0" smtClean="0">
                    <a:latin typeface="+mn-lt"/>
                    <a:ea typeface="+mn-ea"/>
                    <a:cs typeface="+mn-ea"/>
                    <a:sym typeface="+mn-lt"/>
                  </a:rPr>
                  <a:t>2</a:t>
                </a:r>
                <a:endParaRPr kumimoji="0" lang="en-US" sz="3600" b="1" kern="1200" cap="none" spc="0" normalizeH="0" baseline="0" noProof="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9226550" y="1879600"/>
            <a:ext cx="1546225" cy="3481388"/>
            <a:chOff x="9226550" y="1879696"/>
            <a:chExt cx="1546678" cy="3480871"/>
          </a:xfrm>
        </p:grpSpPr>
        <p:sp>
          <p:nvSpPr>
            <p:cNvPr id="17" name="Freeform 16@|5FFC:3255130|FBC:16777215|LFC:16777215|LBC:16777215"/>
            <p:cNvSpPr/>
            <p:nvPr/>
          </p:nvSpPr>
          <p:spPr>
            <a:xfrm>
              <a:off x="9226552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0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6200" tIns="609442" rIns="76201" bIns="609441" numCol="1" spcCol="1270" anchor="t" anchorCtr="0">
              <a:noAutofit/>
            </a:bodyPr>
            <a:lstStyle/>
            <a:p>
              <a:pPr marL="0" marR="0" lvl="0" indent="0" algn="l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TextBox 10@|17FFC:16777215|FBC:16777215|LFC:16777215|LBC:16777215"/>
            <p:cNvSpPr txBox="1"/>
            <p:nvPr/>
          </p:nvSpPr>
          <p:spPr>
            <a:xfrm>
              <a:off x="9226550" y="3424692"/>
              <a:ext cx="144767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</a:t>
              </a:r>
              <a:endParaRPr kumimoji="0" lang="en-US" altLang="zh-CN" sz="2400" b="1" kern="1200" cap="none" spc="0" normalizeH="0" baseline="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5851" name="组合 34"/>
            <p:cNvGrpSpPr/>
            <p:nvPr/>
          </p:nvGrpSpPr>
          <p:grpSpPr>
            <a:xfrm>
              <a:off x="9719578" y="2632595"/>
              <a:ext cx="560623" cy="646331"/>
              <a:chOff x="1282566" y="2486075"/>
              <a:chExt cx="560623" cy="646331"/>
            </a:xfrm>
          </p:grpSpPr>
          <p:sp>
            <p:nvSpPr>
              <p:cNvPr id="36" name="Oval 35@|1FFC:16777215|FBC:16777215|LFC:16777215|LBC:16777215"/>
              <p:cNvSpPr/>
              <p:nvPr/>
            </p:nvSpPr>
            <p:spPr>
              <a:xfrm>
                <a:off x="1282566" y="2535819"/>
                <a:ext cx="560623" cy="5606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F3E7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7" name="TextBox 10@|17FFC:16777215|FBC:16777215|LFC:16777215|LBC:16777215"/>
              <p:cNvSpPr txBox="1"/>
              <p:nvPr/>
            </p:nvSpPr>
            <p:spPr>
              <a:xfrm>
                <a:off x="1328102" y="2486075"/>
                <a:ext cx="475293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R="0"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600" b="1" kern="1200" cap="none" spc="0" normalizeH="0" baseline="0" noProof="0" dirty="0" smtClean="0">
                    <a:latin typeface="+mn-lt"/>
                    <a:ea typeface="+mn-ea"/>
                    <a:cs typeface="+mn-ea"/>
                    <a:sym typeface="+mn-lt"/>
                  </a:rPr>
                  <a:t>3</a:t>
                </a:r>
                <a:endParaRPr kumimoji="0" lang="en-US" sz="3600" b="1" kern="1200" cap="none" spc="0" normalizeH="0" baseline="0" noProof="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990600" y="2597150"/>
            <a:ext cx="4027488" cy="2292350"/>
            <a:chOff x="6857842" y="2596631"/>
            <a:chExt cx="4027314" cy="2292951"/>
          </a:xfrm>
        </p:grpSpPr>
        <p:sp>
          <p:nvSpPr>
            <p:cNvPr id="6" name="TextBox 11@|17FFC:16777215|FBC:16777215|LFC:16777215|LBC:16777215"/>
            <p:cNvSpPr txBox="1"/>
            <p:nvPr/>
          </p:nvSpPr>
          <p:spPr>
            <a:xfrm>
              <a:off x="6857842" y="3267984"/>
              <a:ext cx="4027314" cy="1621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kern="1200" cap="none" spc="100" normalizeH="0" baseline="0" noProof="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感谢您购买小状元的作品：</a:t>
              </a:r>
              <a:r>
                <a:rPr kumimoji="0" lang="zh-CN" altLang="en-US" sz="1400" kern="1200" cap="none" spc="100" normalizeH="0" baseline="0" noProof="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kumimoji="0" lang="zh-CN" altLang="en-US" sz="1400" b="1" kern="1200" cap="none" spc="100" normalizeH="0" baseline="0" noProof="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文档底部的教程</a:t>
              </a:r>
              <a:r>
                <a:rPr kumimoji="0" lang="zh-CN" altLang="en-US" sz="1400" kern="1200" cap="none" spc="100" normalizeH="0" baseline="0" noProof="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，文档不能解决您的所有问题，遇到不明白的问题，不要忘记有百度搜索哦，相信你一定能找到解决方法的。</a:t>
              </a:r>
              <a:endParaRPr kumimoji="0" lang="en-US" altLang="zh-CN" sz="1400" kern="1200" cap="none" spc="100" normalizeH="0" baseline="0" noProof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9" name="TextBox 10@|17FFC:16777215|FBC:16777215|LFC:16777215|LBC:16777215"/>
            <p:cNvSpPr txBox="1"/>
            <p:nvPr/>
          </p:nvSpPr>
          <p:spPr>
            <a:xfrm>
              <a:off x="6857842" y="2596631"/>
              <a:ext cx="277525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261745" algn="l"/>
                </a:tabLst>
                <a:defRPr/>
              </a:pPr>
              <a:r>
                <a:rPr kumimoji="0" lang="zh-CN" altLang="en-US" sz="36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项目概况</a:t>
              </a:r>
              <a:endParaRPr kumimoji="0" lang="en-US" sz="36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8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" name="组合 22"/>
          <p:cNvGrpSpPr/>
          <p:nvPr/>
        </p:nvGrpSpPr>
        <p:grpSpPr>
          <a:xfrm>
            <a:off x="1884363" y="1301750"/>
            <a:ext cx="8343900" cy="3697288"/>
            <a:chOff x="1884036" y="1302350"/>
            <a:chExt cx="8343582" cy="3696109"/>
          </a:xfrm>
        </p:grpSpPr>
        <p:sp>
          <p:nvSpPr>
            <p:cNvPr id="2" name="Shape 2191@|9FFC:0|FBC:0|LFC:13286061|LBC:16777215"/>
            <p:cNvSpPr/>
            <p:nvPr/>
          </p:nvSpPr>
          <p:spPr>
            <a:xfrm rot="16200000" flipV="1">
              <a:off x="5845240" y="1647807"/>
              <a:ext cx="0" cy="3012936"/>
            </a:xfrm>
            <a:prstGeom prst="line">
              <a:avLst/>
            </a:prstGeom>
            <a:ln w="12700">
              <a:solidFill>
                <a:srgbClr val="ADBACA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" name="Shape 2191@|9FFC:0|FBC:0|LFC:13286061|LBC:16777215"/>
            <p:cNvSpPr/>
            <p:nvPr/>
          </p:nvSpPr>
          <p:spPr>
            <a:xfrm rot="10800000" flipV="1">
              <a:off x="7351708" y="1672590"/>
              <a:ext cx="0" cy="295275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Shape 2196@|9FFC:0|FBC:0|LFC:13286061|LBC:16777215"/>
            <p:cNvSpPr/>
            <p:nvPr/>
          </p:nvSpPr>
          <p:spPr>
            <a:xfrm>
              <a:off x="7351707" y="4625340"/>
              <a:ext cx="350437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Shape 2196@|9FFC:0|FBC:0|LFC:13286061|LBC:16777215"/>
            <p:cNvSpPr/>
            <p:nvPr/>
          </p:nvSpPr>
          <p:spPr>
            <a:xfrm>
              <a:off x="7351707" y="3672840"/>
              <a:ext cx="350437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2196@|9FFC:0|FBC:0|LFC:13286061|LBC:16777215"/>
            <p:cNvSpPr/>
            <p:nvPr/>
          </p:nvSpPr>
          <p:spPr>
            <a:xfrm>
              <a:off x="7351707" y="2675890"/>
              <a:ext cx="350437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Shape 2196@|9FFC:0|FBC:0|LFC:13286061|LBC:16777215"/>
            <p:cNvSpPr/>
            <p:nvPr/>
          </p:nvSpPr>
          <p:spPr>
            <a:xfrm>
              <a:off x="7351707" y="1682591"/>
              <a:ext cx="350437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13@|1FFC:192|FBC:16777215|LFC:16777215|LBC:16777215"/>
            <p:cNvSpPr/>
            <p:nvPr/>
          </p:nvSpPr>
          <p:spPr>
            <a:xfrm>
              <a:off x="1884036" y="2805524"/>
              <a:ext cx="2317998" cy="706989"/>
            </a:xfrm>
            <a:prstGeom prst="rect">
              <a:avLst/>
            </a:prstGeom>
            <a:solidFill>
              <a:schemeClr val="tx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18@|1FFC:681197|FBC:16777215|LFC:16777215|LBC:16777215"/>
            <p:cNvSpPr/>
            <p:nvPr/>
          </p:nvSpPr>
          <p:spPr>
            <a:xfrm>
              <a:off x="4797320" y="2302725"/>
              <a:ext cx="2317998" cy="702414"/>
            </a:xfrm>
            <a:prstGeom prst="rect">
              <a:avLst/>
            </a:prstGeom>
            <a:solidFill>
              <a:srgbClr val="000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15@|1FFC:681197|FBC:16777215|LFC:16777215|LBC:16777215"/>
            <p:cNvSpPr/>
            <p:nvPr/>
          </p:nvSpPr>
          <p:spPr>
            <a:xfrm>
              <a:off x="4797320" y="3295109"/>
              <a:ext cx="2317998" cy="706989"/>
            </a:xfrm>
            <a:prstGeom prst="rect">
              <a:avLst/>
            </a:prstGeom>
            <a:solidFill>
              <a:srgbClr val="000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6@|1FFC:681197|FBC:16777215|LFC:16777215|LBC:16777215"/>
            <p:cNvSpPr/>
            <p:nvPr/>
          </p:nvSpPr>
          <p:spPr>
            <a:xfrm>
              <a:off x="7889538" y="2298748"/>
              <a:ext cx="2317998" cy="706989"/>
            </a:xfrm>
            <a:prstGeom prst="rect">
              <a:avLst/>
            </a:prstGeom>
            <a:solidFill>
              <a:srgbClr val="000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4@|1FFC:681197|FBC:16777215|LFC:16777215|LBC:16777215"/>
            <p:cNvSpPr/>
            <p:nvPr/>
          </p:nvSpPr>
          <p:spPr>
            <a:xfrm>
              <a:off x="7889538" y="1302350"/>
              <a:ext cx="2317998" cy="706989"/>
            </a:xfrm>
            <a:prstGeom prst="rect">
              <a:avLst/>
            </a:prstGeom>
            <a:solidFill>
              <a:srgbClr val="000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7@|1FFC:681197|FBC:16777215|LFC:16777215|LBC:16777215"/>
            <p:cNvSpPr/>
            <p:nvPr/>
          </p:nvSpPr>
          <p:spPr>
            <a:xfrm>
              <a:off x="7889538" y="3295109"/>
              <a:ext cx="2317998" cy="706989"/>
            </a:xfrm>
            <a:prstGeom prst="rect">
              <a:avLst/>
            </a:prstGeom>
            <a:solidFill>
              <a:srgbClr val="000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9@|1FFC:681197|FBC:16777215|LFC:16777215|LBC:16777215"/>
            <p:cNvSpPr/>
            <p:nvPr/>
          </p:nvSpPr>
          <p:spPr>
            <a:xfrm>
              <a:off x="7889538" y="4291470"/>
              <a:ext cx="2317998" cy="706989"/>
            </a:xfrm>
            <a:prstGeom prst="rect">
              <a:avLst/>
            </a:prstGeom>
            <a:solidFill>
              <a:srgbClr val="000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3@|17FFC:16777215|FBC:16777215|LFC:16777215|LBC:16777215"/>
            <p:cNvSpPr txBox="1"/>
            <p:nvPr/>
          </p:nvSpPr>
          <p:spPr>
            <a:xfrm>
              <a:off x="1889025" y="3020518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3@|17FFC:16777215|FBC:16777215|LFC:16777215|LBC:16777215"/>
            <p:cNvSpPr txBox="1"/>
            <p:nvPr/>
          </p:nvSpPr>
          <p:spPr>
            <a:xfrm>
              <a:off x="4764935" y="3517071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3@|17FFC:16777215|FBC:16777215|LFC:16777215|LBC:16777215"/>
            <p:cNvSpPr txBox="1"/>
            <p:nvPr/>
          </p:nvSpPr>
          <p:spPr>
            <a:xfrm>
              <a:off x="4764935" y="2513742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3@|17FFC:16777215|FBC:16777215|LFC:16777215|LBC:16777215"/>
            <p:cNvSpPr txBox="1"/>
            <p:nvPr/>
          </p:nvSpPr>
          <p:spPr>
            <a:xfrm>
              <a:off x="7869456" y="2527831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3@|17FFC:16777215|FBC:16777215|LFC:16777215|LBC:16777215"/>
            <p:cNvSpPr txBox="1"/>
            <p:nvPr/>
          </p:nvSpPr>
          <p:spPr>
            <a:xfrm>
              <a:off x="7869456" y="1524502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3@|17FFC:16777215|FBC:16777215|LFC:16777215|LBC:16777215"/>
            <p:cNvSpPr txBox="1"/>
            <p:nvPr/>
          </p:nvSpPr>
          <p:spPr>
            <a:xfrm>
              <a:off x="7889538" y="4486840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13@|17FFC:16777215|FBC:16777215|LFC:16777215|LBC:16777215"/>
            <p:cNvSpPr txBox="1"/>
            <p:nvPr/>
          </p:nvSpPr>
          <p:spPr>
            <a:xfrm>
              <a:off x="7889538" y="3483511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2020888" y="5370513"/>
            <a:ext cx="8329613" cy="77628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400" b="1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400" b="0" i="0" u="none" strike="noStrike" kern="1200" cap="none" spc="1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34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Freeform 17"/>
          <p:cNvSpPr>
            <a:spLocks noChangeAspect="1"/>
          </p:cNvSpPr>
          <p:nvPr/>
        </p:nvSpPr>
        <p:spPr bwMode="auto">
          <a:xfrm>
            <a:off x="6823075" y="2754313"/>
            <a:ext cx="1938338" cy="190817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chemeClr val="tx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Freeform 17"/>
          <p:cNvSpPr/>
          <p:nvPr/>
        </p:nvSpPr>
        <p:spPr bwMode="auto">
          <a:xfrm>
            <a:off x="5824538" y="2994025"/>
            <a:ext cx="1481138" cy="145732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000000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Freeform 18"/>
          <p:cNvSpPr/>
          <p:nvPr/>
        </p:nvSpPr>
        <p:spPr bwMode="auto">
          <a:xfrm>
            <a:off x="4905375" y="3113088"/>
            <a:ext cx="1295400" cy="1265238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000000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19"/>
          <p:cNvSpPr/>
          <p:nvPr/>
        </p:nvSpPr>
        <p:spPr bwMode="auto">
          <a:xfrm>
            <a:off x="4183063" y="3238500"/>
            <a:ext cx="1028700" cy="1041400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000000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 bwMode="auto">
          <a:xfrm>
            <a:off x="8158163" y="3155950"/>
            <a:ext cx="2549525" cy="287338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911350" y="3465513"/>
            <a:ext cx="2551113" cy="285750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565900" y="2455863"/>
            <a:ext cx="673100" cy="1001713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4852988" y="2449513"/>
            <a:ext cx="673100" cy="1001713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 noChangeAspect="1" noEditPoints="1"/>
          </p:cNvSpPr>
          <p:nvPr/>
        </p:nvSpPr>
        <p:spPr bwMode="auto">
          <a:xfrm>
            <a:off x="4625975" y="3622675"/>
            <a:ext cx="227013" cy="24130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6"/>
          <p:cNvSpPr>
            <a:spLocks noChangeAspect="1"/>
          </p:cNvSpPr>
          <p:nvPr/>
        </p:nvSpPr>
        <p:spPr bwMode="auto">
          <a:xfrm>
            <a:off x="7820025" y="3622675"/>
            <a:ext cx="242888" cy="25241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442"/>
          <p:cNvSpPr>
            <a:spLocks noEditPoints="1"/>
          </p:cNvSpPr>
          <p:nvPr/>
        </p:nvSpPr>
        <p:spPr bwMode="auto">
          <a:xfrm>
            <a:off x="5475288" y="3640138"/>
            <a:ext cx="258763" cy="2222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443"/>
          <p:cNvSpPr>
            <a:spLocks noChangeArrowheads="1"/>
          </p:cNvSpPr>
          <p:nvPr/>
        </p:nvSpPr>
        <p:spPr bwMode="auto">
          <a:xfrm>
            <a:off x="5548313" y="3676650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444"/>
          <p:cNvSpPr>
            <a:spLocks noChangeArrowheads="1"/>
          </p:cNvSpPr>
          <p:nvPr/>
        </p:nvSpPr>
        <p:spPr bwMode="auto">
          <a:xfrm>
            <a:off x="5638800" y="3686175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445"/>
          <p:cNvSpPr>
            <a:spLocks noChangeArrowheads="1"/>
          </p:cNvSpPr>
          <p:nvPr/>
        </p:nvSpPr>
        <p:spPr bwMode="auto">
          <a:xfrm>
            <a:off x="5638800" y="3721100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446"/>
          <p:cNvSpPr>
            <a:spLocks noChangeArrowheads="1"/>
          </p:cNvSpPr>
          <p:nvPr/>
        </p:nvSpPr>
        <p:spPr bwMode="auto">
          <a:xfrm>
            <a:off x="5548313" y="3768725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ectangle 447"/>
          <p:cNvSpPr>
            <a:spLocks noChangeArrowheads="1"/>
          </p:cNvSpPr>
          <p:nvPr/>
        </p:nvSpPr>
        <p:spPr bwMode="auto">
          <a:xfrm>
            <a:off x="5548313" y="3805238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56"/>
          <p:cNvSpPr>
            <a:spLocks noChangeArrowheads="1"/>
          </p:cNvSpPr>
          <p:nvPr/>
        </p:nvSpPr>
        <p:spPr bwMode="auto">
          <a:xfrm>
            <a:off x="6565900" y="3600450"/>
            <a:ext cx="301625" cy="301625"/>
          </a:xfrm>
          <a:prstGeom prst="ellipse">
            <a:avLst/>
          </a:pr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57"/>
          <p:cNvSpPr/>
          <p:nvPr/>
        </p:nvSpPr>
        <p:spPr bwMode="auto">
          <a:xfrm>
            <a:off x="6611938" y="3640138"/>
            <a:ext cx="155575" cy="141288"/>
          </a:xfrm>
          <a:custGeom>
            <a:avLst/>
            <a:gdLst>
              <a:gd name="T0" fmla="*/ 8 w 95"/>
              <a:gd name="T1" fmla="*/ 33 h 87"/>
              <a:gd name="T2" fmla="*/ 29 w 95"/>
              <a:gd name="T3" fmla="*/ 74 h 87"/>
              <a:gd name="T4" fmla="*/ 57 w 95"/>
              <a:gd name="T5" fmla="*/ 85 h 87"/>
              <a:gd name="T6" fmla="*/ 54 w 95"/>
              <a:gd name="T7" fmla="*/ 81 h 87"/>
              <a:gd name="T8" fmla="*/ 48 w 95"/>
              <a:gd name="T9" fmla="*/ 76 h 87"/>
              <a:gd name="T10" fmla="*/ 45 w 95"/>
              <a:gd name="T11" fmla="*/ 67 h 87"/>
              <a:gd name="T12" fmla="*/ 36 w 95"/>
              <a:gd name="T13" fmla="*/ 64 h 87"/>
              <a:gd name="T14" fmla="*/ 45 w 95"/>
              <a:gd name="T15" fmla="*/ 52 h 87"/>
              <a:gd name="T16" fmla="*/ 71 w 95"/>
              <a:gd name="T17" fmla="*/ 33 h 87"/>
              <a:gd name="T18" fmla="*/ 43 w 95"/>
              <a:gd name="T19" fmla="*/ 3 h 87"/>
              <a:gd name="T20" fmla="*/ 6 w 95"/>
              <a:gd name="T21" fmla="*/ 14 h 87"/>
              <a:gd name="T22" fmla="*/ 8 w 95"/>
              <a:gd name="T23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58"/>
          <p:cNvSpPr/>
          <p:nvPr/>
        </p:nvSpPr>
        <p:spPr bwMode="auto">
          <a:xfrm>
            <a:off x="6694488" y="3749675"/>
            <a:ext cx="119063" cy="138113"/>
          </a:xfrm>
          <a:custGeom>
            <a:avLst/>
            <a:gdLst>
              <a:gd name="T0" fmla="*/ 12 w 73"/>
              <a:gd name="T1" fmla="*/ 32 h 85"/>
              <a:gd name="T2" fmla="*/ 12 w 73"/>
              <a:gd name="T3" fmla="*/ 45 h 85"/>
              <a:gd name="T4" fmla="*/ 25 w 73"/>
              <a:gd name="T5" fmla="*/ 58 h 85"/>
              <a:gd name="T6" fmla="*/ 19 w 73"/>
              <a:gd name="T7" fmla="*/ 80 h 85"/>
              <a:gd name="T8" fmla="*/ 45 w 73"/>
              <a:gd name="T9" fmla="*/ 66 h 85"/>
              <a:gd name="T10" fmla="*/ 66 w 73"/>
              <a:gd name="T11" fmla="*/ 37 h 85"/>
              <a:gd name="T12" fmla="*/ 54 w 73"/>
              <a:gd name="T13" fmla="*/ 24 h 85"/>
              <a:gd name="T14" fmla="*/ 24 w 73"/>
              <a:gd name="T15" fmla="*/ 11 h 85"/>
              <a:gd name="T16" fmla="*/ 12 w 73"/>
              <a:gd name="T17" fmla="*/ 3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9"/>
          <p:cNvSpPr/>
          <p:nvPr/>
        </p:nvSpPr>
        <p:spPr bwMode="auto">
          <a:xfrm>
            <a:off x="6757988" y="3608388"/>
            <a:ext cx="104775" cy="193675"/>
          </a:xfrm>
          <a:custGeom>
            <a:avLst/>
            <a:gdLst>
              <a:gd name="T0" fmla="*/ 0 w 63"/>
              <a:gd name="T1" fmla="*/ 0 h 119"/>
              <a:gd name="T2" fmla="*/ 11 w 63"/>
              <a:gd name="T3" fmla="*/ 30 h 119"/>
              <a:gd name="T4" fmla="*/ 46 w 63"/>
              <a:gd name="T5" fmla="*/ 54 h 119"/>
              <a:gd name="T6" fmla="*/ 54 w 63"/>
              <a:gd name="T7" fmla="*/ 81 h 119"/>
              <a:gd name="T8" fmla="*/ 52 w 63"/>
              <a:gd name="T9" fmla="*/ 111 h 119"/>
              <a:gd name="T10" fmla="*/ 63 w 63"/>
              <a:gd name="T11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044950" y="1776413"/>
            <a:ext cx="2174875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049713" y="2149475"/>
            <a:ext cx="2071688" cy="2159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684963" y="1776413"/>
            <a:ext cx="2174875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689725" y="2149475"/>
            <a:ext cx="2071688" cy="2159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385300" y="3395663"/>
            <a:ext cx="2174875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390063" y="3768725"/>
            <a:ext cx="2071688" cy="2159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052513" y="3598863"/>
            <a:ext cx="2174875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057275" y="3971925"/>
            <a:ext cx="2071688" cy="2143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09725" y="5114925"/>
            <a:ext cx="9529763" cy="8620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600" b="1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600" b="0" i="0" u="none" strike="noStrike" kern="1200" cap="none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41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524250"/>
            <a:ext cx="10274300" cy="127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093913"/>
            <a:ext cx="10274300" cy="1328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2930525"/>
            <a:ext cx="2921000" cy="1027113"/>
            <a:chOff x="0" y="2930379"/>
            <a:chExt cx="2921125" cy="1027430"/>
          </a:xfrm>
        </p:grpSpPr>
        <p:sp>
          <p:nvSpPr>
            <p:cNvPr id="9" name="矩形 8"/>
            <p:cNvSpPr/>
            <p:nvPr/>
          </p:nvSpPr>
          <p:spPr>
            <a:xfrm>
              <a:off x="0" y="2930379"/>
              <a:ext cx="2921125" cy="102743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black">
            <a:xfrm>
              <a:off x="291864" y="3050828"/>
              <a:ext cx="2286595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第四章</a:t>
              </a:r>
              <a:endPara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black">
          <a:xfrm>
            <a:off x="3232150" y="2354263"/>
            <a:ext cx="624998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请输入您的章节标题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5@|17FFC:16777215|FBC:16777215|LFC:16777215|LBC:16777215"/>
          <p:cNvSpPr txBox="1"/>
          <p:nvPr/>
        </p:nvSpPr>
        <p:spPr>
          <a:xfrm>
            <a:off x="6232525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11@|17FFC:16777215|FBC:16777215|LFC:16777215|LBC:16777215"/>
          <p:cNvSpPr txBox="1"/>
          <p:nvPr/>
        </p:nvSpPr>
        <p:spPr>
          <a:xfrm>
            <a:off x="3284538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" name="TextBox 13@|17FFC:16777215|FBC:16777215|LFC:16777215|LBC:16777215"/>
          <p:cNvSpPr txBox="1"/>
          <p:nvPr/>
        </p:nvSpPr>
        <p:spPr>
          <a:xfrm>
            <a:off x="3284538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22" name="TextBox 21@|17FFC:16777215|FBC:16777215|LFC:16777215|LBC:16777215"/>
          <p:cNvSpPr txBox="1"/>
          <p:nvPr/>
        </p:nvSpPr>
        <p:spPr>
          <a:xfrm>
            <a:off x="6232525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/>
      <p:bldP spid="13" grpId="0"/>
      <p:bldP spid="15" grpId="0"/>
      <p:bldP spid="18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6296025" y="2160588"/>
            <a:ext cx="4826000" cy="3600450"/>
            <a:chOff x="6295656" y="2159913"/>
            <a:chExt cx="4826000" cy="3601244"/>
          </a:xfrm>
        </p:grpSpPr>
        <p:sp>
          <p:nvSpPr>
            <p:cNvPr id="3" name="矩形 2"/>
            <p:cNvSpPr/>
            <p:nvPr/>
          </p:nvSpPr>
          <p:spPr>
            <a:xfrm>
              <a:off x="6295656" y="2159913"/>
              <a:ext cx="4826000" cy="2961756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295656" y="5126157"/>
              <a:ext cx="4813300" cy="635000"/>
            </a:xfrm>
            <a:prstGeom prst="rect">
              <a:avLst/>
            </a:prstGeom>
            <a:solidFill>
              <a:schemeClr val="tx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9948" name="文本框 48"/>
            <p:cNvSpPr txBox="1"/>
            <p:nvPr/>
          </p:nvSpPr>
          <p:spPr>
            <a:xfrm>
              <a:off x="6427176" y="5256747"/>
              <a:ext cx="304347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单击此处输入您的标题</a:t>
              </a:r>
              <a:endPara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23963" y="1935163"/>
            <a:ext cx="4630737" cy="2784475"/>
            <a:chOff x="1224268" y="1935267"/>
            <a:chExt cx="4630432" cy="2784005"/>
          </a:xfrm>
        </p:grpSpPr>
        <p:sp>
          <p:nvSpPr>
            <p:cNvPr id="39942" name="TextBox 13@|17FFC:16777215|FBC:16777215|LFC:16777215|LBC:16777215"/>
            <p:cNvSpPr txBox="1"/>
            <p:nvPr/>
          </p:nvSpPr>
          <p:spPr>
            <a:xfrm>
              <a:off x="1224268" y="1935267"/>
              <a:ext cx="405880" cy="5232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8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2800" b="1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943" name="文本框 49"/>
            <p:cNvSpPr txBox="1"/>
            <p:nvPr/>
          </p:nvSpPr>
          <p:spPr>
            <a:xfrm>
              <a:off x="1524221" y="2345113"/>
              <a:ext cx="3043476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单击此处编辑节点标题</a:t>
              </a:r>
              <a:endParaRPr lang="zh-CN" altLang="en-US" sz="2000" b="1" dirty="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 flipV="1">
              <a:off x="1290846" y="2165100"/>
              <a:ext cx="466750" cy="466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>
              <a:off x="1545855" y="2854146"/>
              <a:ext cx="4308845" cy="1865126"/>
            </a:xfrm>
            <a:prstGeom prst="rect">
              <a:avLst/>
            </a:prstGeom>
            <a:noFill/>
          </p:spPr>
          <p:txBody>
            <a:bodyPr wrap="square" lIns="720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感谢您购买小状元的作品：</a:t>
              </a:r>
              <a:r>
                <a:rPr kumimoji="0" lang="zh-CN" altLang="en-US" sz="1600" b="0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kumimoji="0" lang="zh-CN" altLang="en-US" sz="1600" b="1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文档底部的教程</a:t>
              </a:r>
              <a:r>
                <a:rPr kumimoji="0" lang="zh-CN" altLang="en-US" sz="1600" b="0" i="0" u="none" strike="noStrike" kern="1200" cap="none" spc="10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，文档不能解决您的所有问题，遇到不明白的问题，不要忘记有百度搜索哦，相信你一定能找到解决方法的。</a:t>
              </a:r>
              <a:endParaRPr kumimoji="0" lang="en-US" altLang="zh-CN" sz="1600" b="0" i="0" u="none" strike="noStrike" kern="1200" cap="none" spc="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21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9941" name="Picture 2" descr="http://image.chinawriter.com.cn/2012/0105/U3875P843DT2012010516592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15075" y="2162175"/>
            <a:ext cx="4813300" cy="2959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1438275" y="2078038"/>
            <a:ext cx="2338388" cy="3087687"/>
            <a:chOff x="1438419" y="2078706"/>
            <a:chExt cx="2338080" cy="3086703"/>
          </a:xfrm>
        </p:grpSpPr>
        <p:sp>
          <p:nvSpPr>
            <p:cNvPr id="4" name="Oval 3@|1FFC:16777215|FBC:16777215|LFC:681197|LBC:16777215"/>
            <p:cNvSpPr/>
            <p:nvPr/>
          </p:nvSpPr>
          <p:spPr>
            <a:xfrm>
              <a:off x="1653418" y="2185020"/>
              <a:ext cx="2012173" cy="2012173"/>
            </a:xfrm>
            <a:prstGeom prst="ellipse">
              <a:avLst/>
            </a:prstGeom>
            <a:noFill/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" name="Oval 14@|1FFC:681197|FBC:16777215|LFC:16777215|LBC:16777215"/>
            <p:cNvSpPr/>
            <p:nvPr/>
          </p:nvSpPr>
          <p:spPr>
            <a:xfrm>
              <a:off x="2946274" y="2078706"/>
              <a:ext cx="620554" cy="62055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Freeform 8@|5FFC:16777215|FBC:16777215|LFC:16777215|LBC:16777215"/>
            <p:cNvSpPr>
              <a:spLocks noEditPoints="1"/>
            </p:cNvSpPr>
            <p:nvPr/>
          </p:nvSpPr>
          <p:spPr bwMode="auto">
            <a:xfrm>
              <a:off x="3124521" y="2245416"/>
              <a:ext cx="264059" cy="28713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0"/>
                </a:cxn>
                <a:cxn ang="0">
                  <a:pos x="0" y="224"/>
                </a:cxn>
                <a:cxn ang="0">
                  <a:pos x="196" y="224"/>
                </a:cxn>
                <a:cxn ang="0">
                  <a:pos x="196" y="214"/>
                </a:cxn>
                <a:cxn ang="0">
                  <a:pos x="10" y="214"/>
                </a:cxn>
                <a:cxn ang="0">
                  <a:pos x="10" y="0"/>
                </a:cxn>
                <a:cxn ang="0">
                  <a:pos x="29" y="194"/>
                </a:cxn>
                <a:cxn ang="0">
                  <a:pos x="78" y="194"/>
                </a:cxn>
                <a:cxn ang="0">
                  <a:pos x="78" y="90"/>
                </a:cxn>
                <a:cxn ang="0">
                  <a:pos x="29" y="139"/>
                </a:cxn>
                <a:cxn ang="0">
                  <a:pos x="29" y="194"/>
                </a:cxn>
                <a:cxn ang="0">
                  <a:pos x="88" y="194"/>
                </a:cxn>
                <a:cxn ang="0">
                  <a:pos x="137" y="194"/>
                </a:cxn>
                <a:cxn ang="0">
                  <a:pos x="137" y="100"/>
                </a:cxn>
                <a:cxn ang="0">
                  <a:pos x="118" y="119"/>
                </a:cxn>
                <a:cxn ang="0">
                  <a:pos x="88" y="90"/>
                </a:cxn>
                <a:cxn ang="0">
                  <a:pos x="88" y="194"/>
                </a:cxn>
                <a:cxn ang="0">
                  <a:pos x="147" y="194"/>
                </a:cxn>
                <a:cxn ang="0">
                  <a:pos x="196" y="194"/>
                </a:cxn>
                <a:cxn ang="0">
                  <a:pos x="196" y="46"/>
                </a:cxn>
                <a:cxn ang="0">
                  <a:pos x="147" y="95"/>
                </a:cxn>
                <a:cxn ang="0">
                  <a:pos x="147" y="194"/>
                </a:cxn>
                <a:cxn ang="0">
                  <a:pos x="83" y="58"/>
                </a:cxn>
                <a:cxn ang="0">
                  <a:pos x="118" y="95"/>
                </a:cxn>
                <a:cxn ang="0">
                  <a:pos x="189" y="24"/>
                </a:cxn>
                <a:cxn ang="0">
                  <a:pos x="206" y="44"/>
                </a:cxn>
                <a:cxn ang="0">
                  <a:pos x="206" y="0"/>
                </a:cxn>
                <a:cxn ang="0">
                  <a:pos x="162" y="0"/>
                </a:cxn>
                <a:cxn ang="0">
                  <a:pos x="179" y="17"/>
                </a:cxn>
                <a:cxn ang="0">
                  <a:pos x="118" y="78"/>
                </a:cxn>
                <a:cxn ang="0">
                  <a:pos x="81" y="41"/>
                </a:cxn>
                <a:cxn ang="0">
                  <a:pos x="27" y="97"/>
                </a:cxn>
                <a:cxn ang="0">
                  <a:pos x="34" y="104"/>
                </a:cxn>
                <a:cxn ang="0">
                  <a:pos x="83" y="58"/>
                </a:cxn>
              </a:cxnLst>
              <a:rect l="0" t="0" r="r" b="b"/>
              <a:pathLst>
                <a:path w="206" h="224">
                  <a:moveTo>
                    <a:pt x="10" y="0"/>
                  </a:moveTo>
                  <a:lnTo>
                    <a:pt x="0" y="0"/>
                  </a:lnTo>
                  <a:lnTo>
                    <a:pt x="0" y="224"/>
                  </a:lnTo>
                  <a:lnTo>
                    <a:pt x="196" y="224"/>
                  </a:lnTo>
                  <a:lnTo>
                    <a:pt x="196" y="214"/>
                  </a:lnTo>
                  <a:lnTo>
                    <a:pt x="10" y="214"/>
                  </a:lnTo>
                  <a:lnTo>
                    <a:pt x="10" y="0"/>
                  </a:lnTo>
                  <a:close/>
                  <a:moveTo>
                    <a:pt x="29" y="194"/>
                  </a:moveTo>
                  <a:lnTo>
                    <a:pt x="78" y="194"/>
                  </a:lnTo>
                  <a:lnTo>
                    <a:pt x="78" y="90"/>
                  </a:lnTo>
                  <a:lnTo>
                    <a:pt x="29" y="139"/>
                  </a:lnTo>
                  <a:lnTo>
                    <a:pt x="29" y="194"/>
                  </a:lnTo>
                  <a:close/>
                  <a:moveTo>
                    <a:pt x="88" y="194"/>
                  </a:moveTo>
                  <a:lnTo>
                    <a:pt x="137" y="194"/>
                  </a:lnTo>
                  <a:lnTo>
                    <a:pt x="137" y="100"/>
                  </a:lnTo>
                  <a:lnTo>
                    <a:pt x="118" y="119"/>
                  </a:lnTo>
                  <a:lnTo>
                    <a:pt x="88" y="90"/>
                  </a:lnTo>
                  <a:lnTo>
                    <a:pt x="88" y="194"/>
                  </a:lnTo>
                  <a:close/>
                  <a:moveTo>
                    <a:pt x="147" y="194"/>
                  </a:moveTo>
                  <a:lnTo>
                    <a:pt x="196" y="194"/>
                  </a:lnTo>
                  <a:lnTo>
                    <a:pt x="196" y="46"/>
                  </a:lnTo>
                  <a:lnTo>
                    <a:pt x="147" y="95"/>
                  </a:lnTo>
                  <a:lnTo>
                    <a:pt x="147" y="194"/>
                  </a:lnTo>
                  <a:close/>
                  <a:moveTo>
                    <a:pt x="83" y="58"/>
                  </a:moveTo>
                  <a:lnTo>
                    <a:pt x="118" y="95"/>
                  </a:lnTo>
                  <a:lnTo>
                    <a:pt x="189" y="24"/>
                  </a:lnTo>
                  <a:lnTo>
                    <a:pt x="206" y="44"/>
                  </a:lnTo>
                  <a:lnTo>
                    <a:pt x="206" y="0"/>
                  </a:lnTo>
                  <a:lnTo>
                    <a:pt x="162" y="0"/>
                  </a:lnTo>
                  <a:lnTo>
                    <a:pt x="179" y="17"/>
                  </a:lnTo>
                  <a:lnTo>
                    <a:pt x="118" y="78"/>
                  </a:lnTo>
                  <a:lnTo>
                    <a:pt x="81" y="41"/>
                  </a:lnTo>
                  <a:lnTo>
                    <a:pt x="27" y="97"/>
                  </a:lnTo>
                  <a:lnTo>
                    <a:pt x="34" y="104"/>
                  </a:lnTo>
                  <a:lnTo>
                    <a:pt x="83" y="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983" name="TextBox 6@|17FFC:16777215|FBC:16777215|LFC:16777215|LBC:16777215"/>
            <p:cNvSpPr txBox="1"/>
            <p:nvPr/>
          </p:nvSpPr>
          <p:spPr>
            <a:xfrm>
              <a:off x="2202140" y="2771204"/>
              <a:ext cx="1364688" cy="83099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4800" b="1" dirty="0">
                  <a:latin typeface="Arial" panose="020B0604020202020204" pitchFamily="34" charset="0"/>
                  <a:sym typeface="Arial" panose="020B0604020202020204" pitchFamily="34" charset="0"/>
                </a:rPr>
                <a:t>28</a:t>
              </a:r>
              <a:r>
                <a:rPr lang="en-US" altLang="zh-CN" sz="2800" b="1" dirty="0">
                  <a:latin typeface="Arial" panose="020B0604020202020204" pitchFamily="34" charset="0"/>
                  <a:sym typeface="Arial" panose="020B0604020202020204" pitchFamily="34" charset="0"/>
                </a:rPr>
                <a:t>%</a:t>
              </a:r>
              <a:endPara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0984" name="TextBox 13@|17FFC:16777215|FBC:16777215|LFC:16777215|LBC:16777215"/>
            <p:cNvSpPr txBox="1"/>
            <p:nvPr/>
          </p:nvSpPr>
          <p:spPr>
            <a:xfrm>
              <a:off x="1438419" y="4389854"/>
              <a:ext cx="2338080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0985" name="TextBox 13@|17FFC:16777215|FBC:16777215|LFC:16777215|LBC:16777215"/>
            <p:cNvSpPr txBox="1"/>
            <p:nvPr/>
          </p:nvSpPr>
          <p:spPr>
            <a:xfrm>
              <a:off x="1442500" y="4796077"/>
              <a:ext cx="233399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65675" y="2078038"/>
            <a:ext cx="2338388" cy="3087687"/>
            <a:chOff x="4765819" y="2078706"/>
            <a:chExt cx="2338080" cy="3086703"/>
          </a:xfrm>
        </p:grpSpPr>
        <p:sp>
          <p:nvSpPr>
            <p:cNvPr id="8" name="Oval 7@|1FFC:16777215|FBC:16777215|LFC:681197|LBC:16777215"/>
            <p:cNvSpPr/>
            <p:nvPr/>
          </p:nvSpPr>
          <p:spPr>
            <a:xfrm>
              <a:off x="4861961" y="2185020"/>
              <a:ext cx="2012173" cy="2012173"/>
            </a:xfrm>
            <a:prstGeom prst="ellipse">
              <a:avLst/>
            </a:prstGeom>
            <a:noFill/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" name="Oval 14@|1FFC:681197|FBC:16777215|LFC:16777215|LBC:16777215"/>
            <p:cNvSpPr/>
            <p:nvPr/>
          </p:nvSpPr>
          <p:spPr>
            <a:xfrm>
              <a:off x="6154817" y="2078706"/>
              <a:ext cx="620554" cy="62055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976" name="TextBox 9@|17FFC:16777215|FBC:16777215|LFC:16777215|LBC:16777215"/>
            <p:cNvSpPr txBox="1"/>
            <p:nvPr/>
          </p:nvSpPr>
          <p:spPr>
            <a:xfrm>
              <a:off x="5343844" y="2771204"/>
              <a:ext cx="1364688" cy="83099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4800" b="1" dirty="0">
                  <a:latin typeface="Arial" panose="020B0604020202020204" pitchFamily="34" charset="0"/>
                  <a:sym typeface="Arial" panose="020B0604020202020204" pitchFamily="34" charset="0"/>
                </a:rPr>
                <a:t>35</a:t>
              </a:r>
              <a:r>
                <a:rPr lang="en-US" altLang="zh-CN" sz="2800" b="1" dirty="0">
                  <a:latin typeface="Arial" panose="020B0604020202020204" pitchFamily="34" charset="0"/>
                  <a:sym typeface="Arial" panose="020B0604020202020204" pitchFamily="34" charset="0"/>
                </a:rPr>
                <a:t>%</a:t>
              </a:r>
              <a:endPara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0977" name="Freeform 68@|5FFC:16777215|FBC:16777215|LFC:16777215|LBC:16777215"/>
            <p:cNvSpPr>
              <a:spLocks noEditPoints="1"/>
            </p:cNvSpPr>
            <p:nvPr/>
          </p:nvSpPr>
          <p:spPr>
            <a:xfrm>
              <a:off x="6292373" y="2215194"/>
              <a:ext cx="345443" cy="347576"/>
            </a:xfrm>
            <a:custGeom>
              <a:avLst/>
              <a:gdLst/>
              <a:ahLst/>
              <a:cxnLst>
                <a:cxn ang="0">
                  <a:pos x="345443" y="158099"/>
                </a:cxn>
                <a:cxn ang="0">
                  <a:pos x="312831" y="158099"/>
                </a:cxn>
                <a:cxn ang="0">
                  <a:pos x="187216" y="31378"/>
                </a:cxn>
                <a:cxn ang="0">
                  <a:pos x="187216" y="0"/>
                </a:cxn>
                <a:cxn ang="0">
                  <a:pos x="158227" y="0"/>
                </a:cxn>
                <a:cxn ang="0">
                  <a:pos x="158227" y="31378"/>
                </a:cxn>
                <a:cxn ang="0">
                  <a:pos x="32612" y="158099"/>
                </a:cxn>
                <a:cxn ang="0">
                  <a:pos x="0" y="158099"/>
                </a:cxn>
                <a:cxn ang="0">
                  <a:pos x="0" y="187063"/>
                </a:cxn>
                <a:cxn ang="0">
                  <a:pos x="33820" y="187063"/>
                </a:cxn>
                <a:cxn ang="0">
                  <a:pos x="158227" y="311370"/>
                </a:cxn>
                <a:cxn ang="0">
                  <a:pos x="158227" y="347576"/>
                </a:cxn>
                <a:cxn ang="0">
                  <a:pos x="187216" y="347576"/>
                </a:cxn>
                <a:cxn ang="0">
                  <a:pos x="187216" y="311370"/>
                </a:cxn>
                <a:cxn ang="0">
                  <a:pos x="312831" y="187063"/>
                </a:cxn>
                <a:cxn ang="0">
                  <a:pos x="345443" y="187063"/>
                </a:cxn>
                <a:cxn ang="0">
                  <a:pos x="345443" y="158099"/>
                </a:cxn>
                <a:cxn ang="0">
                  <a:pos x="283843" y="158099"/>
                </a:cxn>
                <a:cxn ang="0">
                  <a:pos x="187216" y="158099"/>
                </a:cxn>
                <a:cxn ang="0">
                  <a:pos x="187216" y="60343"/>
                </a:cxn>
                <a:cxn ang="0">
                  <a:pos x="283843" y="158099"/>
                </a:cxn>
                <a:cxn ang="0">
                  <a:pos x="158227" y="60343"/>
                </a:cxn>
                <a:cxn ang="0">
                  <a:pos x="158227" y="158099"/>
                </a:cxn>
                <a:cxn ang="0">
                  <a:pos x="61600" y="158099"/>
                </a:cxn>
                <a:cxn ang="0">
                  <a:pos x="158227" y="60343"/>
                </a:cxn>
                <a:cxn ang="0">
                  <a:pos x="62808" y="187063"/>
                </a:cxn>
                <a:cxn ang="0">
                  <a:pos x="158227" y="187063"/>
                </a:cxn>
                <a:cxn ang="0">
                  <a:pos x="158227" y="282406"/>
                </a:cxn>
                <a:cxn ang="0">
                  <a:pos x="62808" y="187063"/>
                </a:cxn>
                <a:cxn ang="0">
                  <a:pos x="187216" y="282406"/>
                </a:cxn>
                <a:cxn ang="0">
                  <a:pos x="187216" y="187063"/>
                </a:cxn>
                <a:cxn ang="0">
                  <a:pos x="283843" y="187063"/>
                </a:cxn>
                <a:cxn ang="0">
                  <a:pos x="187216" y="282406"/>
                </a:cxn>
              </a:cxnLst>
              <a:pathLst>
                <a:path w="286" h="288">
                  <a:moveTo>
                    <a:pt x="286" y="131"/>
                  </a:moveTo>
                  <a:cubicBezTo>
                    <a:pt x="259" y="131"/>
                    <a:pt x="259" y="131"/>
                    <a:pt x="259" y="131"/>
                  </a:cubicBezTo>
                  <a:cubicBezTo>
                    <a:pt x="254" y="76"/>
                    <a:pt x="210" y="31"/>
                    <a:pt x="155" y="2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76" y="32"/>
                    <a:pt x="32" y="76"/>
                    <a:pt x="27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33" y="209"/>
                    <a:pt x="77" y="252"/>
                    <a:pt x="131" y="258"/>
                  </a:cubicBezTo>
                  <a:cubicBezTo>
                    <a:pt x="131" y="288"/>
                    <a:pt x="131" y="288"/>
                    <a:pt x="131" y="288"/>
                  </a:cubicBezTo>
                  <a:cubicBezTo>
                    <a:pt x="155" y="288"/>
                    <a:pt x="155" y="288"/>
                    <a:pt x="155" y="288"/>
                  </a:cubicBezTo>
                  <a:cubicBezTo>
                    <a:pt x="155" y="258"/>
                    <a:pt x="155" y="258"/>
                    <a:pt x="155" y="258"/>
                  </a:cubicBezTo>
                  <a:cubicBezTo>
                    <a:pt x="210" y="253"/>
                    <a:pt x="253" y="209"/>
                    <a:pt x="259" y="155"/>
                  </a:cubicBezTo>
                  <a:cubicBezTo>
                    <a:pt x="286" y="155"/>
                    <a:pt x="286" y="155"/>
                    <a:pt x="286" y="155"/>
                  </a:cubicBezTo>
                  <a:lnTo>
                    <a:pt x="286" y="131"/>
                  </a:lnTo>
                  <a:close/>
                  <a:moveTo>
                    <a:pt x="235" y="131"/>
                  </a:moveTo>
                  <a:cubicBezTo>
                    <a:pt x="155" y="131"/>
                    <a:pt x="155" y="131"/>
                    <a:pt x="155" y="131"/>
                  </a:cubicBezTo>
                  <a:cubicBezTo>
                    <a:pt x="155" y="50"/>
                    <a:pt x="155" y="50"/>
                    <a:pt x="155" y="50"/>
                  </a:cubicBezTo>
                  <a:cubicBezTo>
                    <a:pt x="197" y="55"/>
                    <a:pt x="231" y="89"/>
                    <a:pt x="235" y="131"/>
                  </a:cubicBezTo>
                  <a:close/>
                  <a:moveTo>
                    <a:pt x="131" y="50"/>
                  </a:moveTo>
                  <a:cubicBezTo>
                    <a:pt x="131" y="131"/>
                    <a:pt x="131" y="131"/>
                    <a:pt x="13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6" y="89"/>
                    <a:pt x="89" y="56"/>
                    <a:pt x="131" y="50"/>
                  </a:cubicBezTo>
                  <a:close/>
                  <a:moveTo>
                    <a:pt x="52" y="155"/>
                  </a:moveTo>
                  <a:cubicBezTo>
                    <a:pt x="131" y="155"/>
                    <a:pt x="131" y="155"/>
                    <a:pt x="131" y="155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90" y="228"/>
                    <a:pt x="57" y="196"/>
                    <a:pt x="52" y="155"/>
                  </a:cubicBezTo>
                  <a:close/>
                  <a:moveTo>
                    <a:pt x="155" y="234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29" y="196"/>
                    <a:pt x="196" y="229"/>
                    <a:pt x="155" y="234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8" name="TextBox 13@|17FFC:16777215|FBC:16777215|LFC:16777215|LBC:16777215"/>
            <p:cNvSpPr txBox="1"/>
            <p:nvPr/>
          </p:nvSpPr>
          <p:spPr>
            <a:xfrm>
              <a:off x="4765819" y="4389854"/>
              <a:ext cx="2338080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0979" name="TextBox 13@|17FFC:16777215|FBC:16777215|LFC:16777215|LBC:16777215"/>
            <p:cNvSpPr txBox="1"/>
            <p:nvPr/>
          </p:nvSpPr>
          <p:spPr>
            <a:xfrm>
              <a:off x="4769900" y="4796077"/>
              <a:ext cx="233399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953375" y="2078038"/>
            <a:ext cx="2338388" cy="3087687"/>
            <a:chOff x="7953519" y="2078706"/>
            <a:chExt cx="2338080" cy="3086703"/>
          </a:xfrm>
        </p:grpSpPr>
        <p:sp>
          <p:nvSpPr>
            <p:cNvPr id="12" name="Oval 11@|1FFC:16777215|FBC:16777215|LFC:681197|LBC:16777215"/>
            <p:cNvSpPr/>
            <p:nvPr/>
          </p:nvSpPr>
          <p:spPr>
            <a:xfrm>
              <a:off x="8070503" y="2185020"/>
              <a:ext cx="2012173" cy="2012173"/>
            </a:xfrm>
            <a:prstGeom prst="ellipse">
              <a:avLst/>
            </a:prstGeom>
            <a:noFill/>
            <a:ln w="571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" name="Oval 14@|1FFC:681197|FBC:16777215|LFC:16777215|LBC:16777215"/>
            <p:cNvSpPr/>
            <p:nvPr/>
          </p:nvSpPr>
          <p:spPr>
            <a:xfrm>
              <a:off x="9363359" y="2078706"/>
              <a:ext cx="620554" cy="62055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968" name="TextBox 13@|17FFC:16777215|FBC:16777215|LFC:16777215|LBC:16777215"/>
            <p:cNvSpPr txBox="1"/>
            <p:nvPr/>
          </p:nvSpPr>
          <p:spPr>
            <a:xfrm>
              <a:off x="8552386" y="2771204"/>
              <a:ext cx="1364688" cy="83099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4800" b="1" dirty="0">
                  <a:latin typeface="Arial" panose="020B0604020202020204" pitchFamily="34" charset="0"/>
                  <a:sym typeface="Arial" panose="020B0604020202020204" pitchFamily="34" charset="0"/>
                </a:rPr>
                <a:t>86</a:t>
              </a:r>
              <a:r>
                <a:rPr lang="en-US" altLang="zh-CN" sz="2800" b="1" dirty="0">
                  <a:latin typeface="Arial" panose="020B0604020202020204" pitchFamily="34" charset="0"/>
                  <a:sym typeface="Arial" panose="020B0604020202020204" pitchFamily="34" charset="0"/>
                </a:rPr>
                <a:t>%</a:t>
              </a:r>
              <a:endParaRPr lang="zh-CN" altLang="en-US" sz="28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0969" name="Freeform 247@|5FFC:16777215|FBC:16777215|LFC:0|LBC:16777215"/>
            <p:cNvSpPr>
              <a:spLocks noEditPoints="1"/>
            </p:cNvSpPr>
            <p:nvPr/>
          </p:nvSpPr>
          <p:spPr>
            <a:xfrm>
              <a:off x="9693832" y="2398249"/>
              <a:ext cx="128873" cy="132720"/>
            </a:xfrm>
            <a:custGeom>
              <a:avLst/>
              <a:gdLst/>
              <a:ahLst/>
              <a:cxnLst>
                <a:cxn ang="0">
                  <a:pos x="0" y="43874"/>
                </a:cxn>
                <a:cxn ang="0">
                  <a:pos x="49816" y="93233"/>
                </a:cxn>
                <a:cxn ang="0">
                  <a:pos x="75808" y="129429"/>
                </a:cxn>
                <a:cxn ang="0">
                  <a:pos x="89886" y="132720"/>
                </a:cxn>
                <a:cxn ang="0">
                  <a:pos x="128873" y="93233"/>
                </a:cxn>
                <a:cxn ang="0">
                  <a:pos x="125624" y="78974"/>
                </a:cxn>
                <a:cxn ang="0">
                  <a:pos x="89886" y="52649"/>
                </a:cxn>
                <a:cxn ang="0">
                  <a:pos x="37904" y="0"/>
                </a:cxn>
                <a:cxn ang="0">
                  <a:pos x="1083" y="37293"/>
                </a:cxn>
                <a:cxn ang="0">
                  <a:pos x="0" y="43874"/>
                </a:cxn>
                <a:cxn ang="0">
                  <a:pos x="86637" y="73490"/>
                </a:cxn>
                <a:cxn ang="0">
                  <a:pos x="102882" y="89942"/>
                </a:cxn>
                <a:cxn ang="0">
                  <a:pos x="86637" y="106395"/>
                </a:cxn>
                <a:cxn ang="0">
                  <a:pos x="70393" y="89942"/>
                </a:cxn>
                <a:cxn ang="0">
                  <a:pos x="86637" y="73490"/>
                </a:cxn>
              </a:cxnLst>
              <a:pathLst>
                <a:path w="119" h="121">
                  <a:moveTo>
                    <a:pt x="0" y="40"/>
                  </a:moveTo>
                  <a:cubicBezTo>
                    <a:pt x="46" y="85"/>
                    <a:pt x="46" y="85"/>
                    <a:pt x="46" y="85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6"/>
                    <a:pt x="1" y="38"/>
                    <a:pt x="0" y="40"/>
                  </a:cubicBezTo>
                  <a:close/>
                  <a:moveTo>
                    <a:pt x="80" y="67"/>
                  </a:moveTo>
                  <a:cubicBezTo>
                    <a:pt x="88" y="67"/>
                    <a:pt x="95" y="73"/>
                    <a:pt x="95" y="82"/>
                  </a:cubicBezTo>
                  <a:cubicBezTo>
                    <a:pt x="95" y="90"/>
                    <a:pt x="88" y="97"/>
                    <a:pt x="80" y="97"/>
                  </a:cubicBezTo>
                  <a:cubicBezTo>
                    <a:pt x="71" y="97"/>
                    <a:pt x="65" y="90"/>
                    <a:pt x="65" y="82"/>
                  </a:cubicBezTo>
                  <a:cubicBezTo>
                    <a:pt x="65" y="73"/>
                    <a:pt x="71" y="67"/>
                    <a:pt x="80" y="67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0" name="Freeform 248@|5FFC:16777215|FBC:16777215|LFC:0|LBC:16777215"/>
            <p:cNvSpPr/>
            <p:nvPr/>
          </p:nvSpPr>
          <p:spPr>
            <a:xfrm>
              <a:off x="9507256" y="2215519"/>
              <a:ext cx="165419" cy="163496"/>
            </a:xfrm>
            <a:custGeom>
              <a:avLst/>
              <a:gdLst/>
              <a:ahLst/>
              <a:cxnLst>
                <a:cxn ang="0">
                  <a:pos x="165419" y="125091"/>
                </a:cxn>
                <a:cxn ang="0">
                  <a:pos x="135841" y="95464"/>
                </a:cxn>
                <a:cxn ang="0">
                  <a:pos x="142414" y="73518"/>
                </a:cxn>
                <a:cxn ang="0">
                  <a:pos x="67920" y="0"/>
                </a:cxn>
                <a:cxn ang="0">
                  <a:pos x="61347" y="6584"/>
                </a:cxn>
                <a:cxn ang="0">
                  <a:pos x="89830" y="50475"/>
                </a:cxn>
                <a:cxn ang="0">
                  <a:pos x="50393" y="88880"/>
                </a:cxn>
                <a:cxn ang="0">
                  <a:pos x="6573" y="61448"/>
                </a:cxn>
                <a:cxn ang="0">
                  <a:pos x="0" y="68032"/>
                </a:cxn>
                <a:cxn ang="0">
                  <a:pos x="73398" y="142648"/>
                </a:cxn>
                <a:cxn ang="0">
                  <a:pos x="95308" y="136064"/>
                </a:cxn>
                <a:cxn ang="0">
                  <a:pos x="121599" y="163496"/>
                </a:cxn>
                <a:cxn ang="0">
                  <a:pos x="128172" y="162399"/>
                </a:cxn>
                <a:cxn ang="0">
                  <a:pos x="165419" y="125091"/>
                </a:cxn>
              </a:cxnLst>
              <a:pathLst>
                <a:path w="151" h="149">
                  <a:moveTo>
                    <a:pt x="151" y="114"/>
                  </a:moveTo>
                  <a:cubicBezTo>
                    <a:pt x="124" y="87"/>
                    <a:pt x="124" y="87"/>
                    <a:pt x="124" y="87"/>
                  </a:cubicBezTo>
                  <a:cubicBezTo>
                    <a:pt x="128" y="80"/>
                    <a:pt x="130" y="74"/>
                    <a:pt x="130" y="67"/>
                  </a:cubicBezTo>
                  <a:cubicBezTo>
                    <a:pt x="130" y="33"/>
                    <a:pt x="97" y="0"/>
                    <a:pt x="62" y="0"/>
                  </a:cubicBezTo>
                  <a:cubicBezTo>
                    <a:pt x="62" y="0"/>
                    <a:pt x="58" y="4"/>
                    <a:pt x="56" y="6"/>
                  </a:cubicBezTo>
                  <a:cubicBezTo>
                    <a:pt x="84" y="34"/>
                    <a:pt x="82" y="29"/>
                    <a:pt x="82" y="46"/>
                  </a:cubicBezTo>
                  <a:cubicBezTo>
                    <a:pt x="82" y="60"/>
                    <a:pt x="60" y="81"/>
                    <a:pt x="46" y="81"/>
                  </a:cubicBezTo>
                  <a:cubicBezTo>
                    <a:pt x="29" y="81"/>
                    <a:pt x="34" y="84"/>
                    <a:pt x="6" y="56"/>
                  </a:cubicBezTo>
                  <a:cubicBezTo>
                    <a:pt x="4" y="58"/>
                    <a:pt x="0" y="62"/>
                    <a:pt x="0" y="62"/>
                  </a:cubicBezTo>
                  <a:cubicBezTo>
                    <a:pt x="1" y="97"/>
                    <a:pt x="33" y="130"/>
                    <a:pt x="67" y="130"/>
                  </a:cubicBezTo>
                  <a:cubicBezTo>
                    <a:pt x="74" y="130"/>
                    <a:pt x="80" y="128"/>
                    <a:pt x="87" y="124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48"/>
                    <a:pt x="115" y="148"/>
                    <a:pt x="117" y="148"/>
                  </a:cubicBezTo>
                  <a:lnTo>
                    <a:pt x="151" y="114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1" name="Freeform 249@|5FFC:16777215|FBC:16777215|LFC:0|LBC:16777215"/>
            <p:cNvSpPr/>
            <p:nvPr/>
          </p:nvSpPr>
          <p:spPr>
            <a:xfrm>
              <a:off x="9528414" y="2215519"/>
              <a:ext cx="311602" cy="315450"/>
            </a:xfrm>
            <a:custGeom>
              <a:avLst/>
              <a:gdLst/>
              <a:ahLst/>
              <a:cxnLst>
                <a:cxn ang="0">
                  <a:pos x="262402" y="187742"/>
                </a:cxn>
                <a:cxn ang="0">
                  <a:pos x="283175" y="207389"/>
                </a:cxn>
                <a:cxn ang="0">
                  <a:pos x="277708" y="93871"/>
                </a:cxn>
                <a:cxn ang="0">
                  <a:pos x="232881" y="49119"/>
                </a:cxn>
                <a:cxn ang="0">
                  <a:pos x="218668" y="45844"/>
                </a:cxn>
                <a:cxn ang="0">
                  <a:pos x="208828" y="28380"/>
                </a:cxn>
                <a:cxn ang="0">
                  <a:pos x="194615" y="9824"/>
                </a:cxn>
                <a:cxn ang="0">
                  <a:pos x="193521" y="7641"/>
                </a:cxn>
                <a:cxn ang="0">
                  <a:pos x="182588" y="0"/>
                </a:cxn>
                <a:cxn ang="0">
                  <a:pos x="173841" y="6549"/>
                </a:cxn>
                <a:cxn ang="0">
                  <a:pos x="145414" y="33837"/>
                </a:cxn>
                <a:cxn ang="0">
                  <a:pos x="146508" y="53485"/>
                </a:cxn>
                <a:cxn ang="0">
                  <a:pos x="148694" y="55668"/>
                </a:cxn>
                <a:cxn ang="0">
                  <a:pos x="169468" y="69857"/>
                </a:cxn>
                <a:cxn ang="0">
                  <a:pos x="170561" y="69857"/>
                </a:cxn>
                <a:cxn ang="0">
                  <a:pos x="193521" y="84047"/>
                </a:cxn>
                <a:cxn ang="0">
                  <a:pos x="186961" y="111335"/>
                </a:cxn>
                <a:cxn ang="0">
                  <a:pos x="113707" y="184467"/>
                </a:cxn>
                <a:cxn ang="0">
                  <a:pos x="107147" y="183376"/>
                </a:cxn>
                <a:cxn ang="0">
                  <a:pos x="96214" y="187742"/>
                </a:cxn>
                <a:cxn ang="0">
                  <a:pos x="94027" y="189925"/>
                </a:cxn>
                <a:cxn ang="0">
                  <a:pos x="17493" y="266331"/>
                </a:cxn>
                <a:cxn ang="0">
                  <a:pos x="15307" y="268515"/>
                </a:cxn>
                <a:cxn ang="0">
                  <a:pos x="47014" y="315450"/>
                </a:cxn>
                <a:cxn ang="0">
                  <a:pos x="57947" y="311084"/>
                </a:cxn>
                <a:cxn ang="0">
                  <a:pos x="60134" y="308901"/>
                </a:cxn>
                <a:cxn ang="0">
                  <a:pos x="136668" y="232494"/>
                </a:cxn>
                <a:cxn ang="0">
                  <a:pos x="138854" y="230311"/>
                </a:cxn>
                <a:cxn ang="0">
                  <a:pos x="142134" y="212847"/>
                </a:cxn>
                <a:cxn ang="0">
                  <a:pos x="224135" y="130983"/>
                </a:cxn>
                <a:cxn ang="0">
                  <a:pos x="237255" y="122251"/>
                </a:cxn>
                <a:cxn ang="0">
                  <a:pos x="238348" y="122251"/>
                </a:cxn>
                <a:cxn ang="0">
                  <a:pos x="262402" y="187742"/>
                </a:cxn>
              </a:cxnLst>
              <a:pathLst>
                <a:path w="285" h="289">
                  <a:moveTo>
                    <a:pt x="240" y="172"/>
                  </a:moveTo>
                  <a:cubicBezTo>
                    <a:pt x="259" y="190"/>
                    <a:pt x="259" y="190"/>
                    <a:pt x="259" y="190"/>
                  </a:cubicBezTo>
                  <a:cubicBezTo>
                    <a:pt x="259" y="190"/>
                    <a:pt x="285" y="117"/>
                    <a:pt x="254" y="86"/>
                  </a:cubicBezTo>
                  <a:cubicBezTo>
                    <a:pt x="242" y="74"/>
                    <a:pt x="226" y="58"/>
                    <a:pt x="213" y="45"/>
                  </a:cubicBezTo>
                  <a:cubicBezTo>
                    <a:pt x="210" y="42"/>
                    <a:pt x="202" y="44"/>
                    <a:pt x="200" y="42"/>
                  </a:cubicBezTo>
                  <a:cubicBezTo>
                    <a:pt x="194" y="34"/>
                    <a:pt x="192" y="27"/>
                    <a:pt x="191" y="26"/>
                  </a:cubicBezTo>
                  <a:cubicBezTo>
                    <a:pt x="190" y="20"/>
                    <a:pt x="184" y="14"/>
                    <a:pt x="178" y="9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2" y="2"/>
                    <a:pt x="170" y="0"/>
                    <a:pt x="167" y="0"/>
                  </a:cubicBezTo>
                  <a:cubicBezTo>
                    <a:pt x="165" y="0"/>
                    <a:pt x="163" y="2"/>
                    <a:pt x="159" y="6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24" y="40"/>
                    <a:pt x="126" y="41"/>
                    <a:pt x="134" y="49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2" y="57"/>
                    <a:pt x="149" y="64"/>
                    <a:pt x="155" y="6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61" y="65"/>
                    <a:pt x="172" y="68"/>
                    <a:pt x="177" y="77"/>
                  </a:cubicBezTo>
                  <a:cubicBezTo>
                    <a:pt x="182" y="89"/>
                    <a:pt x="174" y="97"/>
                    <a:pt x="171" y="102"/>
                  </a:cubicBezTo>
                  <a:cubicBezTo>
                    <a:pt x="104" y="169"/>
                    <a:pt x="104" y="169"/>
                    <a:pt x="104" y="169"/>
                  </a:cubicBezTo>
                  <a:cubicBezTo>
                    <a:pt x="102" y="168"/>
                    <a:pt x="100" y="168"/>
                    <a:pt x="98" y="168"/>
                  </a:cubicBezTo>
                  <a:cubicBezTo>
                    <a:pt x="94" y="168"/>
                    <a:pt x="91" y="169"/>
                    <a:pt x="88" y="172"/>
                  </a:cubicBezTo>
                  <a:cubicBezTo>
                    <a:pt x="87" y="172"/>
                    <a:pt x="87" y="173"/>
                    <a:pt x="86" y="174"/>
                  </a:cubicBezTo>
                  <a:cubicBezTo>
                    <a:pt x="86" y="174"/>
                    <a:pt x="30" y="229"/>
                    <a:pt x="16" y="244"/>
                  </a:cubicBezTo>
                  <a:cubicBezTo>
                    <a:pt x="15" y="245"/>
                    <a:pt x="14" y="245"/>
                    <a:pt x="14" y="246"/>
                  </a:cubicBezTo>
                  <a:cubicBezTo>
                    <a:pt x="0" y="259"/>
                    <a:pt x="25" y="289"/>
                    <a:pt x="43" y="289"/>
                  </a:cubicBezTo>
                  <a:cubicBezTo>
                    <a:pt x="47" y="289"/>
                    <a:pt x="50" y="288"/>
                    <a:pt x="53" y="285"/>
                  </a:cubicBezTo>
                  <a:cubicBezTo>
                    <a:pt x="54" y="285"/>
                    <a:pt x="54" y="284"/>
                    <a:pt x="55" y="283"/>
                  </a:cubicBezTo>
                  <a:cubicBezTo>
                    <a:pt x="70" y="268"/>
                    <a:pt x="125" y="213"/>
                    <a:pt x="125" y="213"/>
                  </a:cubicBezTo>
                  <a:cubicBezTo>
                    <a:pt x="126" y="212"/>
                    <a:pt x="127" y="212"/>
                    <a:pt x="127" y="211"/>
                  </a:cubicBezTo>
                  <a:cubicBezTo>
                    <a:pt x="131" y="207"/>
                    <a:pt x="132" y="201"/>
                    <a:pt x="130" y="195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10" y="116"/>
                    <a:pt x="215" y="112"/>
                    <a:pt x="217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46" y="128"/>
                    <a:pt x="240" y="172"/>
                    <a:pt x="240" y="172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72" name="TextBox 13@|17FFC:16777215|FBC:16777215|LFC:16777215|LBC:16777215"/>
            <p:cNvSpPr txBox="1"/>
            <p:nvPr/>
          </p:nvSpPr>
          <p:spPr>
            <a:xfrm>
              <a:off x="7953519" y="4389854"/>
              <a:ext cx="2338080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0973" name="TextBox 13@|17FFC:16777215|FBC:16777215|LFC:16777215|LBC:16777215"/>
            <p:cNvSpPr txBox="1"/>
            <p:nvPr/>
          </p:nvSpPr>
          <p:spPr>
            <a:xfrm>
              <a:off x="7957600" y="4796077"/>
              <a:ext cx="233399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977900" y="2195513"/>
            <a:ext cx="10155238" cy="2289175"/>
            <a:chOff x="1281908" y="2264313"/>
            <a:chExt cx="9547394" cy="2152191"/>
          </a:xfrm>
        </p:grpSpPr>
        <p:sp>
          <p:nvSpPr>
            <p:cNvPr id="42003" name="Freeform 7"/>
            <p:cNvSpPr/>
            <p:nvPr/>
          </p:nvSpPr>
          <p:spPr>
            <a:xfrm flipV="1">
              <a:off x="8689248" y="3349704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" name="Teardrop 16"/>
            <p:cNvSpPr/>
            <p:nvPr/>
          </p:nvSpPr>
          <p:spPr>
            <a:xfrm rot="8100000">
              <a:off x="2130592" y="3102512"/>
              <a:ext cx="418280" cy="418280"/>
            </a:xfrm>
            <a:prstGeom prst="teardrop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2005" name="Freeform 6"/>
            <p:cNvSpPr>
              <a:spLocks noEditPoints="1"/>
            </p:cNvSpPr>
            <p:nvPr/>
          </p:nvSpPr>
          <p:spPr>
            <a:xfrm>
              <a:off x="2239541" y="3188910"/>
              <a:ext cx="209778" cy="230756"/>
            </a:xfrm>
            <a:custGeom>
              <a:avLst/>
              <a:gdLst/>
              <a:ahLst/>
              <a:cxnLst>
                <a:cxn ang="0">
                  <a:pos x="193598" y="174294"/>
                </a:cxn>
                <a:cxn ang="0">
                  <a:pos x="193598" y="146064"/>
                </a:cxn>
                <a:cxn ang="0">
                  <a:pos x="155102" y="103717"/>
                </a:cxn>
                <a:cxn ang="0">
                  <a:pos x="132785" y="103717"/>
                </a:cxn>
                <a:cxn ang="0">
                  <a:pos x="115489" y="90829"/>
                </a:cxn>
                <a:cxn ang="0">
                  <a:pos x="115489" y="56462"/>
                </a:cxn>
                <a:cxn ang="0">
                  <a:pos x="131669" y="29458"/>
                </a:cxn>
                <a:cxn ang="0">
                  <a:pos x="104889" y="0"/>
                </a:cxn>
                <a:cxn ang="0">
                  <a:pos x="78109" y="29458"/>
                </a:cxn>
                <a:cxn ang="0">
                  <a:pos x="94289" y="56462"/>
                </a:cxn>
                <a:cxn ang="0">
                  <a:pos x="94289" y="90829"/>
                </a:cxn>
                <a:cxn ang="0">
                  <a:pos x="76993" y="103717"/>
                </a:cxn>
                <a:cxn ang="0">
                  <a:pos x="54676" y="103717"/>
                </a:cxn>
                <a:cxn ang="0">
                  <a:pos x="16180" y="146064"/>
                </a:cxn>
                <a:cxn ang="0">
                  <a:pos x="16180" y="174294"/>
                </a:cxn>
                <a:cxn ang="0">
                  <a:pos x="0" y="201298"/>
                </a:cxn>
                <a:cxn ang="0">
                  <a:pos x="26780" y="230756"/>
                </a:cxn>
                <a:cxn ang="0">
                  <a:pos x="53560" y="201298"/>
                </a:cxn>
                <a:cxn ang="0">
                  <a:pos x="37381" y="174294"/>
                </a:cxn>
                <a:cxn ang="0">
                  <a:pos x="37381" y="146064"/>
                </a:cxn>
                <a:cxn ang="0">
                  <a:pos x="54676" y="127039"/>
                </a:cxn>
                <a:cxn ang="0">
                  <a:pos x="76993" y="127039"/>
                </a:cxn>
                <a:cxn ang="0">
                  <a:pos x="94289" y="123970"/>
                </a:cxn>
                <a:cxn ang="0">
                  <a:pos x="94289" y="174294"/>
                </a:cxn>
                <a:cxn ang="0">
                  <a:pos x="78109" y="201298"/>
                </a:cxn>
                <a:cxn ang="0">
                  <a:pos x="104889" y="230756"/>
                </a:cxn>
                <a:cxn ang="0">
                  <a:pos x="131669" y="201298"/>
                </a:cxn>
                <a:cxn ang="0">
                  <a:pos x="115489" y="174294"/>
                </a:cxn>
                <a:cxn ang="0">
                  <a:pos x="115489" y="123970"/>
                </a:cxn>
                <a:cxn ang="0">
                  <a:pos x="132785" y="127039"/>
                </a:cxn>
                <a:cxn ang="0">
                  <a:pos x="155102" y="127039"/>
                </a:cxn>
                <a:cxn ang="0">
                  <a:pos x="172397" y="146064"/>
                </a:cxn>
                <a:cxn ang="0">
                  <a:pos x="172397" y="174294"/>
                </a:cxn>
                <a:cxn ang="0">
                  <a:pos x="156218" y="201298"/>
                </a:cxn>
                <a:cxn ang="0">
                  <a:pos x="182998" y="230756"/>
                </a:cxn>
                <a:cxn ang="0">
                  <a:pos x="209778" y="201298"/>
                </a:cxn>
                <a:cxn ang="0">
                  <a:pos x="193598" y="174294"/>
                </a:cxn>
                <a:cxn ang="0">
                  <a:pos x="41844" y="201298"/>
                </a:cxn>
                <a:cxn ang="0">
                  <a:pos x="26780" y="218482"/>
                </a:cxn>
                <a:cxn ang="0">
                  <a:pos x="11158" y="201298"/>
                </a:cxn>
                <a:cxn ang="0">
                  <a:pos x="26780" y="184114"/>
                </a:cxn>
                <a:cxn ang="0">
                  <a:pos x="41844" y="201298"/>
                </a:cxn>
                <a:cxn ang="0">
                  <a:pos x="89267" y="29458"/>
                </a:cxn>
                <a:cxn ang="0">
                  <a:pos x="104889" y="12274"/>
                </a:cxn>
                <a:cxn ang="0">
                  <a:pos x="119953" y="29458"/>
                </a:cxn>
                <a:cxn ang="0">
                  <a:pos x="104889" y="46642"/>
                </a:cxn>
                <a:cxn ang="0">
                  <a:pos x="89267" y="29458"/>
                </a:cxn>
                <a:cxn ang="0">
                  <a:pos x="119953" y="201298"/>
                </a:cxn>
                <a:cxn ang="0">
                  <a:pos x="104889" y="218482"/>
                </a:cxn>
                <a:cxn ang="0">
                  <a:pos x="89267" y="201298"/>
                </a:cxn>
                <a:cxn ang="0">
                  <a:pos x="104889" y="184114"/>
                </a:cxn>
                <a:cxn ang="0">
                  <a:pos x="119953" y="201298"/>
                </a:cxn>
                <a:cxn ang="0">
                  <a:pos x="182998" y="218482"/>
                </a:cxn>
                <a:cxn ang="0">
                  <a:pos x="167376" y="201298"/>
                </a:cxn>
                <a:cxn ang="0">
                  <a:pos x="182998" y="184114"/>
                </a:cxn>
                <a:cxn ang="0">
                  <a:pos x="198062" y="201298"/>
                </a:cxn>
                <a:cxn ang="0">
                  <a:pos x="182998" y="218482"/>
                </a:cxn>
              </a:cxnLst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" name="Teardrop 19"/>
            <p:cNvSpPr/>
            <p:nvPr/>
          </p:nvSpPr>
          <p:spPr>
            <a:xfrm rot="8100000">
              <a:off x="5855442" y="3102512"/>
              <a:ext cx="418280" cy="418280"/>
            </a:xfrm>
            <a:prstGeom prst="teardrop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2007" name="Freeform 11"/>
            <p:cNvSpPr/>
            <p:nvPr/>
          </p:nvSpPr>
          <p:spPr>
            <a:xfrm>
              <a:off x="5934601" y="3236086"/>
              <a:ext cx="258741" cy="168209"/>
            </a:xfrm>
            <a:custGeom>
              <a:avLst/>
              <a:gdLst/>
              <a:ahLst/>
              <a:cxnLst>
                <a:cxn ang="0">
                  <a:pos x="196643" y="47228"/>
                </a:cxn>
                <a:cxn ang="0">
                  <a:pos x="186294" y="47875"/>
                </a:cxn>
                <a:cxn ang="0">
                  <a:pos x="120315" y="0"/>
                </a:cxn>
                <a:cxn ang="0">
                  <a:pos x="51748" y="67284"/>
                </a:cxn>
                <a:cxn ang="0">
                  <a:pos x="52395" y="76988"/>
                </a:cxn>
                <a:cxn ang="0">
                  <a:pos x="46573" y="76341"/>
                </a:cxn>
                <a:cxn ang="0">
                  <a:pos x="0" y="122275"/>
                </a:cxn>
                <a:cxn ang="0">
                  <a:pos x="46573" y="168209"/>
                </a:cxn>
                <a:cxn ang="0">
                  <a:pos x="111259" y="168209"/>
                </a:cxn>
                <a:cxn ang="0">
                  <a:pos x="111259" y="119040"/>
                </a:cxn>
                <a:cxn ang="0">
                  <a:pos x="84091" y="119040"/>
                </a:cxn>
                <a:cxn ang="0">
                  <a:pos x="129371" y="59520"/>
                </a:cxn>
                <a:cxn ang="0">
                  <a:pos x="174650" y="119040"/>
                </a:cxn>
                <a:cxn ang="0">
                  <a:pos x="147482" y="119040"/>
                </a:cxn>
                <a:cxn ang="0">
                  <a:pos x="147482" y="168209"/>
                </a:cxn>
                <a:cxn ang="0">
                  <a:pos x="196643" y="168209"/>
                </a:cxn>
                <a:cxn ang="0">
                  <a:pos x="258741" y="107395"/>
                </a:cxn>
                <a:cxn ang="0">
                  <a:pos x="196643" y="47228"/>
                </a:cxn>
              </a:cxnLst>
              <a:pathLst>
                <a:path w="400" h="260">
                  <a:moveTo>
                    <a:pt x="304" y="73"/>
                  </a:moveTo>
                  <a:cubicBezTo>
                    <a:pt x="298" y="73"/>
                    <a:pt x="293" y="73"/>
                    <a:pt x="288" y="74"/>
                  </a:cubicBezTo>
                  <a:cubicBezTo>
                    <a:pt x="275" y="31"/>
                    <a:pt x="234" y="0"/>
                    <a:pt x="186" y="0"/>
                  </a:cubicBezTo>
                  <a:cubicBezTo>
                    <a:pt x="127" y="0"/>
                    <a:pt x="80" y="46"/>
                    <a:pt x="80" y="104"/>
                  </a:cubicBezTo>
                  <a:cubicBezTo>
                    <a:pt x="80" y="109"/>
                    <a:pt x="80" y="114"/>
                    <a:pt x="81" y="119"/>
                  </a:cubicBezTo>
                  <a:cubicBezTo>
                    <a:pt x="78" y="119"/>
                    <a:pt x="75" y="118"/>
                    <a:pt x="72" y="118"/>
                  </a:cubicBezTo>
                  <a:cubicBezTo>
                    <a:pt x="32" y="118"/>
                    <a:pt x="0" y="150"/>
                    <a:pt x="0" y="189"/>
                  </a:cubicBezTo>
                  <a:cubicBezTo>
                    <a:pt x="0" y="228"/>
                    <a:pt x="32" y="260"/>
                    <a:pt x="72" y="260"/>
                  </a:cubicBezTo>
                  <a:cubicBezTo>
                    <a:pt x="172" y="260"/>
                    <a:pt x="172" y="260"/>
                    <a:pt x="172" y="260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70" y="184"/>
                    <a:pt x="270" y="184"/>
                    <a:pt x="270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304" y="260"/>
                    <a:pt x="304" y="260"/>
                    <a:pt x="304" y="260"/>
                  </a:cubicBezTo>
                  <a:cubicBezTo>
                    <a:pt x="357" y="260"/>
                    <a:pt x="400" y="218"/>
                    <a:pt x="400" y="166"/>
                  </a:cubicBezTo>
                  <a:cubicBezTo>
                    <a:pt x="400" y="115"/>
                    <a:pt x="357" y="73"/>
                    <a:pt x="304" y="73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" name="Teardrop 22"/>
            <p:cNvSpPr/>
            <p:nvPr/>
          </p:nvSpPr>
          <p:spPr>
            <a:xfrm rot="8100000">
              <a:off x="3987403" y="3102512"/>
              <a:ext cx="418280" cy="418280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2009" name="Freeform 16"/>
            <p:cNvSpPr>
              <a:spLocks noEditPoints="1"/>
            </p:cNvSpPr>
            <p:nvPr/>
          </p:nvSpPr>
          <p:spPr>
            <a:xfrm>
              <a:off x="4075222" y="3200863"/>
              <a:ext cx="239343" cy="239070"/>
            </a:xfrm>
            <a:custGeom>
              <a:avLst/>
              <a:gdLst/>
              <a:ahLst/>
              <a:cxnLst>
                <a:cxn ang="0">
                  <a:pos x="118059" y="646"/>
                </a:cxn>
                <a:cxn ang="0">
                  <a:pos x="1290" y="120827"/>
                </a:cxn>
                <a:cxn ang="0">
                  <a:pos x="121284" y="238424"/>
                </a:cxn>
                <a:cxn ang="0">
                  <a:pos x="238698" y="117597"/>
                </a:cxn>
                <a:cxn ang="0">
                  <a:pos x="118059" y="646"/>
                </a:cxn>
                <a:cxn ang="0">
                  <a:pos x="118704" y="16153"/>
                </a:cxn>
                <a:cxn ang="0">
                  <a:pos x="167734" y="27784"/>
                </a:cxn>
                <a:cxn ang="0">
                  <a:pos x="151605" y="54275"/>
                </a:cxn>
                <a:cxn ang="0">
                  <a:pos x="119994" y="47168"/>
                </a:cxn>
                <a:cxn ang="0">
                  <a:pos x="88383" y="54275"/>
                </a:cxn>
                <a:cxn ang="0">
                  <a:pos x="72254" y="27784"/>
                </a:cxn>
                <a:cxn ang="0">
                  <a:pos x="118704" y="16153"/>
                </a:cxn>
                <a:cxn ang="0">
                  <a:pos x="54836" y="151196"/>
                </a:cxn>
                <a:cxn ang="0">
                  <a:pos x="28386" y="167349"/>
                </a:cxn>
                <a:cxn ang="0">
                  <a:pos x="16773" y="120827"/>
                </a:cxn>
                <a:cxn ang="0">
                  <a:pos x="28386" y="71721"/>
                </a:cxn>
                <a:cxn ang="0">
                  <a:pos x="54836" y="87874"/>
                </a:cxn>
                <a:cxn ang="0">
                  <a:pos x="47740" y="119535"/>
                </a:cxn>
                <a:cxn ang="0">
                  <a:pos x="54836" y="151196"/>
                </a:cxn>
                <a:cxn ang="0">
                  <a:pos x="121284" y="222917"/>
                </a:cxn>
                <a:cxn ang="0">
                  <a:pos x="72254" y="211286"/>
                </a:cxn>
                <a:cxn ang="0">
                  <a:pos x="88383" y="184795"/>
                </a:cxn>
                <a:cxn ang="0">
                  <a:pos x="119994" y="191902"/>
                </a:cxn>
                <a:cxn ang="0">
                  <a:pos x="151605" y="184795"/>
                </a:cxn>
                <a:cxn ang="0">
                  <a:pos x="167734" y="211286"/>
                </a:cxn>
                <a:cxn ang="0">
                  <a:pos x="121284" y="222917"/>
                </a:cxn>
                <a:cxn ang="0">
                  <a:pos x="119994" y="176395"/>
                </a:cxn>
                <a:cxn ang="0">
                  <a:pos x="63223" y="119535"/>
                </a:cxn>
                <a:cxn ang="0">
                  <a:pos x="119994" y="62675"/>
                </a:cxn>
                <a:cxn ang="0">
                  <a:pos x="176765" y="119535"/>
                </a:cxn>
                <a:cxn ang="0">
                  <a:pos x="119994" y="176395"/>
                </a:cxn>
                <a:cxn ang="0">
                  <a:pos x="184507" y="151196"/>
                </a:cxn>
                <a:cxn ang="0">
                  <a:pos x="192249" y="119535"/>
                </a:cxn>
                <a:cxn ang="0">
                  <a:pos x="184507" y="87874"/>
                </a:cxn>
                <a:cxn ang="0">
                  <a:pos x="211602" y="71721"/>
                </a:cxn>
                <a:cxn ang="0">
                  <a:pos x="223215" y="118243"/>
                </a:cxn>
                <a:cxn ang="0">
                  <a:pos x="211602" y="167349"/>
                </a:cxn>
                <a:cxn ang="0">
                  <a:pos x="184507" y="151196"/>
                </a:cxn>
              </a:cxnLst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2010" name="Freeform 7"/>
            <p:cNvSpPr/>
            <p:nvPr/>
          </p:nvSpPr>
          <p:spPr>
            <a:xfrm>
              <a:off x="6839162" y="2264313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2011" name="Freeform 7"/>
            <p:cNvSpPr/>
            <p:nvPr/>
          </p:nvSpPr>
          <p:spPr>
            <a:xfrm flipV="1">
              <a:off x="4985578" y="3331113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2012" name="Freeform 7"/>
            <p:cNvSpPr/>
            <p:nvPr/>
          </p:nvSpPr>
          <p:spPr>
            <a:xfrm>
              <a:off x="3133197" y="2264313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2013" name="Freeform 7"/>
            <p:cNvSpPr/>
            <p:nvPr/>
          </p:nvSpPr>
          <p:spPr>
            <a:xfrm>
              <a:off x="1281908" y="2264313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2014" name="Freeform 7"/>
            <p:cNvSpPr/>
            <p:nvPr/>
          </p:nvSpPr>
          <p:spPr>
            <a:xfrm flipV="1">
              <a:off x="1281908" y="3331113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2015" name="Freeform 7"/>
            <p:cNvSpPr/>
            <p:nvPr/>
          </p:nvSpPr>
          <p:spPr>
            <a:xfrm flipV="1">
              <a:off x="3133197" y="3331113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2016" name="Freeform 7"/>
            <p:cNvSpPr/>
            <p:nvPr/>
          </p:nvSpPr>
          <p:spPr>
            <a:xfrm>
              <a:off x="4985578" y="2264313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2017" name="Freeform 7"/>
            <p:cNvSpPr/>
            <p:nvPr/>
          </p:nvSpPr>
          <p:spPr>
            <a:xfrm flipV="1">
              <a:off x="6839162" y="3331113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" name="Teardrop 34"/>
            <p:cNvSpPr/>
            <p:nvPr/>
          </p:nvSpPr>
          <p:spPr>
            <a:xfrm rot="8100000">
              <a:off x="7707555" y="3102512"/>
              <a:ext cx="418280" cy="418280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2019" name="Freeform 26"/>
            <p:cNvSpPr>
              <a:spLocks noEditPoints="1"/>
            </p:cNvSpPr>
            <p:nvPr/>
          </p:nvSpPr>
          <p:spPr>
            <a:xfrm>
              <a:off x="7836861" y="3210493"/>
              <a:ext cx="175570" cy="219811"/>
            </a:xfrm>
            <a:custGeom>
              <a:avLst/>
              <a:gdLst/>
              <a:ahLst/>
              <a:cxnLst>
                <a:cxn ang="0">
                  <a:pos x="170101" y="54133"/>
                </a:cxn>
                <a:cxn ang="0">
                  <a:pos x="103373" y="6015"/>
                </a:cxn>
                <a:cxn ang="0">
                  <a:pos x="51413" y="68896"/>
                </a:cxn>
                <a:cxn ang="0">
                  <a:pos x="59617" y="95142"/>
                </a:cxn>
                <a:cxn ang="0">
                  <a:pos x="3282" y="179348"/>
                </a:cxn>
                <a:cxn ang="0">
                  <a:pos x="547" y="191925"/>
                </a:cxn>
                <a:cxn ang="0">
                  <a:pos x="4376" y="213249"/>
                </a:cxn>
                <a:cxn ang="0">
                  <a:pos x="12033" y="219264"/>
                </a:cxn>
                <a:cxn ang="0">
                  <a:pos x="28441" y="215983"/>
                </a:cxn>
                <a:cxn ang="0">
                  <a:pos x="38833" y="208875"/>
                </a:cxn>
                <a:cxn ang="0">
                  <a:pos x="60711" y="172787"/>
                </a:cxn>
                <a:cxn ang="0">
                  <a:pos x="61258" y="172787"/>
                </a:cxn>
                <a:cxn ang="0">
                  <a:pos x="76573" y="170053"/>
                </a:cxn>
                <a:cxn ang="0">
                  <a:pos x="102279" y="127403"/>
                </a:cxn>
                <a:cxn ang="0">
                  <a:pos x="130720" y="126856"/>
                </a:cxn>
                <a:cxn ang="0">
                  <a:pos x="170101" y="54133"/>
                </a:cxn>
                <a:cxn ang="0">
                  <a:pos x="142206" y="71083"/>
                </a:cxn>
                <a:cxn ang="0">
                  <a:pos x="112671" y="65615"/>
                </a:cxn>
                <a:cxn ang="0">
                  <a:pos x="97904" y="38822"/>
                </a:cxn>
                <a:cxn ang="0">
                  <a:pos x="135643" y="31714"/>
                </a:cxn>
                <a:cxn ang="0">
                  <a:pos x="142206" y="71083"/>
                </a:cxn>
              </a:cxnLst>
              <a:pathLst>
                <a:path w="321" h="402">
                  <a:moveTo>
                    <a:pt x="311" y="99"/>
                  </a:moveTo>
                  <a:cubicBezTo>
                    <a:pt x="301" y="40"/>
                    <a:pt x="246" y="0"/>
                    <a:pt x="189" y="11"/>
                  </a:cubicBezTo>
                  <a:cubicBezTo>
                    <a:pt x="132" y="21"/>
                    <a:pt x="84" y="67"/>
                    <a:pt x="94" y="126"/>
                  </a:cubicBezTo>
                  <a:cubicBezTo>
                    <a:pt x="96" y="139"/>
                    <a:pt x="102" y="159"/>
                    <a:pt x="109" y="174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2" y="334"/>
                    <a:pt x="0" y="344"/>
                    <a:pt x="1" y="351"/>
                  </a:cubicBezTo>
                  <a:cubicBezTo>
                    <a:pt x="8" y="390"/>
                    <a:pt x="8" y="390"/>
                    <a:pt x="8" y="390"/>
                  </a:cubicBezTo>
                  <a:cubicBezTo>
                    <a:pt x="9" y="397"/>
                    <a:pt x="15" y="402"/>
                    <a:pt x="22" y="401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9" y="394"/>
                    <a:pt x="67" y="388"/>
                    <a:pt x="71" y="382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12" y="316"/>
                    <a:pt x="112" y="316"/>
                    <a:pt x="112" y="316"/>
                  </a:cubicBezTo>
                  <a:cubicBezTo>
                    <a:pt x="140" y="311"/>
                    <a:pt x="140" y="311"/>
                    <a:pt x="140" y="311"/>
                  </a:cubicBezTo>
                  <a:cubicBezTo>
                    <a:pt x="187" y="233"/>
                    <a:pt x="187" y="233"/>
                    <a:pt x="187" y="233"/>
                  </a:cubicBezTo>
                  <a:cubicBezTo>
                    <a:pt x="203" y="236"/>
                    <a:pt x="226" y="235"/>
                    <a:pt x="239" y="232"/>
                  </a:cubicBezTo>
                  <a:cubicBezTo>
                    <a:pt x="296" y="222"/>
                    <a:pt x="321" y="159"/>
                    <a:pt x="311" y="99"/>
                  </a:cubicBezTo>
                  <a:close/>
                  <a:moveTo>
                    <a:pt x="260" y="130"/>
                  </a:moveTo>
                  <a:cubicBezTo>
                    <a:pt x="244" y="153"/>
                    <a:pt x="228" y="137"/>
                    <a:pt x="206" y="120"/>
                  </a:cubicBezTo>
                  <a:cubicBezTo>
                    <a:pt x="184" y="104"/>
                    <a:pt x="163" y="94"/>
                    <a:pt x="179" y="71"/>
                  </a:cubicBezTo>
                  <a:cubicBezTo>
                    <a:pt x="195" y="47"/>
                    <a:pt x="226" y="42"/>
                    <a:pt x="248" y="58"/>
                  </a:cubicBezTo>
                  <a:cubicBezTo>
                    <a:pt x="270" y="74"/>
                    <a:pt x="276" y="107"/>
                    <a:pt x="260" y="13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2020" name="Freeform 7"/>
            <p:cNvSpPr/>
            <p:nvPr/>
          </p:nvSpPr>
          <p:spPr>
            <a:xfrm>
              <a:off x="8689248" y="2282904"/>
              <a:ext cx="2140054" cy="1066800"/>
            </a:xfrm>
            <a:custGeom>
              <a:avLst/>
              <a:gdLst/>
              <a:ahLst/>
              <a:cxnLst>
                <a:cxn ang="0">
                  <a:pos x="1067485" y="289560"/>
                </a:cxn>
                <a:cxn ang="0">
                  <a:pos x="1850308" y="1066800"/>
                </a:cxn>
                <a:cxn ang="0">
                  <a:pos x="2140054" y="1066800"/>
                </a:cxn>
                <a:cxn ang="0">
                  <a:pos x="1067485" y="0"/>
                </a:cxn>
                <a:cxn ang="0">
                  <a:pos x="0" y="1066800"/>
                </a:cxn>
                <a:cxn ang="0">
                  <a:pos x="289746" y="1066800"/>
                </a:cxn>
                <a:cxn ang="0">
                  <a:pos x="1067485" y="289560"/>
                </a:cxn>
              </a:cxnLst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" name="Teardrop 45"/>
            <p:cNvSpPr/>
            <p:nvPr/>
          </p:nvSpPr>
          <p:spPr>
            <a:xfrm rot="8100000">
              <a:off x="9557641" y="3121103"/>
              <a:ext cx="418280" cy="418280"/>
            </a:xfrm>
            <a:prstGeom prst="teardrop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7" name="Freeform 16"/>
            <p:cNvSpPr>
              <a:spLocks noChangeAspect="1" noEditPoints="1"/>
            </p:cNvSpPr>
            <p:nvPr/>
          </p:nvSpPr>
          <p:spPr bwMode="auto">
            <a:xfrm>
              <a:off x="9643972" y="3200682"/>
              <a:ext cx="216589" cy="250968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98563" y="4670425"/>
            <a:ext cx="1804987" cy="596900"/>
            <a:chOff x="1198433" y="4671125"/>
            <a:chExt cx="1804999" cy="596736"/>
          </a:xfrm>
        </p:grpSpPr>
        <p:sp>
          <p:nvSpPr>
            <p:cNvPr id="42001" name="TextBox 13"/>
            <p:cNvSpPr txBox="1"/>
            <p:nvPr/>
          </p:nvSpPr>
          <p:spPr>
            <a:xfrm>
              <a:off x="1304473" y="4671125"/>
              <a:ext cx="1592919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2002" name="TextBox 13"/>
            <p:cNvSpPr txBox="1"/>
            <p:nvPr/>
          </p:nvSpPr>
          <p:spPr>
            <a:xfrm>
              <a:off x="1198433" y="5052417"/>
              <a:ext cx="1804999" cy="21544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17863" y="4670425"/>
            <a:ext cx="1804987" cy="596900"/>
            <a:chOff x="3218596" y="4671125"/>
            <a:chExt cx="1804999" cy="596736"/>
          </a:xfrm>
        </p:grpSpPr>
        <p:sp>
          <p:nvSpPr>
            <p:cNvPr id="41999" name="TextBox 13"/>
            <p:cNvSpPr txBox="1"/>
            <p:nvPr/>
          </p:nvSpPr>
          <p:spPr>
            <a:xfrm>
              <a:off x="3324636" y="4671125"/>
              <a:ext cx="1592919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2000" name="TextBox 13"/>
            <p:cNvSpPr txBox="1"/>
            <p:nvPr/>
          </p:nvSpPr>
          <p:spPr>
            <a:xfrm>
              <a:off x="3218596" y="5052417"/>
              <a:ext cx="1804999" cy="21544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18100" y="4670425"/>
            <a:ext cx="1804988" cy="596900"/>
            <a:chOff x="5117476" y="4671125"/>
            <a:chExt cx="1804999" cy="596736"/>
          </a:xfrm>
        </p:grpSpPr>
        <p:sp>
          <p:nvSpPr>
            <p:cNvPr id="41997" name="TextBox 13"/>
            <p:cNvSpPr txBox="1"/>
            <p:nvPr/>
          </p:nvSpPr>
          <p:spPr>
            <a:xfrm>
              <a:off x="5223516" y="4671125"/>
              <a:ext cx="1592919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1998" name="TextBox 13"/>
            <p:cNvSpPr txBox="1"/>
            <p:nvPr/>
          </p:nvSpPr>
          <p:spPr>
            <a:xfrm>
              <a:off x="5117476" y="5052417"/>
              <a:ext cx="1804999" cy="21544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88188" y="4670425"/>
            <a:ext cx="1804987" cy="596900"/>
            <a:chOff x="7087615" y="4671125"/>
            <a:chExt cx="1804999" cy="596736"/>
          </a:xfrm>
        </p:grpSpPr>
        <p:sp>
          <p:nvSpPr>
            <p:cNvPr id="41995" name="TextBox 13"/>
            <p:cNvSpPr txBox="1"/>
            <p:nvPr/>
          </p:nvSpPr>
          <p:spPr>
            <a:xfrm>
              <a:off x="7193655" y="4671125"/>
              <a:ext cx="1592919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1996" name="TextBox 13"/>
            <p:cNvSpPr txBox="1"/>
            <p:nvPr/>
          </p:nvSpPr>
          <p:spPr>
            <a:xfrm>
              <a:off x="7087615" y="5052417"/>
              <a:ext cx="1804999" cy="21544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63050" y="4670425"/>
            <a:ext cx="1804988" cy="596900"/>
            <a:chOff x="9163794" y="4671125"/>
            <a:chExt cx="1804999" cy="596736"/>
          </a:xfrm>
        </p:grpSpPr>
        <p:sp>
          <p:nvSpPr>
            <p:cNvPr id="41993" name="TextBox 13"/>
            <p:cNvSpPr txBox="1"/>
            <p:nvPr/>
          </p:nvSpPr>
          <p:spPr>
            <a:xfrm>
              <a:off x="9269834" y="4671125"/>
              <a:ext cx="1592919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1994" name="TextBox 13"/>
            <p:cNvSpPr txBox="1"/>
            <p:nvPr/>
          </p:nvSpPr>
          <p:spPr>
            <a:xfrm>
              <a:off x="9163794" y="5052417"/>
              <a:ext cx="1804999" cy="215444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8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任意多边形 27"/>
          <p:cNvSpPr/>
          <p:nvPr/>
        </p:nvSpPr>
        <p:spPr>
          <a:xfrm>
            <a:off x="5127625" y="4467225"/>
            <a:ext cx="2097088" cy="2097088"/>
          </a:xfrm>
          <a:custGeom>
            <a:avLst/>
            <a:gdLst>
              <a:gd name="connsiteX0" fmla="*/ 0 w 2177373"/>
              <a:gd name="connsiteY0" fmla="*/ 1088687 h 2177373"/>
              <a:gd name="connsiteX1" fmla="*/ 1088687 w 2177373"/>
              <a:gd name="connsiteY1" fmla="*/ 0 h 2177373"/>
              <a:gd name="connsiteX2" fmla="*/ 2177374 w 2177373"/>
              <a:gd name="connsiteY2" fmla="*/ 1088687 h 2177373"/>
              <a:gd name="connsiteX3" fmla="*/ 1088687 w 2177373"/>
              <a:gd name="connsiteY3" fmla="*/ 2177374 h 2177373"/>
              <a:gd name="connsiteX4" fmla="*/ 0 w 2177373"/>
              <a:gd name="connsiteY4" fmla="*/ 1088687 h 217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7373" h="2177373">
                <a:moveTo>
                  <a:pt x="0" y="1088687"/>
                </a:moveTo>
                <a:cubicBezTo>
                  <a:pt x="0" y="487422"/>
                  <a:pt x="487422" y="0"/>
                  <a:pt x="1088687" y="0"/>
                </a:cubicBezTo>
                <a:cubicBezTo>
                  <a:pt x="1689952" y="0"/>
                  <a:pt x="2177374" y="487422"/>
                  <a:pt x="2177374" y="1088687"/>
                </a:cubicBezTo>
                <a:cubicBezTo>
                  <a:pt x="2177374" y="1689952"/>
                  <a:pt x="1689952" y="2177374"/>
                  <a:pt x="1088687" y="2177374"/>
                </a:cubicBezTo>
                <a:cubicBezTo>
                  <a:pt x="487422" y="2177374"/>
                  <a:pt x="0" y="1689952"/>
                  <a:pt x="0" y="1088687"/>
                </a:cubicBezTo>
                <a:close/>
              </a:path>
            </a:pathLst>
          </a:custGeom>
          <a:solidFill>
            <a:schemeClr val="tx1"/>
          </a:solidFill>
          <a:ln w="38100" cap="flat" cmpd="sng" algn="ctr">
            <a:noFill/>
            <a:prstDash val="solid"/>
          </a:ln>
          <a:effectLst/>
        </p:spPr>
        <p:txBody>
          <a:bodyPr spcFirstLastPara="0" vert="horz" wrap="square" lIns="215069" tIns="215069" rIns="215069" bIns="215069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大标题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43038" y="4927600"/>
            <a:ext cx="3522662" cy="1174750"/>
            <a:chOff x="1442495" y="4928299"/>
            <a:chExt cx="3523098" cy="1174410"/>
          </a:xfrm>
        </p:grpSpPr>
        <p:sp>
          <p:nvSpPr>
            <p:cNvPr id="43034" name="Left Arrow 28@|1FFC:681197|FBC:16777215|LFC:16777215|LBC:16777215"/>
            <p:cNvSpPr/>
            <p:nvPr/>
          </p:nvSpPr>
          <p:spPr>
            <a:xfrm rot="10800000">
              <a:off x="2176502" y="5216658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000000"/>
            </a:solidFill>
            <a:ln w="38100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" name="Freeform 29@|5FFC:681197|FBC:16777215|LFC:16777215|LBC:16777215"/>
            <p:cNvSpPr/>
            <p:nvPr/>
          </p:nvSpPr>
          <p:spPr>
            <a:xfrm>
              <a:off x="1442495" y="4928299"/>
              <a:ext cx="1468014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noFill/>
              <a:prstDash val="solid"/>
            </a:ln>
            <a:effectLst/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38325" y="3192463"/>
            <a:ext cx="3384550" cy="1490662"/>
            <a:chOff x="1838620" y="3192763"/>
            <a:chExt cx="3384994" cy="1491122"/>
          </a:xfrm>
        </p:grpSpPr>
        <p:sp>
          <p:nvSpPr>
            <p:cNvPr id="43032" name="Left Arrow 30@|1FFC:681197|FBC:16777215|LFC:16777215|LBC:16777215"/>
            <p:cNvSpPr/>
            <p:nvPr/>
          </p:nvSpPr>
          <p:spPr>
            <a:xfrm rot="-9257143">
              <a:off x="2434523" y="4086194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000000"/>
            </a:solidFill>
            <a:ln w="38100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2" name="Freeform 31@|5FFC:681197|FBC:16777215|LFC:16777215|LBC:16777215"/>
            <p:cNvSpPr/>
            <p:nvPr/>
          </p:nvSpPr>
          <p:spPr>
            <a:xfrm>
              <a:off x="1838620" y="3192763"/>
              <a:ext cx="1468014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noFill/>
              <a:prstDash val="solid"/>
            </a:ln>
            <a:effectLst/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947988" y="1800225"/>
            <a:ext cx="1903412" cy="3073400"/>
            <a:chOff x="2948536" y="1800972"/>
            <a:chExt cx="1902338" cy="3072050"/>
          </a:xfrm>
        </p:grpSpPr>
        <p:sp>
          <p:nvSpPr>
            <p:cNvPr id="43030" name="Left Arrow 32@|1FFC:681197|FBC:16777215|LFC:16777215|LBC:16777215"/>
            <p:cNvSpPr/>
            <p:nvPr/>
          </p:nvSpPr>
          <p:spPr>
            <a:xfrm rot="-7714286">
              <a:off x="3157483" y="3179631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000000"/>
            </a:solidFill>
            <a:ln w="38100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4" name="Freeform 33@|5FFC:681197|FBC:16777215|LFC:16777215|LBC:16777215"/>
            <p:cNvSpPr/>
            <p:nvPr/>
          </p:nvSpPr>
          <p:spPr>
            <a:xfrm>
              <a:off x="2948536" y="1800972"/>
              <a:ext cx="1468014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noFill/>
              <a:prstDash val="solid"/>
            </a:ln>
            <a:effectLst/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52950" y="1028700"/>
            <a:ext cx="1466850" cy="3341688"/>
            <a:chOff x="4552413" y="1028585"/>
            <a:chExt cx="1468014" cy="3341333"/>
          </a:xfrm>
        </p:grpSpPr>
        <p:sp>
          <p:nvSpPr>
            <p:cNvPr id="43028" name="Left Arrow 34@|1FFC:681197|FBC:16777215|LFC:16777215|LBC:16777215"/>
            <p:cNvSpPr/>
            <p:nvPr/>
          </p:nvSpPr>
          <p:spPr>
            <a:xfrm rot="-6171429">
              <a:off x="4202190" y="2676527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000000"/>
            </a:solidFill>
            <a:ln w="38100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6" name="Freeform 35@|5FFC:681197|FBC:16777215|LFC:16777215|LBC:16777215"/>
            <p:cNvSpPr/>
            <p:nvPr/>
          </p:nvSpPr>
          <p:spPr>
            <a:xfrm>
              <a:off x="4552413" y="1028585"/>
              <a:ext cx="1468014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noFill/>
              <a:prstDash val="solid"/>
            </a:ln>
            <a:effectLst/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32538" y="1028700"/>
            <a:ext cx="1468437" cy="3341688"/>
            <a:chOff x="6332581" y="1028585"/>
            <a:chExt cx="1468014" cy="3341333"/>
          </a:xfrm>
        </p:grpSpPr>
        <p:sp>
          <p:nvSpPr>
            <p:cNvPr id="43026" name="Left Arrow 36@|1FFC:681197|FBC:16777215|LFC:16777215|LBC:16777215"/>
            <p:cNvSpPr/>
            <p:nvPr/>
          </p:nvSpPr>
          <p:spPr>
            <a:xfrm rot="-4628571">
              <a:off x="5361726" y="2676527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000000"/>
            </a:solidFill>
            <a:ln w="38100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8" name="Freeform 37@|5FFC:681197|FBC:16777215|LFC:16777215|LBC:16777215"/>
            <p:cNvSpPr/>
            <p:nvPr/>
          </p:nvSpPr>
          <p:spPr>
            <a:xfrm>
              <a:off x="6332581" y="1028585"/>
              <a:ext cx="1468014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noFill/>
              <a:prstDash val="solid"/>
            </a:ln>
            <a:effectLst/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502525" y="1800225"/>
            <a:ext cx="1901825" cy="3073400"/>
            <a:chOff x="7502134" y="1800972"/>
            <a:chExt cx="1902337" cy="3072050"/>
          </a:xfrm>
        </p:grpSpPr>
        <p:sp>
          <p:nvSpPr>
            <p:cNvPr id="43024" name="Left Arrow 38@|1FFC:681197|FBC:16777215|LFC:16777215|LBC:16777215"/>
            <p:cNvSpPr/>
            <p:nvPr/>
          </p:nvSpPr>
          <p:spPr>
            <a:xfrm rot="-3085714">
              <a:off x="6406434" y="3179631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000000"/>
            </a:solidFill>
            <a:ln w="38100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40" name="Freeform 39@|5FFC:681197|FBC:16777215|LFC:16777215|LBC:16777215"/>
            <p:cNvSpPr/>
            <p:nvPr/>
          </p:nvSpPr>
          <p:spPr>
            <a:xfrm>
              <a:off x="7936457" y="1800972"/>
              <a:ext cx="1468014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noFill/>
              <a:prstDash val="solid"/>
            </a:ln>
            <a:effectLst/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29463" y="3192463"/>
            <a:ext cx="3384550" cy="1490662"/>
            <a:chOff x="7129393" y="3192763"/>
            <a:chExt cx="3384995" cy="1491122"/>
          </a:xfrm>
        </p:grpSpPr>
        <p:sp>
          <p:nvSpPr>
            <p:cNvPr id="43022" name="Left Arrow 40@|1FFC:681197|FBC:16777215|LFC:16777215|LBC:16777215"/>
            <p:cNvSpPr/>
            <p:nvPr/>
          </p:nvSpPr>
          <p:spPr>
            <a:xfrm rot="-1542857">
              <a:off x="7129393" y="4086194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000000"/>
            </a:solidFill>
            <a:ln w="38100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42" name="Freeform 41@|5FFC:681197|FBC:16777215|LFC:16777215|LBC:16777215"/>
            <p:cNvSpPr/>
            <p:nvPr/>
          </p:nvSpPr>
          <p:spPr>
            <a:xfrm>
              <a:off x="9046374" y="3192763"/>
              <a:ext cx="1468014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noFill/>
              <a:prstDash val="solid"/>
            </a:ln>
            <a:effectLst/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386638" y="4927600"/>
            <a:ext cx="3524250" cy="1174750"/>
            <a:chOff x="7387414" y="4928299"/>
            <a:chExt cx="3523099" cy="1174410"/>
          </a:xfrm>
        </p:grpSpPr>
        <p:sp>
          <p:nvSpPr>
            <p:cNvPr id="43020" name="Left Arrow 42@|1FFC:681197|FBC:16777215|LFC:16777215|LBC:16777215"/>
            <p:cNvSpPr/>
            <p:nvPr/>
          </p:nvSpPr>
          <p:spPr>
            <a:xfrm>
              <a:off x="7387414" y="5216658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000000"/>
            </a:solidFill>
            <a:ln w="38100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44" name="Freeform 43@|5FFC:681197|FBC:16777215|LFC:16777215|LBC:16777215"/>
            <p:cNvSpPr/>
            <p:nvPr/>
          </p:nvSpPr>
          <p:spPr>
            <a:xfrm>
              <a:off x="9442499" y="4928299"/>
              <a:ext cx="1468014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noFill/>
              <a:prstDash val="solid"/>
            </a:ln>
            <a:effectLst/>
          </p:spPr>
          <p:txBody>
            <a:bodyPr spcFirstLastPara="0" vert="horz" wrap="square" lIns="215069" tIns="215069" rIns="215069" bIns="215069" numCol="1" spcCol="1270" anchor="ctr" anchorCtr="0">
              <a:noAutofit/>
            </a:bodyPr>
            <a:lstStyle/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1066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6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2143125" y="1938338"/>
            <a:ext cx="2271713" cy="3798887"/>
            <a:chOff x="2143399" y="1938243"/>
            <a:chExt cx="2271724" cy="3799261"/>
          </a:xfrm>
        </p:grpSpPr>
        <p:sp>
          <p:nvSpPr>
            <p:cNvPr id="44056" name="Freeform 5"/>
            <p:cNvSpPr/>
            <p:nvPr/>
          </p:nvSpPr>
          <p:spPr>
            <a:xfrm>
              <a:off x="2831282" y="4866024"/>
              <a:ext cx="949815" cy="871480"/>
            </a:xfrm>
            <a:custGeom>
              <a:avLst/>
              <a:gdLst/>
              <a:ahLst/>
              <a:cxnLst>
                <a:cxn ang="0">
                  <a:pos x="949815" y="180106"/>
                </a:cxn>
                <a:cxn ang="0">
                  <a:pos x="949815" y="0"/>
                </a:cxn>
                <a:cxn ang="0">
                  <a:pos x="914852" y="0"/>
                </a:cxn>
                <a:cxn ang="0">
                  <a:pos x="40790" y="0"/>
                </a:cxn>
                <a:cxn ang="0">
                  <a:pos x="0" y="0"/>
                </a:cxn>
                <a:cxn ang="0">
                  <a:pos x="0" y="180106"/>
                </a:cxn>
                <a:cxn ang="0">
                  <a:pos x="40790" y="226585"/>
                </a:cxn>
                <a:cxn ang="0">
                  <a:pos x="40790" y="267254"/>
                </a:cxn>
                <a:cxn ang="0">
                  <a:pos x="0" y="307923"/>
                </a:cxn>
                <a:cxn ang="0">
                  <a:pos x="40790" y="342782"/>
                </a:cxn>
                <a:cxn ang="0">
                  <a:pos x="40790" y="400881"/>
                </a:cxn>
                <a:cxn ang="0">
                  <a:pos x="0" y="441550"/>
                </a:cxn>
                <a:cxn ang="0">
                  <a:pos x="40790" y="476409"/>
                </a:cxn>
                <a:cxn ang="0">
                  <a:pos x="40790" y="534508"/>
                </a:cxn>
                <a:cxn ang="0">
                  <a:pos x="0" y="575177"/>
                </a:cxn>
                <a:cxn ang="0">
                  <a:pos x="40790" y="610036"/>
                </a:cxn>
                <a:cxn ang="0">
                  <a:pos x="40790" y="656515"/>
                </a:cxn>
                <a:cxn ang="0">
                  <a:pos x="332144" y="819191"/>
                </a:cxn>
                <a:cxn ang="0">
                  <a:pos x="355452" y="819191"/>
                </a:cxn>
                <a:cxn ang="0">
                  <a:pos x="477821" y="871480"/>
                </a:cxn>
                <a:cxn ang="0">
                  <a:pos x="594363" y="819191"/>
                </a:cxn>
                <a:cxn ang="0">
                  <a:pos x="617671" y="819191"/>
                </a:cxn>
                <a:cxn ang="0">
                  <a:pos x="914852" y="656515"/>
                </a:cxn>
                <a:cxn ang="0">
                  <a:pos x="914852" y="656515"/>
                </a:cxn>
                <a:cxn ang="0">
                  <a:pos x="914852" y="610036"/>
                </a:cxn>
                <a:cxn ang="0">
                  <a:pos x="949815" y="575177"/>
                </a:cxn>
                <a:cxn ang="0">
                  <a:pos x="914852" y="534508"/>
                </a:cxn>
                <a:cxn ang="0">
                  <a:pos x="914852" y="476409"/>
                </a:cxn>
                <a:cxn ang="0">
                  <a:pos x="949815" y="441550"/>
                </a:cxn>
                <a:cxn ang="0">
                  <a:pos x="914852" y="400881"/>
                </a:cxn>
                <a:cxn ang="0">
                  <a:pos x="914852" y="342782"/>
                </a:cxn>
                <a:cxn ang="0">
                  <a:pos x="949815" y="307923"/>
                </a:cxn>
                <a:cxn ang="0">
                  <a:pos x="914852" y="267254"/>
                </a:cxn>
                <a:cxn ang="0">
                  <a:pos x="914852" y="226585"/>
                </a:cxn>
                <a:cxn ang="0">
                  <a:pos x="949815" y="180106"/>
                </a:cxn>
              </a:cxnLst>
              <a:pathLst>
                <a:path w="163" h="150">
                  <a:moveTo>
                    <a:pt x="163" y="31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3" y="46"/>
                    <a:pt x="0" y="49"/>
                    <a:pt x="0" y="53"/>
                  </a:cubicBezTo>
                  <a:cubicBezTo>
                    <a:pt x="0" y="56"/>
                    <a:pt x="3" y="59"/>
                    <a:pt x="7" y="5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0" y="72"/>
                    <a:pt x="0" y="76"/>
                  </a:cubicBezTo>
                  <a:cubicBezTo>
                    <a:pt x="0" y="79"/>
                    <a:pt x="3" y="82"/>
                    <a:pt x="7" y="8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3" y="92"/>
                    <a:pt x="0" y="95"/>
                    <a:pt x="0" y="99"/>
                  </a:cubicBezTo>
                  <a:cubicBezTo>
                    <a:pt x="0" y="102"/>
                    <a:pt x="3" y="105"/>
                    <a:pt x="7" y="105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61" y="141"/>
                    <a:pt x="61" y="141"/>
                    <a:pt x="61" y="141"/>
                  </a:cubicBezTo>
                  <a:cubicBezTo>
                    <a:pt x="64" y="146"/>
                    <a:pt x="72" y="150"/>
                    <a:pt x="82" y="150"/>
                  </a:cubicBezTo>
                  <a:cubicBezTo>
                    <a:pt x="91" y="150"/>
                    <a:pt x="99" y="146"/>
                    <a:pt x="102" y="141"/>
                  </a:cubicBezTo>
                  <a:cubicBezTo>
                    <a:pt x="106" y="141"/>
                    <a:pt x="106" y="141"/>
                    <a:pt x="106" y="141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60" y="105"/>
                    <a:pt x="163" y="102"/>
                    <a:pt x="163" y="99"/>
                  </a:cubicBezTo>
                  <a:cubicBezTo>
                    <a:pt x="163" y="95"/>
                    <a:pt x="160" y="92"/>
                    <a:pt x="157" y="9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60" y="82"/>
                    <a:pt x="163" y="79"/>
                    <a:pt x="163" y="76"/>
                  </a:cubicBezTo>
                  <a:cubicBezTo>
                    <a:pt x="163" y="72"/>
                    <a:pt x="160" y="69"/>
                    <a:pt x="157" y="69"/>
                  </a:cubicBezTo>
                  <a:cubicBezTo>
                    <a:pt x="157" y="59"/>
                    <a:pt x="157" y="59"/>
                    <a:pt x="157" y="59"/>
                  </a:cubicBezTo>
                  <a:cubicBezTo>
                    <a:pt x="160" y="59"/>
                    <a:pt x="163" y="56"/>
                    <a:pt x="163" y="53"/>
                  </a:cubicBezTo>
                  <a:cubicBezTo>
                    <a:pt x="163" y="49"/>
                    <a:pt x="160" y="46"/>
                    <a:pt x="157" y="46"/>
                  </a:cubicBezTo>
                  <a:cubicBezTo>
                    <a:pt x="157" y="39"/>
                    <a:pt x="157" y="39"/>
                    <a:pt x="157" y="39"/>
                  </a:cubicBezTo>
                  <a:lnTo>
                    <a:pt x="163" y="31"/>
                  </a:lnTo>
                  <a:close/>
                </a:path>
              </a:pathLst>
            </a:custGeom>
            <a:solidFill>
              <a:schemeClr val="tx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2214392" y="1938243"/>
              <a:ext cx="2124844" cy="714809"/>
            </a:xfrm>
            <a:custGeom>
              <a:avLst/>
              <a:gdLst>
                <a:gd name="T0" fmla="*/ 0 w 365"/>
                <a:gd name="T1" fmla="*/ 123 h 123"/>
                <a:gd name="T2" fmla="*/ 365 w 365"/>
                <a:gd name="T3" fmla="*/ 123 h 123"/>
                <a:gd name="T4" fmla="*/ 183 w 365"/>
                <a:gd name="T5" fmla="*/ 0 h 123"/>
                <a:gd name="T6" fmla="*/ 0 w 365"/>
                <a:gd name="T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" h="123">
                  <a:moveTo>
                    <a:pt x="0" y="123"/>
                  </a:moveTo>
                  <a:cubicBezTo>
                    <a:pt x="365" y="123"/>
                    <a:pt x="365" y="123"/>
                    <a:pt x="365" y="123"/>
                  </a:cubicBezTo>
                  <a:cubicBezTo>
                    <a:pt x="341" y="60"/>
                    <a:pt x="282" y="0"/>
                    <a:pt x="183" y="0"/>
                  </a:cubicBezTo>
                  <a:cubicBezTo>
                    <a:pt x="83" y="0"/>
                    <a:pt x="24" y="60"/>
                    <a:pt x="0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058" name="TextBox 21"/>
            <p:cNvSpPr txBox="1"/>
            <p:nvPr/>
          </p:nvSpPr>
          <p:spPr>
            <a:xfrm>
              <a:off x="3152623" y="2148891"/>
              <a:ext cx="253275" cy="2462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algn="ctr" eaLnBrk="1" hangingPunct="1"/>
              <a:r>
                <a:rPr lang="en-AU" altLang="zh-CN" sz="1600" b="1" dirty="0">
                  <a:latin typeface="微软雅黑" panose="020B0503020204020204" pitchFamily="34" charset="-122"/>
                </a:rPr>
                <a:t>01</a:t>
              </a:r>
              <a:endParaRPr lang="en-US" altLang="zh-CN" sz="1600" b="1" dirty="0">
                <a:latin typeface="微软雅黑" panose="020B0503020204020204" pitchFamily="34" charset="-122"/>
              </a:endParaRPr>
            </a:p>
          </p:txBody>
        </p:sp>
        <p:sp>
          <p:nvSpPr>
            <p:cNvPr id="44059" name="Freeform 8"/>
            <p:cNvSpPr/>
            <p:nvPr/>
          </p:nvSpPr>
          <p:spPr>
            <a:xfrm>
              <a:off x="2143399" y="2653053"/>
              <a:ext cx="2271724" cy="719706"/>
            </a:xfrm>
            <a:custGeom>
              <a:avLst/>
              <a:gdLst/>
              <a:ahLst/>
              <a:cxnLst>
                <a:cxn ang="0">
                  <a:pos x="0" y="388873"/>
                </a:cxn>
                <a:cxn ang="0">
                  <a:pos x="58249" y="719706"/>
                </a:cxn>
                <a:cxn ang="0">
                  <a:pos x="2213475" y="719706"/>
                </a:cxn>
                <a:cxn ang="0">
                  <a:pos x="2271724" y="388873"/>
                </a:cxn>
                <a:cxn ang="0">
                  <a:pos x="2196000" y="0"/>
                </a:cxn>
                <a:cxn ang="0">
                  <a:pos x="69899" y="0"/>
                </a:cxn>
                <a:cxn ang="0">
                  <a:pos x="0" y="388873"/>
                </a:cxn>
              </a:cxnLst>
              <a:pathLst>
                <a:path w="390" h="124">
                  <a:moveTo>
                    <a:pt x="0" y="67"/>
                  </a:moveTo>
                  <a:cubicBezTo>
                    <a:pt x="0" y="87"/>
                    <a:pt x="4" y="105"/>
                    <a:pt x="10" y="124"/>
                  </a:cubicBezTo>
                  <a:cubicBezTo>
                    <a:pt x="380" y="124"/>
                    <a:pt x="380" y="124"/>
                    <a:pt x="380" y="124"/>
                  </a:cubicBezTo>
                  <a:cubicBezTo>
                    <a:pt x="386" y="105"/>
                    <a:pt x="390" y="87"/>
                    <a:pt x="390" y="67"/>
                  </a:cubicBezTo>
                  <a:cubicBezTo>
                    <a:pt x="390" y="46"/>
                    <a:pt x="385" y="23"/>
                    <a:pt x="37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23"/>
                    <a:pt x="0" y="46"/>
                    <a:pt x="0" y="67"/>
                  </a:cubicBez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0" name="TextBox 22"/>
            <p:cNvSpPr txBox="1"/>
            <p:nvPr/>
          </p:nvSpPr>
          <p:spPr>
            <a:xfrm>
              <a:off x="3152625" y="2850463"/>
              <a:ext cx="253274" cy="2462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algn="ctr" eaLnBrk="1" hangingPunct="1"/>
              <a:r>
                <a:rPr lang="en-AU" altLang="zh-CN" sz="16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02</a:t>
              </a:r>
              <a:endParaRPr lang="en-US" altLang="zh-CN" sz="1600" b="1" dirty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3" name="Freeform 7"/>
            <p:cNvSpPr/>
            <p:nvPr/>
          </p:nvSpPr>
          <p:spPr bwMode="auto">
            <a:xfrm>
              <a:off x="2202151" y="3372759"/>
              <a:ext cx="2154220" cy="714809"/>
            </a:xfrm>
            <a:custGeom>
              <a:avLst/>
              <a:gdLst>
                <a:gd name="T0" fmla="*/ 65 w 370"/>
                <a:gd name="T1" fmla="*/ 123 h 123"/>
                <a:gd name="T2" fmla="*/ 304 w 370"/>
                <a:gd name="T3" fmla="*/ 123 h 123"/>
                <a:gd name="T4" fmla="*/ 370 w 370"/>
                <a:gd name="T5" fmla="*/ 0 h 123"/>
                <a:gd name="T6" fmla="*/ 0 w 370"/>
                <a:gd name="T7" fmla="*/ 0 h 123"/>
                <a:gd name="T8" fmla="*/ 65 w 370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123">
                  <a:moveTo>
                    <a:pt x="65" y="123"/>
                  </a:moveTo>
                  <a:cubicBezTo>
                    <a:pt x="304" y="123"/>
                    <a:pt x="304" y="123"/>
                    <a:pt x="304" y="123"/>
                  </a:cubicBezTo>
                  <a:cubicBezTo>
                    <a:pt x="324" y="87"/>
                    <a:pt x="354" y="45"/>
                    <a:pt x="3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45"/>
                    <a:pt x="45" y="87"/>
                    <a:pt x="65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062" name="TextBox 23"/>
            <p:cNvSpPr txBox="1"/>
            <p:nvPr/>
          </p:nvSpPr>
          <p:spPr>
            <a:xfrm>
              <a:off x="3152625" y="3579346"/>
              <a:ext cx="253275" cy="2462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algn="ctr" eaLnBrk="1" hangingPunct="1"/>
              <a:r>
                <a:rPr lang="en-AU" altLang="zh-CN" sz="1600" b="1" dirty="0">
                  <a:latin typeface="微软雅黑" panose="020B0503020204020204" pitchFamily="34" charset="-122"/>
                </a:rPr>
                <a:t>03</a:t>
              </a:r>
              <a:endParaRPr lang="en-US" altLang="zh-CN" sz="1600" b="1" dirty="0">
                <a:latin typeface="微软雅黑" panose="020B0503020204020204" pitchFamily="34" charset="-122"/>
              </a:endParaRPr>
            </a:p>
          </p:txBody>
        </p:sp>
        <p:sp>
          <p:nvSpPr>
            <p:cNvPr id="44063" name="Freeform 6"/>
            <p:cNvSpPr/>
            <p:nvPr/>
          </p:nvSpPr>
          <p:spPr>
            <a:xfrm>
              <a:off x="2581587" y="4087568"/>
              <a:ext cx="1390452" cy="714809"/>
            </a:xfrm>
            <a:custGeom>
              <a:avLst/>
              <a:gdLst/>
              <a:ahLst/>
              <a:cxnLst>
                <a:cxn ang="0">
                  <a:pos x="1285732" y="302196"/>
                </a:cxn>
                <a:cxn ang="0">
                  <a:pos x="1390452" y="0"/>
                </a:cxn>
                <a:cxn ang="0">
                  <a:pos x="0" y="0"/>
                </a:cxn>
                <a:cxn ang="0">
                  <a:pos x="110538" y="302196"/>
                </a:cxn>
                <a:cxn ang="0">
                  <a:pos x="296707" y="714809"/>
                </a:cxn>
                <a:cxn ang="0">
                  <a:pos x="698135" y="714809"/>
                </a:cxn>
                <a:cxn ang="0">
                  <a:pos x="1093745" y="714809"/>
                </a:cxn>
                <a:cxn ang="0">
                  <a:pos x="1285732" y="302196"/>
                </a:cxn>
              </a:cxnLst>
              <a:pathLst>
                <a:path w="239" h="123">
                  <a:moveTo>
                    <a:pt x="221" y="52"/>
                  </a:moveTo>
                  <a:cubicBezTo>
                    <a:pt x="221" y="37"/>
                    <a:pt x="228" y="19"/>
                    <a:pt x="2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19"/>
                    <a:pt x="19" y="37"/>
                    <a:pt x="19" y="52"/>
                  </a:cubicBezTo>
                  <a:cubicBezTo>
                    <a:pt x="19" y="105"/>
                    <a:pt x="37" y="123"/>
                    <a:pt x="51" y="123"/>
                  </a:cubicBezTo>
                  <a:cubicBezTo>
                    <a:pt x="65" y="123"/>
                    <a:pt x="120" y="123"/>
                    <a:pt x="120" y="123"/>
                  </a:cubicBezTo>
                  <a:cubicBezTo>
                    <a:pt x="120" y="123"/>
                    <a:pt x="174" y="123"/>
                    <a:pt x="188" y="123"/>
                  </a:cubicBezTo>
                  <a:cubicBezTo>
                    <a:pt x="202" y="123"/>
                    <a:pt x="221" y="105"/>
                    <a:pt x="221" y="52"/>
                  </a:cubicBez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4" name="TextBox 24"/>
            <p:cNvSpPr txBox="1"/>
            <p:nvPr/>
          </p:nvSpPr>
          <p:spPr>
            <a:xfrm>
              <a:off x="3152625" y="4280917"/>
              <a:ext cx="253274" cy="2462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>
              <a:spAutoFit/>
            </a:bodyPr>
            <a:p>
              <a:pPr algn="ctr" eaLnBrk="1" hangingPunct="1"/>
              <a:r>
                <a:rPr lang="en-AU" altLang="zh-CN" sz="1600" b="1" dirty="0">
                  <a:solidFill>
                    <a:srgbClr val="FFFFFF"/>
                  </a:solidFill>
                  <a:latin typeface="微软雅黑" panose="020B0503020204020204" pitchFamily="34" charset="-122"/>
                </a:rPr>
                <a:t>04</a:t>
              </a:r>
              <a:endParaRPr lang="en-US" altLang="zh-CN" sz="1600" b="1" dirty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70400" y="1371600"/>
            <a:ext cx="6583363" cy="858838"/>
            <a:chOff x="4470326" y="1371178"/>
            <a:chExt cx="6583324" cy="858478"/>
          </a:xfrm>
        </p:grpSpPr>
        <p:sp>
          <p:nvSpPr>
            <p:cNvPr id="37" name="Oval 29"/>
            <p:cNvSpPr>
              <a:spLocks noChangeAspect="1"/>
            </p:cNvSpPr>
            <p:nvPr/>
          </p:nvSpPr>
          <p:spPr>
            <a:xfrm>
              <a:off x="6506917" y="1411599"/>
              <a:ext cx="659853" cy="6598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41" name="Elbow Connector 9"/>
            <p:cNvCxnSpPr/>
            <p:nvPr/>
          </p:nvCxnSpPr>
          <p:spPr>
            <a:xfrm flipV="1">
              <a:off x="4470326" y="1746290"/>
              <a:ext cx="1724322" cy="483366"/>
            </a:xfrm>
            <a:prstGeom prst="bentConnector3">
              <a:avLst>
                <a:gd name="adj1" fmla="val 39133"/>
              </a:avLst>
            </a:prstGeom>
            <a:ln w="12700">
              <a:solidFill>
                <a:schemeClr val="bg1">
                  <a:lumMod val="75000"/>
                </a:schemeClr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16"/>
            <p:cNvSpPr txBox="1"/>
            <p:nvPr/>
          </p:nvSpPr>
          <p:spPr>
            <a:xfrm>
              <a:off x="7313939" y="1706436"/>
              <a:ext cx="3130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313939" y="1371178"/>
              <a:ext cx="37397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单击输入标题</a:t>
              </a:r>
              <a:endParaRPr kumimoji="0" lang="zh-CN" altLang="en-US" sz="20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27575" y="2624138"/>
            <a:ext cx="6326188" cy="857250"/>
            <a:chOff x="4726801" y="2623391"/>
            <a:chExt cx="6326849" cy="858478"/>
          </a:xfrm>
        </p:grpSpPr>
        <p:sp>
          <p:nvSpPr>
            <p:cNvPr id="38" name="Oval 30"/>
            <p:cNvSpPr>
              <a:spLocks noChangeAspect="1"/>
            </p:cNvSpPr>
            <p:nvPr/>
          </p:nvSpPr>
          <p:spPr>
            <a:xfrm>
              <a:off x="6506917" y="2706247"/>
              <a:ext cx="659853" cy="65985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44" name="Straight Connector 60"/>
            <p:cNvCxnSpPr/>
            <p:nvPr/>
          </p:nvCxnSpPr>
          <p:spPr>
            <a:xfrm>
              <a:off x="4726801" y="3023501"/>
              <a:ext cx="1467847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16"/>
            <p:cNvSpPr txBox="1"/>
            <p:nvPr/>
          </p:nvSpPr>
          <p:spPr>
            <a:xfrm>
              <a:off x="7313939" y="2958649"/>
              <a:ext cx="3130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313939" y="2623391"/>
              <a:ext cx="37397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单击输入标题</a:t>
              </a:r>
              <a:endParaRPr kumimoji="0" lang="zh-CN" altLang="en-US" sz="20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470400" y="3744913"/>
            <a:ext cx="6583363" cy="1057275"/>
            <a:chOff x="4470326" y="3744801"/>
            <a:chExt cx="6583324" cy="1057061"/>
          </a:xfrm>
        </p:grpSpPr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6506917" y="4000895"/>
              <a:ext cx="659853" cy="6598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43" name="Elbow Connector 64"/>
            <p:cNvCxnSpPr/>
            <p:nvPr/>
          </p:nvCxnSpPr>
          <p:spPr>
            <a:xfrm>
              <a:off x="4470326" y="3744801"/>
              <a:ext cx="1741399" cy="598693"/>
            </a:xfrm>
            <a:prstGeom prst="bentConnector3">
              <a:avLst>
                <a:gd name="adj1" fmla="val 58370"/>
              </a:avLst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16"/>
            <p:cNvSpPr txBox="1"/>
            <p:nvPr/>
          </p:nvSpPr>
          <p:spPr>
            <a:xfrm>
              <a:off x="7313939" y="4278642"/>
              <a:ext cx="3130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313939" y="3943384"/>
              <a:ext cx="37397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单击输入标题</a:t>
              </a:r>
              <a:endParaRPr kumimoji="0" lang="zh-CN" altLang="en-US" sz="20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110038" y="4445000"/>
            <a:ext cx="6943725" cy="1638300"/>
            <a:chOff x="4110292" y="4444972"/>
            <a:chExt cx="6943358" cy="1638866"/>
          </a:xfrm>
        </p:grpSpPr>
        <p:sp>
          <p:nvSpPr>
            <p:cNvPr id="40" name="Oval 42"/>
            <p:cNvSpPr>
              <a:spLocks noChangeAspect="1"/>
            </p:cNvSpPr>
            <p:nvPr/>
          </p:nvSpPr>
          <p:spPr>
            <a:xfrm>
              <a:off x="6506917" y="5295544"/>
              <a:ext cx="659853" cy="65985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</a:t>
              </a:r>
              <a:endPara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42" name="Elbow Connector 62"/>
            <p:cNvCxnSpPr/>
            <p:nvPr/>
          </p:nvCxnSpPr>
          <p:spPr>
            <a:xfrm>
              <a:off x="4110292" y="4444972"/>
              <a:ext cx="2084356" cy="118049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16"/>
            <p:cNvSpPr txBox="1"/>
            <p:nvPr/>
          </p:nvSpPr>
          <p:spPr>
            <a:xfrm>
              <a:off x="7313939" y="5560618"/>
              <a:ext cx="3130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313939" y="5225360"/>
              <a:ext cx="37397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单击输入标题</a:t>
              </a:r>
              <a:endParaRPr kumimoji="0" lang="zh-CN" altLang="en-US" sz="20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48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524250"/>
            <a:ext cx="10274300" cy="127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093913"/>
            <a:ext cx="10274300" cy="1328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2930525"/>
            <a:ext cx="2921000" cy="1027113"/>
            <a:chOff x="0" y="2930379"/>
            <a:chExt cx="2921125" cy="1027430"/>
          </a:xfrm>
        </p:grpSpPr>
        <p:sp>
          <p:nvSpPr>
            <p:cNvPr id="9" name="Rectangle 8@|1FFC:0|FBC:16777215|LFC:16777215|LBC:16777215"/>
            <p:cNvSpPr/>
            <p:nvPr/>
          </p:nvSpPr>
          <p:spPr>
            <a:xfrm>
              <a:off x="0" y="2930379"/>
              <a:ext cx="2921125" cy="102743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6@|1FFC:13998939|FBC:16777215|LFC:0|LBC:16777215"/>
            <p:cNvSpPr>
              <a:spLocks noChangeArrowheads="1"/>
            </p:cNvSpPr>
            <p:nvPr/>
          </p:nvSpPr>
          <p:spPr bwMode="black">
            <a:xfrm>
              <a:off x="291864" y="3050828"/>
              <a:ext cx="2286595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第一章</a:t>
              </a:r>
              <a:endPara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black">
          <a:xfrm>
            <a:off x="3232150" y="2354263"/>
            <a:ext cx="624998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请输入您的章节标题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5@|17FFC:16777215|FBC:16777215|LFC:16777215|LBC:16777215"/>
          <p:cNvSpPr txBox="1"/>
          <p:nvPr/>
        </p:nvSpPr>
        <p:spPr>
          <a:xfrm>
            <a:off x="6232525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11@|17FFC:16777215|FBC:16777215|LFC:16777215|LBC:16777215"/>
          <p:cNvSpPr txBox="1"/>
          <p:nvPr/>
        </p:nvSpPr>
        <p:spPr>
          <a:xfrm>
            <a:off x="3284538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" name="TextBox 13@|17FFC:16777215|FBC:16777215|LFC:16777215|LBC:16777215"/>
          <p:cNvSpPr txBox="1"/>
          <p:nvPr/>
        </p:nvSpPr>
        <p:spPr>
          <a:xfrm>
            <a:off x="3284538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22" name="TextBox 21@|17FFC:16777215|FBC:16777215|LFC:16777215|LBC:16777215"/>
          <p:cNvSpPr txBox="1"/>
          <p:nvPr/>
        </p:nvSpPr>
        <p:spPr>
          <a:xfrm>
            <a:off x="6232525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/>
      <p:bldP spid="13" grpId="0"/>
      <p:bldP spid="15" grpId="0"/>
      <p:bldP spid="18" grpId="0"/>
      <p:bldP spid="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2" name="组合 61"/>
          <p:cNvGrpSpPr/>
          <p:nvPr/>
        </p:nvGrpSpPr>
        <p:grpSpPr>
          <a:xfrm>
            <a:off x="1122363" y="1795463"/>
            <a:ext cx="9837737" cy="873125"/>
            <a:chOff x="1122569" y="1795466"/>
            <a:chExt cx="9837326" cy="872329"/>
          </a:xfrm>
        </p:grpSpPr>
        <p:sp>
          <p:nvSpPr>
            <p:cNvPr id="2" name="AutoShape 2"/>
            <p:cNvSpPr/>
            <p:nvPr/>
          </p:nvSpPr>
          <p:spPr bwMode="auto">
            <a:xfrm>
              <a:off x="4740916" y="1855438"/>
              <a:ext cx="293503" cy="724215"/>
            </a:xfrm>
            <a:custGeom>
              <a:avLst/>
              <a:gdLst>
                <a:gd name="T0" fmla="*/ 8584982 w 21600"/>
                <a:gd name="T1" fmla="*/ 6018194 h 21600"/>
                <a:gd name="T2" fmla="*/ 7815766 w 21600"/>
                <a:gd name="T3" fmla="*/ 10766874 h 21600"/>
                <a:gd name="T4" fmla="*/ 6021998 w 21600"/>
                <a:gd name="T5" fmla="*/ 12667717 h 21600"/>
                <a:gd name="T6" fmla="*/ 4228253 w 21600"/>
                <a:gd name="T7" fmla="*/ 10766874 h 21600"/>
                <a:gd name="T8" fmla="*/ 3587513 w 21600"/>
                <a:gd name="T9" fmla="*/ 6018194 h 21600"/>
                <a:gd name="T10" fmla="*/ 4228253 w 21600"/>
                <a:gd name="T11" fmla="*/ 1900843 h 21600"/>
                <a:gd name="T12" fmla="*/ 6021998 w 21600"/>
                <a:gd name="T13" fmla="*/ 0 h 21600"/>
                <a:gd name="T14" fmla="*/ 7815766 w 21600"/>
                <a:gd name="T15" fmla="*/ 1900843 h 21600"/>
                <a:gd name="T16" fmla="*/ 8584982 w 21600"/>
                <a:gd name="T17" fmla="*/ 6018194 h 21600"/>
                <a:gd name="T18" fmla="*/ 12172495 w 21600"/>
                <a:gd name="T19" fmla="*/ 42439564 h 21600"/>
                <a:gd name="T20" fmla="*/ 11019491 w 21600"/>
                <a:gd name="T21" fmla="*/ 45290799 h 21600"/>
                <a:gd name="T22" fmla="*/ 9865916 w 21600"/>
                <a:gd name="T23" fmla="*/ 42439564 h 21600"/>
                <a:gd name="T24" fmla="*/ 9865916 w 21600"/>
                <a:gd name="T25" fmla="*/ 21852810 h 21600"/>
                <a:gd name="T26" fmla="*/ 9353652 w 21600"/>
                <a:gd name="T27" fmla="*/ 21852810 h 21600"/>
                <a:gd name="T28" fmla="*/ 9353652 w 21600"/>
                <a:gd name="T29" fmla="*/ 70945353 h 21600"/>
                <a:gd name="T30" fmla="*/ 7815766 w 21600"/>
                <a:gd name="T31" fmla="*/ 74112253 h 21600"/>
                <a:gd name="T32" fmla="*/ 6406333 w 21600"/>
                <a:gd name="T33" fmla="*/ 70945353 h 21600"/>
                <a:gd name="T34" fmla="*/ 6406333 w 21600"/>
                <a:gd name="T35" fmla="*/ 42123899 h 21600"/>
                <a:gd name="T36" fmla="*/ 5766162 w 21600"/>
                <a:gd name="T37" fmla="*/ 42123899 h 21600"/>
                <a:gd name="T38" fmla="*/ 5766162 w 21600"/>
                <a:gd name="T39" fmla="*/ 70945353 h 21600"/>
                <a:gd name="T40" fmla="*/ 4228253 w 21600"/>
                <a:gd name="T41" fmla="*/ 74112253 h 21600"/>
                <a:gd name="T42" fmla="*/ 2818843 w 21600"/>
                <a:gd name="T43" fmla="*/ 70945353 h 21600"/>
                <a:gd name="T44" fmla="*/ 2818843 w 21600"/>
                <a:gd name="T45" fmla="*/ 21852810 h 21600"/>
                <a:gd name="T46" fmla="*/ 2306579 w 21600"/>
                <a:gd name="T47" fmla="*/ 21852810 h 21600"/>
                <a:gd name="T48" fmla="*/ 2306579 w 21600"/>
                <a:gd name="T49" fmla="*/ 42439564 h 21600"/>
                <a:gd name="T50" fmla="*/ 1153005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75249 w 21600"/>
                <a:gd name="T57" fmla="*/ 13302444 h 21600"/>
                <a:gd name="T58" fmla="*/ 9097246 w 21600"/>
                <a:gd name="T59" fmla="*/ 13302444 h 21600"/>
                <a:gd name="T60" fmla="*/ 12172495 w 21600"/>
                <a:gd name="T61" fmla="*/ 19001575 h 21600"/>
                <a:gd name="T62" fmla="*/ 12172495 w 21600"/>
                <a:gd name="T63" fmla="*/ 42439564 h 21600"/>
                <a:gd name="T64" fmla="*/ 1217249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" name="AutoShape 3"/>
            <p:cNvSpPr/>
            <p:nvPr/>
          </p:nvSpPr>
          <p:spPr bwMode="auto">
            <a:xfrm>
              <a:off x="2867227" y="1855438"/>
              <a:ext cx="294411" cy="724215"/>
            </a:xfrm>
            <a:custGeom>
              <a:avLst/>
              <a:gdLst>
                <a:gd name="T0" fmla="*/ 8675632 w 21600"/>
                <a:gd name="T1" fmla="*/ 6018194 h 21600"/>
                <a:gd name="T2" fmla="*/ 7910132 w 21600"/>
                <a:gd name="T3" fmla="*/ 10766874 h 21600"/>
                <a:gd name="T4" fmla="*/ 6123980 w 21600"/>
                <a:gd name="T5" fmla="*/ 12667717 h 21600"/>
                <a:gd name="T6" fmla="*/ 4337828 w 21600"/>
                <a:gd name="T7" fmla="*/ 10766874 h 21600"/>
                <a:gd name="T8" fmla="*/ 3572327 w 21600"/>
                <a:gd name="T9" fmla="*/ 6018194 h 21600"/>
                <a:gd name="T10" fmla="*/ 4337828 w 21600"/>
                <a:gd name="T11" fmla="*/ 1900843 h 21600"/>
                <a:gd name="T12" fmla="*/ 6123980 w 21600"/>
                <a:gd name="T13" fmla="*/ 0 h 21600"/>
                <a:gd name="T14" fmla="*/ 7910132 w 21600"/>
                <a:gd name="T15" fmla="*/ 1900843 h 21600"/>
                <a:gd name="T16" fmla="*/ 8675632 w 21600"/>
                <a:gd name="T17" fmla="*/ 6018194 h 21600"/>
                <a:gd name="T18" fmla="*/ 12247959 w 21600"/>
                <a:gd name="T19" fmla="*/ 42439564 h 21600"/>
                <a:gd name="T20" fmla="*/ 11099721 w 21600"/>
                <a:gd name="T21" fmla="*/ 45290799 h 21600"/>
                <a:gd name="T22" fmla="*/ 9951458 w 21600"/>
                <a:gd name="T23" fmla="*/ 42439564 h 21600"/>
                <a:gd name="T24" fmla="*/ 9951458 w 21600"/>
                <a:gd name="T25" fmla="*/ 21852810 h 21600"/>
                <a:gd name="T26" fmla="*/ 9313545 w 21600"/>
                <a:gd name="T27" fmla="*/ 21852810 h 21600"/>
                <a:gd name="T28" fmla="*/ 9313545 w 21600"/>
                <a:gd name="T29" fmla="*/ 70945353 h 21600"/>
                <a:gd name="T30" fmla="*/ 7910132 w 21600"/>
                <a:gd name="T31" fmla="*/ 74112253 h 21600"/>
                <a:gd name="T32" fmla="*/ 6506718 w 21600"/>
                <a:gd name="T33" fmla="*/ 70945353 h 21600"/>
                <a:gd name="T34" fmla="*/ 6506718 w 21600"/>
                <a:gd name="T35" fmla="*/ 42123899 h 21600"/>
                <a:gd name="T36" fmla="*/ 5741241 w 21600"/>
                <a:gd name="T37" fmla="*/ 42123899 h 21600"/>
                <a:gd name="T38" fmla="*/ 5741241 w 21600"/>
                <a:gd name="T39" fmla="*/ 70945353 h 21600"/>
                <a:gd name="T40" fmla="*/ 4337828 w 21600"/>
                <a:gd name="T41" fmla="*/ 74112253 h 21600"/>
                <a:gd name="T42" fmla="*/ 2934414 w 21600"/>
                <a:gd name="T43" fmla="*/ 70945353 h 21600"/>
                <a:gd name="T44" fmla="*/ 2934414 w 21600"/>
                <a:gd name="T45" fmla="*/ 21852810 h 21600"/>
                <a:gd name="T46" fmla="*/ 2424065 w 21600"/>
                <a:gd name="T47" fmla="*/ 21852810 h 21600"/>
                <a:gd name="T48" fmla="*/ 2424065 w 21600"/>
                <a:gd name="T49" fmla="*/ 42439564 h 21600"/>
                <a:gd name="T50" fmla="*/ 1148239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9565 w 21600"/>
                <a:gd name="T57" fmla="*/ 13302444 h 21600"/>
                <a:gd name="T58" fmla="*/ 905839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104" name="AutoShape 4"/>
            <p:cNvSpPr/>
            <p:nvPr/>
          </p:nvSpPr>
          <p:spPr>
            <a:xfrm>
              <a:off x="2247509" y="1855438"/>
              <a:ext cx="292594" cy="724215"/>
            </a:xfrm>
            <a:custGeom>
              <a:avLst/>
              <a:gdLst/>
              <a:ahLst/>
              <a:cxnLst>
                <a:cxn ang="0">
                  <a:pos x="115573126" y="201780850"/>
                </a:cxn>
                <a:cxn ang="0">
                  <a:pos x="105217642" y="360996836"/>
                </a:cxn>
                <a:cxn ang="0">
                  <a:pos x="81069819" y="424729198"/>
                </a:cxn>
                <a:cxn ang="0">
                  <a:pos x="56921657" y="360996836"/>
                </a:cxn>
                <a:cxn ang="0">
                  <a:pos x="46573867" y="201780850"/>
                </a:cxn>
                <a:cxn ang="0">
                  <a:pos x="56921657" y="63732362"/>
                </a:cxn>
                <a:cxn ang="0">
                  <a:pos x="81069819" y="0"/>
                </a:cxn>
                <a:cxn ang="0">
                  <a:pos x="105217642" y="63732362"/>
                </a:cxn>
                <a:cxn ang="0">
                  <a:pos x="115573126" y="201780850"/>
                </a:cxn>
                <a:cxn ang="0">
                  <a:pos x="163869126" y="1422933743"/>
                </a:cxn>
                <a:cxn ang="0">
                  <a:pos x="148346960" y="1518531296"/>
                </a:cxn>
                <a:cxn ang="0">
                  <a:pos x="132817411" y="1422933743"/>
                </a:cxn>
                <a:cxn ang="0">
                  <a:pos x="132817411" y="732691333"/>
                </a:cxn>
                <a:cxn ang="0">
                  <a:pos x="125921241" y="732691333"/>
                </a:cxn>
                <a:cxn ang="0">
                  <a:pos x="125921241" y="2147483646"/>
                </a:cxn>
                <a:cxn ang="0">
                  <a:pos x="105217642" y="2147483646"/>
                </a:cxn>
                <a:cxn ang="0">
                  <a:pos x="86243870" y="2147483646"/>
                </a:cxn>
                <a:cxn ang="0">
                  <a:pos x="86243870" y="1412349978"/>
                </a:cxn>
                <a:cxn ang="0">
                  <a:pos x="77625256" y="1412349978"/>
                </a:cxn>
                <a:cxn ang="0">
                  <a:pos x="77625256" y="2147483646"/>
                </a:cxn>
                <a:cxn ang="0">
                  <a:pos x="56921657" y="2147483646"/>
                </a:cxn>
                <a:cxn ang="0">
                  <a:pos x="37947884" y="2147483646"/>
                </a:cxn>
                <a:cxn ang="0">
                  <a:pos x="37947884" y="732691333"/>
                </a:cxn>
                <a:cxn ang="0">
                  <a:pos x="31051701" y="732691333"/>
                </a:cxn>
                <a:cxn ang="0">
                  <a:pos x="31051701" y="1422933743"/>
                </a:cxn>
                <a:cxn ang="0">
                  <a:pos x="15522166" y="1518531296"/>
                </a:cxn>
                <a:cxn ang="0">
                  <a:pos x="0" y="1422933743"/>
                </a:cxn>
                <a:cxn ang="0">
                  <a:pos x="0" y="637093780"/>
                </a:cxn>
                <a:cxn ang="0">
                  <a:pos x="41399816" y="446010624"/>
                </a:cxn>
                <a:cxn ang="0">
                  <a:pos x="122469310" y="446010624"/>
                </a:cxn>
                <a:cxn ang="0">
                  <a:pos x="163869126" y="637093780"/>
                </a:cxn>
                <a:cxn ang="0">
                  <a:pos x="163869126" y="1422933743"/>
                </a:cxn>
                <a:cxn ang="0">
                  <a:pos x="163869126" y="1422933743"/>
                </a:cxn>
              </a:cxnLst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" name="AutoShape 5"/>
            <p:cNvSpPr/>
            <p:nvPr/>
          </p:nvSpPr>
          <p:spPr bwMode="auto">
            <a:xfrm>
              <a:off x="5365178" y="1855438"/>
              <a:ext cx="295320" cy="724215"/>
            </a:xfrm>
            <a:custGeom>
              <a:avLst/>
              <a:gdLst>
                <a:gd name="T0" fmla="*/ 8691604 w 21600"/>
                <a:gd name="T1" fmla="*/ 6018194 h 21600"/>
                <a:gd name="T2" fmla="*/ 7912825 w 21600"/>
                <a:gd name="T3" fmla="*/ 10766874 h 21600"/>
                <a:gd name="T4" fmla="*/ 6096775 w 21600"/>
                <a:gd name="T5" fmla="*/ 12667717 h 21600"/>
                <a:gd name="T6" fmla="*/ 4280748 w 21600"/>
                <a:gd name="T7" fmla="*/ 10766874 h 21600"/>
                <a:gd name="T8" fmla="*/ 3502543 w 21600"/>
                <a:gd name="T9" fmla="*/ 6018194 h 21600"/>
                <a:gd name="T10" fmla="*/ 4280748 w 21600"/>
                <a:gd name="T11" fmla="*/ 1900843 h 21600"/>
                <a:gd name="T12" fmla="*/ 6096775 w 21600"/>
                <a:gd name="T13" fmla="*/ 0 h 21600"/>
                <a:gd name="T14" fmla="*/ 7912825 w 21600"/>
                <a:gd name="T15" fmla="*/ 1900843 h 21600"/>
                <a:gd name="T16" fmla="*/ 8691604 w 21600"/>
                <a:gd name="T17" fmla="*/ 6018194 h 21600"/>
                <a:gd name="T18" fmla="*/ 12323657 w 21600"/>
                <a:gd name="T19" fmla="*/ 42439564 h 21600"/>
                <a:gd name="T20" fmla="*/ 11156326 w 21600"/>
                <a:gd name="T21" fmla="*/ 45290799 h 21600"/>
                <a:gd name="T22" fmla="*/ 9988445 w 21600"/>
                <a:gd name="T23" fmla="*/ 42439564 h 21600"/>
                <a:gd name="T24" fmla="*/ 9988445 w 21600"/>
                <a:gd name="T25" fmla="*/ 21852810 h 21600"/>
                <a:gd name="T26" fmla="*/ 9469809 w 21600"/>
                <a:gd name="T27" fmla="*/ 21852810 h 21600"/>
                <a:gd name="T28" fmla="*/ 9469809 w 21600"/>
                <a:gd name="T29" fmla="*/ 70945353 h 21600"/>
                <a:gd name="T30" fmla="*/ 7912825 w 21600"/>
                <a:gd name="T31" fmla="*/ 74112253 h 21600"/>
                <a:gd name="T32" fmla="*/ 6485901 w 21600"/>
                <a:gd name="T33" fmla="*/ 70945353 h 21600"/>
                <a:gd name="T34" fmla="*/ 6485901 w 21600"/>
                <a:gd name="T35" fmla="*/ 42123899 h 21600"/>
                <a:gd name="T36" fmla="*/ 5707672 w 21600"/>
                <a:gd name="T37" fmla="*/ 42123899 h 21600"/>
                <a:gd name="T38" fmla="*/ 5707672 w 21600"/>
                <a:gd name="T39" fmla="*/ 70945353 h 21600"/>
                <a:gd name="T40" fmla="*/ 4280748 w 21600"/>
                <a:gd name="T41" fmla="*/ 74112253 h 21600"/>
                <a:gd name="T42" fmla="*/ 2853848 w 21600"/>
                <a:gd name="T43" fmla="*/ 70945353 h 21600"/>
                <a:gd name="T44" fmla="*/ 2853848 w 21600"/>
                <a:gd name="T45" fmla="*/ 21852810 h 21600"/>
                <a:gd name="T46" fmla="*/ 2335212 w 21600"/>
                <a:gd name="T47" fmla="*/ 21852810 h 21600"/>
                <a:gd name="T48" fmla="*/ 2335212 w 21600"/>
                <a:gd name="T49" fmla="*/ 42439564 h 21600"/>
                <a:gd name="T50" fmla="*/ 1167331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13441 w 21600"/>
                <a:gd name="T57" fmla="*/ 13302444 h 21600"/>
                <a:gd name="T58" fmla="*/ 9210216 w 21600"/>
                <a:gd name="T59" fmla="*/ 13302444 h 21600"/>
                <a:gd name="T60" fmla="*/ 12323657 w 21600"/>
                <a:gd name="T61" fmla="*/ 19001575 h 21600"/>
                <a:gd name="T62" fmla="*/ 12323657 w 21600"/>
                <a:gd name="T63" fmla="*/ 42439564 h 21600"/>
                <a:gd name="T64" fmla="*/ 1232365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AutoShape 6"/>
            <p:cNvSpPr/>
            <p:nvPr/>
          </p:nvSpPr>
          <p:spPr bwMode="auto">
            <a:xfrm>
              <a:off x="3490578" y="1855438"/>
              <a:ext cx="298046" cy="724215"/>
            </a:xfrm>
            <a:custGeom>
              <a:avLst/>
              <a:gdLst>
                <a:gd name="T0" fmla="*/ 8891169 w 21600"/>
                <a:gd name="T1" fmla="*/ 6018194 h 21600"/>
                <a:gd name="T2" fmla="*/ 8106648 w 21600"/>
                <a:gd name="T3" fmla="*/ 10766874 h 21600"/>
                <a:gd name="T4" fmla="*/ 6276122 w 21600"/>
                <a:gd name="T5" fmla="*/ 12667717 h 21600"/>
                <a:gd name="T6" fmla="*/ 4445597 w 21600"/>
                <a:gd name="T7" fmla="*/ 10766874 h 21600"/>
                <a:gd name="T8" fmla="*/ 3661075 w 21600"/>
                <a:gd name="T9" fmla="*/ 6018194 h 21600"/>
                <a:gd name="T10" fmla="*/ 4445597 w 21600"/>
                <a:gd name="T11" fmla="*/ 1900843 h 21600"/>
                <a:gd name="T12" fmla="*/ 6276122 w 21600"/>
                <a:gd name="T13" fmla="*/ 0 h 21600"/>
                <a:gd name="T14" fmla="*/ 8106648 w 21600"/>
                <a:gd name="T15" fmla="*/ 1900843 h 21600"/>
                <a:gd name="T16" fmla="*/ 8891169 w 21600"/>
                <a:gd name="T17" fmla="*/ 6018194 h 21600"/>
                <a:gd name="T18" fmla="*/ 12552245 w 21600"/>
                <a:gd name="T19" fmla="*/ 42439564 h 21600"/>
                <a:gd name="T20" fmla="*/ 11375463 w 21600"/>
                <a:gd name="T21" fmla="*/ 45290799 h 21600"/>
                <a:gd name="T22" fmla="*/ 10198705 w 21600"/>
                <a:gd name="T23" fmla="*/ 42439564 h 21600"/>
                <a:gd name="T24" fmla="*/ 10198705 w 21600"/>
                <a:gd name="T25" fmla="*/ 21852810 h 21600"/>
                <a:gd name="T26" fmla="*/ 9544937 w 21600"/>
                <a:gd name="T27" fmla="*/ 21852810 h 21600"/>
                <a:gd name="T28" fmla="*/ 9544937 w 21600"/>
                <a:gd name="T29" fmla="*/ 70945353 h 21600"/>
                <a:gd name="T30" fmla="*/ 8106648 w 21600"/>
                <a:gd name="T31" fmla="*/ 74112253 h 21600"/>
                <a:gd name="T32" fmla="*/ 6668383 w 21600"/>
                <a:gd name="T33" fmla="*/ 70945353 h 21600"/>
                <a:gd name="T34" fmla="*/ 6668383 w 21600"/>
                <a:gd name="T35" fmla="*/ 42123899 h 21600"/>
                <a:gd name="T36" fmla="*/ 5883862 w 21600"/>
                <a:gd name="T37" fmla="*/ 42123899 h 21600"/>
                <a:gd name="T38" fmla="*/ 5883862 w 21600"/>
                <a:gd name="T39" fmla="*/ 70945353 h 21600"/>
                <a:gd name="T40" fmla="*/ 4445597 w 21600"/>
                <a:gd name="T41" fmla="*/ 74112253 h 21600"/>
                <a:gd name="T42" fmla="*/ 3007308 w 21600"/>
                <a:gd name="T43" fmla="*/ 70945353 h 21600"/>
                <a:gd name="T44" fmla="*/ 3007308 w 21600"/>
                <a:gd name="T45" fmla="*/ 21852810 h 21600"/>
                <a:gd name="T46" fmla="*/ 2353540 w 21600"/>
                <a:gd name="T47" fmla="*/ 21852810 h 21600"/>
                <a:gd name="T48" fmla="*/ 2353540 w 21600"/>
                <a:gd name="T49" fmla="*/ 42439564 h 21600"/>
                <a:gd name="T50" fmla="*/ 117678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68815 w 21600"/>
                <a:gd name="T57" fmla="*/ 13302444 h 21600"/>
                <a:gd name="T58" fmla="*/ 9283430 w 21600"/>
                <a:gd name="T59" fmla="*/ 13302444 h 21600"/>
                <a:gd name="T60" fmla="*/ 12552245 w 21600"/>
                <a:gd name="T61" fmla="*/ 19001575 h 21600"/>
                <a:gd name="T62" fmla="*/ 12552245 w 21600"/>
                <a:gd name="T63" fmla="*/ 42439564 h 21600"/>
                <a:gd name="T64" fmla="*/ 1255224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AutoShape 7"/>
            <p:cNvSpPr/>
            <p:nvPr/>
          </p:nvSpPr>
          <p:spPr bwMode="auto">
            <a:xfrm>
              <a:off x="4114839" y="1855438"/>
              <a:ext cx="295320" cy="724215"/>
            </a:xfrm>
            <a:custGeom>
              <a:avLst/>
              <a:gdLst>
                <a:gd name="T0" fmla="*/ 8691604 w 21600"/>
                <a:gd name="T1" fmla="*/ 6018194 h 21600"/>
                <a:gd name="T2" fmla="*/ 7912825 w 21600"/>
                <a:gd name="T3" fmla="*/ 10766874 h 21600"/>
                <a:gd name="T4" fmla="*/ 6096775 w 21600"/>
                <a:gd name="T5" fmla="*/ 12667717 h 21600"/>
                <a:gd name="T6" fmla="*/ 4280748 w 21600"/>
                <a:gd name="T7" fmla="*/ 10766874 h 21600"/>
                <a:gd name="T8" fmla="*/ 3632053 w 21600"/>
                <a:gd name="T9" fmla="*/ 6018194 h 21600"/>
                <a:gd name="T10" fmla="*/ 4280748 w 21600"/>
                <a:gd name="T11" fmla="*/ 1900843 h 21600"/>
                <a:gd name="T12" fmla="*/ 6096775 w 21600"/>
                <a:gd name="T13" fmla="*/ 0 h 21600"/>
                <a:gd name="T14" fmla="*/ 7912825 w 21600"/>
                <a:gd name="T15" fmla="*/ 1900843 h 21600"/>
                <a:gd name="T16" fmla="*/ 8691604 w 21600"/>
                <a:gd name="T17" fmla="*/ 6018194 h 21600"/>
                <a:gd name="T18" fmla="*/ 12323657 w 21600"/>
                <a:gd name="T19" fmla="*/ 42439564 h 21600"/>
                <a:gd name="T20" fmla="*/ 11156326 w 21600"/>
                <a:gd name="T21" fmla="*/ 45290799 h 21600"/>
                <a:gd name="T22" fmla="*/ 9988445 w 21600"/>
                <a:gd name="T23" fmla="*/ 42439564 h 21600"/>
                <a:gd name="T24" fmla="*/ 9988445 w 21600"/>
                <a:gd name="T25" fmla="*/ 21852810 h 21600"/>
                <a:gd name="T26" fmla="*/ 9469809 w 21600"/>
                <a:gd name="T27" fmla="*/ 21852810 h 21600"/>
                <a:gd name="T28" fmla="*/ 9469809 w 21600"/>
                <a:gd name="T29" fmla="*/ 70945353 h 21600"/>
                <a:gd name="T30" fmla="*/ 8042908 w 21600"/>
                <a:gd name="T31" fmla="*/ 74112253 h 21600"/>
                <a:gd name="T32" fmla="*/ 6485901 w 21600"/>
                <a:gd name="T33" fmla="*/ 70945353 h 21600"/>
                <a:gd name="T34" fmla="*/ 6485901 w 21600"/>
                <a:gd name="T35" fmla="*/ 42123899 h 21600"/>
                <a:gd name="T36" fmla="*/ 5837755 w 21600"/>
                <a:gd name="T37" fmla="*/ 42123899 h 21600"/>
                <a:gd name="T38" fmla="*/ 5837755 w 21600"/>
                <a:gd name="T39" fmla="*/ 70945353 h 21600"/>
                <a:gd name="T40" fmla="*/ 4280748 w 21600"/>
                <a:gd name="T41" fmla="*/ 74112253 h 21600"/>
                <a:gd name="T42" fmla="*/ 2853848 w 21600"/>
                <a:gd name="T43" fmla="*/ 70945353 h 21600"/>
                <a:gd name="T44" fmla="*/ 2853848 w 21600"/>
                <a:gd name="T45" fmla="*/ 21852810 h 21600"/>
                <a:gd name="T46" fmla="*/ 2335212 w 21600"/>
                <a:gd name="T47" fmla="*/ 21852810 h 21600"/>
                <a:gd name="T48" fmla="*/ 2335212 w 21600"/>
                <a:gd name="T49" fmla="*/ 42439564 h 21600"/>
                <a:gd name="T50" fmla="*/ 1167331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13441 w 21600"/>
                <a:gd name="T57" fmla="*/ 13302444 h 21600"/>
                <a:gd name="T58" fmla="*/ 9210216 w 21600"/>
                <a:gd name="T59" fmla="*/ 13302444 h 21600"/>
                <a:gd name="T60" fmla="*/ 12323657 w 21600"/>
                <a:gd name="T61" fmla="*/ 19001575 h 21600"/>
                <a:gd name="T62" fmla="*/ 12323657 w 21600"/>
                <a:gd name="T63" fmla="*/ 42439564 h 21600"/>
                <a:gd name="T64" fmla="*/ 1232365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AutoShape 8"/>
            <p:cNvSpPr/>
            <p:nvPr/>
          </p:nvSpPr>
          <p:spPr bwMode="auto">
            <a:xfrm>
              <a:off x="5056228" y="1855438"/>
              <a:ext cx="298046" cy="724215"/>
            </a:xfrm>
            <a:custGeom>
              <a:avLst/>
              <a:gdLst>
                <a:gd name="T0" fmla="*/ 8760416 w 21600"/>
                <a:gd name="T1" fmla="*/ 6018194 h 21600"/>
                <a:gd name="T2" fmla="*/ 8106648 w 21600"/>
                <a:gd name="T3" fmla="*/ 10766874 h 21600"/>
                <a:gd name="T4" fmla="*/ 6276122 w 21600"/>
                <a:gd name="T5" fmla="*/ 12667717 h 21600"/>
                <a:gd name="T6" fmla="*/ 4445597 w 21600"/>
                <a:gd name="T7" fmla="*/ 10766874 h 21600"/>
                <a:gd name="T8" fmla="*/ 3661075 w 21600"/>
                <a:gd name="T9" fmla="*/ 6018194 h 21600"/>
                <a:gd name="T10" fmla="*/ 4445597 w 21600"/>
                <a:gd name="T11" fmla="*/ 1900843 h 21600"/>
                <a:gd name="T12" fmla="*/ 6276122 w 21600"/>
                <a:gd name="T13" fmla="*/ 0 h 21600"/>
                <a:gd name="T14" fmla="*/ 8106648 w 21600"/>
                <a:gd name="T15" fmla="*/ 1900843 h 21600"/>
                <a:gd name="T16" fmla="*/ 8760416 w 21600"/>
                <a:gd name="T17" fmla="*/ 6018194 h 21600"/>
                <a:gd name="T18" fmla="*/ 12552245 w 21600"/>
                <a:gd name="T19" fmla="*/ 42439564 h 21600"/>
                <a:gd name="T20" fmla="*/ 11375463 w 21600"/>
                <a:gd name="T21" fmla="*/ 45290799 h 21600"/>
                <a:gd name="T22" fmla="*/ 10067951 w 21600"/>
                <a:gd name="T23" fmla="*/ 42439564 h 21600"/>
                <a:gd name="T24" fmla="*/ 10067951 w 21600"/>
                <a:gd name="T25" fmla="*/ 21852810 h 21600"/>
                <a:gd name="T26" fmla="*/ 9544937 w 21600"/>
                <a:gd name="T27" fmla="*/ 21852810 h 21600"/>
                <a:gd name="T28" fmla="*/ 9544937 w 21600"/>
                <a:gd name="T29" fmla="*/ 70945353 h 21600"/>
                <a:gd name="T30" fmla="*/ 8106648 w 21600"/>
                <a:gd name="T31" fmla="*/ 74112253 h 21600"/>
                <a:gd name="T32" fmla="*/ 6668383 w 21600"/>
                <a:gd name="T33" fmla="*/ 70945353 h 21600"/>
                <a:gd name="T34" fmla="*/ 6668383 w 21600"/>
                <a:gd name="T35" fmla="*/ 42123899 h 21600"/>
                <a:gd name="T36" fmla="*/ 5883862 w 21600"/>
                <a:gd name="T37" fmla="*/ 42123899 h 21600"/>
                <a:gd name="T38" fmla="*/ 5883862 w 21600"/>
                <a:gd name="T39" fmla="*/ 70945353 h 21600"/>
                <a:gd name="T40" fmla="*/ 4445597 w 21600"/>
                <a:gd name="T41" fmla="*/ 74112253 h 21600"/>
                <a:gd name="T42" fmla="*/ 3007308 w 21600"/>
                <a:gd name="T43" fmla="*/ 70945353 h 21600"/>
                <a:gd name="T44" fmla="*/ 3007308 w 21600"/>
                <a:gd name="T45" fmla="*/ 21852810 h 21600"/>
                <a:gd name="T46" fmla="*/ 2353540 w 21600"/>
                <a:gd name="T47" fmla="*/ 21852810 h 21600"/>
                <a:gd name="T48" fmla="*/ 2353540 w 21600"/>
                <a:gd name="T49" fmla="*/ 42439564 h 21600"/>
                <a:gd name="T50" fmla="*/ 117678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68815 w 21600"/>
                <a:gd name="T57" fmla="*/ 13302444 h 21600"/>
                <a:gd name="T58" fmla="*/ 9283430 w 21600"/>
                <a:gd name="T59" fmla="*/ 13302444 h 21600"/>
                <a:gd name="T60" fmla="*/ 12552245 w 21600"/>
                <a:gd name="T61" fmla="*/ 19001575 h 21600"/>
                <a:gd name="T62" fmla="*/ 12552245 w 21600"/>
                <a:gd name="T63" fmla="*/ 42439564 h 21600"/>
                <a:gd name="T64" fmla="*/ 1255224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" name="AutoShape 9"/>
            <p:cNvSpPr/>
            <p:nvPr/>
          </p:nvSpPr>
          <p:spPr bwMode="auto">
            <a:xfrm>
              <a:off x="3184355" y="1855438"/>
              <a:ext cx="292594" cy="724215"/>
            </a:xfrm>
            <a:custGeom>
              <a:avLst/>
              <a:gdLst>
                <a:gd name="T0" fmla="*/ 8531889 w 21600"/>
                <a:gd name="T1" fmla="*/ 6018194 h 21600"/>
                <a:gd name="T2" fmla="*/ 7767422 w 21600"/>
                <a:gd name="T3" fmla="*/ 10766874 h 21600"/>
                <a:gd name="T4" fmla="*/ 5984771 w 21600"/>
                <a:gd name="T5" fmla="*/ 12667717 h 21600"/>
                <a:gd name="T6" fmla="*/ 4329794 w 21600"/>
                <a:gd name="T7" fmla="*/ 10766874 h 21600"/>
                <a:gd name="T8" fmla="*/ 3565327 w 21600"/>
                <a:gd name="T9" fmla="*/ 6018194 h 21600"/>
                <a:gd name="T10" fmla="*/ 4202095 w 21600"/>
                <a:gd name="T11" fmla="*/ 1900843 h 21600"/>
                <a:gd name="T12" fmla="*/ 5984771 w 21600"/>
                <a:gd name="T13" fmla="*/ 0 h 21600"/>
                <a:gd name="T14" fmla="*/ 7767422 w 21600"/>
                <a:gd name="T15" fmla="*/ 1900843 h 21600"/>
                <a:gd name="T16" fmla="*/ 8531889 w 21600"/>
                <a:gd name="T17" fmla="*/ 6018194 h 21600"/>
                <a:gd name="T18" fmla="*/ 12097217 w 21600"/>
                <a:gd name="T19" fmla="*/ 42439564 h 21600"/>
                <a:gd name="T20" fmla="*/ 10951333 w 21600"/>
                <a:gd name="T21" fmla="*/ 45290799 h 21600"/>
                <a:gd name="T22" fmla="*/ 9804904 w 21600"/>
                <a:gd name="T23" fmla="*/ 42439564 h 21600"/>
                <a:gd name="T24" fmla="*/ 9804904 w 21600"/>
                <a:gd name="T25" fmla="*/ 21852810 h 21600"/>
                <a:gd name="T26" fmla="*/ 9295812 w 21600"/>
                <a:gd name="T27" fmla="*/ 21852810 h 21600"/>
                <a:gd name="T28" fmla="*/ 9295812 w 21600"/>
                <a:gd name="T29" fmla="*/ 70945353 h 21600"/>
                <a:gd name="T30" fmla="*/ 7895122 w 21600"/>
                <a:gd name="T31" fmla="*/ 74112253 h 21600"/>
                <a:gd name="T32" fmla="*/ 6494407 w 21600"/>
                <a:gd name="T33" fmla="*/ 70945353 h 21600"/>
                <a:gd name="T34" fmla="*/ 6494407 w 21600"/>
                <a:gd name="T35" fmla="*/ 42123899 h 21600"/>
                <a:gd name="T36" fmla="*/ 5730485 w 21600"/>
                <a:gd name="T37" fmla="*/ 42123899 h 21600"/>
                <a:gd name="T38" fmla="*/ 5730485 w 21600"/>
                <a:gd name="T39" fmla="*/ 70945353 h 21600"/>
                <a:gd name="T40" fmla="*/ 4329794 w 21600"/>
                <a:gd name="T41" fmla="*/ 74112253 h 21600"/>
                <a:gd name="T42" fmla="*/ 2801405 w 21600"/>
                <a:gd name="T43" fmla="*/ 70945353 h 21600"/>
                <a:gd name="T44" fmla="*/ 2801405 w 21600"/>
                <a:gd name="T45" fmla="*/ 21852810 h 21600"/>
                <a:gd name="T46" fmla="*/ 2292312 w 21600"/>
                <a:gd name="T47" fmla="*/ 21852810 h 21600"/>
                <a:gd name="T48" fmla="*/ 2292312 w 21600"/>
                <a:gd name="T49" fmla="*/ 42439564 h 21600"/>
                <a:gd name="T50" fmla="*/ 114588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3366 w 21600"/>
                <a:gd name="T57" fmla="*/ 13302444 h 21600"/>
                <a:gd name="T58" fmla="*/ 9040982 w 21600"/>
                <a:gd name="T59" fmla="*/ 13302444 h 21600"/>
                <a:gd name="T60" fmla="*/ 12097217 w 21600"/>
                <a:gd name="T61" fmla="*/ 19001575 h 21600"/>
                <a:gd name="T62" fmla="*/ 12097217 w 21600"/>
                <a:gd name="T63" fmla="*/ 42439564 h 21600"/>
                <a:gd name="T64" fmla="*/ 1209721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110" name="AutoShape 10"/>
            <p:cNvSpPr/>
            <p:nvPr/>
          </p:nvSpPr>
          <p:spPr>
            <a:xfrm>
              <a:off x="2562821" y="1855438"/>
              <a:ext cx="297137" cy="724215"/>
            </a:xfrm>
            <a:custGeom>
              <a:avLst/>
              <a:gdLst/>
              <a:ahLst/>
              <a:cxnLst>
                <a:cxn ang="0">
                  <a:pos x="119777438" y="201780850"/>
                </a:cxn>
                <a:cxn ang="0">
                  <a:pos x="109050944" y="360996836"/>
                </a:cxn>
                <a:cxn ang="0">
                  <a:pos x="85810689" y="424729198"/>
                </a:cxn>
                <a:cxn ang="0">
                  <a:pos x="60782510" y="360996836"/>
                </a:cxn>
                <a:cxn ang="0">
                  <a:pos x="50056346" y="201780850"/>
                </a:cxn>
                <a:cxn ang="0">
                  <a:pos x="60782510" y="63732362"/>
                </a:cxn>
                <a:cxn ang="0">
                  <a:pos x="85810689" y="0"/>
                </a:cxn>
                <a:cxn ang="0">
                  <a:pos x="109050944" y="63732362"/>
                </a:cxn>
                <a:cxn ang="0">
                  <a:pos x="119777438" y="201780850"/>
                </a:cxn>
                <a:cxn ang="0">
                  <a:pos x="171621365" y="1422933743"/>
                </a:cxn>
                <a:cxn ang="0">
                  <a:pos x="155531782" y="1518531296"/>
                </a:cxn>
                <a:cxn ang="0">
                  <a:pos x="137654617" y="1422933743"/>
                </a:cxn>
                <a:cxn ang="0">
                  <a:pos x="137654617" y="732691333"/>
                </a:cxn>
                <a:cxn ang="0">
                  <a:pos x="130503616" y="732691333"/>
                </a:cxn>
                <a:cxn ang="0">
                  <a:pos x="130503616" y="2147483646"/>
                </a:cxn>
                <a:cxn ang="0">
                  <a:pos x="110838855" y="2147483646"/>
                </a:cxn>
                <a:cxn ang="0">
                  <a:pos x="91173765" y="2147483646"/>
                </a:cxn>
                <a:cxn ang="0">
                  <a:pos x="91173765" y="1412349978"/>
                </a:cxn>
                <a:cxn ang="0">
                  <a:pos x="80447600" y="1412349978"/>
                </a:cxn>
                <a:cxn ang="0">
                  <a:pos x="80447600" y="2147483646"/>
                </a:cxn>
                <a:cxn ang="0">
                  <a:pos x="60782510" y="2147483646"/>
                </a:cxn>
                <a:cxn ang="0">
                  <a:pos x="41117763" y="2147483646"/>
                </a:cxn>
                <a:cxn ang="0">
                  <a:pos x="41117763" y="732691333"/>
                </a:cxn>
                <a:cxn ang="0">
                  <a:pos x="32179167" y="732691333"/>
                </a:cxn>
                <a:cxn ang="0">
                  <a:pos x="32179167" y="1422933743"/>
                </a:cxn>
                <a:cxn ang="0">
                  <a:pos x="16089583" y="1518531296"/>
                </a:cxn>
                <a:cxn ang="0">
                  <a:pos x="0" y="1422933743"/>
                </a:cxn>
                <a:cxn ang="0">
                  <a:pos x="0" y="637093780"/>
                </a:cxn>
                <a:cxn ang="0">
                  <a:pos x="44692926" y="446010624"/>
                </a:cxn>
                <a:cxn ang="0">
                  <a:pos x="126928439" y="446010624"/>
                </a:cxn>
                <a:cxn ang="0">
                  <a:pos x="171621365" y="637093780"/>
                </a:cxn>
                <a:cxn ang="0">
                  <a:pos x="171621365" y="1422933743"/>
                </a:cxn>
                <a:cxn ang="0">
                  <a:pos x="171621365" y="1422933743"/>
                </a:cxn>
              </a:cxnLst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" name="AutoShape 11"/>
            <p:cNvSpPr/>
            <p:nvPr/>
          </p:nvSpPr>
          <p:spPr bwMode="auto">
            <a:xfrm>
              <a:off x="5680488" y="1855438"/>
              <a:ext cx="297138" cy="724215"/>
            </a:xfrm>
            <a:custGeom>
              <a:avLst/>
              <a:gdLst>
                <a:gd name="T0" fmla="*/ 8707111 w 21600"/>
                <a:gd name="T1" fmla="*/ 6018194 h 21600"/>
                <a:gd name="T2" fmla="*/ 7927360 w 21600"/>
                <a:gd name="T3" fmla="*/ 10766874 h 21600"/>
                <a:gd name="T4" fmla="*/ 6237936 w 21600"/>
                <a:gd name="T5" fmla="*/ 12667717 h 21600"/>
                <a:gd name="T6" fmla="*/ 4418541 w 21600"/>
                <a:gd name="T7" fmla="*/ 10766874 h 21600"/>
                <a:gd name="T8" fmla="*/ 3638790 w 21600"/>
                <a:gd name="T9" fmla="*/ 6018194 h 21600"/>
                <a:gd name="T10" fmla="*/ 4418541 w 21600"/>
                <a:gd name="T11" fmla="*/ 1900843 h 21600"/>
                <a:gd name="T12" fmla="*/ 6237936 w 21600"/>
                <a:gd name="T13" fmla="*/ 0 h 21600"/>
                <a:gd name="T14" fmla="*/ 7927360 w 21600"/>
                <a:gd name="T15" fmla="*/ 1900843 h 21600"/>
                <a:gd name="T16" fmla="*/ 8707111 w 21600"/>
                <a:gd name="T17" fmla="*/ 6018194 h 21600"/>
                <a:gd name="T18" fmla="*/ 12475848 w 21600"/>
                <a:gd name="T19" fmla="*/ 42439564 h 21600"/>
                <a:gd name="T20" fmla="*/ 11176287 w 21600"/>
                <a:gd name="T21" fmla="*/ 45290799 h 21600"/>
                <a:gd name="T22" fmla="*/ 10006672 w 21600"/>
                <a:gd name="T23" fmla="*/ 42439564 h 21600"/>
                <a:gd name="T24" fmla="*/ 10006672 w 21600"/>
                <a:gd name="T25" fmla="*/ 21852810 h 21600"/>
                <a:gd name="T26" fmla="*/ 9486838 w 21600"/>
                <a:gd name="T27" fmla="*/ 21852810 h 21600"/>
                <a:gd name="T28" fmla="*/ 9486838 w 21600"/>
                <a:gd name="T29" fmla="*/ 70945353 h 21600"/>
                <a:gd name="T30" fmla="*/ 8057307 w 21600"/>
                <a:gd name="T31" fmla="*/ 74112253 h 21600"/>
                <a:gd name="T32" fmla="*/ 6627799 w 21600"/>
                <a:gd name="T33" fmla="*/ 70945353 h 21600"/>
                <a:gd name="T34" fmla="*/ 6627799 w 21600"/>
                <a:gd name="T35" fmla="*/ 42123899 h 21600"/>
                <a:gd name="T36" fmla="*/ 5848048 w 21600"/>
                <a:gd name="T37" fmla="*/ 42123899 h 21600"/>
                <a:gd name="T38" fmla="*/ 5848048 w 21600"/>
                <a:gd name="T39" fmla="*/ 70945353 h 21600"/>
                <a:gd name="T40" fmla="*/ 4418541 w 21600"/>
                <a:gd name="T41" fmla="*/ 74112253 h 21600"/>
                <a:gd name="T42" fmla="*/ 2989009 w 21600"/>
                <a:gd name="T43" fmla="*/ 70945353 h 21600"/>
                <a:gd name="T44" fmla="*/ 2989009 w 21600"/>
                <a:gd name="T45" fmla="*/ 21852810 h 21600"/>
                <a:gd name="T46" fmla="*/ 2339229 w 21600"/>
                <a:gd name="T47" fmla="*/ 21852810 h 21600"/>
                <a:gd name="T48" fmla="*/ 2339229 w 21600"/>
                <a:gd name="T49" fmla="*/ 42439564 h 21600"/>
                <a:gd name="T50" fmla="*/ 116961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926 w 21600"/>
                <a:gd name="T57" fmla="*/ 13302444 h 21600"/>
                <a:gd name="T58" fmla="*/ 9226921 w 21600"/>
                <a:gd name="T59" fmla="*/ 13302444 h 21600"/>
                <a:gd name="T60" fmla="*/ 12475848 w 21600"/>
                <a:gd name="T61" fmla="*/ 19001575 h 21600"/>
                <a:gd name="T62" fmla="*/ 12475848 w 21600"/>
                <a:gd name="T63" fmla="*/ 42439564 h 21600"/>
                <a:gd name="T64" fmla="*/ 12475848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" name="AutoShape 12"/>
            <p:cNvSpPr/>
            <p:nvPr/>
          </p:nvSpPr>
          <p:spPr bwMode="auto">
            <a:xfrm>
              <a:off x="3808615" y="1855438"/>
              <a:ext cx="295320" cy="724215"/>
            </a:xfrm>
            <a:custGeom>
              <a:avLst/>
              <a:gdLst>
                <a:gd name="T0" fmla="*/ 8691644 w 21600"/>
                <a:gd name="T1" fmla="*/ 6018194 h 21600"/>
                <a:gd name="T2" fmla="*/ 7912841 w 21600"/>
                <a:gd name="T3" fmla="*/ 10766874 h 21600"/>
                <a:gd name="T4" fmla="*/ 6096811 w 21600"/>
                <a:gd name="T5" fmla="*/ 12667717 h 21600"/>
                <a:gd name="T6" fmla="*/ 4280781 w 21600"/>
                <a:gd name="T7" fmla="*/ 10766874 h 21600"/>
                <a:gd name="T8" fmla="*/ 3632060 w 21600"/>
                <a:gd name="T9" fmla="*/ 6018194 h 21600"/>
                <a:gd name="T10" fmla="*/ 4280781 w 21600"/>
                <a:gd name="T11" fmla="*/ 1900843 h 21600"/>
                <a:gd name="T12" fmla="*/ 6096811 w 21600"/>
                <a:gd name="T13" fmla="*/ 0 h 21600"/>
                <a:gd name="T14" fmla="*/ 7912841 w 21600"/>
                <a:gd name="T15" fmla="*/ 1900843 h 21600"/>
                <a:gd name="T16" fmla="*/ 8691644 w 21600"/>
                <a:gd name="T17" fmla="*/ 6018194 h 21600"/>
                <a:gd name="T18" fmla="*/ 12323705 w 21600"/>
                <a:gd name="T19" fmla="*/ 42439564 h 21600"/>
                <a:gd name="T20" fmla="*/ 11156371 w 21600"/>
                <a:gd name="T21" fmla="*/ 45290799 h 21600"/>
                <a:gd name="T22" fmla="*/ 9988488 w 21600"/>
                <a:gd name="T23" fmla="*/ 42439564 h 21600"/>
                <a:gd name="T24" fmla="*/ 9988488 w 21600"/>
                <a:gd name="T25" fmla="*/ 21852810 h 21600"/>
                <a:gd name="T26" fmla="*/ 9469851 w 21600"/>
                <a:gd name="T27" fmla="*/ 21852810 h 21600"/>
                <a:gd name="T28" fmla="*/ 9469851 w 21600"/>
                <a:gd name="T29" fmla="*/ 70945353 h 21600"/>
                <a:gd name="T30" fmla="*/ 8042924 w 21600"/>
                <a:gd name="T31" fmla="*/ 74112253 h 21600"/>
                <a:gd name="T32" fmla="*/ 6485914 w 21600"/>
                <a:gd name="T33" fmla="*/ 70945353 h 21600"/>
                <a:gd name="T34" fmla="*/ 6485914 w 21600"/>
                <a:gd name="T35" fmla="*/ 42123899 h 21600"/>
                <a:gd name="T36" fmla="*/ 5837791 w 21600"/>
                <a:gd name="T37" fmla="*/ 42123899 h 21600"/>
                <a:gd name="T38" fmla="*/ 5837791 w 21600"/>
                <a:gd name="T39" fmla="*/ 70945353 h 21600"/>
                <a:gd name="T40" fmla="*/ 4280781 w 21600"/>
                <a:gd name="T41" fmla="*/ 74112253 h 21600"/>
                <a:gd name="T42" fmla="*/ 2853854 w 21600"/>
                <a:gd name="T43" fmla="*/ 70945353 h 21600"/>
                <a:gd name="T44" fmla="*/ 2853854 w 21600"/>
                <a:gd name="T45" fmla="*/ 21852810 h 21600"/>
                <a:gd name="T46" fmla="*/ 2335217 w 21600"/>
                <a:gd name="T47" fmla="*/ 21852810 h 21600"/>
                <a:gd name="T48" fmla="*/ 2335217 w 21600"/>
                <a:gd name="T49" fmla="*/ 42439564 h 21600"/>
                <a:gd name="T50" fmla="*/ 116733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2957 w 21600"/>
                <a:gd name="T57" fmla="*/ 13302444 h 21600"/>
                <a:gd name="T58" fmla="*/ 9210258 w 21600"/>
                <a:gd name="T59" fmla="*/ 13302444 h 21600"/>
                <a:gd name="T60" fmla="*/ 12323705 w 21600"/>
                <a:gd name="T61" fmla="*/ 19001575 h 21600"/>
                <a:gd name="T62" fmla="*/ 12323705 w 21600"/>
                <a:gd name="T63" fmla="*/ 42439564 h 21600"/>
                <a:gd name="T64" fmla="*/ 1232370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" name="AutoShape 13"/>
            <p:cNvSpPr/>
            <p:nvPr/>
          </p:nvSpPr>
          <p:spPr bwMode="auto">
            <a:xfrm>
              <a:off x="4432875" y="1855438"/>
              <a:ext cx="294411" cy="724215"/>
            </a:xfrm>
            <a:custGeom>
              <a:avLst/>
              <a:gdLst>
                <a:gd name="T0" fmla="*/ 8548045 w 21600"/>
                <a:gd name="T1" fmla="*/ 6018194 h 21600"/>
                <a:gd name="T2" fmla="*/ 7910132 w 21600"/>
                <a:gd name="T3" fmla="*/ 10766874 h 21600"/>
                <a:gd name="T4" fmla="*/ 6123980 w 21600"/>
                <a:gd name="T5" fmla="*/ 12667717 h 21600"/>
                <a:gd name="T6" fmla="*/ 4337828 w 21600"/>
                <a:gd name="T7" fmla="*/ 10766874 h 21600"/>
                <a:gd name="T8" fmla="*/ 3572327 w 21600"/>
                <a:gd name="T9" fmla="*/ 6018194 h 21600"/>
                <a:gd name="T10" fmla="*/ 4337828 w 21600"/>
                <a:gd name="T11" fmla="*/ 1900843 h 21600"/>
                <a:gd name="T12" fmla="*/ 6123980 w 21600"/>
                <a:gd name="T13" fmla="*/ 0 h 21600"/>
                <a:gd name="T14" fmla="*/ 7910132 w 21600"/>
                <a:gd name="T15" fmla="*/ 1900843 h 21600"/>
                <a:gd name="T16" fmla="*/ 8548045 w 21600"/>
                <a:gd name="T17" fmla="*/ 6018194 h 21600"/>
                <a:gd name="T18" fmla="*/ 12247959 w 21600"/>
                <a:gd name="T19" fmla="*/ 42439564 h 21600"/>
                <a:gd name="T20" fmla="*/ 11099721 w 21600"/>
                <a:gd name="T21" fmla="*/ 45290799 h 21600"/>
                <a:gd name="T22" fmla="*/ 9951458 w 21600"/>
                <a:gd name="T23" fmla="*/ 42439564 h 21600"/>
                <a:gd name="T24" fmla="*/ 9951458 w 21600"/>
                <a:gd name="T25" fmla="*/ 21852810 h 21600"/>
                <a:gd name="T26" fmla="*/ 9313545 w 21600"/>
                <a:gd name="T27" fmla="*/ 21852810 h 21600"/>
                <a:gd name="T28" fmla="*/ 9313545 w 21600"/>
                <a:gd name="T29" fmla="*/ 70945353 h 21600"/>
                <a:gd name="T30" fmla="*/ 7910132 w 21600"/>
                <a:gd name="T31" fmla="*/ 74112253 h 21600"/>
                <a:gd name="T32" fmla="*/ 6506718 w 21600"/>
                <a:gd name="T33" fmla="*/ 70945353 h 21600"/>
                <a:gd name="T34" fmla="*/ 6506718 w 21600"/>
                <a:gd name="T35" fmla="*/ 42123899 h 21600"/>
                <a:gd name="T36" fmla="*/ 5741241 w 21600"/>
                <a:gd name="T37" fmla="*/ 42123899 h 21600"/>
                <a:gd name="T38" fmla="*/ 5741241 w 21600"/>
                <a:gd name="T39" fmla="*/ 70945353 h 21600"/>
                <a:gd name="T40" fmla="*/ 4337828 w 21600"/>
                <a:gd name="T41" fmla="*/ 74112253 h 21600"/>
                <a:gd name="T42" fmla="*/ 2934414 w 21600"/>
                <a:gd name="T43" fmla="*/ 70945353 h 21600"/>
                <a:gd name="T44" fmla="*/ 2934414 w 21600"/>
                <a:gd name="T45" fmla="*/ 21852810 h 21600"/>
                <a:gd name="T46" fmla="*/ 2296501 w 21600"/>
                <a:gd name="T47" fmla="*/ 21852810 h 21600"/>
                <a:gd name="T48" fmla="*/ 2296501 w 21600"/>
                <a:gd name="T49" fmla="*/ 42439564 h 21600"/>
                <a:gd name="T50" fmla="*/ 1148239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9565 w 21600"/>
                <a:gd name="T57" fmla="*/ 13302444 h 21600"/>
                <a:gd name="T58" fmla="*/ 905839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" name="AutoShape 14"/>
            <p:cNvSpPr/>
            <p:nvPr/>
          </p:nvSpPr>
          <p:spPr bwMode="auto">
            <a:xfrm>
              <a:off x="6016697" y="1855438"/>
              <a:ext cx="294411" cy="724215"/>
            </a:xfrm>
            <a:custGeom>
              <a:avLst/>
              <a:gdLst>
                <a:gd name="T0" fmla="*/ 8638223 w 21600"/>
                <a:gd name="T1" fmla="*/ 6018194 h 21600"/>
                <a:gd name="T2" fmla="*/ 7864221 w 21600"/>
                <a:gd name="T3" fmla="*/ 10766874 h 21600"/>
                <a:gd name="T4" fmla="*/ 6059329 w 21600"/>
                <a:gd name="T5" fmla="*/ 12667717 h 21600"/>
                <a:gd name="T6" fmla="*/ 4254460 w 21600"/>
                <a:gd name="T7" fmla="*/ 10766874 h 21600"/>
                <a:gd name="T8" fmla="*/ 3609737 w 21600"/>
                <a:gd name="T9" fmla="*/ 6018194 h 21600"/>
                <a:gd name="T10" fmla="*/ 4254460 w 21600"/>
                <a:gd name="T11" fmla="*/ 1900843 h 21600"/>
                <a:gd name="T12" fmla="*/ 6059329 w 21600"/>
                <a:gd name="T13" fmla="*/ 0 h 21600"/>
                <a:gd name="T14" fmla="*/ 7864221 w 21600"/>
                <a:gd name="T15" fmla="*/ 1900843 h 21600"/>
                <a:gd name="T16" fmla="*/ 8638223 w 21600"/>
                <a:gd name="T17" fmla="*/ 6018194 h 21600"/>
                <a:gd name="T18" fmla="*/ 12247959 w 21600"/>
                <a:gd name="T19" fmla="*/ 42439564 h 21600"/>
                <a:gd name="T20" fmla="*/ 11087814 w 21600"/>
                <a:gd name="T21" fmla="*/ 45290799 h 21600"/>
                <a:gd name="T22" fmla="*/ 9927074 w 21600"/>
                <a:gd name="T23" fmla="*/ 42439564 h 21600"/>
                <a:gd name="T24" fmla="*/ 9927074 w 21600"/>
                <a:gd name="T25" fmla="*/ 21852810 h 21600"/>
                <a:gd name="T26" fmla="*/ 9411653 w 21600"/>
                <a:gd name="T27" fmla="*/ 21852810 h 21600"/>
                <a:gd name="T28" fmla="*/ 9411653 w 21600"/>
                <a:gd name="T29" fmla="*/ 70945353 h 21600"/>
                <a:gd name="T30" fmla="*/ 7993499 w 21600"/>
                <a:gd name="T31" fmla="*/ 74112253 h 21600"/>
                <a:gd name="T32" fmla="*/ 6446068 w 21600"/>
                <a:gd name="T33" fmla="*/ 70945353 h 21600"/>
                <a:gd name="T34" fmla="*/ 6446068 w 21600"/>
                <a:gd name="T35" fmla="*/ 42123899 h 21600"/>
                <a:gd name="T36" fmla="*/ 5801916 w 21600"/>
                <a:gd name="T37" fmla="*/ 42123899 h 21600"/>
                <a:gd name="T38" fmla="*/ 5801916 w 21600"/>
                <a:gd name="T39" fmla="*/ 70945353 h 21600"/>
                <a:gd name="T40" fmla="*/ 4254460 w 21600"/>
                <a:gd name="T41" fmla="*/ 74112253 h 21600"/>
                <a:gd name="T42" fmla="*/ 2836307 w 21600"/>
                <a:gd name="T43" fmla="*/ 70945353 h 21600"/>
                <a:gd name="T44" fmla="*/ 2836307 w 21600"/>
                <a:gd name="T45" fmla="*/ 21852810 h 21600"/>
                <a:gd name="T46" fmla="*/ 2320885 w 21600"/>
                <a:gd name="T47" fmla="*/ 21852810 h 21600"/>
                <a:gd name="T48" fmla="*/ 2320885 w 21600"/>
                <a:gd name="T49" fmla="*/ 42439564 h 21600"/>
                <a:gd name="T50" fmla="*/ 1160145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94315 w 21600"/>
                <a:gd name="T57" fmla="*/ 13302444 h 21600"/>
                <a:gd name="T58" fmla="*/ 915364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" name="AutoShape 15"/>
            <p:cNvSpPr/>
            <p:nvPr/>
          </p:nvSpPr>
          <p:spPr bwMode="auto">
            <a:xfrm>
              <a:off x="6642776" y="1855438"/>
              <a:ext cx="292594" cy="724215"/>
            </a:xfrm>
            <a:custGeom>
              <a:avLst/>
              <a:gdLst>
                <a:gd name="T0" fmla="*/ 8531889 w 21600"/>
                <a:gd name="T1" fmla="*/ 6018194 h 21600"/>
                <a:gd name="T2" fmla="*/ 7767422 w 21600"/>
                <a:gd name="T3" fmla="*/ 10766874 h 21600"/>
                <a:gd name="T4" fmla="*/ 5984771 w 21600"/>
                <a:gd name="T5" fmla="*/ 12667717 h 21600"/>
                <a:gd name="T6" fmla="*/ 4202095 w 21600"/>
                <a:gd name="T7" fmla="*/ 10766874 h 21600"/>
                <a:gd name="T8" fmla="*/ 3438196 w 21600"/>
                <a:gd name="T9" fmla="*/ 6018194 h 21600"/>
                <a:gd name="T10" fmla="*/ 4202095 w 21600"/>
                <a:gd name="T11" fmla="*/ 1900843 h 21600"/>
                <a:gd name="T12" fmla="*/ 5984771 w 21600"/>
                <a:gd name="T13" fmla="*/ 0 h 21600"/>
                <a:gd name="T14" fmla="*/ 7767422 w 21600"/>
                <a:gd name="T15" fmla="*/ 1900843 h 21600"/>
                <a:gd name="T16" fmla="*/ 8531889 w 21600"/>
                <a:gd name="T17" fmla="*/ 6018194 h 21600"/>
                <a:gd name="T18" fmla="*/ 12097217 w 21600"/>
                <a:gd name="T19" fmla="*/ 42439564 h 21600"/>
                <a:gd name="T20" fmla="*/ 10951333 w 21600"/>
                <a:gd name="T21" fmla="*/ 45290799 h 21600"/>
                <a:gd name="T22" fmla="*/ 9804904 w 21600"/>
                <a:gd name="T23" fmla="*/ 42439564 h 21600"/>
                <a:gd name="T24" fmla="*/ 9804904 w 21600"/>
                <a:gd name="T25" fmla="*/ 21852810 h 21600"/>
                <a:gd name="T26" fmla="*/ 9295812 w 21600"/>
                <a:gd name="T27" fmla="*/ 21852810 h 21600"/>
                <a:gd name="T28" fmla="*/ 9295812 w 21600"/>
                <a:gd name="T29" fmla="*/ 70945353 h 21600"/>
                <a:gd name="T30" fmla="*/ 7767422 w 21600"/>
                <a:gd name="T31" fmla="*/ 74112253 h 21600"/>
                <a:gd name="T32" fmla="*/ 6366732 w 21600"/>
                <a:gd name="T33" fmla="*/ 70945353 h 21600"/>
                <a:gd name="T34" fmla="*/ 6366732 w 21600"/>
                <a:gd name="T35" fmla="*/ 42123899 h 21600"/>
                <a:gd name="T36" fmla="*/ 5730485 w 21600"/>
                <a:gd name="T37" fmla="*/ 42123899 h 21600"/>
                <a:gd name="T38" fmla="*/ 5730485 w 21600"/>
                <a:gd name="T39" fmla="*/ 70945353 h 21600"/>
                <a:gd name="T40" fmla="*/ 4202095 w 21600"/>
                <a:gd name="T41" fmla="*/ 74112253 h 21600"/>
                <a:gd name="T42" fmla="*/ 2801405 w 21600"/>
                <a:gd name="T43" fmla="*/ 70945353 h 21600"/>
                <a:gd name="T44" fmla="*/ 2801405 w 21600"/>
                <a:gd name="T45" fmla="*/ 21852810 h 21600"/>
                <a:gd name="T46" fmla="*/ 2292312 w 21600"/>
                <a:gd name="T47" fmla="*/ 21852810 h 21600"/>
                <a:gd name="T48" fmla="*/ 2292312 w 21600"/>
                <a:gd name="T49" fmla="*/ 42439564 h 21600"/>
                <a:gd name="T50" fmla="*/ 114588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56235 w 21600"/>
                <a:gd name="T57" fmla="*/ 13302444 h 21600"/>
                <a:gd name="T58" fmla="*/ 9040982 w 21600"/>
                <a:gd name="T59" fmla="*/ 13302444 h 21600"/>
                <a:gd name="T60" fmla="*/ 12097217 w 21600"/>
                <a:gd name="T61" fmla="*/ 19001575 h 21600"/>
                <a:gd name="T62" fmla="*/ 12097217 w 21600"/>
                <a:gd name="T63" fmla="*/ 42439564 h 21600"/>
                <a:gd name="T64" fmla="*/ 1209721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6" name="AutoShape 16"/>
            <p:cNvSpPr/>
            <p:nvPr/>
          </p:nvSpPr>
          <p:spPr bwMode="auto">
            <a:xfrm>
              <a:off x="6332009" y="1855438"/>
              <a:ext cx="297137" cy="724215"/>
            </a:xfrm>
            <a:custGeom>
              <a:avLst/>
              <a:gdLst>
                <a:gd name="T0" fmla="*/ 8707070 w 21600"/>
                <a:gd name="T1" fmla="*/ 6018194 h 21600"/>
                <a:gd name="T2" fmla="*/ 8057291 w 21600"/>
                <a:gd name="T3" fmla="*/ 10766874 h 21600"/>
                <a:gd name="T4" fmla="*/ 6237900 w 21600"/>
                <a:gd name="T5" fmla="*/ 12667717 h 21600"/>
                <a:gd name="T6" fmla="*/ 4418508 w 21600"/>
                <a:gd name="T7" fmla="*/ 10766874 h 21600"/>
                <a:gd name="T8" fmla="*/ 3638783 w 21600"/>
                <a:gd name="T9" fmla="*/ 6018194 h 21600"/>
                <a:gd name="T10" fmla="*/ 4418508 w 21600"/>
                <a:gd name="T11" fmla="*/ 1900843 h 21600"/>
                <a:gd name="T12" fmla="*/ 6237900 w 21600"/>
                <a:gd name="T13" fmla="*/ 0 h 21600"/>
                <a:gd name="T14" fmla="*/ 8057291 w 21600"/>
                <a:gd name="T15" fmla="*/ 1900843 h 21600"/>
                <a:gd name="T16" fmla="*/ 8707070 w 21600"/>
                <a:gd name="T17" fmla="*/ 6018194 h 21600"/>
                <a:gd name="T18" fmla="*/ 12475799 w 21600"/>
                <a:gd name="T19" fmla="*/ 42439564 h 21600"/>
                <a:gd name="T20" fmla="*/ 11306187 w 21600"/>
                <a:gd name="T21" fmla="*/ 45290799 h 21600"/>
                <a:gd name="T22" fmla="*/ 10136599 w 21600"/>
                <a:gd name="T23" fmla="*/ 42439564 h 21600"/>
                <a:gd name="T24" fmla="*/ 10136599 w 21600"/>
                <a:gd name="T25" fmla="*/ 21852810 h 21600"/>
                <a:gd name="T26" fmla="*/ 9486796 w 21600"/>
                <a:gd name="T27" fmla="*/ 21852810 h 21600"/>
                <a:gd name="T28" fmla="*/ 9486796 w 21600"/>
                <a:gd name="T29" fmla="*/ 70945353 h 21600"/>
                <a:gd name="T30" fmla="*/ 8057291 w 21600"/>
                <a:gd name="T31" fmla="*/ 74112253 h 21600"/>
                <a:gd name="T32" fmla="*/ 6627762 w 21600"/>
                <a:gd name="T33" fmla="*/ 70945353 h 21600"/>
                <a:gd name="T34" fmla="*/ 6627762 w 21600"/>
                <a:gd name="T35" fmla="*/ 42123899 h 21600"/>
                <a:gd name="T36" fmla="*/ 5848037 w 21600"/>
                <a:gd name="T37" fmla="*/ 42123899 h 21600"/>
                <a:gd name="T38" fmla="*/ 5848037 w 21600"/>
                <a:gd name="T39" fmla="*/ 70945353 h 21600"/>
                <a:gd name="T40" fmla="*/ 4418508 w 21600"/>
                <a:gd name="T41" fmla="*/ 74112253 h 21600"/>
                <a:gd name="T42" fmla="*/ 2989004 w 21600"/>
                <a:gd name="T43" fmla="*/ 70945353 h 21600"/>
                <a:gd name="T44" fmla="*/ 2989004 w 21600"/>
                <a:gd name="T45" fmla="*/ 21852810 h 21600"/>
                <a:gd name="T46" fmla="*/ 2339224 w 21600"/>
                <a:gd name="T47" fmla="*/ 21852810 h 21600"/>
                <a:gd name="T48" fmla="*/ 2339224 w 21600"/>
                <a:gd name="T49" fmla="*/ 42439564 h 21600"/>
                <a:gd name="T50" fmla="*/ 116961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896 w 21600"/>
                <a:gd name="T57" fmla="*/ 13302444 h 21600"/>
                <a:gd name="T58" fmla="*/ 9226903 w 21600"/>
                <a:gd name="T59" fmla="*/ 13302444 h 21600"/>
                <a:gd name="T60" fmla="*/ 12475799 w 21600"/>
                <a:gd name="T61" fmla="*/ 19001575 h 21600"/>
                <a:gd name="T62" fmla="*/ 12475799 w 21600"/>
                <a:gd name="T63" fmla="*/ 42439564 h 21600"/>
                <a:gd name="T64" fmla="*/ 1247579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7" name="AutoShape 17"/>
            <p:cNvSpPr/>
            <p:nvPr/>
          </p:nvSpPr>
          <p:spPr bwMode="auto">
            <a:xfrm>
              <a:off x="6958086" y="1855438"/>
              <a:ext cx="297138" cy="724215"/>
            </a:xfrm>
            <a:custGeom>
              <a:avLst/>
              <a:gdLst>
                <a:gd name="T0" fmla="*/ 8707111 w 21600"/>
                <a:gd name="T1" fmla="*/ 6018194 h 21600"/>
                <a:gd name="T2" fmla="*/ 7927360 w 21600"/>
                <a:gd name="T3" fmla="*/ 10766874 h 21600"/>
                <a:gd name="T4" fmla="*/ 6237936 w 21600"/>
                <a:gd name="T5" fmla="*/ 12667717 h 21600"/>
                <a:gd name="T6" fmla="*/ 4418541 w 21600"/>
                <a:gd name="T7" fmla="*/ 10766874 h 21600"/>
                <a:gd name="T8" fmla="*/ 3638790 w 21600"/>
                <a:gd name="T9" fmla="*/ 6018194 h 21600"/>
                <a:gd name="T10" fmla="*/ 4418541 w 21600"/>
                <a:gd name="T11" fmla="*/ 1900843 h 21600"/>
                <a:gd name="T12" fmla="*/ 6237936 w 21600"/>
                <a:gd name="T13" fmla="*/ 0 h 21600"/>
                <a:gd name="T14" fmla="*/ 7927360 w 21600"/>
                <a:gd name="T15" fmla="*/ 1900843 h 21600"/>
                <a:gd name="T16" fmla="*/ 8707111 w 21600"/>
                <a:gd name="T17" fmla="*/ 6018194 h 21600"/>
                <a:gd name="T18" fmla="*/ 12475848 w 21600"/>
                <a:gd name="T19" fmla="*/ 42439564 h 21600"/>
                <a:gd name="T20" fmla="*/ 11306233 w 21600"/>
                <a:gd name="T21" fmla="*/ 45290799 h 21600"/>
                <a:gd name="T22" fmla="*/ 10006672 w 21600"/>
                <a:gd name="T23" fmla="*/ 42439564 h 21600"/>
                <a:gd name="T24" fmla="*/ 10006672 w 21600"/>
                <a:gd name="T25" fmla="*/ 21852810 h 21600"/>
                <a:gd name="T26" fmla="*/ 9486838 w 21600"/>
                <a:gd name="T27" fmla="*/ 21852810 h 21600"/>
                <a:gd name="T28" fmla="*/ 9486838 w 21600"/>
                <a:gd name="T29" fmla="*/ 70945353 h 21600"/>
                <a:gd name="T30" fmla="*/ 8057307 w 21600"/>
                <a:gd name="T31" fmla="*/ 74112253 h 21600"/>
                <a:gd name="T32" fmla="*/ 6627799 w 21600"/>
                <a:gd name="T33" fmla="*/ 70945353 h 21600"/>
                <a:gd name="T34" fmla="*/ 6627799 w 21600"/>
                <a:gd name="T35" fmla="*/ 42123899 h 21600"/>
                <a:gd name="T36" fmla="*/ 5848048 w 21600"/>
                <a:gd name="T37" fmla="*/ 42123899 h 21600"/>
                <a:gd name="T38" fmla="*/ 5848048 w 21600"/>
                <a:gd name="T39" fmla="*/ 70945353 h 21600"/>
                <a:gd name="T40" fmla="*/ 4418541 w 21600"/>
                <a:gd name="T41" fmla="*/ 74112253 h 21600"/>
                <a:gd name="T42" fmla="*/ 2989009 w 21600"/>
                <a:gd name="T43" fmla="*/ 70945353 h 21600"/>
                <a:gd name="T44" fmla="*/ 2989009 w 21600"/>
                <a:gd name="T45" fmla="*/ 21852810 h 21600"/>
                <a:gd name="T46" fmla="*/ 2339229 w 21600"/>
                <a:gd name="T47" fmla="*/ 21852810 h 21600"/>
                <a:gd name="T48" fmla="*/ 2339229 w 21600"/>
                <a:gd name="T49" fmla="*/ 42439564 h 21600"/>
                <a:gd name="T50" fmla="*/ 116961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926 w 21600"/>
                <a:gd name="T57" fmla="*/ 13302444 h 21600"/>
                <a:gd name="T58" fmla="*/ 9226921 w 21600"/>
                <a:gd name="T59" fmla="*/ 13302444 h 21600"/>
                <a:gd name="T60" fmla="*/ 12475848 w 21600"/>
                <a:gd name="T61" fmla="*/ 19001575 h 21600"/>
                <a:gd name="T62" fmla="*/ 12475848 w 21600"/>
                <a:gd name="T63" fmla="*/ 42439564 h 21600"/>
                <a:gd name="T64" fmla="*/ 12475848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118" name="AutoShape 53"/>
            <p:cNvSpPr/>
            <p:nvPr/>
          </p:nvSpPr>
          <p:spPr>
            <a:xfrm>
              <a:off x="1122569" y="1795466"/>
              <a:ext cx="872329" cy="872329"/>
            </a:xfrm>
            <a:custGeom>
              <a:avLst/>
              <a:gdLst/>
              <a:ahLst/>
              <a:cxnLst>
                <a:cxn ang="0">
                  <a:pos x="2147483646" y="766189004"/>
                </a:cxn>
                <a:cxn ang="0">
                  <a:pos x="2147483646" y="2147483646"/>
                </a:cxn>
                <a:cxn ang="0">
                  <a:pos x="766189004" y="2147483646"/>
                </a:cxn>
                <a:cxn ang="0">
                  <a:pos x="766189004" y="766189004"/>
                </a:cxn>
                <a:cxn ang="0">
                  <a:pos x="2147483646" y="766189004"/>
                </a:cxn>
                <a:cxn ang="0">
                  <a:pos x="2147483646" y="766189004"/>
                </a:cxn>
              </a:cxnLst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chemeClr val="tx1">
                <a:alpha val="100000"/>
              </a:schemeClr>
            </a:solidFill>
            <a:ln w="5080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119" name="Rectangle 59"/>
            <p:cNvSpPr/>
            <p:nvPr/>
          </p:nvSpPr>
          <p:spPr>
            <a:xfrm>
              <a:off x="1284561" y="2060183"/>
              <a:ext cx="651190" cy="363470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0" tIns="0" rIns="0" bIns="0"/>
            <a:p>
              <a:pPr algn="ctr" eaLnBrk="1" hangingPunct="1">
                <a:spcBef>
                  <a:spcPts val="850"/>
                </a:spcBef>
              </a:pPr>
              <a:r>
                <a:rPr lang="en-US" altLang="zh-CN" sz="20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5120" name="TextBox 13"/>
            <p:cNvSpPr txBox="1"/>
            <p:nvPr/>
          </p:nvSpPr>
          <p:spPr>
            <a:xfrm>
              <a:off x="7815384" y="1869972"/>
              <a:ext cx="2235767" cy="24622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16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5121" name="TextBox 13"/>
            <p:cNvSpPr txBox="1"/>
            <p:nvPr/>
          </p:nvSpPr>
          <p:spPr>
            <a:xfrm>
              <a:off x="7820056" y="2197273"/>
              <a:ext cx="313983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122363" y="3190875"/>
            <a:ext cx="9832975" cy="873125"/>
            <a:chOff x="1122569" y="3191192"/>
            <a:chExt cx="9832654" cy="872329"/>
          </a:xfrm>
        </p:grpSpPr>
        <p:sp>
          <p:nvSpPr>
            <p:cNvPr id="18" name="AutoShape 18"/>
            <p:cNvSpPr/>
            <p:nvPr/>
          </p:nvSpPr>
          <p:spPr bwMode="auto">
            <a:xfrm>
              <a:off x="4740916" y="3252982"/>
              <a:ext cx="293503" cy="723306"/>
            </a:xfrm>
            <a:custGeom>
              <a:avLst/>
              <a:gdLst>
                <a:gd name="T0" fmla="*/ 8584982 w 21600"/>
                <a:gd name="T1" fmla="*/ 6003098 h 21600"/>
                <a:gd name="T2" fmla="*/ 7815766 w 21600"/>
                <a:gd name="T3" fmla="*/ 10739855 h 21600"/>
                <a:gd name="T4" fmla="*/ 6021998 w 21600"/>
                <a:gd name="T5" fmla="*/ 12635973 h 21600"/>
                <a:gd name="T6" fmla="*/ 4228253 w 21600"/>
                <a:gd name="T7" fmla="*/ 10739855 h 21600"/>
                <a:gd name="T8" fmla="*/ 3587513 w 21600"/>
                <a:gd name="T9" fmla="*/ 6003098 h 21600"/>
                <a:gd name="T10" fmla="*/ 4228253 w 21600"/>
                <a:gd name="T11" fmla="*/ 1896060 h 21600"/>
                <a:gd name="T12" fmla="*/ 6021998 w 21600"/>
                <a:gd name="T13" fmla="*/ 0 h 21600"/>
                <a:gd name="T14" fmla="*/ 7815766 w 21600"/>
                <a:gd name="T15" fmla="*/ 1896060 h 21600"/>
                <a:gd name="T16" fmla="*/ 8584982 w 21600"/>
                <a:gd name="T17" fmla="*/ 6003098 h 21600"/>
                <a:gd name="T18" fmla="*/ 12172495 w 21600"/>
                <a:gd name="T19" fmla="*/ 42333153 h 21600"/>
                <a:gd name="T20" fmla="*/ 11019491 w 21600"/>
                <a:gd name="T21" fmla="*/ 45177301 h 21600"/>
                <a:gd name="T22" fmla="*/ 9865916 w 21600"/>
                <a:gd name="T23" fmla="*/ 42333153 h 21600"/>
                <a:gd name="T24" fmla="*/ 9865916 w 21600"/>
                <a:gd name="T25" fmla="*/ 21798021 h 21600"/>
                <a:gd name="T26" fmla="*/ 9353652 w 21600"/>
                <a:gd name="T27" fmla="*/ 21798021 h 21600"/>
                <a:gd name="T28" fmla="*/ 9353652 w 21600"/>
                <a:gd name="T29" fmla="*/ 70767442 h 21600"/>
                <a:gd name="T30" fmla="*/ 7815766 w 21600"/>
                <a:gd name="T31" fmla="*/ 73926450 h 21600"/>
                <a:gd name="T32" fmla="*/ 6406333 w 21600"/>
                <a:gd name="T33" fmla="*/ 70767442 h 21600"/>
                <a:gd name="T34" fmla="*/ 6406333 w 21600"/>
                <a:gd name="T35" fmla="*/ 42018293 h 21600"/>
                <a:gd name="T36" fmla="*/ 5766162 w 21600"/>
                <a:gd name="T37" fmla="*/ 42018293 h 21600"/>
                <a:gd name="T38" fmla="*/ 5766162 w 21600"/>
                <a:gd name="T39" fmla="*/ 70767442 h 21600"/>
                <a:gd name="T40" fmla="*/ 4228253 w 21600"/>
                <a:gd name="T41" fmla="*/ 73926450 h 21600"/>
                <a:gd name="T42" fmla="*/ 2818843 w 21600"/>
                <a:gd name="T43" fmla="*/ 70767442 h 21600"/>
                <a:gd name="T44" fmla="*/ 2818843 w 21600"/>
                <a:gd name="T45" fmla="*/ 21798021 h 21600"/>
                <a:gd name="T46" fmla="*/ 2306579 w 21600"/>
                <a:gd name="T47" fmla="*/ 21798021 h 21600"/>
                <a:gd name="T48" fmla="*/ 2306579 w 21600"/>
                <a:gd name="T49" fmla="*/ 42333153 h 21600"/>
                <a:gd name="T50" fmla="*/ 115300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75249 w 21600"/>
                <a:gd name="T57" fmla="*/ 13269086 h 21600"/>
                <a:gd name="T58" fmla="*/ 9097246 w 21600"/>
                <a:gd name="T59" fmla="*/ 13269086 h 21600"/>
                <a:gd name="T60" fmla="*/ 12172495 w 21600"/>
                <a:gd name="T61" fmla="*/ 18953931 h 21600"/>
                <a:gd name="T62" fmla="*/ 12172495 w 21600"/>
                <a:gd name="T63" fmla="*/ 42333153 h 21600"/>
                <a:gd name="T64" fmla="*/ 1217249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9" name="AutoShape 19"/>
            <p:cNvSpPr/>
            <p:nvPr/>
          </p:nvSpPr>
          <p:spPr bwMode="auto">
            <a:xfrm>
              <a:off x="2867227" y="3252982"/>
              <a:ext cx="294411" cy="723306"/>
            </a:xfrm>
            <a:custGeom>
              <a:avLst/>
              <a:gdLst>
                <a:gd name="T0" fmla="*/ 8675632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675632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424065 w 21600"/>
                <a:gd name="T47" fmla="*/ 21798021 h 21600"/>
                <a:gd name="T48" fmla="*/ 2424065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084" name="AutoShape 20"/>
            <p:cNvSpPr/>
            <p:nvPr/>
          </p:nvSpPr>
          <p:spPr>
            <a:xfrm>
              <a:off x="2247509" y="3252982"/>
              <a:ext cx="292594" cy="723306"/>
            </a:xfrm>
            <a:custGeom>
              <a:avLst/>
              <a:gdLst/>
              <a:ahLst/>
              <a:cxnLst>
                <a:cxn ang="0">
                  <a:pos x="115573126" y="201022074"/>
                </a:cxn>
                <a:cxn ang="0">
                  <a:pos x="105217642" y="359638961"/>
                </a:cxn>
                <a:cxn ang="0">
                  <a:pos x="81069819" y="423133106"/>
                </a:cxn>
                <a:cxn ang="0">
                  <a:pos x="56921657" y="359638961"/>
                </a:cxn>
                <a:cxn ang="0">
                  <a:pos x="46573867" y="201022074"/>
                </a:cxn>
                <a:cxn ang="0">
                  <a:pos x="56921657" y="63492203"/>
                </a:cxn>
                <a:cxn ang="0">
                  <a:pos x="81069819" y="0"/>
                </a:cxn>
                <a:cxn ang="0">
                  <a:pos x="105217642" y="63492203"/>
                </a:cxn>
                <a:cxn ang="0">
                  <a:pos x="115573126" y="201022074"/>
                </a:cxn>
                <a:cxn ang="0">
                  <a:pos x="163869126" y="1417584424"/>
                </a:cxn>
                <a:cxn ang="0">
                  <a:pos x="148346960" y="1512824670"/>
                </a:cxn>
                <a:cxn ang="0">
                  <a:pos x="132817411" y="1417584424"/>
                </a:cxn>
                <a:cxn ang="0">
                  <a:pos x="132817411" y="729937008"/>
                </a:cxn>
                <a:cxn ang="0">
                  <a:pos x="125921241" y="729937008"/>
                </a:cxn>
                <a:cxn ang="0">
                  <a:pos x="125921241" y="2147483646"/>
                </a:cxn>
                <a:cxn ang="0">
                  <a:pos x="105217642" y="2147483646"/>
                </a:cxn>
                <a:cxn ang="0">
                  <a:pos x="86243870" y="2147483646"/>
                </a:cxn>
                <a:cxn ang="0">
                  <a:pos x="86243870" y="1407040900"/>
                </a:cxn>
                <a:cxn ang="0">
                  <a:pos x="77625256" y="1407040900"/>
                </a:cxn>
                <a:cxn ang="0">
                  <a:pos x="77625256" y="2147483646"/>
                </a:cxn>
                <a:cxn ang="0">
                  <a:pos x="56921657" y="2147483646"/>
                </a:cxn>
                <a:cxn ang="0">
                  <a:pos x="37947884" y="2147483646"/>
                </a:cxn>
                <a:cxn ang="0">
                  <a:pos x="37947884" y="729937008"/>
                </a:cxn>
                <a:cxn ang="0">
                  <a:pos x="31051701" y="729937008"/>
                </a:cxn>
                <a:cxn ang="0">
                  <a:pos x="31051701" y="1417584424"/>
                </a:cxn>
                <a:cxn ang="0">
                  <a:pos x="15522166" y="1512824670"/>
                </a:cxn>
                <a:cxn ang="0">
                  <a:pos x="0" y="1417584424"/>
                </a:cxn>
                <a:cxn ang="0">
                  <a:pos x="0" y="634698704"/>
                </a:cxn>
                <a:cxn ang="0">
                  <a:pos x="41399816" y="444333774"/>
                </a:cxn>
                <a:cxn ang="0">
                  <a:pos x="122469310" y="444333774"/>
                </a:cxn>
                <a:cxn ang="0">
                  <a:pos x="163869126" y="634698704"/>
                </a:cxn>
                <a:cxn ang="0">
                  <a:pos x="163869126" y="1417584424"/>
                </a:cxn>
                <a:cxn ang="0">
                  <a:pos x="163869126" y="1417584424"/>
                </a:cxn>
              </a:cxnLst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" name="AutoShape 21"/>
            <p:cNvSpPr/>
            <p:nvPr/>
          </p:nvSpPr>
          <p:spPr bwMode="auto">
            <a:xfrm>
              <a:off x="5365178" y="3252982"/>
              <a:ext cx="295320" cy="723306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50254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7912825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707672 w 21600"/>
                <a:gd name="T37" fmla="*/ 42018293 h 21600"/>
                <a:gd name="T38" fmla="*/ 5707672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2" name="AutoShape 22"/>
            <p:cNvSpPr/>
            <p:nvPr/>
          </p:nvSpPr>
          <p:spPr bwMode="auto">
            <a:xfrm>
              <a:off x="3490578" y="3252982"/>
              <a:ext cx="298046" cy="723306"/>
            </a:xfrm>
            <a:custGeom>
              <a:avLst/>
              <a:gdLst>
                <a:gd name="T0" fmla="*/ 8891169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891169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198705 w 21600"/>
                <a:gd name="T23" fmla="*/ 42333153 h 21600"/>
                <a:gd name="T24" fmla="*/ 10198705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3" name="AutoShape 23"/>
            <p:cNvSpPr/>
            <p:nvPr/>
          </p:nvSpPr>
          <p:spPr bwMode="auto">
            <a:xfrm>
              <a:off x="4114839" y="3252982"/>
              <a:ext cx="295320" cy="723306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63205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8042908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837755 w 21600"/>
                <a:gd name="T37" fmla="*/ 42018293 h 21600"/>
                <a:gd name="T38" fmla="*/ 5837755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4" name="AutoShape 24"/>
            <p:cNvSpPr/>
            <p:nvPr/>
          </p:nvSpPr>
          <p:spPr bwMode="auto">
            <a:xfrm>
              <a:off x="5056228" y="3252982"/>
              <a:ext cx="298046" cy="723306"/>
            </a:xfrm>
            <a:custGeom>
              <a:avLst/>
              <a:gdLst>
                <a:gd name="T0" fmla="*/ 8760416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760416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067951 w 21600"/>
                <a:gd name="T23" fmla="*/ 42333153 h 21600"/>
                <a:gd name="T24" fmla="*/ 10067951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5" name="AutoShape 25"/>
            <p:cNvSpPr/>
            <p:nvPr/>
          </p:nvSpPr>
          <p:spPr bwMode="auto">
            <a:xfrm>
              <a:off x="3184355" y="3252982"/>
              <a:ext cx="292594" cy="723306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329794 w 21600"/>
                <a:gd name="T7" fmla="*/ 10739855 h 21600"/>
                <a:gd name="T8" fmla="*/ 3565327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895122 w 21600"/>
                <a:gd name="T31" fmla="*/ 73926450 h 21600"/>
                <a:gd name="T32" fmla="*/ 6494407 w 21600"/>
                <a:gd name="T33" fmla="*/ 70767442 h 21600"/>
                <a:gd name="T34" fmla="*/ 6494407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329794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3366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090" name="AutoShape 26"/>
            <p:cNvSpPr/>
            <p:nvPr/>
          </p:nvSpPr>
          <p:spPr>
            <a:xfrm>
              <a:off x="2562821" y="3252982"/>
              <a:ext cx="297137" cy="723306"/>
            </a:xfrm>
            <a:custGeom>
              <a:avLst/>
              <a:gdLst/>
              <a:ahLst/>
              <a:cxnLst>
                <a:cxn ang="0">
                  <a:pos x="119777438" y="201022074"/>
                </a:cxn>
                <a:cxn ang="0">
                  <a:pos x="109050944" y="359638961"/>
                </a:cxn>
                <a:cxn ang="0">
                  <a:pos x="85810689" y="423133106"/>
                </a:cxn>
                <a:cxn ang="0">
                  <a:pos x="60782510" y="359638961"/>
                </a:cxn>
                <a:cxn ang="0">
                  <a:pos x="50056346" y="201022074"/>
                </a:cxn>
                <a:cxn ang="0">
                  <a:pos x="60782510" y="63492203"/>
                </a:cxn>
                <a:cxn ang="0">
                  <a:pos x="85810689" y="0"/>
                </a:cxn>
                <a:cxn ang="0">
                  <a:pos x="109050944" y="63492203"/>
                </a:cxn>
                <a:cxn ang="0">
                  <a:pos x="119777438" y="201022074"/>
                </a:cxn>
                <a:cxn ang="0">
                  <a:pos x="171621365" y="1417584424"/>
                </a:cxn>
                <a:cxn ang="0">
                  <a:pos x="155531782" y="1512824670"/>
                </a:cxn>
                <a:cxn ang="0">
                  <a:pos x="137654617" y="1417584424"/>
                </a:cxn>
                <a:cxn ang="0">
                  <a:pos x="137654617" y="729937008"/>
                </a:cxn>
                <a:cxn ang="0">
                  <a:pos x="130503616" y="729937008"/>
                </a:cxn>
                <a:cxn ang="0">
                  <a:pos x="130503616" y="2147483646"/>
                </a:cxn>
                <a:cxn ang="0">
                  <a:pos x="110838855" y="2147483646"/>
                </a:cxn>
                <a:cxn ang="0">
                  <a:pos x="91173765" y="2147483646"/>
                </a:cxn>
                <a:cxn ang="0">
                  <a:pos x="91173765" y="1407040900"/>
                </a:cxn>
                <a:cxn ang="0">
                  <a:pos x="80447600" y="1407040900"/>
                </a:cxn>
                <a:cxn ang="0">
                  <a:pos x="80447600" y="2147483646"/>
                </a:cxn>
                <a:cxn ang="0">
                  <a:pos x="60782510" y="2147483646"/>
                </a:cxn>
                <a:cxn ang="0">
                  <a:pos x="41117763" y="2147483646"/>
                </a:cxn>
                <a:cxn ang="0">
                  <a:pos x="41117763" y="729937008"/>
                </a:cxn>
                <a:cxn ang="0">
                  <a:pos x="32179167" y="729937008"/>
                </a:cxn>
                <a:cxn ang="0">
                  <a:pos x="32179167" y="1417584424"/>
                </a:cxn>
                <a:cxn ang="0">
                  <a:pos x="16089583" y="1512824670"/>
                </a:cxn>
                <a:cxn ang="0">
                  <a:pos x="0" y="1417584424"/>
                </a:cxn>
                <a:cxn ang="0">
                  <a:pos x="0" y="634698704"/>
                </a:cxn>
                <a:cxn ang="0">
                  <a:pos x="44692926" y="444333774"/>
                </a:cxn>
                <a:cxn ang="0">
                  <a:pos x="126928439" y="444333774"/>
                </a:cxn>
                <a:cxn ang="0">
                  <a:pos x="171621365" y="634698704"/>
                </a:cxn>
                <a:cxn ang="0">
                  <a:pos x="171621365" y="1417584424"/>
                </a:cxn>
                <a:cxn ang="0">
                  <a:pos x="171621365" y="1417584424"/>
                </a:cxn>
              </a:cxnLst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" name="AutoShape 27"/>
            <p:cNvSpPr/>
            <p:nvPr/>
          </p:nvSpPr>
          <p:spPr bwMode="auto">
            <a:xfrm>
              <a:off x="5680488" y="3252982"/>
              <a:ext cx="297138" cy="723306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176287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8" name="AutoShape 28"/>
            <p:cNvSpPr/>
            <p:nvPr/>
          </p:nvSpPr>
          <p:spPr bwMode="auto">
            <a:xfrm>
              <a:off x="3808615" y="3252982"/>
              <a:ext cx="295320" cy="723306"/>
            </a:xfrm>
            <a:custGeom>
              <a:avLst/>
              <a:gdLst>
                <a:gd name="T0" fmla="*/ 8691644 w 21600"/>
                <a:gd name="T1" fmla="*/ 6003098 h 21600"/>
                <a:gd name="T2" fmla="*/ 7912841 w 21600"/>
                <a:gd name="T3" fmla="*/ 10739855 h 21600"/>
                <a:gd name="T4" fmla="*/ 6096811 w 21600"/>
                <a:gd name="T5" fmla="*/ 12635973 h 21600"/>
                <a:gd name="T6" fmla="*/ 4280781 w 21600"/>
                <a:gd name="T7" fmla="*/ 10739855 h 21600"/>
                <a:gd name="T8" fmla="*/ 3632060 w 21600"/>
                <a:gd name="T9" fmla="*/ 6003098 h 21600"/>
                <a:gd name="T10" fmla="*/ 4280781 w 21600"/>
                <a:gd name="T11" fmla="*/ 1896060 h 21600"/>
                <a:gd name="T12" fmla="*/ 6096811 w 21600"/>
                <a:gd name="T13" fmla="*/ 0 h 21600"/>
                <a:gd name="T14" fmla="*/ 7912841 w 21600"/>
                <a:gd name="T15" fmla="*/ 1896060 h 21600"/>
                <a:gd name="T16" fmla="*/ 8691644 w 21600"/>
                <a:gd name="T17" fmla="*/ 6003098 h 21600"/>
                <a:gd name="T18" fmla="*/ 12323705 w 21600"/>
                <a:gd name="T19" fmla="*/ 42333153 h 21600"/>
                <a:gd name="T20" fmla="*/ 11156371 w 21600"/>
                <a:gd name="T21" fmla="*/ 45177301 h 21600"/>
                <a:gd name="T22" fmla="*/ 9988488 w 21600"/>
                <a:gd name="T23" fmla="*/ 42333153 h 21600"/>
                <a:gd name="T24" fmla="*/ 9988488 w 21600"/>
                <a:gd name="T25" fmla="*/ 21798021 h 21600"/>
                <a:gd name="T26" fmla="*/ 9469851 w 21600"/>
                <a:gd name="T27" fmla="*/ 21798021 h 21600"/>
                <a:gd name="T28" fmla="*/ 9469851 w 21600"/>
                <a:gd name="T29" fmla="*/ 70767442 h 21600"/>
                <a:gd name="T30" fmla="*/ 8042924 w 21600"/>
                <a:gd name="T31" fmla="*/ 73926450 h 21600"/>
                <a:gd name="T32" fmla="*/ 6485914 w 21600"/>
                <a:gd name="T33" fmla="*/ 70767442 h 21600"/>
                <a:gd name="T34" fmla="*/ 6485914 w 21600"/>
                <a:gd name="T35" fmla="*/ 42018293 h 21600"/>
                <a:gd name="T36" fmla="*/ 5837791 w 21600"/>
                <a:gd name="T37" fmla="*/ 42018293 h 21600"/>
                <a:gd name="T38" fmla="*/ 5837791 w 21600"/>
                <a:gd name="T39" fmla="*/ 70767442 h 21600"/>
                <a:gd name="T40" fmla="*/ 4280781 w 21600"/>
                <a:gd name="T41" fmla="*/ 73926450 h 21600"/>
                <a:gd name="T42" fmla="*/ 2853854 w 21600"/>
                <a:gd name="T43" fmla="*/ 70767442 h 21600"/>
                <a:gd name="T44" fmla="*/ 2853854 w 21600"/>
                <a:gd name="T45" fmla="*/ 21798021 h 21600"/>
                <a:gd name="T46" fmla="*/ 2335217 w 21600"/>
                <a:gd name="T47" fmla="*/ 21798021 h 21600"/>
                <a:gd name="T48" fmla="*/ 2335217 w 21600"/>
                <a:gd name="T49" fmla="*/ 42333153 h 21600"/>
                <a:gd name="T50" fmla="*/ 116733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2957 w 21600"/>
                <a:gd name="T57" fmla="*/ 13269086 h 21600"/>
                <a:gd name="T58" fmla="*/ 9210258 w 21600"/>
                <a:gd name="T59" fmla="*/ 13269086 h 21600"/>
                <a:gd name="T60" fmla="*/ 12323705 w 21600"/>
                <a:gd name="T61" fmla="*/ 18953931 h 21600"/>
                <a:gd name="T62" fmla="*/ 12323705 w 21600"/>
                <a:gd name="T63" fmla="*/ 42333153 h 21600"/>
                <a:gd name="T64" fmla="*/ 1232370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9" name="AutoShape 29"/>
            <p:cNvSpPr/>
            <p:nvPr/>
          </p:nvSpPr>
          <p:spPr bwMode="auto">
            <a:xfrm>
              <a:off x="4432875" y="3252982"/>
              <a:ext cx="294411" cy="723306"/>
            </a:xfrm>
            <a:custGeom>
              <a:avLst/>
              <a:gdLst>
                <a:gd name="T0" fmla="*/ 8548045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548045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296501 w 21600"/>
                <a:gd name="T47" fmla="*/ 21798021 h 21600"/>
                <a:gd name="T48" fmla="*/ 2296501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0" name="AutoShape 30"/>
            <p:cNvSpPr/>
            <p:nvPr/>
          </p:nvSpPr>
          <p:spPr bwMode="auto">
            <a:xfrm>
              <a:off x="6016697" y="3252982"/>
              <a:ext cx="294411" cy="723306"/>
            </a:xfrm>
            <a:custGeom>
              <a:avLst/>
              <a:gdLst>
                <a:gd name="T0" fmla="*/ 8638223 w 21600"/>
                <a:gd name="T1" fmla="*/ 6003098 h 21600"/>
                <a:gd name="T2" fmla="*/ 7864221 w 21600"/>
                <a:gd name="T3" fmla="*/ 10739855 h 21600"/>
                <a:gd name="T4" fmla="*/ 6059329 w 21600"/>
                <a:gd name="T5" fmla="*/ 12635973 h 21600"/>
                <a:gd name="T6" fmla="*/ 4254460 w 21600"/>
                <a:gd name="T7" fmla="*/ 10739855 h 21600"/>
                <a:gd name="T8" fmla="*/ 3609737 w 21600"/>
                <a:gd name="T9" fmla="*/ 6003098 h 21600"/>
                <a:gd name="T10" fmla="*/ 4254460 w 21600"/>
                <a:gd name="T11" fmla="*/ 1896060 h 21600"/>
                <a:gd name="T12" fmla="*/ 6059329 w 21600"/>
                <a:gd name="T13" fmla="*/ 0 h 21600"/>
                <a:gd name="T14" fmla="*/ 7864221 w 21600"/>
                <a:gd name="T15" fmla="*/ 1896060 h 21600"/>
                <a:gd name="T16" fmla="*/ 8638223 w 21600"/>
                <a:gd name="T17" fmla="*/ 6003098 h 21600"/>
                <a:gd name="T18" fmla="*/ 12247959 w 21600"/>
                <a:gd name="T19" fmla="*/ 42333153 h 21600"/>
                <a:gd name="T20" fmla="*/ 11087814 w 21600"/>
                <a:gd name="T21" fmla="*/ 45177301 h 21600"/>
                <a:gd name="T22" fmla="*/ 9927074 w 21600"/>
                <a:gd name="T23" fmla="*/ 42333153 h 21600"/>
                <a:gd name="T24" fmla="*/ 9927074 w 21600"/>
                <a:gd name="T25" fmla="*/ 21798021 h 21600"/>
                <a:gd name="T26" fmla="*/ 9411653 w 21600"/>
                <a:gd name="T27" fmla="*/ 21798021 h 21600"/>
                <a:gd name="T28" fmla="*/ 9411653 w 21600"/>
                <a:gd name="T29" fmla="*/ 70767442 h 21600"/>
                <a:gd name="T30" fmla="*/ 7993499 w 21600"/>
                <a:gd name="T31" fmla="*/ 73926450 h 21600"/>
                <a:gd name="T32" fmla="*/ 6446068 w 21600"/>
                <a:gd name="T33" fmla="*/ 70767442 h 21600"/>
                <a:gd name="T34" fmla="*/ 6446068 w 21600"/>
                <a:gd name="T35" fmla="*/ 42018293 h 21600"/>
                <a:gd name="T36" fmla="*/ 5801916 w 21600"/>
                <a:gd name="T37" fmla="*/ 42018293 h 21600"/>
                <a:gd name="T38" fmla="*/ 5801916 w 21600"/>
                <a:gd name="T39" fmla="*/ 70767442 h 21600"/>
                <a:gd name="T40" fmla="*/ 4254460 w 21600"/>
                <a:gd name="T41" fmla="*/ 73926450 h 21600"/>
                <a:gd name="T42" fmla="*/ 2836307 w 21600"/>
                <a:gd name="T43" fmla="*/ 70767442 h 21600"/>
                <a:gd name="T44" fmla="*/ 2836307 w 21600"/>
                <a:gd name="T45" fmla="*/ 21798021 h 21600"/>
                <a:gd name="T46" fmla="*/ 2320885 w 21600"/>
                <a:gd name="T47" fmla="*/ 21798021 h 21600"/>
                <a:gd name="T48" fmla="*/ 2320885 w 21600"/>
                <a:gd name="T49" fmla="*/ 42333153 h 21600"/>
                <a:gd name="T50" fmla="*/ 116014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94315 w 21600"/>
                <a:gd name="T57" fmla="*/ 13269086 h 21600"/>
                <a:gd name="T58" fmla="*/ 915364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1" name="AutoShape 31"/>
            <p:cNvSpPr/>
            <p:nvPr/>
          </p:nvSpPr>
          <p:spPr bwMode="auto">
            <a:xfrm>
              <a:off x="6642776" y="3252982"/>
              <a:ext cx="292594" cy="723306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202095 w 21600"/>
                <a:gd name="T7" fmla="*/ 10739855 h 21600"/>
                <a:gd name="T8" fmla="*/ 3438196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767422 w 21600"/>
                <a:gd name="T31" fmla="*/ 73926450 h 21600"/>
                <a:gd name="T32" fmla="*/ 6366732 w 21600"/>
                <a:gd name="T33" fmla="*/ 70767442 h 21600"/>
                <a:gd name="T34" fmla="*/ 6366732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202095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56235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2" name="AutoShape 32"/>
            <p:cNvSpPr/>
            <p:nvPr/>
          </p:nvSpPr>
          <p:spPr bwMode="auto">
            <a:xfrm>
              <a:off x="6332009" y="3252982"/>
              <a:ext cx="297137" cy="723306"/>
            </a:xfrm>
            <a:custGeom>
              <a:avLst/>
              <a:gdLst>
                <a:gd name="T0" fmla="*/ 8707070 w 21600"/>
                <a:gd name="T1" fmla="*/ 6003098 h 21600"/>
                <a:gd name="T2" fmla="*/ 8057291 w 21600"/>
                <a:gd name="T3" fmla="*/ 10739855 h 21600"/>
                <a:gd name="T4" fmla="*/ 6237900 w 21600"/>
                <a:gd name="T5" fmla="*/ 12635973 h 21600"/>
                <a:gd name="T6" fmla="*/ 4418508 w 21600"/>
                <a:gd name="T7" fmla="*/ 10739855 h 21600"/>
                <a:gd name="T8" fmla="*/ 3638783 w 21600"/>
                <a:gd name="T9" fmla="*/ 6003098 h 21600"/>
                <a:gd name="T10" fmla="*/ 4418508 w 21600"/>
                <a:gd name="T11" fmla="*/ 1896060 h 21600"/>
                <a:gd name="T12" fmla="*/ 6237900 w 21600"/>
                <a:gd name="T13" fmla="*/ 0 h 21600"/>
                <a:gd name="T14" fmla="*/ 8057291 w 21600"/>
                <a:gd name="T15" fmla="*/ 1896060 h 21600"/>
                <a:gd name="T16" fmla="*/ 8707070 w 21600"/>
                <a:gd name="T17" fmla="*/ 6003098 h 21600"/>
                <a:gd name="T18" fmla="*/ 12475799 w 21600"/>
                <a:gd name="T19" fmla="*/ 42333153 h 21600"/>
                <a:gd name="T20" fmla="*/ 11306187 w 21600"/>
                <a:gd name="T21" fmla="*/ 45177301 h 21600"/>
                <a:gd name="T22" fmla="*/ 10136599 w 21600"/>
                <a:gd name="T23" fmla="*/ 42333153 h 21600"/>
                <a:gd name="T24" fmla="*/ 10136599 w 21600"/>
                <a:gd name="T25" fmla="*/ 21798021 h 21600"/>
                <a:gd name="T26" fmla="*/ 9486796 w 21600"/>
                <a:gd name="T27" fmla="*/ 21798021 h 21600"/>
                <a:gd name="T28" fmla="*/ 9486796 w 21600"/>
                <a:gd name="T29" fmla="*/ 70767442 h 21600"/>
                <a:gd name="T30" fmla="*/ 8057291 w 21600"/>
                <a:gd name="T31" fmla="*/ 73926450 h 21600"/>
                <a:gd name="T32" fmla="*/ 6627762 w 21600"/>
                <a:gd name="T33" fmla="*/ 70767442 h 21600"/>
                <a:gd name="T34" fmla="*/ 6627762 w 21600"/>
                <a:gd name="T35" fmla="*/ 42018293 h 21600"/>
                <a:gd name="T36" fmla="*/ 5848037 w 21600"/>
                <a:gd name="T37" fmla="*/ 42018293 h 21600"/>
                <a:gd name="T38" fmla="*/ 5848037 w 21600"/>
                <a:gd name="T39" fmla="*/ 70767442 h 21600"/>
                <a:gd name="T40" fmla="*/ 4418508 w 21600"/>
                <a:gd name="T41" fmla="*/ 73926450 h 21600"/>
                <a:gd name="T42" fmla="*/ 2989004 w 21600"/>
                <a:gd name="T43" fmla="*/ 70767442 h 21600"/>
                <a:gd name="T44" fmla="*/ 2989004 w 21600"/>
                <a:gd name="T45" fmla="*/ 21798021 h 21600"/>
                <a:gd name="T46" fmla="*/ 2339224 w 21600"/>
                <a:gd name="T47" fmla="*/ 21798021 h 21600"/>
                <a:gd name="T48" fmla="*/ 2339224 w 21600"/>
                <a:gd name="T49" fmla="*/ 42333153 h 21600"/>
                <a:gd name="T50" fmla="*/ 116961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896 w 21600"/>
                <a:gd name="T57" fmla="*/ 13269086 h 21600"/>
                <a:gd name="T58" fmla="*/ 9226903 w 21600"/>
                <a:gd name="T59" fmla="*/ 13269086 h 21600"/>
                <a:gd name="T60" fmla="*/ 12475799 w 21600"/>
                <a:gd name="T61" fmla="*/ 18953931 h 21600"/>
                <a:gd name="T62" fmla="*/ 12475799 w 21600"/>
                <a:gd name="T63" fmla="*/ 42333153 h 21600"/>
                <a:gd name="T64" fmla="*/ 1247579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3" name="AutoShape 33"/>
            <p:cNvSpPr/>
            <p:nvPr/>
          </p:nvSpPr>
          <p:spPr bwMode="auto">
            <a:xfrm>
              <a:off x="6958086" y="3252982"/>
              <a:ext cx="297138" cy="723306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306233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098" name="AutoShape 54"/>
            <p:cNvSpPr/>
            <p:nvPr/>
          </p:nvSpPr>
          <p:spPr>
            <a:xfrm>
              <a:off x="1122569" y="3191192"/>
              <a:ext cx="872329" cy="872329"/>
            </a:xfrm>
            <a:custGeom>
              <a:avLst/>
              <a:gdLst/>
              <a:ahLst/>
              <a:cxnLst>
                <a:cxn ang="0">
                  <a:pos x="2147483646" y="766189004"/>
                </a:cxn>
                <a:cxn ang="0">
                  <a:pos x="2147483646" y="2147483646"/>
                </a:cxn>
                <a:cxn ang="0">
                  <a:pos x="766189004" y="2147483646"/>
                </a:cxn>
                <a:cxn ang="0">
                  <a:pos x="766189004" y="766189004"/>
                </a:cxn>
                <a:cxn ang="0">
                  <a:pos x="2147483646" y="766189004"/>
                </a:cxn>
                <a:cxn ang="0">
                  <a:pos x="2147483646" y="766189004"/>
                </a:cxn>
              </a:cxnLst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chemeClr val="tx1">
                <a:alpha val="100000"/>
              </a:schemeClr>
            </a:solidFill>
            <a:ln w="5080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099" name="Rectangle 59"/>
            <p:cNvSpPr/>
            <p:nvPr/>
          </p:nvSpPr>
          <p:spPr>
            <a:xfrm>
              <a:off x="1284561" y="3455909"/>
              <a:ext cx="651190" cy="363470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0" tIns="0" rIns="0" bIns="0"/>
            <a:p>
              <a:pPr eaLnBrk="1" hangingPunct="1">
                <a:spcBef>
                  <a:spcPts val="850"/>
                </a:spcBef>
              </a:pPr>
              <a:r>
                <a:rPr lang="en-US" altLang="zh-CN" sz="20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50%</a:t>
              </a:r>
              <a:endPara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5100" name="TextBox 13"/>
            <p:cNvSpPr txBox="1"/>
            <p:nvPr/>
          </p:nvSpPr>
          <p:spPr>
            <a:xfrm>
              <a:off x="7810712" y="3252982"/>
              <a:ext cx="2235767" cy="24622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16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5101" name="TextBox 13"/>
            <p:cNvSpPr txBox="1"/>
            <p:nvPr/>
          </p:nvSpPr>
          <p:spPr>
            <a:xfrm>
              <a:off x="7815384" y="3580283"/>
              <a:ext cx="313983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122363" y="4551363"/>
            <a:ext cx="9828212" cy="871537"/>
            <a:chOff x="1122569" y="4550571"/>
            <a:chExt cx="9827982" cy="872329"/>
          </a:xfrm>
        </p:grpSpPr>
        <p:sp>
          <p:nvSpPr>
            <p:cNvPr id="34" name="AutoShape 34"/>
            <p:cNvSpPr/>
            <p:nvPr/>
          </p:nvSpPr>
          <p:spPr bwMode="auto">
            <a:xfrm>
              <a:off x="4740916" y="4650525"/>
              <a:ext cx="293503" cy="723306"/>
            </a:xfrm>
            <a:custGeom>
              <a:avLst/>
              <a:gdLst>
                <a:gd name="T0" fmla="*/ 8584982 w 21600"/>
                <a:gd name="T1" fmla="*/ 6003098 h 21600"/>
                <a:gd name="T2" fmla="*/ 7815766 w 21600"/>
                <a:gd name="T3" fmla="*/ 10739855 h 21600"/>
                <a:gd name="T4" fmla="*/ 6021998 w 21600"/>
                <a:gd name="T5" fmla="*/ 12635973 h 21600"/>
                <a:gd name="T6" fmla="*/ 4228253 w 21600"/>
                <a:gd name="T7" fmla="*/ 10739855 h 21600"/>
                <a:gd name="T8" fmla="*/ 3587513 w 21600"/>
                <a:gd name="T9" fmla="*/ 6003098 h 21600"/>
                <a:gd name="T10" fmla="*/ 4228253 w 21600"/>
                <a:gd name="T11" fmla="*/ 1896060 h 21600"/>
                <a:gd name="T12" fmla="*/ 6021998 w 21600"/>
                <a:gd name="T13" fmla="*/ 0 h 21600"/>
                <a:gd name="T14" fmla="*/ 7815766 w 21600"/>
                <a:gd name="T15" fmla="*/ 1896060 h 21600"/>
                <a:gd name="T16" fmla="*/ 8584982 w 21600"/>
                <a:gd name="T17" fmla="*/ 6003098 h 21600"/>
                <a:gd name="T18" fmla="*/ 12172495 w 21600"/>
                <a:gd name="T19" fmla="*/ 42333153 h 21600"/>
                <a:gd name="T20" fmla="*/ 11019491 w 21600"/>
                <a:gd name="T21" fmla="*/ 45177301 h 21600"/>
                <a:gd name="T22" fmla="*/ 9865916 w 21600"/>
                <a:gd name="T23" fmla="*/ 42333153 h 21600"/>
                <a:gd name="T24" fmla="*/ 9865916 w 21600"/>
                <a:gd name="T25" fmla="*/ 21798021 h 21600"/>
                <a:gd name="T26" fmla="*/ 9353652 w 21600"/>
                <a:gd name="T27" fmla="*/ 21798021 h 21600"/>
                <a:gd name="T28" fmla="*/ 9353652 w 21600"/>
                <a:gd name="T29" fmla="*/ 70767442 h 21600"/>
                <a:gd name="T30" fmla="*/ 7815766 w 21600"/>
                <a:gd name="T31" fmla="*/ 73926450 h 21600"/>
                <a:gd name="T32" fmla="*/ 6406333 w 21600"/>
                <a:gd name="T33" fmla="*/ 70767442 h 21600"/>
                <a:gd name="T34" fmla="*/ 6406333 w 21600"/>
                <a:gd name="T35" fmla="*/ 42018293 h 21600"/>
                <a:gd name="T36" fmla="*/ 5766162 w 21600"/>
                <a:gd name="T37" fmla="*/ 42018293 h 21600"/>
                <a:gd name="T38" fmla="*/ 5766162 w 21600"/>
                <a:gd name="T39" fmla="*/ 70767442 h 21600"/>
                <a:gd name="T40" fmla="*/ 4228253 w 21600"/>
                <a:gd name="T41" fmla="*/ 73926450 h 21600"/>
                <a:gd name="T42" fmla="*/ 2818843 w 21600"/>
                <a:gd name="T43" fmla="*/ 70767442 h 21600"/>
                <a:gd name="T44" fmla="*/ 2818843 w 21600"/>
                <a:gd name="T45" fmla="*/ 21798021 h 21600"/>
                <a:gd name="T46" fmla="*/ 2306579 w 21600"/>
                <a:gd name="T47" fmla="*/ 21798021 h 21600"/>
                <a:gd name="T48" fmla="*/ 2306579 w 21600"/>
                <a:gd name="T49" fmla="*/ 42333153 h 21600"/>
                <a:gd name="T50" fmla="*/ 115300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75249 w 21600"/>
                <a:gd name="T57" fmla="*/ 13269086 h 21600"/>
                <a:gd name="T58" fmla="*/ 9097246 w 21600"/>
                <a:gd name="T59" fmla="*/ 13269086 h 21600"/>
                <a:gd name="T60" fmla="*/ 12172495 w 21600"/>
                <a:gd name="T61" fmla="*/ 18953931 h 21600"/>
                <a:gd name="T62" fmla="*/ 12172495 w 21600"/>
                <a:gd name="T63" fmla="*/ 42333153 h 21600"/>
                <a:gd name="T64" fmla="*/ 1217249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AutoShape 35"/>
            <p:cNvSpPr/>
            <p:nvPr/>
          </p:nvSpPr>
          <p:spPr bwMode="auto">
            <a:xfrm>
              <a:off x="2867227" y="4650525"/>
              <a:ext cx="294411" cy="723306"/>
            </a:xfrm>
            <a:custGeom>
              <a:avLst/>
              <a:gdLst>
                <a:gd name="T0" fmla="*/ 8675632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675632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424065 w 21600"/>
                <a:gd name="T47" fmla="*/ 21798021 h 21600"/>
                <a:gd name="T48" fmla="*/ 2424065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064" name="AutoShape 36"/>
            <p:cNvSpPr/>
            <p:nvPr/>
          </p:nvSpPr>
          <p:spPr>
            <a:xfrm>
              <a:off x="2247509" y="4650525"/>
              <a:ext cx="292594" cy="723306"/>
            </a:xfrm>
            <a:custGeom>
              <a:avLst/>
              <a:gdLst/>
              <a:ahLst/>
              <a:cxnLst>
                <a:cxn ang="0">
                  <a:pos x="115573126" y="201022074"/>
                </a:cxn>
                <a:cxn ang="0">
                  <a:pos x="105217642" y="359638961"/>
                </a:cxn>
                <a:cxn ang="0">
                  <a:pos x="81069819" y="423133106"/>
                </a:cxn>
                <a:cxn ang="0">
                  <a:pos x="56921657" y="359638961"/>
                </a:cxn>
                <a:cxn ang="0">
                  <a:pos x="46573867" y="201022074"/>
                </a:cxn>
                <a:cxn ang="0">
                  <a:pos x="56921657" y="63492203"/>
                </a:cxn>
                <a:cxn ang="0">
                  <a:pos x="81069819" y="0"/>
                </a:cxn>
                <a:cxn ang="0">
                  <a:pos x="105217642" y="63492203"/>
                </a:cxn>
                <a:cxn ang="0">
                  <a:pos x="115573126" y="201022074"/>
                </a:cxn>
                <a:cxn ang="0">
                  <a:pos x="163869126" y="1417584424"/>
                </a:cxn>
                <a:cxn ang="0">
                  <a:pos x="148346960" y="1512824670"/>
                </a:cxn>
                <a:cxn ang="0">
                  <a:pos x="132817411" y="1417584424"/>
                </a:cxn>
                <a:cxn ang="0">
                  <a:pos x="132817411" y="729937008"/>
                </a:cxn>
                <a:cxn ang="0">
                  <a:pos x="125921241" y="729937008"/>
                </a:cxn>
                <a:cxn ang="0">
                  <a:pos x="125921241" y="2147483646"/>
                </a:cxn>
                <a:cxn ang="0">
                  <a:pos x="105217642" y="2147483646"/>
                </a:cxn>
                <a:cxn ang="0">
                  <a:pos x="86243870" y="2147483646"/>
                </a:cxn>
                <a:cxn ang="0">
                  <a:pos x="86243870" y="1407040900"/>
                </a:cxn>
                <a:cxn ang="0">
                  <a:pos x="77625256" y="1407040900"/>
                </a:cxn>
                <a:cxn ang="0">
                  <a:pos x="77625256" y="2147483646"/>
                </a:cxn>
                <a:cxn ang="0">
                  <a:pos x="56921657" y="2147483646"/>
                </a:cxn>
                <a:cxn ang="0">
                  <a:pos x="37947884" y="2147483646"/>
                </a:cxn>
                <a:cxn ang="0">
                  <a:pos x="37947884" y="729937008"/>
                </a:cxn>
                <a:cxn ang="0">
                  <a:pos x="31051701" y="729937008"/>
                </a:cxn>
                <a:cxn ang="0">
                  <a:pos x="31051701" y="1417584424"/>
                </a:cxn>
                <a:cxn ang="0">
                  <a:pos x="15522166" y="1512824670"/>
                </a:cxn>
                <a:cxn ang="0">
                  <a:pos x="0" y="1417584424"/>
                </a:cxn>
                <a:cxn ang="0">
                  <a:pos x="0" y="634698704"/>
                </a:cxn>
                <a:cxn ang="0">
                  <a:pos x="41399816" y="444333774"/>
                </a:cxn>
                <a:cxn ang="0">
                  <a:pos x="122469310" y="444333774"/>
                </a:cxn>
                <a:cxn ang="0">
                  <a:pos x="163869126" y="634698704"/>
                </a:cxn>
                <a:cxn ang="0">
                  <a:pos x="163869126" y="1417584424"/>
                </a:cxn>
                <a:cxn ang="0">
                  <a:pos x="163869126" y="1417584424"/>
                </a:cxn>
              </a:cxnLst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" name="AutoShape 37"/>
            <p:cNvSpPr/>
            <p:nvPr/>
          </p:nvSpPr>
          <p:spPr bwMode="auto">
            <a:xfrm>
              <a:off x="5365178" y="4650525"/>
              <a:ext cx="295320" cy="723306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50254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7912825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707672 w 21600"/>
                <a:gd name="T37" fmla="*/ 42018293 h 21600"/>
                <a:gd name="T38" fmla="*/ 5707672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8" name="AutoShape 38"/>
            <p:cNvSpPr/>
            <p:nvPr/>
          </p:nvSpPr>
          <p:spPr bwMode="auto">
            <a:xfrm>
              <a:off x="3490578" y="4650525"/>
              <a:ext cx="298046" cy="723306"/>
            </a:xfrm>
            <a:custGeom>
              <a:avLst/>
              <a:gdLst>
                <a:gd name="T0" fmla="*/ 8891169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891169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198705 w 21600"/>
                <a:gd name="T23" fmla="*/ 42333153 h 21600"/>
                <a:gd name="T24" fmla="*/ 10198705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9" name="AutoShape 39"/>
            <p:cNvSpPr/>
            <p:nvPr/>
          </p:nvSpPr>
          <p:spPr bwMode="auto">
            <a:xfrm>
              <a:off x="4114839" y="4650525"/>
              <a:ext cx="295320" cy="723306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63205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8042908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837755 w 21600"/>
                <a:gd name="T37" fmla="*/ 42018293 h 21600"/>
                <a:gd name="T38" fmla="*/ 5837755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" name="AutoShape 40"/>
            <p:cNvSpPr/>
            <p:nvPr/>
          </p:nvSpPr>
          <p:spPr bwMode="auto">
            <a:xfrm>
              <a:off x="5056228" y="4650525"/>
              <a:ext cx="298046" cy="723306"/>
            </a:xfrm>
            <a:custGeom>
              <a:avLst/>
              <a:gdLst>
                <a:gd name="T0" fmla="*/ 8760416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760416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067951 w 21600"/>
                <a:gd name="T23" fmla="*/ 42333153 h 21600"/>
                <a:gd name="T24" fmla="*/ 10067951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1" name="AutoShape 41"/>
            <p:cNvSpPr/>
            <p:nvPr/>
          </p:nvSpPr>
          <p:spPr bwMode="auto">
            <a:xfrm>
              <a:off x="3184355" y="4650525"/>
              <a:ext cx="292594" cy="723306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329794 w 21600"/>
                <a:gd name="T7" fmla="*/ 10739855 h 21600"/>
                <a:gd name="T8" fmla="*/ 3565327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895122 w 21600"/>
                <a:gd name="T31" fmla="*/ 73926450 h 21600"/>
                <a:gd name="T32" fmla="*/ 6494407 w 21600"/>
                <a:gd name="T33" fmla="*/ 70767442 h 21600"/>
                <a:gd name="T34" fmla="*/ 6494407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329794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3366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070" name="AutoShape 42"/>
            <p:cNvSpPr/>
            <p:nvPr/>
          </p:nvSpPr>
          <p:spPr>
            <a:xfrm>
              <a:off x="2562821" y="4650525"/>
              <a:ext cx="297137" cy="723306"/>
            </a:xfrm>
            <a:custGeom>
              <a:avLst/>
              <a:gdLst/>
              <a:ahLst/>
              <a:cxnLst>
                <a:cxn ang="0">
                  <a:pos x="119777438" y="201022074"/>
                </a:cxn>
                <a:cxn ang="0">
                  <a:pos x="109050944" y="359638961"/>
                </a:cxn>
                <a:cxn ang="0">
                  <a:pos x="85810689" y="423133106"/>
                </a:cxn>
                <a:cxn ang="0">
                  <a:pos x="60782510" y="359638961"/>
                </a:cxn>
                <a:cxn ang="0">
                  <a:pos x="50056346" y="201022074"/>
                </a:cxn>
                <a:cxn ang="0">
                  <a:pos x="60782510" y="63492203"/>
                </a:cxn>
                <a:cxn ang="0">
                  <a:pos x="85810689" y="0"/>
                </a:cxn>
                <a:cxn ang="0">
                  <a:pos x="109050944" y="63492203"/>
                </a:cxn>
                <a:cxn ang="0">
                  <a:pos x="119777438" y="201022074"/>
                </a:cxn>
                <a:cxn ang="0">
                  <a:pos x="171621365" y="1417584424"/>
                </a:cxn>
                <a:cxn ang="0">
                  <a:pos x="155531782" y="1512824670"/>
                </a:cxn>
                <a:cxn ang="0">
                  <a:pos x="137654617" y="1417584424"/>
                </a:cxn>
                <a:cxn ang="0">
                  <a:pos x="137654617" y="729937008"/>
                </a:cxn>
                <a:cxn ang="0">
                  <a:pos x="130503616" y="729937008"/>
                </a:cxn>
                <a:cxn ang="0">
                  <a:pos x="130503616" y="2147483646"/>
                </a:cxn>
                <a:cxn ang="0">
                  <a:pos x="110838855" y="2147483646"/>
                </a:cxn>
                <a:cxn ang="0">
                  <a:pos x="91173765" y="2147483646"/>
                </a:cxn>
                <a:cxn ang="0">
                  <a:pos x="91173765" y="1407040900"/>
                </a:cxn>
                <a:cxn ang="0">
                  <a:pos x="80447600" y="1407040900"/>
                </a:cxn>
                <a:cxn ang="0">
                  <a:pos x="80447600" y="2147483646"/>
                </a:cxn>
                <a:cxn ang="0">
                  <a:pos x="60782510" y="2147483646"/>
                </a:cxn>
                <a:cxn ang="0">
                  <a:pos x="41117763" y="2147483646"/>
                </a:cxn>
                <a:cxn ang="0">
                  <a:pos x="41117763" y="729937008"/>
                </a:cxn>
                <a:cxn ang="0">
                  <a:pos x="32179167" y="729937008"/>
                </a:cxn>
                <a:cxn ang="0">
                  <a:pos x="32179167" y="1417584424"/>
                </a:cxn>
                <a:cxn ang="0">
                  <a:pos x="16089583" y="1512824670"/>
                </a:cxn>
                <a:cxn ang="0">
                  <a:pos x="0" y="1417584424"/>
                </a:cxn>
                <a:cxn ang="0">
                  <a:pos x="0" y="634698704"/>
                </a:cxn>
                <a:cxn ang="0">
                  <a:pos x="44692926" y="444333774"/>
                </a:cxn>
                <a:cxn ang="0">
                  <a:pos x="126928439" y="444333774"/>
                </a:cxn>
                <a:cxn ang="0">
                  <a:pos x="171621365" y="634698704"/>
                </a:cxn>
                <a:cxn ang="0">
                  <a:pos x="171621365" y="1417584424"/>
                </a:cxn>
                <a:cxn ang="0">
                  <a:pos x="171621365" y="1417584424"/>
                </a:cxn>
              </a:cxnLst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3" name="AutoShape 43"/>
            <p:cNvSpPr/>
            <p:nvPr/>
          </p:nvSpPr>
          <p:spPr bwMode="auto">
            <a:xfrm>
              <a:off x="5680488" y="4650525"/>
              <a:ext cx="297138" cy="723306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176287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4" name="AutoShape 44"/>
            <p:cNvSpPr/>
            <p:nvPr/>
          </p:nvSpPr>
          <p:spPr bwMode="auto">
            <a:xfrm>
              <a:off x="3808615" y="4650525"/>
              <a:ext cx="295320" cy="723306"/>
            </a:xfrm>
            <a:custGeom>
              <a:avLst/>
              <a:gdLst>
                <a:gd name="T0" fmla="*/ 8691644 w 21600"/>
                <a:gd name="T1" fmla="*/ 6003098 h 21600"/>
                <a:gd name="T2" fmla="*/ 7912841 w 21600"/>
                <a:gd name="T3" fmla="*/ 10739855 h 21600"/>
                <a:gd name="T4" fmla="*/ 6096811 w 21600"/>
                <a:gd name="T5" fmla="*/ 12635973 h 21600"/>
                <a:gd name="T6" fmla="*/ 4280781 w 21600"/>
                <a:gd name="T7" fmla="*/ 10739855 h 21600"/>
                <a:gd name="T8" fmla="*/ 3632060 w 21600"/>
                <a:gd name="T9" fmla="*/ 6003098 h 21600"/>
                <a:gd name="T10" fmla="*/ 4280781 w 21600"/>
                <a:gd name="T11" fmla="*/ 1896060 h 21600"/>
                <a:gd name="T12" fmla="*/ 6096811 w 21600"/>
                <a:gd name="T13" fmla="*/ 0 h 21600"/>
                <a:gd name="T14" fmla="*/ 7912841 w 21600"/>
                <a:gd name="T15" fmla="*/ 1896060 h 21600"/>
                <a:gd name="T16" fmla="*/ 8691644 w 21600"/>
                <a:gd name="T17" fmla="*/ 6003098 h 21600"/>
                <a:gd name="T18" fmla="*/ 12323705 w 21600"/>
                <a:gd name="T19" fmla="*/ 42333153 h 21600"/>
                <a:gd name="T20" fmla="*/ 11156371 w 21600"/>
                <a:gd name="T21" fmla="*/ 45177301 h 21600"/>
                <a:gd name="T22" fmla="*/ 9988488 w 21600"/>
                <a:gd name="T23" fmla="*/ 42333153 h 21600"/>
                <a:gd name="T24" fmla="*/ 9988488 w 21600"/>
                <a:gd name="T25" fmla="*/ 21798021 h 21600"/>
                <a:gd name="T26" fmla="*/ 9469851 w 21600"/>
                <a:gd name="T27" fmla="*/ 21798021 h 21600"/>
                <a:gd name="T28" fmla="*/ 9469851 w 21600"/>
                <a:gd name="T29" fmla="*/ 70767442 h 21600"/>
                <a:gd name="T30" fmla="*/ 8042924 w 21600"/>
                <a:gd name="T31" fmla="*/ 73926450 h 21600"/>
                <a:gd name="T32" fmla="*/ 6485914 w 21600"/>
                <a:gd name="T33" fmla="*/ 70767442 h 21600"/>
                <a:gd name="T34" fmla="*/ 6485914 w 21600"/>
                <a:gd name="T35" fmla="*/ 42018293 h 21600"/>
                <a:gd name="T36" fmla="*/ 5837791 w 21600"/>
                <a:gd name="T37" fmla="*/ 42018293 h 21600"/>
                <a:gd name="T38" fmla="*/ 5837791 w 21600"/>
                <a:gd name="T39" fmla="*/ 70767442 h 21600"/>
                <a:gd name="T40" fmla="*/ 4280781 w 21600"/>
                <a:gd name="T41" fmla="*/ 73926450 h 21600"/>
                <a:gd name="T42" fmla="*/ 2853854 w 21600"/>
                <a:gd name="T43" fmla="*/ 70767442 h 21600"/>
                <a:gd name="T44" fmla="*/ 2853854 w 21600"/>
                <a:gd name="T45" fmla="*/ 21798021 h 21600"/>
                <a:gd name="T46" fmla="*/ 2335217 w 21600"/>
                <a:gd name="T47" fmla="*/ 21798021 h 21600"/>
                <a:gd name="T48" fmla="*/ 2335217 w 21600"/>
                <a:gd name="T49" fmla="*/ 42333153 h 21600"/>
                <a:gd name="T50" fmla="*/ 116733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2957 w 21600"/>
                <a:gd name="T57" fmla="*/ 13269086 h 21600"/>
                <a:gd name="T58" fmla="*/ 9210258 w 21600"/>
                <a:gd name="T59" fmla="*/ 13269086 h 21600"/>
                <a:gd name="T60" fmla="*/ 12323705 w 21600"/>
                <a:gd name="T61" fmla="*/ 18953931 h 21600"/>
                <a:gd name="T62" fmla="*/ 12323705 w 21600"/>
                <a:gd name="T63" fmla="*/ 42333153 h 21600"/>
                <a:gd name="T64" fmla="*/ 1232370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" name="AutoShape 45"/>
            <p:cNvSpPr/>
            <p:nvPr/>
          </p:nvSpPr>
          <p:spPr bwMode="auto">
            <a:xfrm>
              <a:off x="4432875" y="4650525"/>
              <a:ext cx="294411" cy="723306"/>
            </a:xfrm>
            <a:custGeom>
              <a:avLst/>
              <a:gdLst>
                <a:gd name="T0" fmla="*/ 8548045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548045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296501 w 21600"/>
                <a:gd name="T47" fmla="*/ 21798021 h 21600"/>
                <a:gd name="T48" fmla="*/ 2296501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6" name="AutoShape 46"/>
            <p:cNvSpPr/>
            <p:nvPr/>
          </p:nvSpPr>
          <p:spPr bwMode="auto">
            <a:xfrm>
              <a:off x="6016697" y="4650525"/>
              <a:ext cx="294411" cy="723306"/>
            </a:xfrm>
            <a:custGeom>
              <a:avLst/>
              <a:gdLst>
                <a:gd name="T0" fmla="*/ 8638223 w 21600"/>
                <a:gd name="T1" fmla="*/ 6003098 h 21600"/>
                <a:gd name="T2" fmla="*/ 7864221 w 21600"/>
                <a:gd name="T3" fmla="*/ 10739855 h 21600"/>
                <a:gd name="T4" fmla="*/ 6059329 w 21600"/>
                <a:gd name="T5" fmla="*/ 12635973 h 21600"/>
                <a:gd name="T6" fmla="*/ 4254460 w 21600"/>
                <a:gd name="T7" fmla="*/ 10739855 h 21600"/>
                <a:gd name="T8" fmla="*/ 3609737 w 21600"/>
                <a:gd name="T9" fmla="*/ 6003098 h 21600"/>
                <a:gd name="T10" fmla="*/ 4254460 w 21600"/>
                <a:gd name="T11" fmla="*/ 1896060 h 21600"/>
                <a:gd name="T12" fmla="*/ 6059329 w 21600"/>
                <a:gd name="T13" fmla="*/ 0 h 21600"/>
                <a:gd name="T14" fmla="*/ 7864221 w 21600"/>
                <a:gd name="T15" fmla="*/ 1896060 h 21600"/>
                <a:gd name="T16" fmla="*/ 8638223 w 21600"/>
                <a:gd name="T17" fmla="*/ 6003098 h 21600"/>
                <a:gd name="T18" fmla="*/ 12247959 w 21600"/>
                <a:gd name="T19" fmla="*/ 42333153 h 21600"/>
                <a:gd name="T20" fmla="*/ 11087814 w 21600"/>
                <a:gd name="T21" fmla="*/ 45177301 h 21600"/>
                <a:gd name="T22" fmla="*/ 9927074 w 21600"/>
                <a:gd name="T23" fmla="*/ 42333153 h 21600"/>
                <a:gd name="T24" fmla="*/ 9927074 w 21600"/>
                <a:gd name="T25" fmla="*/ 21798021 h 21600"/>
                <a:gd name="T26" fmla="*/ 9411653 w 21600"/>
                <a:gd name="T27" fmla="*/ 21798021 h 21600"/>
                <a:gd name="T28" fmla="*/ 9411653 w 21600"/>
                <a:gd name="T29" fmla="*/ 70767442 h 21600"/>
                <a:gd name="T30" fmla="*/ 7993499 w 21600"/>
                <a:gd name="T31" fmla="*/ 73926450 h 21600"/>
                <a:gd name="T32" fmla="*/ 6446068 w 21600"/>
                <a:gd name="T33" fmla="*/ 70767442 h 21600"/>
                <a:gd name="T34" fmla="*/ 6446068 w 21600"/>
                <a:gd name="T35" fmla="*/ 42018293 h 21600"/>
                <a:gd name="T36" fmla="*/ 5801916 w 21600"/>
                <a:gd name="T37" fmla="*/ 42018293 h 21600"/>
                <a:gd name="T38" fmla="*/ 5801916 w 21600"/>
                <a:gd name="T39" fmla="*/ 70767442 h 21600"/>
                <a:gd name="T40" fmla="*/ 4254460 w 21600"/>
                <a:gd name="T41" fmla="*/ 73926450 h 21600"/>
                <a:gd name="T42" fmla="*/ 2836307 w 21600"/>
                <a:gd name="T43" fmla="*/ 70767442 h 21600"/>
                <a:gd name="T44" fmla="*/ 2836307 w 21600"/>
                <a:gd name="T45" fmla="*/ 21798021 h 21600"/>
                <a:gd name="T46" fmla="*/ 2320885 w 21600"/>
                <a:gd name="T47" fmla="*/ 21798021 h 21600"/>
                <a:gd name="T48" fmla="*/ 2320885 w 21600"/>
                <a:gd name="T49" fmla="*/ 42333153 h 21600"/>
                <a:gd name="T50" fmla="*/ 116014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94315 w 21600"/>
                <a:gd name="T57" fmla="*/ 13269086 h 21600"/>
                <a:gd name="T58" fmla="*/ 915364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7" name="AutoShape 47"/>
            <p:cNvSpPr/>
            <p:nvPr/>
          </p:nvSpPr>
          <p:spPr bwMode="auto">
            <a:xfrm>
              <a:off x="6642776" y="4650525"/>
              <a:ext cx="292594" cy="723306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202095 w 21600"/>
                <a:gd name="T7" fmla="*/ 10739855 h 21600"/>
                <a:gd name="T8" fmla="*/ 3438196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767422 w 21600"/>
                <a:gd name="T31" fmla="*/ 73926450 h 21600"/>
                <a:gd name="T32" fmla="*/ 6366732 w 21600"/>
                <a:gd name="T33" fmla="*/ 70767442 h 21600"/>
                <a:gd name="T34" fmla="*/ 6366732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202095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56235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8" name="AutoShape 48"/>
            <p:cNvSpPr/>
            <p:nvPr/>
          </p:nvSpPr>
          <p:spPr bwMode="auto">
            <a:xfrm>
              <a:off x="6332009" y="4650525"/>
              <a:ext cx="297137" cy="723306"/>
            </a:xfrm>
            <a:custGeom>
              <a:avLst/>
              <a:gdLst>
                <a:gd name="T0" fmla="*/ 8707070 w 21600"/>
                <a:gd name="T1" fmla="*/ 6003098 h 21600"/>
                <a:gd name="T2" fmla="*/ 8057291 w 21600"/>
                <a:gd name="T3" fmla="*/ 10739855 h 21600"/>
                <a:gd name="T4" fmla="*/ 6237900 w 21600"/>
                <a:gd name="T5" fmla="*/ 12635973 h 21600"/>
                <a:gd name="T6" fmla="*/ 4418508 w 21600"/>
                <a:gd name="T7" fmla="*/ 10739855 h 21600"/>
                <a:gd name="T8" fmla="*/ 3638783 w 21600"/>
                <a:gd name="T9" fmla="*/ 6003098 h 21600"/>
                <a:gd name="T10" fmla="*/ 4418508 w 21600"/>
                <a:gd name="T11" fmla="*/ 1896060 h 21600"/>
                <a:gd name="T12" fmla="*/ 6237900 w 21600"/>
                <a:gd name="T13" fmla="*/ 0 h 21600"/>
                <a:gd name="T14" fmla="*/ 8057291 w 21600"/>
                <a:gd name="T15" fmla="*/ 1896060 h 21600"/>
                <a:gd name="T16" fmla="*/ 8707070 w 21600"/>
                <a:gd name="T17" fmla="*/ 6003098 h 21600"/>
                <a:gd name="T18" fmla="*/ 12475799 w 21600"/>
                <a:gd name="T19" fmla="*/ 42333153 h 21600"/>
                <a:gd name="T20" fmla="*/ 11306187 w 21600"/>
                <a:gd name="T21" fmla="*/ 45177301 h 21600"/>
                <a:gd name="T22" fmla="*/ 10136599 w 21600"/>
                <a:gd name="T23" fmla="*/ 42333153 h 21600"/>
                <a:gd name="T24" fmla="*/ 10136599 w 21600"/>
                <a:gd name="T25" fmla="*/ 21798021 h 21600"/>
                <a:gd name="T26" fmla="*/ 9486796 w 21600"/>
                <a:gd name="T27" fmla="*/ 21798021 h 21600"/>
                <a:gd name="T28" fmla="*/ 9486796 w 21600"/>
                <a:gd name="T29" fmla="*/ 70767442 h 21600"/>
                <a:gd name="T30" fmla="*/ 8057291 w 21600"/>
                <a:gd name="T31" fmla="*/ 73926450 h 21600"/>
                <a:gd name="T32" fmla="*/ 6627762 w 21600"/>
                <a:gd name="T33" fmla="*/ 70767442 h 21600"/>
                <a:gd name="T34" fmla="*/ 6627762 w 21600"/>
                <a:gd name="T35" fmla="*/ 42018293 h 21600"/>
                <a:gd name="T36" fmla="*/ 5848037 w 21600"/>
                <a:gd name="T37" fmla="*/ 42018293 h 21600"/>
                <a:gd name="T38" fmla="*/ 5848037 w 21600"/>
                <a:gd name="T39" fmla="*/ 70767442 h 21600"/>
                <a:gd name="T40" fmla="*/ 4418508 w 21600"/>
                <a:gd name="T41" fmla="*/ 73926450 h 21600"/>
                <a:gd name="T42" fmla="*/ 2989004 w 21600"/>
                <a:gd name="T43" fmla="*/ 70767442 h 21600"/>
                <a:gd name="T44" fmla="*/ 2989004 w 21600"/>
                <a:gd name="T45" fmla="*/ 21798021 h 21600"/>
                <a:gd name="T46" fmla="*/ 2339224 w 21600"/>
                <a:gd name="T47" fmla="*/ 21798021 h 21600"/>
                <a:gd name="T48" fmla="*/ 2339224 w 21600"/>
                <a:gd name="T49" fmla="*/ 42333153 h 21600"/>
                <a:gd name="T50" fmla="*/ 116961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896 w 21600"/>
                <a:gd name="T57" fmla="*/ 13269086 h 21600"/>
                <a:gd name="T58" fmla="*/ 9226903 w 21600"/>
                <a:gd name="T59" fmla="*/ 13269086 h 21600"/>
                <a:gd name="T60" fmla="*/ 12475799 w 21600"/>
                <a:gd name="T61" fmla="*/ 18953931 h 21600"/>
                <a:gd name="T62" fmla="*/ 12475799 w 21600"/>
                <a:gd name="T63" fmla="*/ 42333153 h 21600"/>
                <a:gd name="T64" fmla="*/ 1247579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9" name="AutoShape 49"/>
            <p:cNvSpPr/>
            <p:nvPr/>
          </p:nvSpPr>
          <p:spPr bwMode="auto">
            <a:xfrm>
              <a:off x="6958086" y="4650525"/>
              <a:ext cx="297138" cy="723306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306233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078" name="AutoShape 55"/>
            <p:cNvSpPr/>
            <p:nvPr/>
          </p:nvSpPr>
          <p:spPr>
            <a:xfrm>
              <a:off x="1122569" y="4550571"/>
              <a:ext cx="872329" cy="872329"/>
            </a:xfrm>
            <a:custGeom>
              <a:avLst/>
              <a:gdLst/>
              <a:ahLst/>
              <a:cxnLst>
                <a:cxn ang="0">
                  <a:pos x="2147483646" y="766189004"/>
                </a:cxn>
                <a:cxn ang="0">
                  <a:pos x="2147483646" y="2147483646"/>
                </a:cxn>
                <a:cxn ang="0">
                  <a:pos x="766189004" y="2147483646"/>
                </a:cxn>
                <a:cxn ang="0">
                  <a:pos x="766189004" y="766189004"/>
                </a:cxn>
                <a:cxn ang="0">
                  <a:pos x="2147483646" y="766189004"/>
                </a:cxn>
                <a:cxn ang="0">
                  <a:pos x="2147483646" y="766189004"/>
                </a:cxn>
              </a:cxnLst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chemeClr val="tx1">
                <a:alpha val="100000"/>
              </a:schemeClr>
            </a:solidFill>
            <a:ln w="5080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5079" name="Rectangle 59"/>
            <p:cNvSpPr/>
            <p:nvPr/>
          </p:nvSpPr>
          <p:spPr>
            <a:xfrm>
              <a:off x="1284561" y="4840730"/>
              <a:ext cx="651190" cy="363470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0" tIns="0" rIns="0" bIns="0"/>
            <a:p>
              <a:pPr eaLnBrk="1" hangingPunct="1">
                <a:spcBef>
                  <a:spcPts val="850"/>
                </a:spcBef>
              </a:pPr>
              <a:r>
                <a:rPr lang="en-US" altLang="zh-CN" sz="20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rPr>
                <a:t>60%</a:t>
              </a:r>
              <a:endPara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5080" name="TextBox 13"/>
            <p:cNvSpPr txBox="1"/>
            <p:nvPr/>
          </p:nvSpPr>
          <p:spPr>
            <a:xfrm>
              <a:off x="7806040" y="4649255"/>
              <a:ext cx="2235767" cy="24622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6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16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5081" name="TextBox 13"/>
            <p:cNvSpPr txBox="1"/>
            <p:nvPr/>
          </p:nvSpPr>
          <p:spPr>
            <a:xfrm>
              <a:off x="7810712" y="4976556"/>
              <a:ext cx="313983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2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75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524250"/>
            <a:ext cx="10274300" cy="127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093913"/>
            <a:ext cx="10274300" cy="1328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2930525"/>
            <a:ext cx="2921000" cy="1027113"/>
            <a:chOff x="0" y="2930379"/>
            <a:chExt cx="2921125" cy="1027430"/>
          </a:xfrm>
        </p:grpSpPr>
        <p:sp>
          <p:nvSpPr>
            <p:cNvPr id="9" name="矩形 8"/>
            <p:cNvSpPr/>
            <p:nvPr/>
          </p:nvSpPr>
          <p:spPr>
            <a:xfrm>
              <a:off x="0" y="2930379"/>
              <a:ext cx="2921125" cy="102743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black">
            <a:xfrm>
              <a:off x="291864" y="3050828"/>
              <a:ext cx="2286595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第五章</a:t>
              </a:r>
              <a:endPara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black">
          <a:xfrm>
            <a:off x="3232150" y="2354263"/>
            <a:ext cx="624998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请输入您的章节标题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5@|17FFC:16777215|FBC:16777215|LFC:16777215|LBC:16777215"/>
          <p:cNvSpPr txBox="1"/>
          <p:nvPr/>
        </p:nvSpPr>
        <p:spPr>
          <a:xfrm>
            <a:off x="6232525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11@|17FFC:16777215|FBC:16777215|LFC:16777215|LBC:16777215"/>
          <p:cNvSpPr txBox="1"/>
          <p:nvPr/>
        </p:nvSpPr>
        <p:spPr>
          <a:xfrm>
            <a:off x="3284538" y="3786188"/>
            <a:ext cx="2146300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" name="TextBox 13@|17FFC:16777215|FBC:16777215|LFC:16777215|LBC:16777215"/>
          <p:cNvSpPr txBox="1"/>
          <p:nvPr/>
        </p:nvSpPr>
        <p:spPr>
          <a:xfrm>
            <a:off x="3284538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22" name="TextBox 21@|17FFC:16777215|FBC:16777215|LFC:16777215|LBC:16777215"/>
          <p:cNvSpPr txBox="1"/>
          <p:nvPr/>
        </p:nvSpPr>
        <p:spPr>
          <a:xfrm>
            <a:off x="6232525" y="4140200"/>
            <a:ext cx="214630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indent="-342900" eaLnBrk="1" hangingPunct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zh-CN" altLang="en-US" dirty="0">
                <a:latin typeface="微软雅黑" panose="020B0503020204020204" pitchFamily="34" charset="-122"/>
              </a:rPr>
              <a:t>请输入小节标题</a:t>
            </a:r>
            <a:endParaRPr lang="zh-CN" altLang="en-US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7" grpId="0"/>
      <p:bldP spid="13" grpId="0"/>
      <p:bldP spid="15" grpId="0"/>
      <p:bldP spid="18" grpId="0"/>
      <p:bldP spid="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" name="组合 25"/>
          <p:cNvGrpSpPr/>
          <p:nvPr/>
        </p:nvGrpSpPr>
        <p:grpSpPr>
          <a:xfrm>
            <a:off x="1081088" y="1630363"/>
            <a:ext cx="5348287" cy="4308475"/>
            <a:chOff x="1080382" y="1630359"/>
            <a:chExt cx="5348726" cy="4307842"/>
          </a:xfrm>
        </p:grpSpPr>
        <p:grpSp>
          <p:nvGrpSpPr>
            <p:cNvPr id="47121" name="组合 24"/>
            <p:cNvGrpSpPr/>
            <p:nvPr/>
          </p:nvGrpSpPr>
          <p:grpSpPr>
            <a:xfrm>
              <a:off x="1080382" y="1630359"/>
              <a:ext cx="5348726" cy="4307842"/>
              <a:chOff x="3506082" y="1630359"/>
              <a:chExt cx="5348726" cy="4307842"/>
            </a:xfrm>
          </p:grpSpPr>
          <p:sp>
            <p:nvSpPr>
              <p:cNvPr id="3" name="Freeform 5@|5FFC:3484194|FBC:16777215|LFC:0|LBC:16777215"/>
              <p:cNvSpPr/>
              <p:nvPr/>
            </p:nvSpPr>
            <p:spPr bwMode="auto">
              <a:xfrm>
                <a:off x="3506082" y="1630359"/>
                <a:ext cx="5348726" cy="3233839"/>
              </a:xfrm>
              <a:custGeom>
                <a:avLst/>
                <a:gdLst>
                  <a:gd name="T0" fmla="*/ 2537 w 2537"/>
                  <a:gd name="T1" fmla="*/ 1533 h 1533"/>
                  <a:gd name="T2" fmla="*/ 2537 w 2537"/>
                  <a:gd name="T3" fmla="*/ 71 h 1533"/>
                  <a:gd name="T4" fmla="*/ 2467 w 2537"/>
                  <a:gd name="T5" fmla="*/ 0 h 1533"/>
                  <a:gd name="T6" fmla="*/ 71 w 2537"/>
                  <a:gd name="T7" fmla="*/ 0 h 1533"/>
                  <a:gd name="T8" fmla="*/ 0 w 2537"/>
                  <a:gd name="T9" fmla="*/ 71 h 1533"/>
                  <a:gd name="T10" fmla="*/ 0 w 2537"/>
                  <a:gd name="T11" fmla="*/ 1533 h 1533"/>
                  <a:gd name="T12" fmla="*/ 2537 w 2537"/>
                  <a:gd name="T13" fmla="*/ 1533 h 1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37" h="1533">
                    <a:moveTo>
                      <a:pt x="2537" y="1533"/>
                    </a:moveTo>
                    <a:cubicBezTo>
                      <a:pt x="2537" y="71"/>
                      <a:pt x="2537" y="71"/>
                      <a:pt x="2537" y="71"/>
                    </a:cubicBezTo>
                    <a:cubicBezTo>
                      <a:pt x="2537" y="32"/>
                      <a:pt x="2506" y="0"/>
                      <a:pt x="2467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32" y="0"/>
                      <a:pt x="0" y="32"/>
                      <a:pt x="0" y="71"/>
                    </a:cubicBezTo>
                    <a:cubicBezTo>
                      <a:pt x="0" y="1533"/>
                      <a:pt x="0" y="1533"/>
                      <a:pt x="0" y="1533"/>
                    </a:cubicBezTo>
                    <a:lnTo>
                      <a:pt x="2537" y="1533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7124" name="Freeform 6@|5FFC:1117452|FBC:16777215|LFC:0|LBC:16777215"/>
              <p:cNvSpPr>
                <a:spLocks noEditPoints="1"/>
              </p:cNvSpPr>
              <p:nvPr/>
            </p:nvSpPr>
            <p:spPr>
              <a:xfrm>
                <a:off x="3714259" y="1850365"/>
                <a:ext cx="4932372" cy="2791462"/>
              </a:xfrm>
              <a:custGeom>
                <a:avLst/>
                <a:gdLst/>
                <a:ahLst/>
                <a:cxnLst>
                  <a:cxn ang="0">
                    <a:pos x="4908716" y="23656"/>
                  </a:cxn>
                  <a:cxn ang="0">
                    <a:pos x="4908716" y="2767806"/>
                  </a:cxn>
                  <a:cxn ang="0">
                    <a:pos x="23656" y="2767806"/>
                  </a:cxn>
                  <a:cxn ang="0">
                    <a:pos x="23656" y="23656"/>
                  </a:cxn>
                  <a:cxn ang="0">
                    <a:pos x="4908716" y="23656"/>
                  </a:cxn>
                  <a:cxn ang="0">
                    <a:pos x="4932372" y="0"/>
                  </a:cxn>
                  <a:cxn ang="0">
                    <a:pos x="4908716" y="0"/>
                  </a:cxn>
                  <a:cxn ang="0">
                    <a:pos x="23656" y="0"/>
                  </a:cxn>
                  <a:cxn ang="0">
                    <a:pos x="0" y="0"/>
                  </a:cxn>
                  <a:cxn ang="0">
                    <a:pos x="0" y="23656"/>
                  </a:cxn>
                  <a:cxn ang="0">
                    <a:pos x="0" y="2767806"/>
                  </a:cxn>
                  <a:cxn ang="0">
                    <a:pos x="0" y="2791462"/>
                  </a:cxn>
                  <a:cxn ang="0">
                    <a:pos x="23656" y="2791462"/>
                  </a:cxn>
                  <a:cxn ang="0">
                    <a:pos x="4908716" y="2791462"/>
                  </a:cxn>
                  <a:cxn ang="0">
                    <a:pos x="4932372" y="2791462"/>
                  </a:cxn>
                  <a:cxn ang="0">
                    <a:pos x="4932372" y="2767806"/>
                  </a:cxn>
                  <a:cxn ang="0">
                    <a:pos x="4932372" y="23656"/>
                  </a:cxn>
                  <a:cxn ang="0">
                    <a:pos x="4932372" y="0"/>
                  </a:cxn>
                  <a:cxn ang="0">
                    <a:pos x="4932372" y="0"/>
                  </a:cxn>
                </a:cxnLst>
                <a:pathLst>
                  <a:path w="2085" h="1180">
                    <a:moveTo>
                      <a:pt x="2075" y="10"/>
                    </a:moveTo>
                    <a:lnTo>
                      <a:pt x="2075" y="1170"/>
                    </a:lnTo>
                    <a:lnTo>
                      <a:pt x="10" y="1170"/>
                    </a:lnTo>
                    <a:lnTo>
                      <a:pt x="10" y="10"/>
                    </a:lnTo>
                    <a:lnTo>
                      <a:pt x="2075" y="10"/>
                    </a:lnTo>
                    <a:close/>
                    <a:moveTo>
                      <a:pt x="2085" y="0"/>
                    </a:moveTo>
                    <a:lnTo>
                      <a:pt x="207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1170"/>
                    </a:lnTo>
                    <a:lnTo>
                      <a:pt x="0" y="1180"/>
                    </a:lnTo>
                    <a:lnTo>
                      <a:pt x="10" y="1180"/>
                    </a:lnTo>
                    <a:lnTo>
                      <a:pt x="2075" y="1180"/>
                    </a:lnTo>
                    <a:lnTo>
                      <a:pt x="2085" y="1180"/>
                    </a:lnTo>
                    <a:lnTo>
                      <a:pt x="2085" y="1170"/>
                    </a:lnTo>
                    <a:lnTo>
                      <a:pt x="2085" y="10"/>
                    </a:lnTo>
                    <a:lnTo>
                      <a:pt x="2085" y="0"/>
                    </a:lnTo>
                    <a:lnTo>
                      <a:pt x="2085" y="0"/>
                    </a:lnTo>
                    <a:close/>
                  </a:path>
                </a:pathLst>
              </a:custGeom>
              <a:solidFill>
                <a:srgbClr val="0C0D11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7125" name="Freeform 7@|5FFC:16777215|FBC:16777215|LFC:0|LBC:16777215"/>
              <p:cNvSpPr>
                <a:spLocks noEditPoints="1"/>
              </p:cNvSpPr>
              <p:nvPr/>
            </p:nvSpPr>
            <p:spPr>
              <a:xfrm>
                <a:off x="3714259" y="1850365"/>
                <a:ext cx="4932372" cy="2791462"/>
              </a:xfrm>
              <a:custGeom>
                <a:avLst/>
                <a:gdLst/>
                <a:ahLst/>
                <a:cxnLst>
                  <a:cxn ang="0">
                    <a:pos x="4908716" y="23656"/>
                  </a:cxn>
                  <a:cxn ang="0">
                    <a:pos x="4908716" y="2767806"/>
                  </a:cxn>
                  <a:cxn ang="0">
                    <a:pos x="23656" y="2767806"/>
                  </a:cxn>
                  <a:cxn ang="0">
                    <a:pos x="23656" y="23656"/>
                  </a:cxn>
                  <a:cxn ang="0">
                    <a:pos x="4908716" y="23656"/>
                  </a:cxn>
                  <a:cxn ang="0">
                    <a:pos x="4932372" y="0"/>
                  </a:cxn>
                  <a:cxn ang="0">
                    <a:pos x="4908716" y="0"/>
                  </a:cxn>
                  <a:cxn ang="0">
                    <a:pos x="23656" y="0"/>
                  </a:cxn>
                  <a:cxn ang="0">
                    <a:pos x="0" y="0"/>
                  </a:cxn>
                  <a:cxn ang="0">
                    <a:pos x="0" y="23656"/>
                  </a:cxn>
                  <a:cxn ang="0">
                    <a:pos x="0" y="2767806"/>
                  </a:cxn>
                  <a:cxn ang="0">
                    <a:pos x="0" y="2791462"/>
                  </a:cxn>
                  <a:cxn ang="0">
                    <a:pos x="23656" y="2791462"/>
                  </a:cxn>
                  <a:cxn ang="0">
                    <a:pos x="4908716" y="2791462"/>
                  </a:cxn>
                  <a:cxn ang="0">
                    <a:pos x="4932372" y="2791462"/>
                  </a:cxn>
                  <a:cxn ang="0">
                    <a:pos x="4932372" y="2767806"/>
                  </a:cxn>
                  <a:cxn ang="0">
                    <a:pos x="4932372" y="23656"/>
                  </a:cxn>
                  <a:cxn ang="0">
                    <a:pos x="4932372" y="0"/>
                  </a:cxn>
                  <a:cxn ang="0">
                    <a:pos x="4932372" y="0"/>
                  </a:cxn>
                </a:cxnLst>
                <a:pathLst>
                  <a:path w="2085" h="1180">
                    <a:moveTo>
                      <a:pt x="2075" y="10"/>
                    </a:moveTo>
                    <a:lnTo>
                      <a:pt x="2075" y="1170"/>
                    </a:lnTo>
                    <a:lnTo>
                      <a:pt x="10" y="1170"/>
                    </a:lnTo>
                    <a:lnTo>
                      <a:pt x="10" y="10"/>
                    </a:lnTo>
                    <a:lnTo>
                      <a:pt x="2075" y="10"/>
                    </a:lnTo>
                    <a:moveTo>
                      <a:pt x="2085" y="0"/>
                    </a:moveTo>
                    <a:lnTo>
                      <a:pt x="207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1170"/>
                    </a:lnTo>
                    <a:lnTo>
                      <a:pt x="0" y="1180"/>
                    </a:lnTo>
                    <a:lnTo>
                      <a:pt x="10" y="1180"/>
                    </a:lnTo>
                    <a:lnTo>
                      <a:pt x="2075" y="1180"/>
                    </a:lnTo>
                    <a:lnTo>
                      <a:pt x="2085" y="1180"/>
                    </a:lnTo>
                    <a:lnTo>
                      <a:pt x="2085" y="1170"/>
                    </a:lnTo>
                    <a:lnTo>
                      <a:pt x="2085" y="10"/>
                    </a:lnTo>
                    <a:lnTo>
                      <a:pt x="2085" y="0"/>
                    </a:lnTo>
                    <a:lnTo>
                      <a:pt x="2085" y="0"/>
                    </a:lnTo>
                  </a:path>
                </a:pathLst>
              </a:custGeom>
              <a:noFill/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7126" name="Freeform 9@|5FFC:1579032|FBC:16777215|LFC:0|LBC:16777215"/>
              <p:cNvSpPr/>
              <p:nvPr/>
            </p:nvSpPr>
            <p:spPr>
              <a:xfrm>
                <a:off x="5270854" y="5864865"/>
                <a:ext cx="1800257" cy="73336"/>
              </a:xfrm>
              <a:custGeom>
                <a:avLst/>
                <a:gdLst/>
                <a:ahLst/>
                <a:cxnLst>
                  <a:cxn ang="0">
                    <a:pos x="1796041" y="50288"/>
                  </a:cxn>
                  <a:cxn ang="0">
                    <a:pos x="1007638" y="10477"/>
                  </a:cxn>
                  <a:cxn ang="0">
                    <a:pos x="1007638" y="0"/>
                  </a:cxn>
                  <a:cxn ang="0">
                    <a:pos x="900129" y="6286"/>
                  </a:cxn>
                  <a:cxn ang="0">
                    <a:pos x="790511" y="0"/>
                  </a:cxn>
                  <a:cxn ang="0">
                    <a:pos x="790511" y="10477"/>
                  </a:cxn>
                  <a:cxn ang="0">
                    <a:pos x="2108" y="50288"/>
                  </a:cxn>
                  <a:cxn ang="0">
                    <a:pos x="50593" y="73336"/>
                  </a:cxn>
                  <a:cxn ang="0">
                    <a:pos x="790511" y="73336"/>
                  </a:cxn>
                  <a:cxn ang="0">
                    <a:pos x="1007638" y="73336"/>
                  </a:cxn>
                  <a:cxn ang="0">
                    <a:pos x="1747556" y="73336"/>
                  </a:cxn>
                  <a:cxn ang="0">
                    <a:pos x="1796041" y="50288"/>
                  </a:cxn>
                </a:cxnLst>
                <a:pathLst>
                  <a:path w="854" h="35">
                    <a:moveTo>
                      <a:pt x="852" y="24"/>
                    </a:moveTo>
                    <a:cubicBezTo>
                      <a:pt x="478" y="5"/>
                      <a:pt x="478" y="5"/>
                      <a:pt x="478" y="5"/>
                    </a:cubicBezTo>
                    <a:cubicBezTo>
                      <a:pt x="478" y="0"/>
                      <a:pt x="478" y="0"/>
                      <a:pt x="478" y="0"/>
                    </a:cubicBezTo>
                    <a:cubicBezTo>
                      <a:pt x="427" y="3"/>
                      <a:pt x="427" y="3"/>
                      <a:pt x="427" y="3"/>
                    </a:cubicBezTo>
                    <a:cubicBezTo>
                      <a:pt x="375" y="0"/>
                      <a:pt x="375" y="0"/>
                      <a:pt x="375" y="0"/>
                    </a:cubicBezTo>
                    <a:cubicBezTo>
                      <a:pt x="375" y="5"/>
                      <a:pt x="375" y="5"/>
                      <a:pt x="375" y="5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0" y="35"/>
                      <a:pt x="24" y="35"/>
                    </a:cubicBezTo>
                    <a:cubicBezTo>
                      <a:pt x="41" y="35"/>
                      <a:pt x="247" y="35"/>
                      <a:pt x="375" y="35"/>
                    </a:cubicBezTo>
                    <a:cubicBezTo>
                      <a:pt x="435" y="35"/>
                      <a:pt x="478" y="35"/>
                      <a:pt x="478" y="35"/>
                    </a:cubicBezTo>
                    <a:cubicBezTo>
                      <a:pt x="606" y="35"/>
                      <a:pt x="812" y="35"/>
                      <a:pt x="829" y="35"/>
                    </a:cubicBezTo>
                    <a:cubicBezTo>
                      <a:pt x="854" y="35"/>
                      <a:pt x="852" y="24"/>
                      <a:pt x="852" y="24"/>
                    </a:cubicBezTo>
                    <a:close/>
                  </a:path>
                </a:pathLst>
              </a:custGeom>
              <a:solidFill>
                <a:srgbClr val="181818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7127" name="Freeform 10@|5FFC:14013394|FBC:16777215|LFC:0|LBC:16777215"/>
              <p:cNvSpPr/>
              <p:nvPr/>
            </p:nvSpPr>
            <p:spPr>
              <a:xfrm>
                <a:off x="5261391" y="5299477"/>
                <a:ext cx="1816816" cy="622166"/>
              </a:xfrm>
              <a:custGeom>
                <a:avLst/>
                <a:gdLst/>
                <a:ahLst/>
                <a:cxnLst>
                  <a:cxn ang="0">
                    <a:pos x="1666997" y="577876"/>
                  </a:cxn>
                  <a:cxn ang="0">
                    <a:pos x="1557271" y="472424"/>
                  </a:cxn>
                  <a:cxn ang="0">
                    <a:pos x="1506628" y="0"/>
                  </a:cxn>
                  <a:cxn ang="0">
                    <a:pos x="909463" y="8436"/>
                  </a:cxn>
                  <a:cxn ang="0">
                    <a:pos x="310188" y="0"/>
                  </a:cxn>
                  <a:cxn ang="0">
                    <a:pos x="261655" y="472424"/>
                  </a:cxn>
                  <a:cxn ang="0">
                    <a:pos x="151929" y="577876"/>
                  </a:cxn>
                  <a:cxn ang="0">
                    <a:pos x="0" y="613730"/>
                  </a:cxn>
                  <a:cxn ang="0">
                    <a:pos x="0" y="622166"/>
                  </a:cxn>
                  <a:cxn ang="0">
                    <a:pos x="799737" y="622166"/>
                  </a:cxn>
                  <a:cxn ang="0">
                    <a:pos x="1017079" y="622166"/>
                  </a:cxn>
                  <a:cxn ang="0">
                    <a:pos x="1816816" y="622166"/>
                  </a:cxn>
                  <a:cxn ang="0">
                    <a:pos x="1816816" y="613730"/>
                  </a:cxn>
                  <a:cxn ang="0">
                    <a:pos x="1666997" y="577876"/>
                  </a:cxn>
                </a:cxnLst>
                <a:pathLst>
                  <a:path w="861" h="295">
                    <a:moveTo>
                      <a:pt x="790" y="274"/>
                    </a:moveTo>
                    <a:cubicBezTo>
                      <a:pt x="760" y="268"/>
                      <a:pt x="744" y="271"/>
                      <a:pt x="738" y="224"/>
                    </a:cubicBezTo>
                    <a:cubicBezTo>
                      <a:pt x="731" y="177"/>
                      <a:pt x="714" y="0"/>
                      <a:pt x="714" y="0"/>
                    </a:cubicBezTo>
                    <a:cubicBezTo>
                      <a:pt x="431" y="4"/>
                      <a:pt x="431" y="4"/>
                      <a:pt x="431" y="4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7" y="0"/>
                      <a:pt x="130" y="177"/>
                      <a:pt x="124" y="224"/>
                    </a:cubicBezTo>
                    <a:cubicBezTo>
                      <a:pt x="117" y="271"/>
                      <a:pt x="102" y="268"/>
                      <a:pt x="72" y="274"/>
                    </a:cubicBezTo>
                    <a:cubicBezTo>
                      <a:pt x="42" y="280"/>
                      <a:pt x="0" y="287"/>
                      <a:pt x="0" y="291"/>
                    </a:cubicBezTo>
                    <a:cubicBezTo>
                      <a:pt x="0" y="295"/>
                      <a:pt x="0" y="295"/>
                      <a:pt x="0" y="295"/>
                    </a:cubicBezTo>
                    <a:cubicBezTo>
                      <a:pt x="379" y="295"/>
                      <a:pt x="379" y="295"/>
                      <a:pt x="379" y="295"/>
                    </a:cubicBezTo>
                    <a:cubicBezTo>
                      <a:pt x="482" y="295"/>
                      <a:pt x="482" y="295"/>
                      <a:pt x="482" y="295"/>
                    </a:cubicBezTo>
                    <a:cubicBezTo>
                      <a:pt x="861" y="295"/>
                      <a:pt x="861" y="295"/>
                      <a:pt x="861" y="295"/>
                    </a:cubicBezTo>
                    <a:cubicBezTo>
                      <a:pt x="861" y="295"/>
                      <a:pt x="861" y="295"/>
                      <a:pt x="861" y="291"/>
                    </a:cubicBezTo>
                    <a:cubicBezTo>
                      <a:pt x="861" y="287"/>
                      <a:pt x="820" y="280"/>
                      <a:pt x="790" y="274"/>
                    </a:cubicBezTo>
                    <a:close/>
                  </a:path>
                </a:pathLst>
              </a:custGeom>
              <a:solidFill>
                <a:srgbClr val="D2D3D5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7128" name="Oval 11@|1FFC:2894892|FBC:16777215|LFC:0|LBC:16777215"/>
              <p:cNvSpPr/>
              <p:nvPr/>
            </p:nvSpPr>
            <p:spPr>
              <a:xfrm>
                <a:off x="6143778" y="1720254"/>
                <a:ext cx="73336" cy="73336"/>
              </a:xfrm>
              <a:prstGeom prst="ellipse">
                <a:avLst/>
              </a:prstGeom>
              <a:solidFill>
                <a:srgbClr val="2C2C2C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id-ID" altLang="zh-CN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7129" name="Oval 12@|1FFC:657930|FBC:16777215|LFC:0|LBC:16777215"/>
              <p:cNvSpPr/>
              <p:nvPr/>
            </p:nvSpPr>
            <p:spPr>
              <a:xfrm>
                <a:off x="6143778" y="1715522"/>
                <a:ext cx="73336" cy="73336"/>
              </a:xfrm>
              <a:prstGeom prst="ellipse">
                <a:avLst/>
              </a:prstGeom>
              <a:solidFill>
                <a:srgbClr val="0A0A0A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id-ID" altLang="zh-CN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7130" name="Oval 13@|1FFC:0|FBC:16777215|LFC:0|LBC:16777215"/>
              <p:cNvSpPr/>
              <p:nvPr/>
            </p:nvSpPr>
            <p:spPr>
              <a:xfrm>
                <a:off x="6155605" y="1727351"/>
                <a:ext cx="49679" cy="4731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id-ID" altLang="zh-CN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7131" name="Oval 14@|1FFC:11835692|FBC:16777215|LFC:0|LBC:16777215"/>
              <p:cNvSpPr/>
              <p:nvPr/>
            </p:nvSpPr>
            <p:spPr>
              <a:xfrm>
                <a:off x="6169799" y="1736814"/>
                <a:ext cx="23656" cy="28388"/>
              </a:xfrm>
              <a:prstGeom prst="ellipse">
                <a:avLst/>
              </a:prstGeom>
              <a:solidFill>
                <a:srgbClr val="2C99B4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id-ID" altLang="zh-CN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7132" name="Oval 15@|1FFC:16777215|FBC:16777215|LFC:0|LBC:16777215"/>
              <p:cNvSpPr/>
              <p:nvPr/>
            </p:nvSpPr>
            <p:spPr>
              <a:xfrm>
                <a:off x="6176897" y="1748641"/>
                <a:ext cx="7098" cy="709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id-ID" altLang="zh-CN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47133" name="Freeform 16@|5FFC:11184552|FBC:16777215|LFC:0|LBC:16777215"/>
              <p:cNvSpPr/>
              <p:nvPr/>
            </p:nvSpPr>
            <p:spPr>
              <a:xfrm>
                <a:off x="5261391" y="5299477"/>
                <a:ext cx="1469067" cy="622166"/>
              </a:xfrm>
              <a:custGeom>
                <a:avLst/>
                <a:gdLst/>
                <a:ahLst/>
                <a:cxnLst>
                  <a:cxn ang="0">
                    <a:pos x="1469067" y="21090"/>
                  </a:cxn>
                  <a:cxn ang="0">
                    <a:pos x="1209447" y="4218"/>
                  </a:cxn>
                  <a:cxn ang="0">
                    <a:pos x="909724" y="8436"/>
                  </a:cxn>
                  <a:cxn ang="0">
                    <a:pos x="310277" y="0"/>
                  </a:cxn>
                  <a:cxn ang="0">
                    <a:pos x="261730" y="472424"/>
                  </a:cxn>
                  <a:cxn ang="0">
                    <a:pos x="151972" y="577876"/>
                  </a:cxn>
                  <a:cxn ang="0">
                    <a:pos x="0" y="613730"/>
                  </a:cxn>
                  <a:cxn ang="0">
                    <a:pos x="0" y="622166"/>
                  </a:cxn>
                  <a:cxn ang="0">
                    <a:pos x="799966" y="622166"/>
                  </a:cxn>
                  <a:cxn ang="0">
                    <a:pos x="911835" y="622166"/>
                  </a:cxn>
                  <a:cxn ang="0">
                    <a:pos x="1469067" y="21090"/>
                  </a:cxn>
                </a:cxnLst>
                <a:pathLst>
                  <a:path w="696" h="295">
                    <a:moveTo>
                      <a:pt x="696" y="10"/>
                    </a:moveTo>
                    <a:cubicBezTo>
                      <a:pt x="573" y="2"/>
                      <a:pt x="573" y="2"/>
                      <a:pt x="573" y="2"/>
                    </a:cubicBezTo>
                    <a:cubicBezTo>
                      <a:pt x="431" y="4"/>
                      <a:pt x="431" y="4"/>
                      <a:pt x="431" y="4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7" y="0"/>
                      <a:pt x="130" y="177"/>
                      <a:pt x="124" y="224"/>
                    </a:cubicBezTo>
                    <a:cubicBezTo>
                      <a:pt x="117" y="271"/>
                      <a:pt x="102" y="268"/>
                      <a:pt x="72" y="274"/>
                    </a:cubicBezTo>
                    <a:cubicBezTo>
                      <a:pt x="42" y="280"/>
                      <a:pt x="0" y="287"/>
                      <a:pt x="0" y="291"/>
                    </a:cubicBezTo>
                    <a:cubicBezTo>
                      <a:pt x="0" y="295"/>
                      <a:pt x="0" y="295"/>
                      <a:pt x="0" y="295"/>
                    </a:cubicBezTo>
                    <a:cubicBezTo>
                      <a:pt x="379" y="295"/>
                      <a:pt x="379" y="295"/>
                      <a:pt x="379" y="295"/>
                    </a:cubicBezTo>
                    <a:cubicBezTo>
                      <a:pt x="432" y="295"/>
                      <a:pt x="432" y="295"/>
                      <a:pt x="432" y="295"/>
                    </a:cubicBezTo>
                    <a:lnTo>
                      <a:pt x="696" y="10"/>
                    </a:lnTo>
                    <a:close/>
                  </a:path>
                </a:pathLst>
              </a:custGeom>
              <a:solidFill>
                <a:srgbClr val="A8A9AA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7134" name="Freeform 17@|5FFC:14013394|FBC:16777215|LFC:0|LBC:16777215"/>
              <p:cNvSpPr/>
              <p:nvPr/>
            </p:nvSpPr>
            <p:spPr>
              <a:xfrm>
                <a:off x="3506082" y="4864198"/>
                <a:ext cx="5348726" cy="5086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8774"/>
                  </a:cxn>
                  <a:cxn ang="0">
                    <a:pos x="149688" y="508615"/>
                  </a:cxn>
                  <a:cxn ang="0">
                    <a:pos x="5201146" y="508615"/>
                  </a:cxn>
                  <a:cxn ang="0">
                    <a:pos x="5348726" y="358774"/>
                  </a:cxn>
                  <a:cxn ang="0">
                    <a:pos x="5348726" y="0"/>
                  </a:cxn>
                  <a:cxn ang="0">
                    <a:pos x="0" y="0"/>
                  </a:cxn>
                </a:cxnLst>
                <a:pathLst>
                  <a:path w="2537" h="241">
                    <a:moveTo>
                      <a:pt x="0" y="0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0" y="209"/>
                      <a:pt x="32" y="241"/>
                      <a:pt x="71" y="241"/>
                    </a:cubicBezTo>
                    <a:cubicBezTo>
                      <a:pt x="2467" y="241"/>
                      <a:pt x="2467" y="241"/>
                      <a:pt x="2467" y="241"/>
                    </a:cubicBezTo>
                    <a:cubicBezTo>
                      <a:pt x="2506" y="241"/>
                      <a:pt x="2537" y="209"/>
                      <a:pt x="2537" y="170"/>
                    </a:cubicBezTo>
                    <a:cubicBezTo>
                      <a:pt x="2537" y="0"/>
                      <a:pt x="2537" y="0"/>
                      <a:pt x="253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D3D5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6" name="Rectangle 8@|1FFC:5460819|FBC:3684408|LFC:16777215|LBC:16777215"/>
            <p:cNvSpPr>
              <a:spLocks noChangeArrowheads="1"/>
            </p:cNvSpPr>
            <p:nvPr/>
          </p:nvSpPr>
          <p:spPr bwMode="auto">
            <a:xfrm>
              <a:off x="1312215" y="1874021"/>
              <a:ext cx="4885059" cy="2744149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319963" y="1765300"/>
            <a:ext cx="4546600" cy="858838"/>
            <a:chOff x="7320530" y="1765202"/>
            <a:chExt cx="4546733" cy="858478"/>
          </a:xfrm>
        </p:grpSpPr>
        <p:sp>
          <p:nvSpPr>
            <p:cNvPr id="16" name="Oval 29@|1FFC:192|FBC:16777215|LFC:16777215|LBC:16777215"/>
            <p:cNvSpPr>
              <a:spLocks noChangeAspect="1"/>
            </p:cNvSpPr>
            <p:nvPr/>
          </p:nvSpPr>
          <p:spPr>
            <a:xfrm>
              <a:off x="7320530" y="1805623"/>
              <a:ext cx="659853" cy="6598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TextBox 16@|17FFC:16777215|FBC:16777215|LFC:16777215|LBC:16777215"/>
            <p:cNvSpPr txBox="1"/>
            <p:nvPr/>
          </p:nvSpPr>
          <p:spPr>
            <a:xfrm>
              <a:off x="8127552" y="2100460"/>
              <a:ext cx="3130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@|17FFC:16777215|FBC:16777215|LFC:16777215|LBC:16777215"/>
            <p:cNvSpPr txBox="1"/>
            <p:nvPr/>
          </p:nvSpPr>
          <p:spPr>
            <a:xfrm>
              <a:off x="8127552" y="1765202"/>
              <a:ext cx="37397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单击输入标题</a:t>
              </a:r>
              <a:endParaRPr kumimoji="0" lang="zh-CN" altLang="en-US" sz="20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319963" y="3017838"/>
            <a:ext cx="4546600" cy="858837"/>
            <a:chOff x="7320530" y="3017415"/>
            <a:chExt cx="4546733" cy="858478"/>
          </a:xfrm>
        </p:grpSpPr>
        <p:sp>
          <p:nvSpPr>
            <p:cNvPr id="17" name="Oval 30@|1FFC:681197|FBC:16777215|LFC:16777215|LBC:16777215"/>
            <p:cNvSpPr>
              <a:spLocks noChangeAspect="1"/>
            </p:cNvSpPr>
            <p:nvPr/>
          </p:nvSpPr>
          <p:spPr>
            <a:xfrm>
              <a:off x="7320530" y="3100271"/>
              <a:ext cx="659853" cy="65985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TextBox 16@|17FFC:16777215|FBC:16777215|LFC:16777215|LBC:16777215"/>
            <p:cNvSpPr txBox="1"/>
            <p:nvPr/>
          </p:nvSpPr>
          <p:spPr>
            <a:xfrm>
              <a:off x="8127552" y="3352673"/>
              <a:ext cx="3130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@|17FFC:16777215|FBC:16777215|LFC:16777215|LBC:16777215"/>
            <p:cNvSpPr txBox="1"/>
            <p:nvPr/>
          </p:nvSpPr>
          <p:spPr>
            <a:xfrm>
              <a:off x="8127552" y="3017415"/>
              <a:ext cx="37397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单击输入标题</a:t>
              </a:r>
              <a:endParaRPr kumimoji="0" lang="zh-CN" altLang="en-US" sz="20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319963" y="4337050"/>
            <a:ext cx="4546600" cy="858838"/>
            <a:chOff x="7320530" y="4337408"/>
            <a:chExt cx="4546733" cy="858478"/>
          </a:xfrm>
        </p:grpSpPr>
        <p:sp>
          <p:nvSpPr>
            <p:cNvPr id="18" name="Oval 38@|1FFC:192|FBC:16777215|LFC:16777215|LBC:16777215"/>
            <p:cNvSpPr>
              <a:spLocks noChangeAspect="1"/>
            </p:cNvSpPr>
            <p:nvPr/>
          </p:nvSpPr>
          <p:spPr>
            <a:xfrm>
              <a:off x="7320530" y="4394919"/>
              <a:ext cx="659853" cy="65985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TextBox 16@|17FFC:16777215|FBC:16777215|LFC:16777215|LBC:16777215"/>
            <p:cNvSpPr txBox="1"/>
            <p:nvPr/>
          </p:nvSpPr>
          <p:spPr>
            <a:xfrm>
              <a:off x="8127552" y="4672666"/>
              <a:ext cx="3130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@|17FFC:16777215|FBC:16777215|LFC:16777215|LBC:16777215"/>
            <p:cNvSpPr txBox="1"/>
            <p:nvPr/>
          </p:nvSpPr>
          <p:spPr>
            <a:xfrm>
              <a:off x="8127552" y="4337408"/>
              <a:ext cx="37397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单击输入标题</a:t>
              </a:r>
              <a:endParaRPr kumimoji="0" lang="zh-CN" altLang="en-US" sz="20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41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111" name="Picture 2" descr="http://www.cnr.cn/zgzb/zgdwt43/tp/201307/W02013071470645442279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3813" y="1838325"/>
            <a:ext cx="4927600" cy="2792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矩形 19"/>
          <p:cNvSpPr/>
          <p:nvPr/>
        </p:nvSpPr>
        <p:spPr>
          <a:xfrm>
            <a:off x="1492250" y="2319338"/>
            <a:ext cx="2263775" cy="3133725"/>
          </a:xfrm>
          <a:prstGeom prst="rect">
            <a:avLst/>
          </a:prstGeom>
          <a:pattFill prst="lgCheck">
            <a:fgClr>
              <a:srgbClr val="535353"/>
            </a:fgClr>
            <a:bgClr>
              <a:srgbClr val="38383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请插入图片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（见教程）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17938" y="2322513"/>
            <a:ext cx="7181850" cy="31369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1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4232275" y="3535363"/>
            <a:ext cx="6003925" cy="190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33" name="文本框 10"/>
          <p:cNvSpPr txBox="1"/>
          <p:nvPr/>
        </p:nvSpPr>
        <p:spPr>
          <a:xfrm>
            <a:off x="4108450" y="2546350"/>
            <a:ext cx="1262063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小状元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134" name="文本框 11"/>
          <p:cNvSpPr txBox="1"/>
          <p:nvPr/>
        </p:nvSpPr>
        <p:spPr>
          <a:xfrm>
            <a:off x="4097338" y="3116263"/>
            <a:ext cx="2032000" cy="3381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十二届全国政协主席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135" name="文本框 13"/>
          <p:cNvSpPr txBox="1"/>
          <p:nvPr/>
        </p:nvSpPr>
        <p:spPr>
          <a:xfrm>
            <a:off x="2070100" y="1687513"/>
            <a:ext cx="3043238" cy="401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latin typeface="微软雅黑" panose="020B0503020204020204" pitchFamily="34" charset="-122"/>
                <a:sym typeface="微软雅黑" panose="020B0503020204020204" pitchFamily="34" charset="-122"/>
              </a:rPr>
              <a:t>单击输入标题</a:t>
            </a:r>
            <a:endParaRPr lang="zh-CN" altLang="en-US" sz="2000" b="1" dirty="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89075" y="1671638"/>
            <a:ext cx="441325" cy="43973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48137" name="文本框 16"/>
          <p:cNvSpPr txBox="1"/>
          <p:nvPr/>
        </p:nvSpPr>
        <p:spPr>
          <a:xfrm>
            <a:off x="1524000" y="1644650"/>
            <a:ext cx="4064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143375" y="3689350"/>
            <a:ext cx="6092825" cy="1568450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6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600" b="0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140" name="Picture 8" descr="http://g.hiphotos.baidu.com/baike/w%3D268/sign=64c7229bb37eca8012053ee1a9229712/8435e5dde71190efa0101667cd1b9d16fcfa609b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9075" y="2319338"/>
            <a:ext cx="2270125" cy="3133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AutoShape 9"/>
          <p:cNvSpPr/>
          <p:nvPr/>
        </p:nvSpPr>
        <p:spPr bwMode="auto">
          <a:xfrm>
            <a:off x="2581275" y="1738313"/>
            <a:ext cx="1922463" cy="2217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tx1"/>
          </a:solidFill>
          <a:ln w="9525" cap="flat" cmpd="sng">
            <a:noFill/>
            <a:prstDash val="solid"/>
            <a:miter lim="0"/>
          </a:ln>
          <a:effec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591425" y="3484563"/>
            <a:ext cx="1920875" cy="2216150"/>
            <a:chOff x="7590842" y="3484100"/>
            <a:chExt cx="1921673" cy="2216769"/>
          </a:xfrm>
        </p:grpSpPr>
        <p:sp>
          <p:nvSpPr>
            <p:cNvPr id="5" name="AutoShape 9"/>
            <p:cNvSpPr/>
            <p:nvPr/>
          </p:nvSpPr>
          <p:spPr bwMode="auto">
            <a:xfrm>
              <a:off x="7590842" y="3484100"/>
              <a:ext cx="1921673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noFill/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Gill Sans" charset="0"/>
                <a:sym typeface="Arial" panose="020B0604020202020204" pitchFamily="34" charset="0"/>
              </a:endParaRPr>
            </a:p>
          </p:txBody>
        </p:sp>
        <p:sp>
          <p:nvSpPr>
            <p:cNvPr id="49184" name="Rectangle 74"/>
            <p:cNvSpPr/>
            <p:nvPr/>
          </p:nvSpPr>
          <p:spPr>
            <a:xfrm>
              <a:off x="8523565" y="4685605"/>
              <a:ext cx="52712" cy="19327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9185" name="Freeform 75"/>
            <p:cNvSpPr/>
            <p:nvPr/>
          </p:nvSpPr>
          <p:spPr>
            <a:xfrm>
              <a:off x="8295153" y="4306089"/>
              <a:ext cx="460340" cy="161646"/>
            </a:xfrm>
            <a:custGeom>
              <a:avLst/>
              <a:gdLst/>
              <a:ahLst/>
              <a:cxnLst>
                <a:cxn ang="0">
                  <a:pos x="229174" y="55878"/>
                </a:cxn>
                <a:cxn ang="0">
                  <a:pos x="59784" y="55878"/>
                </a:cxn>
                <a:cxn ang="0">
                  <a:pos x="49820" y="59869"/>
                </a:cxn>
                <a:cxn ang="0">
                  <a:pos x="3986" y="99781"/>
                </a:cxn>
                <a:cxn ang="0">
                  <a:pos x="0" y="107764"/>
                </a:cxn>
                <a:cxn ang="0">
                  <a:pos x="0" y="109760"/>
                </a:cxn>
                <a:cxn ang="0">
                  <a:pos x="3986" y="119738"/>
                </a:cxn>
                <a:cxn ang="0">
                  <a:pos x="49820" y="157655"/>
                </a:cxn>
                <a:cxn ang="0">
                  <a:pos x="59784" y="161646"/>
                </a:cxn>
                <a:cxn ang="0">
                  <a:pos x="456354" y="161646"/>
                </a:cxn>
                <a:cxn ang="0">
                  <a:pos x="460340" y="155659"/>
                </a:cxn>
                <a:cxn ang="0">
                  <a:pos x="460340" y="61865"/>
                </a:cxn>
                <a:cxn ang="0">
                  <a:pos x="456354" y="55878"/>
                </a:cxn>
                <a:cxn ang="0">
                  <a:pos x="282980" y="55878"/>
                </a:cxn>
                <a:cxn ang="0">
                  <a:pos x="282980" y="25943"/>
                </a:cxn>
                <a:cxn ang="0">
                  <a:pos x="282980" y="0"/>
                </a:cxn>
                <a:cxn ang="0">
                  <a:pos x="229174" y="0"/>
                </a:cxn>
                <a:cxn ang="0">
                  <a:pos x="229174" y="25943"/>
                </a:cxn>
                <a:cxn ang="0">
                  <a:pos x="229174" y="55878"/>
                </a:cxn>
              </a:cxnLst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9186" name="Freeform 76"/>
            <p:cNvSpPr/>
            <p:nvPr/>
          </p:nvSpPr>
          <p:spPr>
            <a:xfrm>
              <a:off x="8347863" y="4499360"/>
              <a:ext cx="460340" cy="158133"/>
            </a:xfrm>
            <a:custGeom>
              <a:avLst/>
              <a:gdLst/>
              <a:ahLst/>
              <a:cxnLst>
                <a:cxn ang="0">
                  <a:pos x="177360" y="53370"/>
                </a:cxn>
                <a:cxn ang="0">
                  <a:pos x="5978" y="53370"/>
                </a:cxn>
                <a:cxn ang="0">
                  <a:pos x="0" y="59300"/>
                </a:cxn>
                <a:cxn ang="0">
                  <a:pos x="0" y="152203"/>
                </a:cxn>
                <a:cxn ang="0">
                  <a:pos x="5978" y="158133"/>
                </a:cxn>
                <a:cxn ang="0">
                  <a:pos x="402548" y="158133"/>
                </a:cxn>
                <a:cxn ang="0">
                  <a:pos x="410520" y="154180"/>
                </a:cxn>
                <a:cxn ang="0">
                  <a:pos x="456354" y="116623"/>
                </a:cxn>
                <a:cxn ang="0">
                  <a:pos x="460340" y="106740"/>
                </a:cxn>
                <a:cxn ang="0">
                  <a:pos x="460340" y="104763"/>
                </a:cxn>
                <a:cxn ang="0">
                  <a:pos x="456354" y="96856"/>
                </a:cxn>
                <a:cxn ang="0">
                  <a:pos x="410520" y="57323"/>
                </a:cxn>
                <a:cxn ang="0">
                  <a:pos x="402548" y="53370"/>
                </a:cxn>
                <a:cxn ang="0">
                  <a:pos x="231166" y="53370"/>
                </a:cxn>
                <a:cxn ang="0">
                  <a:pos x="231166" y="23720"/>
                </a:cxn>
                <a:cxn ang="0">
                  <a:pos x="231166" y="1977"/>
                </a:cxn>
                <a:cxn ang="0">
                  <a:pos x="231166" y="0"/>
                </a:cxn>
                <a:cxn ang="0">
                  <a:pos x="177360" y="0"/>
                </a:cxn>
                <a:cxn ang="0">
                  <a:pos x="177360" y="1977"/>
                </a:cxn>
                <a:cxn ang="0">
                  <a:pos x="177360" y="23720"/>
                </a:cxn>
                <a:cxn ang="0">
                  <a:pos x="177360" y="53370"/>
                </a:cxn>
              </a:cxnLst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619875" y="1731963"/>
            <a:ext cx="1920875" cy="2216150"/>
            <a:chOff x="6619576" y="1731775"/>
            <a:chExt cx="1921673" cy="2216769"/>
          </a:xfrm>
        </p:grpSpPr>
        <p:sp>
          <p:nvSpPr>
            <p:cNvPr id="2" name="AutoShape 9"/>
            <p:cNvSpPr/>
            <p:nvPr/>
          </p:nvSpPr>
          <p:spPr bwMode="auto">
            <a:xfrm>
              <a:off x="6619576" y="1731775"/>
              <a:ext cx="1921673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noFill/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Gill Sans" charset="0"/>
                <a:sym typeface="Arial" panose="020B0604020202020204" pitchFamily="34" charset="0"/>
              </a:endParaRPr>
            </a:p>
          </p:txBody>
        </p:sp>
        <p:sp>
          <p:nvSpPr>
            <p:cNvPr id="49181" name="Freeform 77"/>
            <p:cNvSpPr/>
            <p:nvPr/>
          </p:nvSpPr>
          <p:spPr>
            <a:xfrm>
              <a:off x="7490117" y="2517392"/>
              <a:ext cx="393572" cy="330320"/>
            </a:xfrm>
            <a:custGeom>
              <a:avLst/>
              <a:gdLst/>
              <a:ahLst/>
              <a:cxnLst>
                <a:cxn ang="0">
                  <a:pos x="269075" y="201752"/>
                </a:cxn>
                <a:cxn ang="0">
                  <a:pos x="393572" y="67251"/>
                </a:cxn>
                <a:cxn ang="0">
                  <a:pos x="152610" y="43515"/>
                </a:cxn>
                <a:cxn ang="0">
                  <a:pos x="0" y="3956"/>
                </a:cxn>
                <a:cxn ang="0">
                  <a:pos x="0" y="270981"/>
                </a:cxn>
                <a:cxn ang="0">
                  <a:pos x="78313" y="267025"/>
                </a:cxn>
                <a:cxn ang="0">
                  <a:pos x="383532" y="316474"/>
                </a:cxn>
                <a:cxn ang="0">
                  <a:pos x="269075" y="201752"/>
                </a:cxn>
              </a:cxnLst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9182" name="Rectangle 78"/>
            <p:cNvSpPr/>
            <p:nvPr/>
          </p:nvSpPr>
          <p:spPr>
            <a:xfrm>
              <a:off x="7450082" y="2489348"/>
              <a:ext cx="63822" cy="73851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9157" name="Freeform 112"/>
          <p:cNvSpPr>
            <a:spLocks noEditPoints="1"/>
          </p:cNvSpPr>
          <p:nvPr/>
        </p:nvSpPr>
        <p:spPr>
          <a:xfrm>
            <a:off x="3228975" y="2511425"/>
            <a:ext cx="573088" cy="576263"/>
          </a:xfrm>
          <a:custGeom>
            <a:avLst/>
            <a:gdLst/>
            <a:ahLst/>
            <a:cxnLst>
              <a:cxn ang="0">
                <a:pos x="356004" y="240126"/>
              </a:cxn>
              <a:cxn ang="0">
                <a:pos x="363960" y="184097"/>
              </a:cxn>
              <a:cxn ang="0">
                <a:pos x="182974" y="0"/>
              </a:cxn>
              <a:cxn ang="0">
                <a:pos x="0" y="184097"/>
              </a:cxn>
              <a:cxn ang="0">
                <a:pos x="182974" y="366193"/>
              </a:cxn>
              <a:cxn ang="0">
                <a:pos x="240651" y="356187"/>
              </a:cxn>
              <a:cxn ang="0">
                <a:pos x="282417" y="398209"/>
              </a:cxn>
              <a:cxn ang="0">
                <a:pos x="369926" y="398209"/>
              </a:cxn>
              <a:cxn ang="0">
                <a:pos x="369926" y="488257"/>
              </a:cxn>
              <a:cxn ang="0">
                <a:pos x="369926" y="488257"/>
              </a:cxn>
              <a:cxn ang="0">
                <a:pos x="457436" y="488257"/>
              </a:cxn>
              <a:cxn ang="0">
                <a:pos x="457436" y="576303"/>
              </a:cxn>
              <a:cxn ang="0">
                <a:pos x="457436" y="576303"/>
              </a:cxn>
              <a:cxn ang="0">
                <a:pos x="572789" y="576303"/>
              </a:cxn>
              <a:cxn ang="0">
                <a:pos x="572789" y="576303"/>
              </a:cxn>
              <a:cxn ang="0">
                <a:pos x="572789" y="576303"/>
              </a:cxn>
              <a:cxn ang="0">
                <a:pos x="572789" y="460242"/>
              </a:cxn>
              <a:cxn ang="0">
                <a:pos x="356004" y="240126"/>
              </a:cxn>
              <a:cxn ang="0">
                <a:pos x="145186" y="206108"/>
              </a:cxn>
              <a:cxn ang="0">
                <a:pos x="83532" y="144076"/>
              </a:cxn>
              <a:cxn ang="0">
                <a:pos x="145186" y="82043"/>
              </a:cxn>
              <a:cxn ang="0">
                <a:pos x="206840" y="144076"/>
              </a:cxn>
              <a:cxn ang="0">
                <a:pos x="145186" y="206108"/>
              </a:cxn>
            </a:cxnLst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613150" y="3484563"/>
            <a:ext cx="1920875" cy="2216150"/>
            <a:chOff x="3612970" y="3484101"/>
            <a:chExt cx="1921673" cy="2216769"/>
          </a:xfrm>
        </p:grpSpPr>
        <p:sp>
          <p:nvSpPr>
            <p:cNvPr id="4" name="AutoShape 9"/>
            <p:cNvSpPr/>
            <p:nvPr/>
          </p:nvSpPr>
          <p:spPr bwMode="auto">
            <a:xfrm>
              <a:off x="3612970" y="3484101"/>
              <a:ext cx="1921673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noFill/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Gill Sans" charset="0"/>
                <a:sym typeface="Arial" panose="020B0604020202020204" pitchFamily="34" charset="0"/>
              </a:endParaRPr>
            </a:p>
          </p:txBody>
        </p:sp>
        <p:sp>
          <p:nvSpPr>
            <p:cNvPr id="49177" name="Freeform 368"/>
            <p:cNvSpPr/>
            <p:nvPr/>
          </p:nvSpPr>
          <p:spPr>
            <a:xfrm>
              <a:off x="4345395" y="4717101"/>
              <a:ext cx="182730" cy="2073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752" y="47845"/>
                </a:cxn>
                <a:cxn ang="0">
                  <a:pos x="35752" y="177426"/>
                </a:cxn>
                <a:cxn ang="0">
                  <a:pos x="65544" y="207329"/>
                </a:cxn>
                <a:cxn ang="0">
                  <a:pos x="150951" y="207329"/>
                </a:cxn>
                <a:cxn ang="0">
                  <a:pos x="182730" y="177426"/>
                </a:cxn>
                <a:cxn ang="0">
                  <a:pos x="146978" y="47845"/>
                </a:cxn>
                <a:cxn ang="0">
                  <a:pos x="166840" y="17942"/>
                </a:cxn>
                <a:cxn ang="0">
                  <a:pos x="43696" y="3987"/>
                </a:cxn>
                <a:cxn ang="0">
                  <a:pos x="0" y="0"/>
                </a:cxn>
              </a:cxnLst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9178" name="Freeform 369"/>
            <p:cNvSpPr/>
            <p:nvPr/>
          </p:nvSpPr>
          <p:spPr>
            <a:xfrm>
              <a:off x="4436760" y="4351641"/>
              <a:ext cx="397088" cy="435740"/>
            </a:xfrm>
            <a:custGeom>
              <a:avLst/>
              <a:gdLst/>
              <a:ahLst/>
              <a:cxnLst>
                <a:cxn ang="0">
                  <a:pos x="0" y="318349"/>
                </a:cxn>
                <a:cxn ang="0">
                  <a:pos x="397088" y="435740"/>
                </a:cxn>
                <a:cxn ang="0">
                  <a:pos x="397088" y="0"/>
                </a:cxn>
                <a:cxn ang="0">
                  <a:pos x="0" y="117391"/>
                </a:cxn>
                <a:cxn ang="0">
                  <a:pos x="0" y="318349"/>
                </a:cxn>
              </a:cxnLst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9179" name="Freeform 370"/>
            <p:cNvSpPr/>
            <p:nvPr/>
          </p:nvSpPr>
          <p:spPr>
            <a:xfrm>
              <a:off x="4257545" y="4471118"/>
              <a:ext cx="115965" cy="196786"/>
            </a:xfrm>
            <a:custGeom>
              <a:avLst/>
              <a:gdLst/>
              <a:ahLst/>
              <a:cxnLst>
                <a:cxn ang="0">
                  <a:pos x="115965" y="196786"/>
                </a:cxn>
                <a:cxn ang="0">
                  <a:pos x="115965" y="0"/>
                </a:cxn>
                <a:cxn ang="0">
                  <a:pos x="0" y="98393"/>
                </a:cxn>
                <a:cxn ang="0">
                  <a:pos x="115965" y="196786"/>
                </a:cxn>
              </a:cxnLst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393825" y="3484563"/>
            <a:ext cx="2338388" cy="2216150"/>
            <a:chOff x="1394368" y="3484101"/>
            <a:chExt cx="2338080" cy="2216769"/>
          </a:xfrm>
        </p:grpSpPr>
        <p:sp>
          <p:nvSpPr>
            <p:cNvPr id="6" name="AutoShape 9"/>
            <p:cNvSpPr/>
            <p:nvPr/>
          </p:nvSpPr>
          <p:spPr bwMode="auto">
            <a:xfrm>
              <a:off x="1623751" y="3484101"/>
              <a:ext cx="1921673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Gill Sans" charset="0"/>
                <a:sym typeface="Arial" panose="020B0604020202020204" pitchFamily="34" charset="0"/>
              </a:endParaRPr>
            </a:p>
          </p:txBody>
        </p:sp>
        <p:sp>
          <p:nvSpPr>
            <p:cNvPr id="49174" name="TextBox 13"/>
            <p:cNvSpPr txBox="1"/>
            <p:nvPr/>
          </p:nvSpPr>
          <p:spPr>
            <a:xfrm>
              <a:off x="1394368" y="4154583"/>
              <a:ext cx="2338080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9175" name="TextBox 13"/>
            <p:cNvSpPr txBox="1"/>
            <p:nvPr/>
          </p:nvSpPr>
          <p:spPr>
            <a:xfrm>
              <a:off x="1861288" y="4572011"/>
              <a:ext cx="1721708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95788" y="1739900"/>
            <a:ext cx="2338387" cy="2216150"/>
            <a:chOff x="4395334" y="1739944"/>
            <a:chExt cx="2338080" cy="2216769"/>
          </a:xfrm>
        </p:grpSpPr>
        <p:sp>
          <p:nvSpPr>
            <p:cNvPr id="8" name="AutoShape 9"/>
            <p:cNvSpPr/>
            <p:nvPr/>
          </p:nvSpPr>
          <p:spPr bwMode="auto">
            <a:xfrm>
              <a:off x="4593764" y="1739944"/>
              <a:ext cx="1921673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Gill Sans" charset="0"/>
                <a:sym typeface="Arial" panose="020B0604020202020204" pitchFamily="34" charset="0"/>
              </a:endParaRPr>
            </a:p>
          </p:txBody>
        </p:sp>
        <p:sp>
          <p:nvSpPr>
            <p:cNvPr id="49171" name="TextBox 13"/>
            <p:cNvSpPr txBox="1"/>
            <p:nvPr/>
          </p:nvSpPr>
          <p:spPr>
            <a:xfrm>
              <a:off x="4395334" y="2400450"/>
              <a:ext cx="2338080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9172" name="TextBox 13"/>
            <p:cNvSpPr txBox="1"/>
            <p:nvPr/>
          </p:nvSpPr>
          <p:spPr>
            <a:xfrm>
              <a:off x="4740769" y="2858603"/>
              <a:ext cx="1721708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365750" y="3484563"/>
            <a:ext cx="2336800" cy="2216150"/>
            <a:chOff x="5365141" y="3484101"/>
            <a:chExt cx="2338080" cy="2216769"/>
          </a:xfrm>
        </p:grpSpPr>
        <p:sp>
          <p:nvSpPr>
            <p:cNvPr id="7" name="AutoShape 9"/>
            <p:cNvSpPr/>
            <p:nvPr/>
          </p:nvSpPr>
          <p:spPr bwMode="auto">
            <a:xfrm>
              <a:off x="5602189" y="3484101"/>
              <a:ext cx="1921673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Gill Sans" charset="0"/>
                <a:sym typeface="Arial" panose="020B0604020202020204" pitchFamily="34" charset="0"/>
              </a:endParaRPr>
            </a:p>
          </p:txBody>
        </p:sp>
        <p:sp>
          <p:nvSpPr>
            <p:cNvPr id="49168" name="TextBox 13"/>
            <p:cNvSpPr txBox="1"/>
            <p:nvPr/>
          </p:nvSpPr>
          <p:spPr>
            <a:xfrm>
              <a:off x="5365141" y="4160115"/>
              <a:ext cx="2338080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9169" name="TextBox 13"/>
            <p:cNvSpPr txBox="1"/>
            <p:nvPr/>
          </p:nvSpPr>
          <p:spPr>
            <a:xfrm>
              <a:off x="5832061" y="4577543"/>
              <a:ext cx="1721708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294688" y="1739900"/>
            <a:ext cx="2338387" cy="2216150"/>
            <a:chOff x="8295153" y="1739944"/>
            <a:chExt cx="2338080" cy="2216769"/>
          </a:xfrm>
        </p:grpSpPr>
        <p:sp>
          <p:nvSpPr>
            <p:cNvPr id="9" name="AutoShape 9"/>
            <p:cNvSpPr/>
            <p:nvPr/>
          </p:nvSpPr>
          <p:spPr bwMode="auto">
            <a:xfrm>
              <a:off x="8578778" y="1739944"/>
              <a:ext cx="1921673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</a:ln>
            <a:effec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3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Gill Sans" charset="0"/>
                <a:sym typeface="Arial" panose="020B0604020202020204" pitchFamily="34" charset="0"/>
              </a:endParaRPr>
            </a:p>
          </p:txBody>
        </p:sp>
        <p:sp>
          <p:nvSpPr>
            <p:cNvPr id="49165" name="TextBox 13"/>
            <p:cNvSpPr txBox="1"/>
            <p:nvPr/>
          </p:nvSpPr>
          <p:spPr>
            <a:xfrm>
              <a:off x="8295153" y="2427220"/>
              <a:ext cx="2338080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9166" name="TextBox 13"/>
            <p:cNvSpPr txBox="1"/>
            <p:nvPr/>
          </p:nvSpPr>
          <p:spPr>
            <a:xfrm>
              <a:off x="8746077" y="2858603"/>
              <a:ext cx="1721708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algn="ctr"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9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2138363" y="3830638"/>
            <a:ext cx="1966912" cy="1577975"/>
            <a:chOff x="2138622" y="3830000"/>
            <a:chExt cx="1966954" cy="1578038"/>
          </a:xfrm>
        </p:grpSpPr>
        <p:sp>
          <p:nvSpPr>
            <p:cNvPr id="43" name="矩形 42"/>
            <p:cNvSpPr/>
            <p:nvPr/>
          </p:nvSpPr>
          <p:spPr>
            <a:xfrm>
              <a:off x="2161360" y="3830000"/>
              <a:ext cx="1944216" cy="7920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13"/>
            <p:cNvSpPr txBox="1"/>
            <p:nvPr/>
          </p:nvSpPr>
          <p:spPr>
            <a:xfrm>
              <a:off x="2138622" y="4776517"/>
              <a:ext cx="1952995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13"/>
            <p:cNvSpPr txBox="1"/>
            <p:nvPr/>
          </p:nvSpPr>
          <p:spPr>
            <a:xfrm>
              <a:off x="2142704" y="5192594"/>
              <a:ext cx="1948914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</a:t>
              </a:r>
              <a:endParaRPr kumimoji="0" lang="en-US" altLang="zh-CN" sz="1400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Box 13"/>
            <p:cNvSpPr txBox="1"/>
            <p:nvPr/>
          </p:nvSpPr>
          <p:spPr>
            <a:xfrm>
              <a:off x="2405716" y="4114358"/>
              <a:ext cx="137281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关键词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44950" y="3325813"/>
            <a:ext cx="1990725" cy="2082800"/>
            <a:chOff x="4044941" y="3325944"/>
            <a:chExt cx="1990892" cy="2082094"/>
          </a:xfrm>
        </p:grpSpPr>
        <p:sp>
          <p:nvSpPr>
            <p:cNvPr id="44" name="矩形 43"/>
            <p:cNvSpPr/>
            <p:nvPr/>
          </p:nvSpPr>
          <p:spPr>
            <a:xfrm>
              <a:off x="4091617" y="3325944"/>
              <a:ext cx="1944216" cy="12917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13"/>
            <p:cNvSpPr txBox="1"/>
            <p:nvPr/>
          </p:nvSpPr>
          <p:spPr>
            <a:xfrm>
              <a:off x="4044941" y="4776517"/>
              <a:ext cx="1952995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13"/>
            <p:cNvSpPr txBox="1"/>
            <p:nvPr/>
          </p:nvSpPr>
          <p:spPr>
            <a:xfrm>
              <a:off x="4049023" y="5192594"/>
              <a:ext cx="1948914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</a:t>
              </a:r>
              <a:endParaRPr kumimoji="0" lang="en-US" altLang="zh-CN" sz="1400" kern="1200" cap="none" spc="0" normalizeH="0" baseline="0" noProof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13"/>
            <p:cNvSpPr txBox="1"/>
            <p:nvPr/>
          </p:nvSpPr>
          <p:spPr>
            <a:xfrm>
              <a:off x="4361676" y="3881526"/>
              <a:ext cx="137281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关键词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018213" y="2822575"/>
            <a:ext cx="1962150" cy="2586038"/>
            <a:chOff x="6017513" y="2821889"/>
            <a:chExt cx="1962536" cy="2586149"/>
          </a:xfrm>
        </p:grpSpPr>
        <p:sp>
          <p:nvSpPr>
            <p:cNvPr id="45" name="矩形 44"/>
            <p:cNvSpPr/>
            <p:nvPr/>
          </p:nvSpPr>
          <p:spPr>
            <a:xfrm>
              <a:off x="6035833" y="2821889"/>
              <a:ext cx="1944216" cy="179145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TextBox 13"/>
            <p:cNvSpPr txBox="1"/>
            <p:nvPr/>
          </p:nvSpPr>
          <p:spPr>
            <a:xfrm>
              <a:off x="6017513" y="4776517"/>
              <a:ext cx="1952995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13"/>
            <p:cNvSpPr txBox="1"/>
            <p:nvPr/>
          </p:nvSpPr>
          <p:spPr>
            <a:xfrm>
              <a:off x="6021595" y="5192594"/>
              <a:ext cx="1948914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</a:t>
              </a:r>
              <a:endParaRPr kumimoji="0" lang="en-US" altLang="zh-CN" sz="1400" kern="1200" cap="none" spc="0" normalizeH="0" baseline="0" noProof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13"/>
            <p:cNvSpPr txBox="1"/>
            <p:nvPr/>
          </p:nvSpPr>
          <p:spPr>
            <a:xfrm>
              <a:off x="6305473" y="3585806"/>
              <a:ext cx="137281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关键词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980363" y="2030413"/>
            <a:ext cx="1971675" cy="3378200"/>
            <a:chOff x="7980049" y="2029800"/>
            <a:chExt cx="1972265" cy="3378238"/>
          </a:xfrm>
        </p:grpSpPr>
        <p:sp>
          <p:nvSpPr>
            <p:cNvPr id="46" name="矩形 45"/>
            <p:cNvSpPr/>
            <p:nvPr/>
          </p:nvSpPr>
          <p:spPr>
            <a:xfrm>
              <a:off x="7980049" y="2029800"/>
              <a:ext cx="1944216" cy="2592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13"/>
            <p:cNvSpPr txBox="1"/>
            <p:nvPr/>
          </p:nvSpPr>
          <p:spPr>
            <a:xfrm>
              <a:off x="7999318" y="4776517"/>
              <a:ext cx="1952995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kern="1200" cap="none" spc="0" normalizeH="0" baseline="0" noProof="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Box 13"/>
            <p:cNvSpPr txBox="1"/>
            <p:nvPr/>
          </p:nvSpPr>
          <p:spPr>
            <a:xfrm>
              <a:off x="8003400" y="5192594"/>
              <a:ext cx="1948914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</a:t>
              </a:r>
              <a:endParaRPr kumimoji="0" lang="en-US" altLang="zh-CN" sz="1400" kern="1200" cap="none" spc="0" normalizeH="0" baseline="0" noProof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Box 13"/>
            <p:cNvSpPr txBox="1"/>
            <p:nvPr/>
          </p:nvSpPr>
          <p:spPr>
            <a:xfrm>
              <a:off x="8261293" y="3267563"/>
              <a:ext cx="137281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1216660" eaLnBrk="1" fontAlgn="auto" hangingPunct="1"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kern="1200" cap="none" spc="0" normalizeH="0" baseline="0" noProof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关键词</a:t>
              </a:r>
              <a:endParaRPr kumimoji="0" lang="en-US" sz="1600" b="1" kern="1200" cap="none" spc="0" normalizeH="0" baseline="0" noProof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" name="组合 18"/>
          <p:cNvGrpSpPr/>
          <p:nvPr/>
        </p:nvGrpSpPr>
        <p:grpSpPr>
          <a:xfrm>
            <a:off x="6816725" y="1970088"/>
            <a:ext cx="1835150" cy="2368550"/>
            <a:chOff x="6816180" y="1969980"/>
            <a:chExt cx="1835901" cy="2368769"/>
          </a:xfrm>
        </p:grpSpPr>
        <p:sp>
          <p:nvSpPr>
            <p:cNvPr id="5" name="Freeform 8"/>
            <p:cNvSpPr/>
            <p:nvPr/>
          </p:nvSpPr>
          <p:spPr bwMode="auto">
            <a:xfrm>
              <a:off x="6832832" y="1969980"/>
              <a:ext cx="1785944" cy="2062787"/>
            </a:xfrm>
            <a:custGeom>
              <a:avLst/>
              <a:gdLst>
                <a:gd name="T0" fmla="*/ 413 w 858"/>
                <a:gd name="T1" fmla="*/ 0 h 991"/>
                <a:gd name="T2" fmla="*/ 0 w 858"/>
                <a:gd name="T3" fmla="*/ 991 h 991"/>
                <a:gd name="T4" fmla="*/ 858 w 858"/>
                <a:gd name="T5" fmla="*/ 991 h 991"/>
                <a:gd name="T6" fmla="*/ 413 w 858"/>
                <a:gd name="T7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8" h="991">
                  <a:moveTo>
                    <a:pt x="413" y="0"/>
                  </a:moveTo>
                  <a:lnTo>
                    <a:pt x="0" y="991"/>
                  </a:lnTo>
                  <a:lnTo>
                    <a:pt x="858" y="991"/>
                  </a:lnTo>
                  <a:lnTo>
                    <a:pt x="413" y="0"/>
                  </a:lnTo>
                  <a:close/>
                </a:path>
              </a:pathLst>
            </a:custGeom>
            <a:noFill/>
            <a:ln w="4" cap="flat">
              <a:solidFill>
                <a:srgbClr val="C1C7D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Freeform 10"/>
            <p:cNvSpPr/>
            <p:nvPr/>
          </p:nvSpPr>
          <p:spPr bwMode="auto">
            <a:xfrm>
              <a:off x="6816180" y="4039010"/>
              <a:ext cx="1835901" cy="299739"/>
            </a:xfrm>
            <a:custGeom>
              <a:avLst/>
              <a:gdLst>
                <a:gd name="T0" fmla="*/ 0 w 972"/>
                <a:gd name="T1" fmla="*/ 4 h 159"/>
                <a:gd name="T2" fmla="*/ 26 w 972"/>
                <a:gd name="T3" fmla="*/ 60 h 159"/>
                <a:gd name="T4" fmla="*/ 150 w 972"/>
                <a:gd name="T5" fmla="*/ 116 h 159"/>
                <a:gd name="T6" fmla="*/ 155 w 972"/>
                <a:gd name="T7" fmla="*/ 159 h 159"/>
                <a:gd name="T8" fmla="*/ 821 w 972"/>
                <a:gd name="T9" fmla="*/ 151 h 159"/>
                <a:gd name="T10" fmla="*/ 821 w 972"/>
                <a:gd name="T11" fmla="*/ 112 h 159"/>
                <a:gd name="T12" fmla="*/ 946 w 972"/>
                <a:gd name="T13" fmla="*/ 69 h 159"/>
                <a:gd name="T14" fmla="*/ 972 w 972"/>
                <a:gd name="T15" fmla="*/ 0 h 159"/>
                <a:gd name="T16" fmla="*/ 0 w 972"/>
                <a:gd name="T17" fmla="*/ 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2" h="159">
                  <a:moveTo>
                    <a:pt x="0" y="4"/>
                  </a:moveTo>
                  <a:cubicBezTo>
                    <a:pt x="0" y="4"/>
                    <a:pt x="3" y="42"/>
                    <a:pt x="26" y="60"/>
                  </a:cubicBezTo>
                  <a:cubicBezTo>
                    <a:pt x="49" y="79"/>
                    <a:pt x="150" y="116"/>
                    <a:pt x="150" y="116"/>
                  </a:cubicBezTo>
                  <a:cubicBezTo>
                    <a:pt x="155" y="159"/>
                    <a:pt x="155" y="159"/>
                    <a:pt x="155" y="159"/>
                  </a:cubicBezTo>
                  <a:cubicBezTo>
                    <a:pt x="821" y="151"/>
                    <a:pt x="821" y="151"/>
                    <a:pt x="821" y="151"/>
                  </a:cubicBezTo>
                  <a:cubicBezTo>
                    <a:pt x="821" y="112"/>
                    <a:pt x="821" y="112"/>
                    <a:pt x="821" y="112"/>
                  </a:cubicBezTo>
                  <a:cubicBezTo>
                    <a:pt x="821" y="112"/>
                    <a:pt x="923" y="88"/>
                    <a:pt x="946" y="69"/>
                  </a:cubicBezTo>
                  <a:cubicBezTo>
                    <a:pt x="969" y="50"/>
                    <a:pt x="972" y="0"/>
                    <a:pt x="97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05163" y="2919413"/>
            <a:ext cx="1835150" cy="2368550"/>
            <a:chOff x="3204743" y="2919152"/>
            <a:chExt cx="1835901" cy="2368771"/>
          </a:xfrm>
        </p:grpSpPr>
        <p:sp>
          <p:nvSpPr>
            <p:cNvPr id="4" name="Freeform 7"/>
            <p:cNvSpPr/>
            <p:nvPr/>
          </p:nvSpPr>
          <p:spPr bwMode="auto">
            <a:xfrm>
              <a:off x="3219313" y="2919152"/>
              <a:ext cx="1785944" cy="2060705"/>
            </a:xfrm>
            <a:custGeom>
              <a:avLst/>
              <a:gdLst>
                <a:gd name="T0" fmla="*/ 415 w 858"/>
                <a:gd name="T1" fmla="*/ 0 h 990"/>
                <a:gd name="T2" fmla="*/ 0 w 858"/>
                <a:gd name="T3" fmla="*/ 990 h 990"/>
                <a:gd name="T4" fmla="*/ 858 w 858"/>
                <a:gd name="T5" fmla="*/ 990 h 990"/>
                <a:gd name="T6" fmla="*/ 415 w 858"/>
                <a:gd name="T7" fmla="*/ 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8" h="990">
                  <a:moveTo>
                    <a:pt x="415" y="0"/>
                  </a:moveTo>
                  <a:lnTo>
                    <a:pt x="0" y="990"/>
                  </a:lnTo>
                  <a:lnTo>
                    <a:pt x="858" y="990"/>
                  </a:lnTo>
                  <a:lnTo>
                    <a:pt x="415" y="0"/>
                  </a:lnTo>
                  <a:close/>
                </a:path>
              </a:pathLst>
            </a:custGeom>
            <a:noFill/>
            <a:ln w="4" cap="flat">
              <a:solidFill>
                <a:srgbClr val="C1C7D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3204743" y="4988184"/>
              <a:ext cx="1835901" cy="299739"/>
            </a:xfrm>
            <a:custGeom>
              <a:avLst/>
              <a:gdLst>
                <a:gd name="T0" fmla="*/ 0 w 972"/>
                <a:gd name="T1" fmla="*/ 4 h 159"/>
                <a:gd name="T2" fmla="*/ 26 w 972"/>
                <a:gd name="T3" fmla="*/ 60 h 159"/>
                <a:gd name="T4" fmla="*/ 151 w 972"/>
                <a:gd name="T5" fmla="*/ 116 h 159"/>
                <a:gd name="T6" fmla="*/ 155 w 972"/>
                <a:gd name="T7" fmla="*/ 159 h 159"/>
                <a:gd name="T8" fmla="*/ 822 w 972"/>
                <a:gd name="T9" fmla="*/ 150 h 159"/>
                <a:gd name="T10" fmla="*/ 822 w 972"/>
                <a:gd name="T11" fmla="*/ 112 h 159"/>
                <a:gd name="T12" fmla="*/ 947 w 972"/>
                <a:gd name="T13" fmla="*/ 69 h 159"/>
                <a:gd name="T14" fmla="*/ 972 w 972"/>
                <a:gd name="T15" fmla="*/ 0 h 159"/>
                <a:gd name="T16" fmla="*/ 0 w 972"/>
                <a:gd name="T17" fmla="*/ 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2" h="159">
                  <a:moveTo>
                    <a:pt x="0" y="4"/>
                  </a:moveTo>
                  <a:cubicBezTo>
                    <a:pt x="0" y="4"/>
                    <a:pt x="3" y="41"/>
                    <a:pt x="26" y="60"/>
                  </a:cubicBezTo>
                  <a:cubicBezTo>
                    <a:pt x="49" y="79"/>
                    <a:pt x="151" y="116"/>
                    <a:pt x="151" y="116"/>
                  </a:cubicBezTo>
                  <a:cubicBezTo>
                    <a:pt x="155" y="159"/>
                    <a:pt x="155" y="159"/>
                    <a:pt x="155" y="159"/>
                  </a:cubicBezTo>
                  <a:cubicBezTo>
                    <a:pt x="822" y="150"/>
                    <a:pt x="822" y="150"/>
                    <a:pt x="822" y="150"/>
                  </a:cubicBezTo>
                  <a:cubicBezTo>
                    <a:pt x="822" y="112"/>
                    <a:pt x="822" y="112"/>
                    <a:pt x="822" y="112"/>
                  </a:cubicBezTo>
                  <a:cubicBezTo>
                    <a:pt x="822" y="112"/>
                    <a:pt x="924" y="87"/>
                    <a:pt x="947" y="69"/>
                  </a:cubicBezTo>
                  <a:cubicBezTo>
                    <a:pt x="970" y="50"/>
                    <a:pt x="972" y="0"/>
                    <a:pt x="97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chemeClr val="tx1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935413" y="1728788"/>
            <a:ext cx="3894137" cy="4214812"/>
            <a:chOff x="3935356" y="1728523"/>
            <a:chExt cx="3894525" cy="4215078"/>
          </a:xfrm>
        </p:grpSpPr>
        <p:sp>
          <p:nvSpPr>
            <p:cNvPr id="2" name="Freeform 5"/>
            <p:cNvSpPr/>
            <p:nvPr/>
          </p:nvSpPr>
          <p:spPr bwMode="auto">
            <a:xfrm>
              <a:off x="3976986" y="1920023"/>
              <a:ext cx="3578134" cy="949174"/>
            </a:xfrm>
            <a:custGeom>
              <a:avLst/>
              <a:gdLst>
                <a:gd name="T0" fmla="*/ 0 w 1719"/>
                <a:gd name="T1" fmla="*/ 456 h 456"/>
                <a:gd name="T2" fmla="*/ 1719 w 1719"/>
                <a:gd name="T3" fmla="*/ 0 h 456"/>
                <a:gd name="T4" fmla="*/ 0 w 1719"/>
                <a:gd name="T5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9" h="456">
                  <a:moveTo>
                    <a:pt x="0" y="456"/>
                  </a:moveTo>
                  <a:lnTo>
                    <a:pt x="1719" y="0"/>
                  </a:lnTo>
                  <a:lnTo>
                    <a:pt x="0" y="456"/>
                  </a:lnTo>
                  <a:close/>
                </a:path>
              </a:pathLst>
            </a:custGeom>
            <a:solidFill>
              <a:srgbClr val="40A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" name="Line 6"/>
            <p:cNvSpPr>
              <a:spLocks noChangeShapeType="1"/>
            </p:cNvSpPr>
            <p:nvPr/>
          </p:nvSpPr>
          <p:spPr bwMode="auto">
            <a:xfrm flipV="1">
              <a:off x="3976986" y="1920023"/>
              <a:ext cx="3578134" cy="949174"/>
            </a:xfrm>
            <a:prstGeom prst="line">
              <a:avLst/>
            </a:prstGeom>
            <a:noFill/>
            <a:ln w="57150" cap="rnd">
              <a:solidFill>
                <a:srgbClr val="C1C7D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7536386" y="1728523"/>
              <a:ext cx="293495" cy="291412"/>
            </a:xfrm>
            <a:prstGeom prst="ellipse">
              <a:avLst/>
            </a:prstGeom>
            <a:solidFill>
              <a:srgbClr val="C1C7D0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3935356" y="2719326"/>
              <a:ext cx="303902" cy="303902"/>
            </a:xfrm>
            <a:prstGeom prst="ellipse">
              <a:avLst/>
            </a:prstGeom>
            <a:solidFill>
              <a:srgbClr val="C1C7D0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" name="Freeform 13"/>
            <p:cNvSpPr/>
            <p:nvPr/>
          </p:nvSpPr>
          <p:spPr bwMode="auto">
            <a:xfrm>
              <a:off x="4813758" y="1876310"/>
              <a:ext cx="2171026" cy="4067291"/>
            </a:xfrm>
            <a:custGeom>
              <a:avLst/>
              <a:gdLst>
                <a:gd name="T0" fmla="*/ 1130 w 1150"/>
                <a:gd name="T1" fmla="*/ 1860 h 2153"/>
                <a:gd name="T2" fmla="*/ 1081 w 1150"/>
                <a:gd name="T3" fmla="*/ 1835 h 2153"/>
                <a:gd name="T4" fmla="*/ 737 w 1150"/>
                <a:gd name="T5" fmla="*/ 1763 h 2153"/>
                <a:gd name="T6" fmla="*/ 737 w 1150"/>
                <a:gd name="T7" fmla="*/ 1459 h 2153"/>
                <a:gd name="T8" fmla="*/ 685 w 1150"/>
                <a:gd name="T9" fmla="*/ 1459 h 2153"/>
                <a:gd name="T10" fmla="*/ 685 w 1150"/>
                <a:gd name="T11" fmla="*/ 1433 h 2153"/>
                <a:gd name="T12" fmla="*/ 657 w 1150"/>
                <a:gd name="T13" fmla="*/ 1433 h 2153"/>
                <a:gd name="T14" fmla="*/ 657 w 1150"/>
                <a:gd name="T15" fmla="*/ 1215 h 2153"/>
                <a:gd name="T16" fmla="*/ 634 w 1150"/>
                <a:gd name="T17" fmla="*/ 1215 h 2153"/>
                <a:gd name="T18" fmla="*/ 634 w 1150"/>
                <a:gd name="T19" fmla="*/ 484 h 2153"/>
                <a:gd name="T20" fmla="*/ 672 w 1150"/>
                <a:gd name="T21" fmla="*/ 484 h 2153"/>
                <a:gd name="T22" fmla="*/ 728 w 1150"/>
                <a:gd name="T23" fmla="*/ 441 h 2153"/>
                <a:gd name="T24" fmla="*/ 672 w 1150"/>
                <a:gd name="T25" fmla="*/ 398 h 2153"/>
                <a:gd name="T26" fmla="*/ 634 w 1150"/>
                <a:gd name="T27" fmla="*/ 398 h 2153"/>
                <a:gd name="T28" fmla="*/ 634 w 1150"/>
                <a:gd name="T29" fmla="*/ 125 h 2153"/>
                <a:gd name="T30" fmla="*/ 654 w 1150"/>
                <a:gd name="T31" fmla="*/ 74 h 2153"/>
                <a:gd name="T32" fmla="*/ 579 w 1150"/>
                <a:gd name="T33" fmla="*/ 0 h 2153"/>
                <a:gd name="T34" fmla="*/ 505 w 1150"/>
                <a:gd name="T35" fmla="*/ 74 h 2153"/>
                <a:gd name="T36" fmla="*/ 527 w 1150"/>
                <a:gd name="T37" fmla="*/ 128 h 2153"/>
                <a:gd name="T38" fmla="*/ 525 w 1150"/>
                <a:gd name="T39" fmla="*/ 128 h 2153"/>
                <a:gd name="T40" fmla="*/ 525 w 1150"/>
                <a:gd name="T41" fmla="*/ 398 h 2153"/>
                <a:gd name="T42" fmla="*/ 492 w 1150"/>
                <a:gd name="T43" fmla="*/ 398 h 2153"/>
                <a:gd name="T44" fmla="*/ 436 w 1150"/>
                <a:gd name="T45" fmla="*/ 441 h 2153"/>
                <a:gd name="T46" fmla="*/ 492 w 1150"/>
                <a:gd name="T47" fmla="*/ 484 h 2153"/>
                <a:gd name="T48" fmla="*/ 525 w 1150"/>
                <a:gd name="T49" fmla="*/ 484 h 2153"/>
                <a:gd name="T50" fmla="*/ 525 w 1150"/>
                <a:gd name="T51" fmla="*/ 1218 h 2153"/>
                <a:gd name="T52" fmla="*/ 502 w 1150"/>
                <a:gd name="T53" fmla="*/ 1218 h 2153"/>
                <a:gd name="T54" fmla="*/ 502 w 1150"/>
                <a:gd name="T55" fmla="*/ 1439 h 2153"/>
                <a:gd name="T56" fmla="*/ 470 w 1150"/>
                <a:gd name="T57" fmla="*/ 1439 h 2153"/>
                <a:gd name="T58" fmla="*/ 470 w 1150"/>
                <a:gd name="T59" fmla="*/ 1465 h 2153"/>
                <a:gd name="T60" fmla="*/ 424 w 1150"/>
                <a:gd name="T61" fmla="*/ 1465 h 2153"/>
                <a:gd name="T62" fmla="*/ 424 w 1150"/>
                <a:gd name="T63" fmla="*/ 1749 h 2153"/>
                <a:gd name="T64" fmla="*/ 83 w 1150"/>
                <a:gd name="T65" fmla="*/ 1823 h 2153"/>
                <a:gd name="T66" fmla="*/ 37 w 1150"/>
                <a:gd name="T67" fmla="*/ 1843 h 2153"/>
                <a:gd name="T68" fmla="*/ 0 w 1150"/>
                <a:gd name="T69" fmla="*/ 1886 h 2153"/>
                <a:gd name="T70" fmla="*/ 0 w 1150"/>
                <a:gd name="T71" fmla="*/ 2153 h 2153"/>
                <a:gd name="T72" fmla="*/ 1150 w 1150"/>
                <a:gd name="T73" fmla="*/ 2153 h 2153"/>
                <a:gd name="T74" fmla="*/ 1150 w 1150"/>
                <a:gd name="T75" fmla="*/ 1881 h 2153"/>
                <a:gd name="T76" fmla="*/ 1130 w 1150"/>
                <a:gd name="T77" fmla="*/ 1860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0" h="2153">
                  <a:moveTo>
                    <a:pt x="1130" y="1860"/>
                  </a:moveTo>
                  <a:cubicBezTo>
                    <a:pt x="1112" y="1840"/>
                    <a:pt x="1081" y="1835"/>
                    <a:pt x="1081" y="1835"/>
                  </a:cubicBezTo>
                  <a:cubicBezTo>
                    <a:pt x="737" y="1763"/>
                    <a:pt x="737" y="1763"/>
                    <a:pt x="737" y="1763"/>
                  </a:cubicBezTo>
                  <a:cubicBezTo>
                    <a:pt x="737" y="1459"/>
                    <a:pt x="737" y="1459"/>
                    <a:pt x="737" y="1459"/>
                  </a:cubicBezTo>
                  <a:cubicBezTo>
                    <a:pt x="685" y="1459"/>
                    <a:pt x="685" y="1459"/>
                    <a:pt x="685" y="1459"/>
                  </a:cubicBezTo>
                  <a:cubicBezTo>
                    <a:pt x="685" y="1433"/>
                    <a:pt x="685" y="1433"/>
                    <a:pt x="685" y="1433"/>
                  </a:cubicBezTo>
                  <a:cubicBezTo>
                    <a:pt x="657" y="1433"/>
                    <a:pt x="657" y="1433"/>
                    <a:pt x="657" y="1433"/>
                  </a:cubicBezTo>
                  <a:cubicBezTo>
                    <a:pt x="657" y="1215"/>
                    <a:pt x="657" y="1215"/>
                    <a:pt x="657" y="1215"/>
                  </a:cubicBezTo>
                  <a:cubicBezTo>
                    <a:pt x="634" y="1215"/>
                    <a:pt x="634" y="1215"/>
                    <a:pt x="634" y="1215"/>
                  </a:cubicBezTo>
                  <a:cubicBezTo>
                    <a:pt x="634" y="484"/>
                    <a:pt x="634" y="484"/>
                    <a:pt x="634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703" y="484"/>
                    <a:pt x="728" y="465"/>
                    <a:pt x="728" y="441"/>
                  </a:cubicBezTo>
                  <a:cubicBezTo>
                    <a:pt x="728" y="417"/>
                    <a:pt x="703" y="398"/>
                    <a:pt x="672" y="398"/>
                  </a:cubicBezTo>
                  <a:cubicBezTo>
                    <a:pt x="634" y="398"/>
                    <a:pt x="634" y="398"/>
                    <a:pt x="634" y="398"/>
                  </a:cubicBezTo>
                  <a:cubicBezTo>
                    <a:pt x="634" y="125"/>
                    <a:pt x="634" y="125"/>
                    <a:pt x="634" y="125"/>
                  </a:cubicBezTo>
                  <a:cubicBezTo>
                    <a:pt x="646" y="112"/>
                    <a:pt x="654" y="94"/>
                    <a:pt x="654" y="74"/>
                  </a:cubicBezTo>
                  <a:cubicBezTo>
                    <a:pt x="654" y="33"/>
                    <a:pt x="620" y="0"/>
                    <a:pt x="579" y="0"/>
                  </a:cubicBezTo>
                  <a:cubicBezTo>
                    <a:pt x="538" y="0"/>
                    <a:pt x="505" y="33"/>
                    <a:pt x="505" y="74"/>
                  </a:cubicBezTo>
                  <a:cubicBezTo>
                    <a:pt x="505" y="95"/>
                    <a:pt x="513" y="114"/>
                    <a:pt x="527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5" y="398"/>
                    <a:pt x="525" y="398"/>
                    <a:pt x="525" y="398"/>
                  </a:cubicBezTo>
                  <a:cubicBezTo>
                    <a:pt x="492" y="398"/>
                    <a:pt x="492" y="398"/>
                    <a:pt x="492" y="398"/>
                  </a:cubicBezTo>
                  <a:cubicBezTo>
                    <a:pt x="461" y="398"/>
                    <a:pt x="436" y="417"/>
                    <a:pt x="436" y="441"/>
                  </a:cubicBezTo>
                  <a:cubicBezTo>
                    <a:pt x="436" y="465"/>
                    <a:pt x="461" y="484"/>
                    <a:pt x="492" y="484"/>
                  </a:cubicBezTo>
                  <a:cubicBezTo>
                    <a:pt x="525" y="484"/>
                    <a:pt x="525" y="484"/>
                    <a:pt x="525" y="484"/>
                  </a:cubicBezTo>
                  <a:cubicBezTo>
                    <a:pt x="525" y="1218"/>
                    <a:pt x="525" y="1218"/>
                    <a:pt x="525" y="1218"/>
                  </a:cubicBezTo>
                  <a:cubicBezTo>
                    <a:pt x="502" y="1218"/>
                    <a:pt x="502" y="1218"/>
                    <a:pt x="502" y="1218"/>
                  </a:cubicBezTo>
                  <a:cubicBezTo>
                    <a:pt x="502" y="1439"/>
                    <a:pt x="502" y="1439"/>
                    <a:pt x="502" y="1439"/>
                  </a:cubicBezTo>
                  <a:cubicBezTo>
                    <a:pt x="470" y="1439"/>
                    <a:pt x="470" y="1439"/>
                    <a:pt x="470" y="1439"/>
                  </a:cubicBezTo>
                  <a:cubicBezTo>
                    <a:pt x="470" y="1465"/>
                    <a:pt x="470" y="1465"/>
                    <a:pt x="470" y="1465"/>
                  </a:cubicBezTo>
                  <a:cubicBezTo>
                    <a:pt x="424" y="1465"/>
                    <a:pt x="424" y="1465"/>
                    <a:pt x="424" y="1465"/>
                  </a:cubicBezTo>
                  <a:cubicBezTo>
                    <a:pt x="424" y="1749"/>
                    <a:pt x="424" y="1749"/>
                    <a:pt x="424" y="1749"/>
                  </a:cubicBezTo>
                  <a:cubicBezTo>
                    <a:pt x="83" y="1823"/>
                    <a:pt x="83" y="1823"/>
                    <a:pt x="83" y="1823"/>
                  </a:cubicBezTo>
                  <a:cubicBezTo>
                    <a:pt x="83" y="1823"/>
                    <a:pt x="54" y="1832"/>
                    <a:pt x="37" y="1843"/>
                  </a:cubicBezTo>
                  <a:cubicBezTo>
                    <a:pt x="20" y="1855"/>
                    <a:pt x="0" y="1886"/>
                    <a:pt x="0" y="1886"/>
                  </a:cubicBezTo>
                  <a:cubicBezTo>
                    <a:pt x="0" y="2153"/>
                    <a:pt x="0" y="2153"/>
                    <a:pt x="0" y="2153"/>
                  </a:cubicBezTo>
                  <a:cubicBezTo>
                    <a:pt x="1150" y="2153"/>
                    <a:pt x="1150" y="2153"/>
                    <a:pt x="1150" y="2153"/>
                  </a:cubicBezTo>
                  <a:cubicBezTo>
                    <a:pt x="1150" y="1881"/>
                    <a:pt x="1150" y="1881"/>
                    <a:pt x="1150" y="1881"/>
                  </a:cubicBezTo>
                  <a:cubicBezTo>
                    <a:pt x="1150" y="1881"/>
                    <a:pt x="1147" y="1881"/>
                    <a:pt x="1130" y="1860"/>
                  </a:cubicBezTo>
                  <a:close/>
                </a:path>
              </a:pathLst>
            </a:custGeom>
            <a:solidFill>
              <a:srgbClr val="C1C7D0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60413" y="3330575"/>
            <a:ext cx="2465387" cy="1831975"/>
            <a:chOff x="761030" y="3331336"/>
            <a:chExt cx="2464775" cy="1830669"/>
          </a:xfrm>
        </p:grpSpPr>
        <p:sp>
          <p:nvSpPr>
            <p:cNvPr id="11" name="TextBox 71"/>
            <p:cNvSpPr txBox="1"/>
            <p:nvPr/>
          </p:nvSpPr>
          <p:spPr>
            <a:xfrm>
              <a:off x="761030" y="4238675"/>
              <a:ext cx="1569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5400" b="1" kern="0" cap="none" spc="0" normalizeH="0" baseline="0" noProof="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70%</a:t>
              </a:r>
              <a:endParaRPr kumimoji="0" lang="id-ID" sz="5400" b="1" kern="0" cap="none" spc="0" normalizeH="0" baseline="0" noProof="0" dirty="0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1212" name="TextBox 13"/>
            <p:cNvSpPr txBox="1"/>
            <p:nvPr/>
          </p:nvSpPr>
          <p:spPr>
            <a:xfrm>
              <a:off x="891806" y="3331336"/>
              <a:ext cx="195299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1213" name="TextBox 13"/>
            <p:cNvSpPr txBox="1"/>
            <p:nvPr/>
          </p:nvSpPr>
          <p:spPr>
            <a:xfrm>
              <a:off x="891806" y="3718026"/>
              <a:ext cx="2333999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012238" y="2166938"/>
            <a:ext cx="2354262" cy="1773237"/>
            <a:chOff x="9011985" y="2166722"/>
            <a:chExt cx="2355099" cy="1773408"/>
          </a:xfrm>
        </p:grpSpPr>
        <p:sp>
          <p:nvSpPr>
            <p:cNvPr id="12" name="TextBox 74"/>
            <p:cNvSpPr txBox="1"/>
            <p:nvPr/>
          </p:nvSpPr>
          <p:spPr>
            <a:xfrm>
              <a:off x="9011985" y="3016800"/>
              <a:ext cx="1569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5400" b="1" kern="0" cap="none" spc="0" normalizeH="0" baseline="0" noProof="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30%</a:t>
              </a:r>
              <a:endParaRPr kumimoji="0" lang="id-ID" sz="5400" b="1" kern="0" cap="none" spc="0" normalizeH="0" baseline="0" noProof="0" dirty="0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1209" name="TextBox 13"/>
            <p:cNvSpPr txBox="1"/>
            <p:nvPr/>
          </p:nvSpPr>
          <p:spPr>
            <a:xfrm>
              <a:off x="9033085" y="2166722"/>
              <a:ext cx="1952995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单击编辑标题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1210" name="TextBox 13"/>
            <p:cNvSpPr txBox="1"/>
            <p:nvPr/>
          </p:nvSpPr>
          <p:spPr>
            <a:xfrm>
              <a:off x="9033085" y="2555926"/>
              <a:ext cx="2333999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733425" y="3990975"/>
            <a:ext cx="2924175" cy="1738313"/>
            <a:chOff x="733193" y="3991305"/>
            <a:chExt cx="2924673" cy="1738698"/>
          </a:xfrm>
        </p:grpSpPr>
        <p:sp>
          <p:nvSpPr>
            <p:cNvPr id="40" name="Oval 5"/>
            <p:cNvSpPr>
              <a:spLocks noChangeArrowheads="1"/>
            </p:cNvSpPr>
            <p:nvPr/>
          </p:nvSpPr>
          <p:spPr bwMode="auto">
            <a:xfrm>
              <a:off x="733193" y="3991306"/>
              <a:ext cx="2924673" cy="17386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1" name="Oval 8"/>
            <p:cNvSpPr>
              <a:spLocks noChangeArrowheads="1"/>
            </p:cNvSpPr>
            <p:nvPr/>
          </p:nvSpPr>
          <p:spPr bwMode="auto">
            <a:xfrm>
              <a:off x="1118515" y="3991305"/>
              <a:ext cx="2308787" cy="131547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325038" y="4749641"/>
              <a:ext cx="19255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添加标题内容</a:t>
              </a:r>
              <a:endParaRPr kumimoji="0" lang="zh-CN" altLang="en-US" sz="1400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791732" y="4316779"/>
              <a:ext cx="10102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标题</a:t>
              </a:r>
              <a:r>
                <a:rPr kumimoji="0" lang="en-US" altLang="zh-CN" sz="24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B</a:t>
              </a:r>
              <a:endParaRPr kumimoji="0" lang="zh-CN" altLang="en-US" sz="24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300288" y="1768475"/>
            <a:ext cx="3154362" cy="2505075"/>
            <a:chOff x="2299755" y="1767795"/>
            <a:chExt cx="3155238" cy="2506188"/>
          </a:xfrm>
        </p:grpSpPr>
        <p:sp>
          <p:nvSpPr>
            <p:cNvPr id="44" name="Oval 21"/>
            <p:cNvSpPr>
              <a:spLocks noChangeArrowheads="1"/>
            </p:cNvSpPr>
            <p:nvPr/>
          </p:nvSpPr>
          <p:spPr bwMode="auto">
            <a:xfrm>
              <a:off x="2418196" y="1767796"/>
              <a:ext cx="2924673" cy="17402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5" name="任意多边形 44"/>
            <p:cNvSpPr/>
            <p:nvPr/>
          </p:nvSpPr>
          <p:spPr bwMode="auto">
            <a:xfrm>
              <a:off x="3820522" y="2511599"/>
              <a:ext cx="1634471" cy="1762384"/>
            </a:xfrm>
            <a:custGeom>
              <a:avLst/>
              <a:gdLst>
                <a:gd name="connsiteX0" fmla="*/ 515938 w 1643063"/>
                <a:gd name="connsiteY0" fmla="*/ 0 h 1771650"/>
                <a:gd name="connsiteX1" fmla="*/ 1396892 w 1643063"/>
                <a:gd name="connsiteY1" fmla="*/ 1393578 h 1771650"/>
                <a:gd name="connsiteX2" fmla="*/ 1546225 w 1643063"/>
                <a:gd name="connsiteY2" fmla="*/ 1143000 h 1771650"/>
                <a:gd name="connsiteX3" fmla="*/ 1643063 w 1643063"/>
                <a:gd name="connsiteY3" fmla="*/ 1771650 h 1771650"/>
                <a:gd name="connsiteX4" fmla="*/ 1030288 w 1643063"/>
                <a:gd name="connsiteY4" fmla="*/ 1606550 h 1771650"/>
                <a:gd name="connsiteX5" fmla="*/ 1292341 w 1643063"/>
                <a:gd name="connsiteY5" fmla="*/ 1487550 h 1771650"/>
                <a:gd name="connsiteX6" fmla="*/ 0 w 1643063"/>
                <a:gd name="connsiteY6" fmla="*/ 46355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3063" h="1771650">
                  <a:moveTo>
                    <a:pt x="515938" y="0"/>
                  </a:moveTo>
                  <a:lnTo>
                    <a:pt x="1396892" y="1393578"/>
                  </a:lnTo>
                  <a:lnTo>
                    <a:pt x="1546225" y="1143000"/>
                  </a:lnTo>
                  <a:lnTo>
                    <a:pt x="1643063" y="1771650"/>
                  </a:lnTo>
                  <a:lnTo>
                    <a:pt x="1030288" y="1606550"/>
                  </a:lnTo>
                  <a:lnTo>
                    <a:pt x="1292341" y="1487550"/>
                  </a:lnTo>
                  <a:lnTo>
                    <a:pt x="0" y="4635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6" name="任意多边形 45"/>
            <p:cNvSpPr/>
            <p:nvPr/>
          </p:nvSpPr>
          <p:spPr bwMode="auto">
            <a:xfrm>
              <a:off x="2299755" y="2511599"/>
              <a:ext cx="1640787" cy="1762384"/>
            </a:xfrm>
            <a:custGeom>
              <a:avLst/>
              <a:gdLst>
                <a:gd name="connsiteX0" fmla="*/ 1127126 w 1649413"/>
                <a:gd name="connsiteY0" fmla="*/ 0 h 1771650"/>
                <a:gd name="connsiteX1" fmla="*/ 1649413 w 1649413"/>
                <a:gd name="connsiteY1" fmla="*/ 463550 h 1771650"/>
                <a:gd name="connsiteX2" fmla="*/ 351553 w 1649413"/>
                <a:gd name="connsiteY2" fmla="*/ 1487910 h 1771650"/>
                <a:gd name="connsiteX3" fmla="*/ 619125 w 1649413"/>
                <a:gd name="connsiteY3" fmla="*/ 1606550 h 1771650"/>
                <a:gd name="connsiteX4" fmla="*/ 0 w 1649413"/>
                <a:gd name="connsiteY4" fmla="*/ 1771650 h 1771650"/>
                <a:gd name="connsiteX5" fmla="*/ 103188 w 1649413"/>
                <a:gd name="connsiteY5" fmla="*/ 1143000 h 1771650"/>
                <a:gd name="connsiteX6" fmla="*/ 246184 w 1649413"/>
                <a:gd name="connsiteY6" fmla="*/ 1393559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9413" h="1771650">
                  <a:moveTo>
                    <a:pt x="1127126" y="0"/>
                  </a:moveTo>
                  <a:lnTo>
                    <a:pt x="1649413" y="463550"/>
                  </a:lnTo>
                  <a:lnTo>
                    <a:pt x="351553" y="1487910"/>
                  </a:lnTo>
                  <a:lnTo>
                    <a:pt x="619125" y="1606550"/>
                  </a:lnTo>
                  <a:lnTo>
                    <a:pt x="0" y="1771650"/>
                  </a:lnTo>
                  <a:lnTo>
                    <a:pt x="103188" y="1143000"/>
                  </a:lnTo>
                  <a:lnTo>
                    <a:pt x="246184" y="139355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7" name="Oval 26"/>
            <p:cNvSpPr>
              <a:spLocks noChangeArrowheads="1"/>
            </p:cNvSpPr>
            <p:nvPr/>
          </p:nvSpPr>
          <p:spPr bwMode="auto">
            <a:xfrm>
              <a:off x="2722979" y="1767795"/>
              <a:ext cx="2308787" cy="131547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914594" y="2449228"/>
              <a:ext cx="19255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添加标题内容</a:t>
              </a:r>
              <a:endParaRPr kumimoji="0" lang="zh-CN" altLang="en-US" sz="1400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427302" y="2024676"/>
              <a:ext cx="8899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标题</a:t>
              </a:r>
              <a:r>
                <a:rPr kumimoji="0" lang="en-US" altLang="zh-CN" sz="20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A</a:t>
              </a:r>
              <a:endParaRPr kumimoji="0" lang="zh-CN" altLang="en-US" sz="20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03688" y="3990975"/>
            <a:ext cx="2925762" cy="1738313"/>
            <a:chOff x="4103199" y="3991305"/>
            <a:chExt cx="2926253" cy="1738698"/>
          </a:xfrm>
        </p:grpSpPr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4103199" y="3991306"/>
              <a:ext cx="2926253" cy="173869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3" name="Oval 16"/>
            <p:cNvSpPr>
              <a:spLocks noChangeArrowheads="1"/>
            </p:cNvSpPr>
            <p:nvPr/>
          </p:nvSpPr>
          <p:spPr bwMode="auto">
            <a:xfrm>
              <a:off x="4325864" y="3991305"/>
              <a:ext cx="2308787" cy="131547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637758" y="4807995"/>
              <a:ext cx="19255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添加标题内容</a:t>
              </a:r>
              <a:endParaRPr kumimoji="0" lang="zh-CN" altLang="en-US" sz="1400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124983" y="4348843"/>
              <a:ext cx="10070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标题</a:t>
              </a:r>
              <a:r>
                <a:rPr kumimoji="0" lang="en-US" altLang="zh-CN" sz="2400" b="1" kern="1200" cap="none" spc="0" normalizeH="0" baseline="0" noProof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C</a:t>
              </a:r>
              <a:endParaRPr kumimoji="0" lang="zh-CN" altLang="en-US" sz="2400" b="1" kern="1200" cap="none" spc="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299325" y="2536825"/>
            <a:ext cx="4078288" cy="2066925"/>
            <a:chOff x="7299429" y="2536999"/>
            <a:chExt cx="4078423" cy="2066736"/>
          </a:xfrm>
        </p:grpSpPr>
        <p:sp>
          <p:nvSpPr>
            <p:cNvPr id="52231" name="文本框 53"/>
            <p:cNvSpPr txBox="1"/>
            <p:nvPr/>
          </p:nvSpPr>
          <p:spPr>
            <a:xfrm>
              <a:off x="7299429" y="2536999"/>
              <a:ext cx="3739711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312129" y="2960208"/>
              <a:ext cx="4065723" cy="1643527"/>
            </a:xfrm>
            <a:prstGeom prst="rect">
              <a:avLst/>
            </a:prstGeom>
            <a:noFill/>
          </p:spPr>
          <p:txBody>
            <a:bodyPr wrap="square" lIns="7200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 spc="1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感谢您购买小状元的作品：</a:t>
              </a:r>
              <a:r>
                <a:rPr kumimoji="0" lang="zh-CN" altLang="en-US" sz="1400" b="0" i="0" u="none" strike="noStrike" kern="1200" cap="none" spc="1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kumimoji="0" lang="zh-CN" altLang="en-US" sz="1400" b="1" i="0" u="none" strike="noStrike" kern="1200" cap="none" spc="1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文档底部的教程</a:t>
              </a:r>
              <a:r>
                <a:rPr kumimoji="0" lang="zh-CN" altLang="en-US" sz="1400" b="0" i="0" u="none" strike="noStrike" kern="1200" cap="none" spc="1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，文档不能解决您的所有问题，遇到不明白的问题，不要忘记有百度搜索哦，相信你一定能找到解决方法的。</a:t>
              </a:r>
              <a:endParaRPr kumimoji="0" lang="en-US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32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3250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9050"/>
            <a:ext cx="12192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501650" y="3281363"/>
            <a:ext cx="4762500" cy="1447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8800" dirty="0">
                <a:solidFill>
                  <a:srgbClr val="FFFFFF"/>
                </a:solidFill>
                <a:latin typeface="Arial" panose="020B0604020202020204" pitchFamily="34" charset="0"/>
              </a:rPr>
              <a:t>THANKS</a:t>
            </a:r>
            <a:endParaRPr lang="zh-CN" altLang="en-US" sz="4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3250" y="4522788"/>
            <a:ext cx="3779838" cy="350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dist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TEMPLATES   </a:t>
            </a:r>
            <a:endParaRPr kumimoji="0" lang="zh-CN" altLang="en-US" sz="1600" kern="1200" cap="none" spc="0" normalizeH="0" baseline="0" noProof="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3250" y="4906963"/>
            <a:ext cx="3932238" cy="1330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THANK YOU FOR COMFORTING ME WHEN I'M SAD </a:t>
            </a:r>
            <a:b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LOVING ME WHEN I'M MAD </a:t>
            </a:r>
            <a:b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1050" kern="1200" cap="none" spc="0" normalizeH="0" baseline="0" noProof="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PICKING ME UP WHEN I'M DOWN </a:t>
            </a:r>
            <a:br>
              <a:rPr kumimoji="0" lang="en-US" altLang="zh-CN" sz="105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105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THANK YOU FOR BEING MY FRIEND AND BEING AROUND</a:t>
            </a:r>
            <a:endParaRPr kumimoji="0" lang="en-US" altLang="zh-CN" sz="1050" kern="1200" cap="none" spc="0" normalizeH="0" baseline="0" noProof="0" dirty="0" smtClean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TEACHING ME THE MEANING OF LOVE </a:t>
            </a:r>
            <a:br>
              <a:rPr kumimoji="0" lang="en-US" altLang="zh-CN" sz="1050" kern="1200" cap="none" spc="0" normalizeH="0" baseline="0" noProof="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endParaRPr kumimoji="0" lang="zh-CN" altLang="en-US" sz="2800" b="1" kern="1200" cap="none" spc="0" normalizeH="0" baseline="0" noProof="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4274" name="文本框 421"/>
          <p:cNvSpPr txBox="1"/>
          <p:nvPr/>
        </p:nvSpPr>
        <p:spPr>
          <a:xfrm>
            <a:off x="3762375" y="273050"/>
            <a:ext cx="4340225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5400" b="1" dirty="0">
                <a:latin typeface="微软雅黑" panose="020B0503020204020204" pitchFamily="34" charset="-122"/>
              </a:rPr>
              <a:t>常用矢量音符</a:t>
            </a:r>
            <a:endParaRPr lang="zh-CN" altLang="en-US" sz="5400" b="1" dirty="0">
              <a:latin typeface="微软雅黑" panose="020B0503020204020204" pitchFamily="34" charset="-122"/>
            </a:endParaRPr>
          </a:p>
        </p:txBody>
      </p:sp>
      <p:sp>
        <p:nvSpPr>
          <p:cNvPr id="54275" name="文本框 422"/>
          <p:cNvSpPr txBox="1"/>
          <p:nvPr/>
        </p:nvSpPr>
        <p:spPr>
          <a:xfrm>
            <a:off x="3787775" y="1154113"/>
            <a:ext cx="4289425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2000" dirty="0">
                <a:latin typeface="微软雅黑" panose="020B0503020204020204" pitchFamily="34" charset="-122"/>
              </a:rPr>
              <a:t>可以取消组合，编辑顶点，修改颜色</a:t>
            </a:r>
            <a:endParaRPr lang="zh-CN" altLang="en-US" sz="2000" dirty="0">
              <a:latin typeface="微软雅黑" panose="020B0503020204020204" pitchFamily="34" charset="-122"/>
            </a:endParaRPr>
          </a:p>
        </p:txBody>
      </p:sp>
      <p:sp>
        <p:nvSpPr>
          <p:cNvPr id="424" name="矩形 312"/>
          <p:cNvSpPr/>
          <p:nvPr/>
        </p:nvSpPr>
        <p:spPr>
          <a:xfrm>
            <a:off x="0" y="0"/>
            <a:ext cx="2684463" cy="2255838"/>
          </a:xfrm>
          <a:custGeom>
            <a:avLst/>
            <a:gdLst>
              <a:gd name="connsiteX0" fmla="*/ 0 w 2357398"/>
              <a:gd name="connsiteY0" fmla="*/ 0 h 1980773"/>
              <a:gd name="connsiteX1" fmla="*/ 2357398 w 2357398"/>
              <a:gd name="connsiteY1" fmla="*/ 0 h 1980773"/>
              <a:gd name="connsiteX2" fmla="*/ 2357398 w 2357398"/>
              <a:gd name="connsiteY2" fmla="*/ 1980773 h 1980773"/>
              <a:gd name="connsiteX3" fmla="*/ 0 w 2357398"/>
              <a:gd name="connsiteY3" fmla="*/ 1980773 h 1980773"/>
              <a:gd name="connsiteX4" fmla="*/ 0 w 2357398"/>
              <a:gd name="connsiteY4" fmla="*/ 0 h 1980773"/>
              <a:gd name="connsiteX0-1" fmla="*/ 0 w 2357398"/>
              <a:gd name="connsiteY0-2" fmla="*/ 0 h 1980773"/>
              <a:gd name="connsiteX1-3" fmla="*/ 2357398 w 2357398"/>
              <a:gd name="connsiteY1-4" fmla="*/ 0 h 1980773"/>
              <a:gd name="connsiteX2-5" fmla="*/ 0 w 2357398"/>
              <a:gd name="connsiteY2-6" fmla="*/ 1980773 h 1980773"/>
              <a:gd name="connsiteX3-7" fmla="*/ 0 w 2357398"/>
              <a:gd name="connsiteY3-8" fmla="*/ 0 h 19807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357398" h="1980773">
                <a:moveTo>
                  <a:pt x="0" y="0"/>
                </a:moveTo>
                <a:lnTo>
                  <a:pt x="2357398" y="0"/>
                </a:lnTo>
                <a:lnTo>
                  <a:pt x="0" y="198077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277" name="文本框 424"/>
          <p:cNvSpPr txBox="1"/>
          <p:nvPr/>
        </p:nvSpPr>
        <p:spPr>
          <a:xfrm>
            <a:off x="233363" y="111125"/>
            <a:ext cx="1108075" cy="1200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72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附</a:t>
            </a:r>
            <a:endParaRPr lang="zh-CN" altLang="en-US" sz="72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4278" name="组合 288"/>
          <p:cNvGrpSpPr/>
          <p:nvPr/>
        </p:nvGrpSpPr>
        <p:grpSpPr>
          <a:xfrm>
            <a:off x="2324100" y="2030413"/>
            <a:ext cx="7215188" cy="1806575"/>
            <a:chOff x="1944688" y="1196975"/>
            <a:chExt cx="7215188" cy="1806575"/>
          </a:xfrm>
        </p:grpSpPr>
        <p:sp>
          <p:nvSpPr>
            <p:cNvPr id="54299" name="Freeform 5"/>
            <p:cNvSpPr>
              <a:spLocks noEditPoints="1"/>
            </p:cNvSpPr>
            <p:nvPr/>
          </p:nvSpPr>
          <p:spPr>
            <a:xfrm>
              <a:off x="1944688" y="1196975"/>
              <a:ext cx="7215188" cy="1806575"/>
            </a:xfrm>
            <a:custGeom>
              <a:avLst/>
              <a:gdLst/>
              <a:ahLst/>
              <a:cxnLst>
                <a:cxn ang="0">
                  <a:pos x="5400793" y="462246"/>
                </a:cxn>
                <a:cxn ang="0">
                  <a:pos x="1822874" y="474968"/>
                </a:cxn>
                <a:cxn ang="0">
                  <a:pos x="627408" y="55130"/>
                </a:cxn>
                <a:cxn ang="0">
                  <a:pos x="580776" y="538580"/>
                </a:cxn>
                <a:cxn ang="0">
                  <a:pos x="178048" y="716693"/>
                </a:cxn>
                <a:cxn ang="0">
                  <a:pos x="148373" y="941455"/>
                </a:cxn>
                <a:cxn ang="0">
                  <a:pos x="390010" y="1259514"/>
                </a:cxn>
                <a:cxn ang="0">
                  <a:pos x="792738" y="1488516"/>
                </a:cxn>
                <a:cxn ang="0">
                  <a:pos x="1055571" y="1395219"/>
                </a:cxn>
                <a:cxn ang="0">
                  <a:pos x="3560962" y="1395219"/>
                </a:cxn>
                <a:cxn ang="0">
                  <a:pos x="6320708" y="1395219"/>
                </a:cxn>
                <a:cxn ang="0">
                  <a:pos x="6329187" y="1318885"/>
                </a:cxn>
                <a:cxn ang="0">
                  <a:pos x="6367340" y="1149253"/>
                </a:cxn>
                <a:cxn ang="0">
                  <a:pos x="7143121" y="924491"/>
                </a:cxn>
                <a:cxn ang="0">
                  <a:pos x="5574602" y="886324"/>
                </a:cxn>
                <a:cxn ang="0">
                  <a:pos x="7210949" y="699730"/>
                </a:cxn>
                <a:cxn ang="0">
                  <a:pos x="5820478" y="491931"/>
                </a:cxn>
                <a:cxn ang="0">
                  <a:pos x="669800" y="474968"/>
                </a:cxn>
                <a:cxn ang="0">
                  <a:pos x="644365" y="873602"/>
                </a:cxn>
                <a:cxn ang="0">
                  <a:pos x="847848" y="1132290"/>
                </a:cxn>
                <a:cxn ang="0">
                  <a:pos x="517187" y="1149253"/>
                </a:cxn>
                <a:cxn ang="0">
                  <a:pos x="716432" y="1166216"/>
                </a:cxn>
                <a:cxn ang="0">
                  <a:pos x="784260" y="1284958"/>
                </a:cxn>
                <a:cxn ang="0">
                  <a:pos x="1343839" y="1166216"/>
                </a:cxn>
                <a:cxn ang="0">
                  <a:pos x="1343839" y="924491"/>
                </a:cxn>
                <a:cxn ang="0">
                  <a:pos x="1322643" y="716693"/>
                </a:cxn>
                <a:cxn ang="0">
                  <a:pos x="780020" y="491931"/>
                </a:cxn>
                <a:cxn ang="0">
                  <a:pos x="1462538" y="1348570"/>
                </a:cxn>
                <a:cxn ang="0">
                  <a:pos x="1462538" y="941455"/>
                </a:cxn>
                <a:cxn ang="0">
                  <a:pos x="1509170" y="716693"/>
                </a:cxn>
                <a:cxn ang="0">
                  <a:pos x="1513409" y="513135"/>
                </a:cxn>
                <a:cxn ang="0">
                  <a:pos x="5137960" y="657322"/>
                </a:cxn>
                <a:cxn ang="0">
                  <a:pos x="4235002" y="682767"/>
                </a:cxn>
                <a:cxn ang="0">
                  <a:pos x="2954751" y="674285"/>
                </a:cxn>
                <a:cxn ang="0">
                  <a:pos x="5388075" y="491931"/>
                </a:cxn>
                <a:cxn ang="0">
                  <a:pos x="5375357" y="945695"/>
                </a:cxn>
                <a:cxn ang="0">
                  <a:pos x="2598655" y="924491"/>
                </a:cxn>
                <a:cxn ang="0">
                  <a:pos x="1941572" y="716693"/>
                </a:cxn>
                <a:cxn ang="0">
                  <a:pos x="2674961" y="699730"/>
                </a:cxn>
                <a:cxn ang="0">
                  <a:pos x="1941572" y="1149253"/>
                </a:cxn>
                <a:cxn ang="0">
                  <a:pos x="2908119" y="941455"/>
                </a:cxn>
                <a:cxn ang="0">
                  <a:pos x="2708875" y="1149253"/>
                </a:cxn>
                <a:cxn ang="0">
                  <a:pos x="2980186" y="924491"/>
                </a:cxn>
                <a:cxn ang="0">
                  <a:pos x="3938255" y="924491"/>
                </a:cxn>
                <a:cxn ang="0">
                  <a:pos x="3798360" y="988103"/>
                </a:cxn>
                <a:cxn ang="0">
                  <a:pos x="4260437" y="941455"/>
                </a:cxn>
                <a:cxn ang="0">
                  <a:pos x="3798360" y="1149253"/>
                </a:cxn>
                <a:cxn ang="0">
                  <a:pos x="4336743" y="716693"/>
                </a:cxn>
                <a:cxn ang="0">
                  <a:pos x="1941572" y="699730"/>
                </a:cxn>
                <a:cxn ang="0">
                  <a:pos x="1725371" y="504654"/>
                </a:cxn>
                <a:cxn ang="0">
                  <a:pos x="1649065" y="767582"/>
                </a:cxn>
                <a:cxn ang="0">
                  <a:pos x="1632108" y="1102604"/>
                </a:cxn>
                <a:cxn ang="0">
                  <a:pos x="1678739" y="1348570"/>
                </a:cxn>
                <a:cxn ang="0">
                  <a:pos x="1560041" y="1166216"/>
                </a:cxn>
                <a:cxn ang="0">
                  <a:pos x="2509631" y="1267995"/>
                </a:cxn>
                <a:cxn ang="0">
                  <a:pos x="3819556" y="1166216"/>
                </a:cxn>
                <a:cxn ang="0">
                  <a:pos x="6159617" y="1357052"/>
                </a:cxn>
                <a:cxn ang="0">
                  <a:pos x="1852548" y="1378256"/>
                </a:cxn>
                <a:cxn ang="0">
                  <a:pos x="5349922" y="1149253"/>
                </a:cxn>
                <a:cxn ang="0">
                  <a:pos x="5540688" y="924491"/>
                </a:cxn>
                <a:cxn ang="0">
                  <a:pos x="5137960" y="911769"/>
                </a:cxn>
              </a:cxnLst>
              <a:pathLst>
                <a:path w="1702" h="426">
                  <a:moveTo>
                    <a:pt x="1701" y="116"/>
                  </a:moveTo>
                  <a:cubicBezTo>
                    <a:pt x="1701" y="112"/>
                    <a:pt x="1702" y="112"/>
                    <a:pt x="1699" y="112"/>
                  </a:cubicBezTo>
                  <a:cubicBezTo>
                    <a:pt x="1697" y="112"/>
                    <a:pt x="1695" y="112"/>
                    <a:pt x="1693" y="112"/>
                  </a:cubicBezTo>
                  <a:cubicBezTo>
                    <a:pt x="1685" y="112"/>
                    <a:pt x="1677" y="112"/>
                    <a:pt x="1668" y="112"/>
                  </a:cubicBezTo>
                  <a:cubicBezTo>
                    <a:pt x="1640" y="112"/>
                    <a:pt x="1612" y="112"/>
                    <a:pt x="1583" y="112"/>
                  </a:cubicBezTo>
                  <a:cubicBezTo>
                    <a:pt x="1547" y="112"/>
                    <a:pt x="1512" y="112"/>
                    <a:pt x="1476" y="112"/>
                  </a:cubicBezTo>
                  <a:cubicBezTo>
                    <a:pt x="1443" y="112"/>
                    <a:pt x="1410" y="112"/>
                    <a:pt x="1378" y="112"/>
                  </a:cubicBezTo>
                  <a:cubicBezTo>
                    <a:pt x="1358" y="112"/>
                    <a:pt x="1339" y="112"/>
                    <a:pt x="1320" y="112"/>
                  </a:cubicBezTo>
                  <a:cubicBezTo>
                    <a:pt x="1319" y="112"/>
                    <a:pt x="1317" y="112"/>
                    <a:pt x="1316" y="112"/>
                  </a:cubicBezTo>
                  <a:cubicBezTo>
                    <a:pt x="1315" y="111"/>
                    <a:pt x="1315" y="111"/>
                    <a:pt x="1315" y="110"/>
                  </a:cubicBezTo>
                  <a:cubicBezTo>
                    <a:pt x="1316" y="103"/>
                    <a:pt x="1312" y="98"/>
                    <a:pt x="1305" y="97"/>
                  </a:cubicBezTo>
                  <a:cubicBezTo>
                    <a:pt x="1298" y="95"/>
                    <a:pt x="1291" y="97"/>
                    <a:pt x="1285" y="100"/>
                  </a:cubicBezTo>
                  <a:cubicBezTo>
                    <a:pt x="1282" y="101"/>
                    <a:pt x="1279" y="103"/>
                    <a:pt x="1277" y="106"/>
                  </a:cubicBezTo>
                  <a:cubicBezTo>
                    <a:pt x="1276" y="107"/>
                    <a:pt x="1275" y="108"/>
                    <a:pt x="1274" y="109"/>
                  </a:cubicBezTo>
                  <a:cubicBezTo>
                    <a:pt x="1273" y="109"/>
                    <a:pt x="1272" y="112"/>
                    <a:pt x="1272" y="112"/>
                  </a:cubicBezTo>
                  <a:cubicBezTo>
                    <a:pt x="1272" y="112"/>
                    <a:pt x="1271" y="112"/>
                    <a:pt x="1271" y="112"/>
                  </a:cubicBezTo>
                  <a:cubicBezTo>
                    <a:pt x="1268" y="112"/>
                    <a:pt x="1265" y="112"/>
                    <a:pt x="1262" y="112"/>
                  </a:cubicBezTo>
                  <a:cubicBezTo>
                    <a:pt x="1256" y="112"/>
                    <a:pt x="1250" y="112"/>
                    <a:pt x="1244" y="112"/>
                  </a:cubicBezTo>
                  <a:cubicBezTo>
                    <a:pt x="1226" y="112"/>
                    <a:pt x="1207" y="112"/>
                    <a:pt x="1188" y="112"/>
                  </a:cubicBezTo>
                  <a:cubicBezTo>
                    <a:pt x="1162" y="112"/>
                    <a:pt x="1135" y="112"/>
                    <a:pt x="1109" y="112"/>
                  </a:cubicBezTo>
                  <a:cubicBezTo>
                    <a:pt x="1077" y="112"/>
                    <a:pt x="1045" y="112"/>
                    <a:pt x="1014" y="112"/>
                  </a:cubicBezTo>
                  <a:cubicBezTo>
                    <a:pt x="978" y="112"/>
                    <a:pt x="943" y="112"/>
                    <a:pt x="908" y="112"/>
                  </a:cubicBezTo>
                  <a:cubicBezTo>
                    <a:pt x="872" y="112"/>
                    <a:pt x="835" y="112"/>
                    <a:pt x="799" y="112"/>
                  </a:cubicBezTo>
                  <a:cubicBezTo>
                    <a:pt x="764" y="112"/>
                    <a:pt x="728" y="112"/>
                    <a:pt x="693" y="112"/>
                  </a:cubicBezTo>
                  <a:cubicBezTo>
                    <a:pt x="661" y="112"/>
                    <a:pt x="629" y="112"/>
                    <a:pt x="597" y="112"/>
                  </a:cubicBezTo>
                  <a:cubicBezTo>
                    <a:pt x="570" y="112"/>
                    <a:pt x="543" y="112"/>
                    <a:pt x="516" y="112"/>
                  </a:cubicBezTo>
                  <a:cubicBezTo>
                    <a:pt x="497" y="112"/>
                    <a:pt x="478" y="112"/>
                    <a:pt x="459" y="112"/>
                  </a:cubicBezTo>
                  <a:cubicBezTo>
                    <a:pt x="449" y="112"/>
                    <a:pt x="439" y="112"/>
                    <a:pt x="430" y="112"/>
                  </a:cubicBezTo>
                  <a:cubicBezTo>
                    <a:pt x="429" y="112"/>
                    <a:pt x="429" y="112"/>
                    <a:pt x="428" y="112"/>
                  </a:cubicBezTo>
                  <a:cubicBezTo>
                    <a:pt x="425" y="112"/>
                    <a:pt x="423" y="111"/>
                    <a:pt x="420" y="110"/>
                  </a:cubicBezTo>
                  <a:cubicBezTo>
                    <a:pt x="416" y="110"/>
                    <a:pt x="413" y="109"/>
                    <a:pt x="409" y="109"/>
                  </a:cubicBezTo>
                  <a:cubicBezTo>
                    <a:pt x="405" y="110"/>
                    <a:pt x="401" y="111"/>
                    <a:pt x="398" y="112"/>
                  </a:cubicBezTo>
                  <a:cubicBezTo>
                    <a:pt x="392" y="113"/>
                    <a:pt x="385" y="112"/>
                    <a:pt x="379" y="112"/>
                  </a:cubicBezTo>
                  <a:cubicBezTo>
                    <a:pt x="374" y="112"/>
                    <a:pt x="368" y="112"/>
                    <a:pt x="363" y="111"/>
                  </a:cubicBezTo>
                  <a:cubicBezTo>
                    <a:pt x="357" y="111"/>
                    <a:pt x="351" y="112"/>
                    <a:pt x="345" y="112"/>
                  </a:cubicBezTo>
                  <a:cubicBezTo>
                    <a:pt x="340" y="111"/>
                    <a:pt x="333" y="111"/>
                    <a:pt x="327" y="111"/>
                  </a:cubicBezTo>
                  <a:cubicBezTo>
                    <a:pt x="320" y="111"/>
                    <a:pt x="314" y="112"/>
                    <a:pt x="306" y="112"/>
                  </a:cubicBezTo>
                  <a:cubicBezTo>
                    <a:pt x="273" y="112"/>
                    <a:pt x="241" y="112"/>
                    <a:pt x="208" y="112"/>
                  </a:cubicBezTo>
                  <a:cubicBezTo>
                    <a:pt x="201" y="112"/>
                    <a:pt x="193" y="112"/>
                    <a:pt x="185" y="112"/>
                  </a:cubicBezTo>
                  <a:cubicBezTo>
                    <a:pt x="197" y="81"/>
                    <a:pt x="201" y="43"/>
                    <a:pt x="185" y="13"/>
                  </a:cubicBezTo>
                  <a:cubicBezTo>
                    <a:pt x="181" y="6"/>
                    <a:pt x="176" y="0"/>
                    <a:pt x="167" y="0"/>
                  </a:cubicBezTo>
                  <a:cubicBezTo>
                    <a:pt x="159" y="0"/>
                    <a:pt x="153" y="7"/>
                    <a:pt x="148" y="13"/>
                  </a:cubicBezTo>
                  <a:cubicBezTo>
                    <a:pt x="138" y="26"/>
                    <a:pt x="132" y="42"/>
                    <a:pt x="130" y="58"/>
                  </a:cubicBezTo>
                  <a:cubicBezTo>
                    <a:pt x="129" y="67"/>
                    <a:pt x="129" y="76"/>
                    <a:pt x="129" y="85"/>
                  </a:cubicBezTo>
                  <a:cubicBezTo>
                    <a:pt x="130" y="94"/>
                    <a:pt x="132" y="103"/>
                    <a:pt x="134" y="112"/>
                  </a:cubicBezTo>
                  <a:cubicBezTo>
                    <a:pt x="95" y="112"/>
                    <a:pt x="57" y="112"/>
                    <a:pt x="19" y="112"/>
                  </a:cubicBezTo>
                  <a:cubicBezTo>
                    <a:pt x="15" y="112"/>
                    <a:pt x="11" y="112"/>
                    <a:pt x="8" y="112"/>
                  </a:cubicBezTo>
                  <a:cubicBezTo>
                    <a:pt x="6" y="112"/>
                    <a:pt x="3" y="111"/>
                    <a:pt x="1" y="112"/>
                  </a:cubicBezTo>
                  <a:cubicBezTo>
                    <a:pt x="1" y="112"/>
                    <a:pt x="0" y="112"/>
                    <a:pt x="0" y="112"/>
                  </a:cubicBezTo>
                  <a:cubicBezTo>
                    <a:pt x="0" y="112"/>
                    <a:pt x="0" y="116"/>
                    <a:pt x="0" y="116"/>
                  </a:cubicBezTo>
                  <a:cubicBezTo>
                    <a:pt x="1" y="116"/>
                    <a:pt x="4" y="116"/>
                    <a:pt x="5" y="116"/>
                  </a:cubicBezTo>
                  <a:cubicBezTo>
                    <a:pt x="25" y="116"/>
                    <a:pt x="45" y="116"/>
                    <a:pt x="65" y="116"/>
                  </a:cubicBezTo>
                  <a:cubicBezTo>
                    <a:pt x="86" y="116"/>
                    <a:pt x="107" y="116"/>
                    <a:pt x="128" y="116"/>
                  </a:cubicBezTo>
                  <a:cubicBezTo>
                    <a:pt x="130" y="116"/>
                    <a:pt x="133" y="115"/>
                    <a:pt x="134" y="116"/>
                  </a:cubicBezTo>
                  <a:cubicBezTo>
                    <a:pt x="135" y="116"/>
                    <a:pt x="135" y="117"/>
                    <a:pt x="135" y="118"/>
                  </a:cubicBezTo>
                  <a:cubicBezTo>
                    <a:pt x="136" y="121"/>
                    <a:pt x="136" y="124"/>
                    <a:pt x="137" y="127"/>
                  </a:cubicBezTo>
                  <a:cubicBezTo>
                    <a:pt x="137" y="130"/>
                    <a:pt x="139" y="134"/>
                    <a:pt x="139" y="137"/>
                  </a:cubicBezTo>
                  <a:cubicBezTo>
                    <a:pt x="139" y="139"/>
                    <a:pt x="139" y="139"/>
                    <a:pt x="137" y="141"/>
                  </a:cubicBezTo>
                  <a:cubicBezTo>
                    <a:pt x="136" y="141"/>
                    <a:pt x="136" y="142"/>
                    <a:pt x="135" y="143"/>
                  </a:cubicBezTo>
                  <a:cubicBezTo>
                    <a:pt x="133" y="145"/>
                    <a:pt x="131" y="147"/>
                    <a:pt x="129" y="149"/>
                  </a:cubicBezTo>
                  <a:cubicBezTo>
                    <a:pt x="125" y="153"/>
                    <a:pt x="121" y="158"/>
                    <a:pt x="116" y="162"/>
                  </a:cubicBezTo>
                  <a:cubicBezTo>
                    <a:pt x="113" y="165"/>
                    <a:pt x="114" y="165"/>
                    <a:pt x="110" y="165"/>
                  </a:cubicBezTo>
                  <a:cubicBezTo>
                    <a:pt x="90" y="165"/>
                    <a:pt x="69" y="165"/>
                    <a:pt x="49" y="165"/>
                  </a:cubicBezTo>
                  <a:cubicBezTo>
                    <a:pt x="38" y="165"/>
                    <a:pt x="27" y="165"/>
                    <a:pt x="15" y="165"/>
                  </a:cubicBezTo>
                  <a:cubicBezTo>
                    <a:pt x="12" y="165"/>
                    <a:pt x="8" y="165"/>
                    <a:pt x="4" y="165"/>
                  </a:cubicBezTo>
                  <a:cubicBezTo>
                    <a:pt x="4" y="165"/>
                    <a:pt x="1" y="165"/>
                    <a:pt x="0" y="165"/>
                  </a:cubicBezTo>
                  <a:cubicBezTo>
                    <a:pt x="0" y="165"/>
                    <a:pt x="0" y="169"/>
                    <a:pt x="0" y="169"/>
                  </a:cubicBezTo>
                  <a:cubicBezTo>
                    <a:pt x="0" y="169"/>
                    <a:pt x="1" y="169"/>
                    <a:pt x="2" y="169"/>
                  </a:cubicBezTo>
                  <a:cubicBezTo>
                    <a:pt x="4" y="169"/>
                    <a:pt x="7" y="169"/>
                    <a:pt x="10" y="169"/>
                  </a:cubicBezTo>
                  <a:cubicBezTo>
                    <a:pt x="20" y="169"/>
                    <a:pt x="31" y="169"/>
                    <a:pt x="42" y="169"/>
                  </a:cubicBezTo>
                  <a:cubicBezTo>
                    <a:pt x="63" y="169"/>
                    <a:pt x="84" y="169"/>
                    <a:pt x="105" y="169"/>
                  </a:cubicBezTo>
                  <a:cubicBezTo>
                    <a:pt x="107" y="169"/>
                    <a:pt x="108" y="169"/>
                    <a:pt x="109" y="169"/>
                  </a:cubicBezTo>
                  <a:cubicBezTo>
                    <a:pt x="99" y="179"/>
                    <a:pt x="90" y="191"/>
                    <a:pt x="84" y="203"/>
                  </a:cubicBezTo>
                  <a:cubicBezTo>
                    <a:pt x="82" y="206"/>
                    <a:pt x="81" y="209"/>
                    <a:pt x="80" y="212"/>
                  </a:cubicBezTo>
                  <a:cubicBezTo>
                    <a:pt x="80" y="213"/>
                    <a:pt x="79" y="218"/>
                    <a:pt x="78" y="218"/>
                  </a:cubicBezTo>
                  <a:cubicBezTo>
                    <a:pt x="77" y="219"/>
                    <a:pt x="75" y="218"/>
                    <a:pt x="74" y="218"/>
                  </a:cubicBezTo>
                  <a:cubicBezTo>
                    <a:pt x="59" y="218"/>
                    <a:pt x="44" y="218"/>
                    <a:pt x="28" y="218"/>
                  </a:cubicBezTo>
                  <a:cubicBezTo>
                    <a:pt x="21" y="218"/>
                    <a:pt x="14" y="218"/>
                    <a:pt x="7" y="218"/>
                  </a:cubicBezTo>
                  <a:cubicBezTo>
                    <a:pt x="5" y="218"/>
                    <a:pt x="2" y="218"/>
                    <a:pt x="1" y="218"/>
                  </a:cubicBezTo>
                  <a:cubicBezTo>
                    <a:pt x="1" y="218"/>
                    <a:pt x="0" y="218"/>
                    <a:pt x="0" y="218"/>
                  </a:cubicBezTo>
                  <a:cubicBezTo>
                    <a:pt x="0" y="218"/>
                    <a:pt x="0" y="222"/>
                    <a:pt x="0" y="222"/>
                  </a:cubicBezTo>
                  <a:cubicBezTo>
                    <a:pt x="0" y="223"/>
                    <a:pt x="3" y="222"/>
                    <a:pt x="3" y="222"/>
                  </a:cubicBezTo>
                  <a:cubicBezTo>
                    <a:pt x="6" y="222"/>
                    <a:pt x="8" y="222"/>
                    <a:pt x="11" y="222"/>
                  </a:cubicBezTo>
                  <a:cubicBezTo>
                    <a:pt x="19" y="222"/>
                    <a:pt x="27" y="222"/>
                    <a:pt x="35" y="222"/>
                  </a:cubicBezTo>
                  <a:cubicBezTo>
                    <a:pt x="49" y="222"/>
                    <a:pt x="63" y="222"/>
                    <a:pt x="77" y="222"/>
                  </a:cubicBezTo>
                  <a:cubicBezTo>
                    <a:pt x="74" y="239"/>
                    <a:pt x="73" y="256"/>
                    <a:pt x="79" y="271"/>
                  </a:cubicBezTo>
                  <a:cubicBezTo>
                    <a:pt x="67" y="271"/>
                    <a:pt x="54" y="271"/>
                    <a:pt x="42" y="271"/>
                  </a:cubicBezTo>
                  <a:cubicBezTo>
                    <a:pt x="33" y="271"/>
                    <a:pt x="24" y="271"/>
                    <a:pt x="15" y="271"/>
                  </a:cubicBezTo>
                  <a:cubicBezTo>
                    <a:pt x="12" y="271"/>
                    <a:pt x="9" y="271"/>
                    <a:pt x="6" y="271"/>
                  </a:cubicBezTo>
                  <a:cubicBezTo>
                    <a:pt x="5" y="271"/>
                    <a:pt x="1" y="271"/>
                    <a:pt x="0" y="271"/>
                  </a:cubicBezTo>
                  <a:cubicBezTo>
                    <a:pt x="0" y="272"/>
                    <a:pt x="0" y="275"/>
                    <a:pt x="0" y="275"/>
                  </a:cubicBezTo>
                  <a:cubicBezTo>
                    <a:pt x="1" y="276"/>
                    <a:pt x="4" y="275"/>
                    <a:pt x="5" y="275"/>
                  </a:cubicBezTo>
                  <a:cubicBezTo>
                    <a:pt x="12" y="275"/>
                    <a:pt x="19" y="275"/>
                    <a:pt x="26" y="275"/>
                  </a:cubicBezTo>
                  <a:cubicBezTo>
                    <a:pt x="42" y="275"/>
                    <a:pt x="59" y="275"/>
                    <a:pt x="76" y="275"/>
                  </a:cubicBezTo>
                  <a:cubicBezTo>
                    <a:pt x="77" y="275"/>
                    <a:pt x="79" y="275"/>
                    <a:pt x="81" y="275"/>
                  </a:cubicBezTo>
                  <a:cubicBezTo>
                    <a:pt x="81" y="276"/>
                    <a:pt x="82" y="278"/>
                    <a:pt x="82" y="279"/>
                  </a:cubicBezTo>
                  <a:cubicBezTo>
                    <a:pt x="83" y="281"/>
                    <a:pt x="84" y="283"/>
                    <a:pt x="85" y="286"/>
                  </a:cubicBezTo>
                  <a:cubicBezTo>
                    <a:pt x="87" y="290"/>
                    <a:pt x="90" y="293"/>
                    <a:pt x="92" y="297"/>
                  </a:cubicBezTo>
                  <a:cubicBezTo>
                    <a:pt x="102" y="310"/>
                    <a:pt x="117" y="320"/>
                    <a:pt x="132" y="325"/>
                  </a:cubicBezTo>
                  <a:cubicBezTo>
                    <a:pt x="95" y="325"/>
                    <a:pt x="58" y="325"/>
                    <a:pt x="21" y="325"/>
                  </a:cubicBezTo>
                  <a:cubicBezTo>
                    <a:pt x="17" y="325"/>
                    <a:pt x="12" y="325"/>
                    <a:pt x="8" y="325"/>
                  </a:cubicBezTo>
                  <a:cubicBezTo>
                    <a:pt x="6" y="325"/>
                    <a:pt x="4" y="324"/>
                    <a:pt x="1" y="325"/>
                  </a:cubicBezTo>
                  <a:cubicBezTo>
                    <a:pt x="1" y="325"/>
                    <a:pt x="0" y="324"/>
                    <a:pt x="0" y="325"/>
                  </a:cubicBezTo>
                  <a:cubicBezTo>
                    <a:pt x="0" y="325"/>
                    <a:pt x="0" y="328"/>
                    <a:pt x="0" y="329"/>
                  </a:cubicBezTo>
                  <a:cubicBezTo>
                    <a:pt x="0" y="329"/>
                    <a:pt x="3" y="329"/>
                    <a:pt x="3" y="329"/>
                  </a:cubicBezTo>
                  <a:cubicBezTo>
                    <a:pt x="21" y="329"/>
                    <a:pt x="38" y="329"/>
                    <a:pt x="56" y="329"/>
                  </a:cubicBezTo>
                  <a:cubicBezTo>
                    <a:pt x="93" y="329"/>
                    <a:pt x="130" y="329"/>
                    <a:pt x="167" y="329"/>
                  </a:cubicBezTo>
                  <a:cubicBezTo>
                    <a:pt x="170" y="329"/>
                    <a:pt x="173" y="329"/>
                    <a:pt x="176" y="329"/>
                  </a:cubicBezTo>
                  <a:cubicBezTo>
                    <a:pt x="177" y="329"/>
                    <a:pt x="181" y="328"/>
                    <a:pt x="182" y="329"/>
                  </a:cubicBezTo>
                  <a:cubicBezTo>
                    <a:pt x="183" y="329"/>
                    <a:pt x="183" y="332"/>
                    <a:pt x="184" y="333"/>
                  </a:cubicBezTo>
                  <a:cubicBezTo>
                    <a:pt x="184" y="336"/>
                    <a:pt x="185" y="338"/>
                    <a:pt x="185" y="341"/>
                  </a:cubicBezTo>
                  <a:cubicBezTo>
                    <a:pt x="186" y="344"/>
                    <a:pt x="187" y="348"/>
                    <a:pt x="187" y="351"/>
                  </a:cubicBezTo>
                  <a:cubicBezTo>
                    <a:pt x="190" y="369"/>
                    <a:pt x="188" y="388"/>
                    <a:pt x="178" y="402"/>
                  </a:cubicBezTo>
                  <a:cubicBezTo>
                    <a:pt x="172" y="409"/>
                    <a:pt x="163" y="413"/>
                    <a:pt x="155" y="413"/>
                  </a:cubicBezTo>
                  <a:cubicBezTo>
                    <a:pt x="150" y="414"/>
                    <a:pt x="145" y="413"/>
                    <a:pt x="140" y="411"/>
                  </a:cubicBezTo>
                  <a:cubicBezTo>
                    <a:pt x="139" y="411"/>
                    <a:pt x="137" y="410"/>
                    <a:pt x="136" y="409"/>
                  </a:cubicBezTo>
                  <a:cubicBezTo>
                    <a:pt x="135" y="408"/>
                    <a:pt x="134" y="407"/>
                    <a:pt x="135" y="406"/>
                  </a:cubicBezTo>
                  <a:cubicBezTo>
                    <a:pt x="135" y="404"/>
                    <a:pt x="135" y="404"/>
                    <a:pt x="137" y="404"/>
                  </a:cubicBezTo>
                  <a:cubicBezTo>
                    <a:pt x="154" y="398"/>
                    <a:pt x="158" y="374"/>
                    <a:pt x="143" y="364"/>
                  </a:cubicBezTo>
                  <a:cubicBezTo>
                    <a:pt x="128" y="354"/>
                    <a:pt x="107" y="365"/>
                    <a:pt x="107" y="382"/>
                  </a:cubicBezTo>
                  <a:cubicBezTo>
                    <a:pt x="107" y="391"/>
                    <a:pt x="113" y="399"/>
                    <a:pt x="118" y="406"/>
                  </a:cubicBezTo>
                  <a:cubicBezTo>
                    <a:pt x="125" y="413"/>
                    <a:pt x="132" y="419"/>
                    <a:pt x="141" y="421"/>
                  </a:cubicBezTo>
                  <a:cubicBezTo>
                    <a:pt x="159" y="426"/>
                    <a:pt x="178" y="419"/>
                    <a:pt x="188" y="404"/>
                  </a:cubicBezTo>
                  <a:cubicBezTo>
                    <a:pt x="198" y="389"/>
                    <a:pt x="198" y="369"/>
                    <a:pt x="195" y="352"/>
                  </a:cubicBezTo>
                  <a:cubicBezTo>
                    <a:pt x="193" y="344"/>
                    <a:pt x="192" y="336"/>
                    <a:pt x="190" y="329"/>
                  </a:cubicBezTo>
                  <a:cubicBezTo>
                    <a:pt x="210" y="329"/>
                    <a:pt x="230" y="329"/>
                    <a:pt x="249" y="329"/>
                  </a:cubicBezTo>
                  <a:cubicBezTo>
                    <a:pt x="272" y="329"/>
                    <a:pt x="294" y="328"/>
                    <a:pt x="317" y="329"/>
                  </a:cubicBezTo>
                  <a:cubicBezTo>
                    <a:pt x="333" y="329"/>
                    <a:pt x="350" y="329"/>
                    <a:pt x="367" y="329"/>
                  </a:cubicBezTo>
                  <a:cubicBezTo>
                    <a:pt x="373" y="329"/>
                    <a:pt x="380" y="329"/>
                    <a:pt x="386" y="329"/>
                  </a:cubicBezTo>
                  <a:cubicBezTo>
                    <a:pt x="391" y="329"/>
                    <a:pt x="396" y="328"/>
                    <a:pt x="401" y="329"/>
                  </a:cubicBezTo>
                  <a:cubicBezTo>
                    <a:pt x="407" y="331"/>
                    <a:pt x="413" y="331"/>
                    <a:pt x="419" y="331"/>
                  </a:cubicBezTo>
                  <a:cubicBezTo>
                    <a:pt x="422" y="330"/>
                    <a:pt x="426" y="329"/>
                    <a:pt x="430" y="329"/>
                  </a:cubicBezTo>
                  <a:cubicBezTo>
                    <a:pt x="430" y="329"/>
                    <a:pt x="430" y="329"/>
                    <a:pt x="430" y="329"/>
                  </a:cubicBezTo>
                  <a:cubicBezTo>
                    <a:pt x="436" y="328"/>
                    <a:pt x="441" y="329"/>
                    <a:pt x="447" y="329"/>
                  </a:cubicBezTo>
                  <a:cubicBezTo>
                    <a:pt x="458" y="329"/>
                    <a:pt x="470" y="329"/>
                    <a:pt x="482" y="329"/>
                  </a:cubicBezTo>
                  <a:cubicBezTo>
                    <a:pt x="498" y="329"/>
                    <a:pt x="515" y="329"/>
                    <a:pt x="532" y="329"/>
                  </a:cubicBezTo>
                  <a:cubicBezTo>
                    <a:pt x="553" y="329"/>
                    <a:pt x="574" y="329"/>
                    <a:pt x="596" y="329"/>
                  </a:cubicBezTo>
                  <a:cubicBezTo>
                    <a:pt x="620" y="329"/>
                    <a:pt x="645" y="329"/>
                    <a:pt x="670" y="329"/>
                  </a:cubicBezTo>
                  <a:cubicBezTo>
                    <a:pt x="697" y="329"/>
                    <a:pt x="725" y="329"/>
                    <a:pt x="752" y="329"/>
                  </a:cubicBezTo>
                  <a:cubicBezTo>
                    <a:pt x="781" y="329"/>
                    <a:pt x="811" y="329"/>
                    <a:pt x="840" y="329"/>
                  </a:cubicBezTo>
                  <a:cubicBezTo>
                    <a:pt x="870" y="329"/>
                    <a:pt x="900" y="329"/>
                    <a:pt x="931" y="329"/>
                  </a:cubicBezTo>
                  <a:cubicBezTo>
                    <a:pt x="961" y="329"/>
                    <a:pt x="991" y="329"/>
                    <a:pt x="1021" y="329"/>
                  </a:cubicBezTo>
                  <a:cubicBezTo>
                    <a:pt x="1051" y="329"/>
                    <a:pt x="1080" y="329"/>
                    <a:pt x="1110" y="329"/>
                  </a:cubicBezTo>
                  <a:cubicBezTo>
                    <a:pt x="1137" y="329"/>
                    <a:pt x="1165" y="329"/>
                    <a:pt x="1193" y="329"/>
                  </a:cubicBezTo>
                  <a:cubicBezTo>
                    <a:pt x="1218" y="329"/>
                    <a:pt x="1244" y="329"/>
                    <a:pt x="1269" y="329"/>
                  </a:cubicBezTo>
                  <a:cubicBezTo>
                    <a:pt x="1291" y="329"/>
                    <a:pt x="1313" y="329"/>
                    <a:pt x="1335" y="329"/>
                  </a:cubicBezTo>
                  <a:cubicBezTo>
                    <a:pt x="1353" y="329"/>
                    <a:pt x="1370" y="329"/>
                    <a:pt x="1388" y="329"/>
                  </a:cubicBezTo>
                  <a:cubicBezTo>
                    <a:pt x="1401" y="329"/>
                    <a:pt x="1413" y="329"/>
                    <a:pt x="1426" y="329"/>
                  </a:cubicBezTo>
                  <a:cubicBezTo>
                    <a:pt x="1433" y="329"/>
                    <a:pt x="1439" y="329"/>
                    <a:pt x="1446" y="329"/>
                  </a:cubicBezTo>
                  <a:cubicBezTo>
                    <a:pt x="1447" y="329"/>
                    <a:pt x="1448" y="329"/>
                    <a:pt x="1448" y="329"/>
                  </a:cubicBezTo>
                  <a:cubicBezTo>
                    <a:pt x="1446" y="337"/>
                    <a:pt x="1453" y="343"/>
                    <a:pt x="1461" y="344"/>
                  </a:cubicBezTo>
                  <a:cubicBezTo>
                    <a:pt x="1469" y="345"/>
                    <a:pt x="1478" y="342"/>
                    <a:pt x="1484" y="337"/>
                  </a:cubicBezTo>
                  <a:cubicBezTo>
                    <a:pt x="1486" y="336"/>
                    <a:pt x="1487" y="335"/>
                    <a:pt x="1488" y="333"/>
                  </a:cubicBezTo>
                  <a:cubicBezTo>
                    <a:pt x="1489" y="332"/>
                    <a:pt x="1490" y="329"/>
                    <a:pt x="1491" y="329"/>
                  </a:cubicBezTo>
                  <a:cubicBezTo>
                    <a:pt x="1492" y="329"/>
                    <a:pt x="1492" y="329"/>
                    <a:pt x="1492" y="329"/>
                  </a:cubicBezTo>
                  <a:cubicBezTo>
                    <a:pt x="1493" y="328"/>
                    <a:pt x="1494" y="329"/>
                    <a:pt x="1495" y="329"/>
                  </a:cubicBezTo>
                  <a:cubicBezTo>
                    <a:pt x="1508" y="329"/>
                    <a:pt x="1521" y="329"/>
                    <a:pt x="1534" y="329"/>
                  </a:cubicBezTo>
                  <a:cubicBezTo>
                    <a:pt x="1575" y="329"/>
                    <a:pt x="1616" y="329"/>
                    <a:pt x="1658" y="329"/>
                  </a:cubicBezTo>
                  <a:cubicBezTo>
                    <a:pt x="1671" y="329"/>
                    <a:pt x="1684" y="329"/>
                    <a:pt x="1697" y="329"/>
                  </a:cubicBezTo>
                  <a:cubicBezTo>
                    <a:pt x="1698" y="329"/>
                    <a:pt x="1700" y="329"/>
                    <a:pt x="1700" y="329"/>
                  </a:cubicBezTo>
                  <a:cubicBezTo>
                    <a:pt x="1701" y="328"/>
                    <a:pt x="1702" y="325"/>
                    <a:pt x="1701" y="325"/>
                  </a:cubicBezTo>
                  <a:cubicBezTo>
                    <a:pt x="1700" y="324"/>
                    <a:pt x="1695" y="325"/>
                    <a:pt x="1694" y="325"/>
                  </a:cubicBezTo>
                  <a:cubicBezTo>
                    <a:pt x="1659" y="325"/>
                    <a:pt x="1624" y="325"/>
                    <a:pt x="1589" y="325"/>
                  </a:cubicBezTo>
                  <a:cubicBezTo>
                    <a:pt x="1568" y="325"/>
                    <a:pt x="1548" y="325"/>
                    <a:pt x="1528" y="325"/>
                  </a:cubicBezTo>
                  <a:cubicBezTo>
                    <a:pt x="1521" y="325"/>
                    <a:pt x="1514" y="325"/>
                    <a:pt x="1507" y="325"/>
                  </a:cubicBezTo>
                  <a:cubicBezTo>
                    <a:pt x="1503" y="325"/>
                    <a:pt x="1498" y="325"/>
                    <a:pt x="1495" y="325"/>
                  </a:cubicBezTo>
                  <a:cubicBezTo>
                    <a:pt x="1494" y="325"/>
                    <a:pt x="1493" y="325"/>
                    <a:pt x="1493" y="325"/>
                  </a:cubicBezTo>
                  <a:cubicBezTo>
                    <a:pt x="1494" y="321"/>
                    <a:pt x="1493" y="315"/>
                    <a:pt x="1493" y="311"/>
                  </a:cubicBezTo>
                  <a:cubicBezTo>
                    <a:pt x="1493" y="304"/>
                    <a:pt x="1493" y="297"/>
                    <a:pt x="1493" y="290"/>
                  </a:cubicBezTo>
                  <a:cubicBezTo>
                    <a:pt x="1493" y="287"/>
                    <a:pt x="1493" y="284"/>
                    <a:pt x="1493" y="281"/>
                  </a:cubicBezTo>
                  <a:cubicBezTo>
                    <a:pt x="1493" y="280"/>
                    <a:pt x="1493" y="277"/>
                    <a:pt x="1493" y="276"/>
                  </a:cubicBezTo>
                  <a:cubicBezTo>
                    <a:pt x="1493" y="275"/>
                    <a:pt x="1494" y="275"/>
                    <a:pt x="1495" y="275"/>
                  </a:cubicBezTo>
                  <a:cubicBezTo>
                    <a:pt x="1513" y="275"/>
                    <a:pt x="1531" y="275"/>
                    <a:pt x="1549" y="275"/>
                  </a:cubicBezTo>
                  <a:cubicBezTo>
                    <a:pt x="1578" y="275"/>
                    <a:pt x="1606" y="275"/>
                    <a:pt x="1635" y="275"/>
                  </a:cubicBezTo>
                  <a:cubicBezTo>
                    <a:pt x="1655" y="275"/>
                    <a:pt x="1676" y="275"/>
                    <a:pt x="1696" y="275"/>
                  </a:cubicBezTo>
                  <a:cubicBezTo>
                    <a:pt x="1697" y="275"/>
                    <a:pt x="1700" y="276"/>
                    <a:pt x="1701" y="275"/>
                  </a:cubicBezTo>
                  <a:cubicBezTo>
                    <a:pt x="1701" y="275"/>
                    <a:pt x="1701" y="272"/>
                    <a:pt x="1700" y="271"/>
                  </a:cubicBezTo>
                  <a:cubicBezTo>
                    <a:pt x="1699" y="271"/>
                    <a:pt x="1696" y="271"/>
                    <a:pt x="1695" y="271"/>
                  </a:cubicBezTo>
                  <a:cubicBezTo>
                    <a:pt x="1692" y="271"/>
                    <a:pt x="1688" y="271"/>
                    <a:pt x="1685" y="271"/>
                  </a:cubicBezTo>
                  <a:cubicBezTo>
                    <a:pt x="1661" y="271"/>
                    <a:pt x="1636" y="271"/>
                    <a:pt x="1612" y="271"/>
                  </a:cubicBezTo>
                  <a:cubicBezTo>
                    <a:pt x="1585" y="271"/>
                    <a:pt x="1557" y="271"/>
                    <a:pt x="1530" y="271"/>
                  </a:cubicBezTo>
                  <a:cubicBezTo>
                    <a:pt x="1520" y="271"/>
                    <a:pt x="1511" y="271"/>
                    <a:pt x="1502" y="271"/>
                  </a:cubicBezTo>
                  <a:cubicBezTo>
                    <a:pt x="1500" y="271"/>
                    <a:pt x="1494" y="272"/>
                    <a:pt x="1493" y="271"/>
                  </a:cubicBezTo>
                  <a:cubicBezTo>
                    <a:pt x="1493" y="270"/>
                    <a:pt x="1493" y="267"/>
                    <a:pt x="1493" y="266"/>
                  </a:cubicBezTo>
                  <a:cubicBezTo>
                    <a:pt x="1493" y="263"/>
                    <a:pt x="1493" y="260"/>
                    <a:pt x="1493" y="256"/>
                  </a:cubicBezTo>
                  <a:cubicBezTo>
                    <a:pt x="1493" y="249"/>
                    <a:pt x="1493" y="242"/>
                    <a:pt x="1493" y="235"/>
                  </a:cubicBezTo>
                  <a:cubicBezTo>
                    <a:pt x="1493" y="233"/>
                    <a:pt x="1493" y="230"/>
                    <a:pt x="1493" y="227"/>
                  </a:cubicBezTo>
                  <a:cubicBezTo>
                    <a:pt x="1493" y="226"/>
                    <a:pt x="1493" y="223"/>
                    <a:pt x="1493" y="222"/>
                  </a:cubicBezTo>
                  <a:cubicBezTo>
                    <a:pt x="1493" y="222"/>
                    <a:pt x="1494" y="222"/>
                    <a:pt x="1495" y="222"/>
                  </a:cubicBezTo>
                  <a:cubicBezTo>
                    <a:pt x="1513" y="222"/>
                    <a:pt x="1531" y="222"/>
                    <a:pt x="1549" y="222"/>
                  </a:cubicBezTo>
                  <a:cubicBezTo>
                    <a:pt x="1578" y="222"/>
                    <a:pt x="1607" y="222"/>
                    <a:pt x="1635" y="222"/>
                  </a:cubicBezTo>
                  <a:cubicBezTo>
                    <a:pt x="1656" y="222"/>
                    <a:pt x="1676" y="222"/>
                    <a:pt x="1696" y="222"/>
                  </a:cubicBezTo>
                  <a:cubicBezTo>
                    <a:pt x="1697" y="222"/>
                    <a:pt x="1700" y="223"/>
                    <a:pt x="1701" y="222"/>
                  </a:cubicBezTo>
                  <a:cubicBezTo>
                    <a:pt x="1701" y="222"/>
                    <a:pt x="1701" y="219"/>
                    <a:pt x="1700" y="218"/>
                  </a:cubicBezTo>
                  <a:cubicBezTo>
                    <a:pt x="1699" y="218"/>
                    <a:pt x="1696" y="218"/>
                    <a:pt x="1695" y="218"/>
                  </a:cubicBezTo>
                  <a:cubicBezTo>
                    <a:pt x="1692" y="218"/>
                    <a:pt x="1688" y="218"/>
                    <a:pt x="1685" y="218"/>
                  </a:cubicBezTo>
                  <a:cubicBezTo>
                    <a:pt x="1661" y="218"/>
                    <a:pt x="1636" y="218"/>
                    <a:pt x="1612" y="218"/>
                  </a:cubicBezTo>
                  <a:cubicBezTo>
                    <a:pt x="1584" y="218"/>
                    <a:pt x="1557" y="218"/>
                    <a:pt x="1529" y="218"/>
                  </a:cubicBezTo>
                  <a:cubicBezTo>
                    <a:pt x="1520" y="218"/>
                    <a:pt x="1511" y="218"/>
                    <a:pt x="1502" y="218"/>
                  </a:cubicBezTo>
                  <a:cubicBezTo>
                    <a:pt x="1500" y="218"/>
                    <a:pt x="1497" y="218"/>
                    <a:pt x="1495" y="218"/>
                  </a:cubicBezTo>
                  <a:cubicBezTo>
                    <a:pt x="1493" y="218"/>
                    <a:pt x="1493" y="218"/>
                    <a:pt x="1493" y="216"/>
                  </a:cubicBezTo>
                  <a:cubicBezTo>
                    <a:pt x="1493" y="213"/>
                    <a:pt x="1495" y="200"/>
                    <a:pt x="1491" y="200"/>
                  </a:cubicBezTo>
                  <a:cubicBezTo>
                    <a:pt x="1486" y="200"/>
                    <a:pt x="1488" y="214"/>
                    <a:pt x="1488" y="217"/>
                  </a:cubicBezTo>
                  <a:cubicBezTo>
                    <a:pt x="1488" y="219"/>
                    <a:pt x="1488" y="218"/>
                    <a:pt x="1486" y="218"/>
                  </a:cubicBezTo>
                  <a:cubicBezTo>
                    <a:pt x="1483" y="218"/>
                    <a:pt x="1480" y="218"/>
                    <a:pt x="1477" y="218"/>
                  </a:cubicBezTo>
                  <a:cubicBezTo>
                    <a:pt x="1453" y="218"/>
                    <a:pt x="1429" y="218"/>
                    <a:pt x="1404" y="218"/>
                  </a:cubicBezTo>
                  <a:cubicBezTo>
                    <a:pt x="1379" y="218"/>
                    <a:pt x="1354" y="218"/>
                    <a:pt x="1329" y="218"/>
                  </a:cubicBezTo>
                  <a:cubicBezTo>
                    <a:pt x="1325" y="218"/>
                    <a:pt x="1322" y="218"/>
                    <a:pt x="1319" y="218"/>
                  </a:cubicBezTo>
                  <a:cubicBezTo>
                    <a:pt x="1318" y="218"/>
                    <a:pt x="1316" y="219"/>
                    <a:pt x="1315" y="218"/>
                  </a:cubicBezTo>
                  <a:cubicBezTo>
                    <a:pt x="1314" y="217"/>
                    <a:pt x="1315" y="210"/>
                    <a:pt x="1315" y="209"/>
                  </a:cubicBezTo>
                  <a:cubicBezTo>
                    <a:pt x="1315" y="202"/>
                    <a:pt x="1315" y="196"/>
                    <a:pt x="1315" y="189"/>
                  </a:cubicBezTo>
                  <a:cubicBezTo>
                    <a:pt x="1315" y="183"/>
                    <a:pt x="1315" y="177"/>
                    <a:pt x="1315" y="171"/>
                  </a:cubicBezTo>
                  <a:cubicBezTo>
                    <a:pt x="1315" y="170"/>
                    <a:pt x="1315" y="170"/>
                    <a:pt x="1316" y="169"/>
                  </a:cubicBezTo>
                  <a:cubicBezTo>
                    <a:pt x="1317" y="169"/>
                    <a:pt x="1319" y="169"/>
                    <a:pt x="1319" y="169"/>
                  </a:cubicBezTo>
                  <a:cubicBezTo>
                    <a:pt x="1321" y="169"/>
                    <a:pt x="1324" y="169"/>
                    <a:pt x="1326" y="169"/>
                  </a:cubicBezTo>
                  <a:cubicBezTo>
                    <a:pt x="1342" y="169"/>
                    <a:pt x="1359" y="169"/>
                    <a:pt x="1376" y="169"/>
                  </a:cubicBezTo>
                  <a:cubicBezTo>
                    <a:pt x="1401" y="169"/>
                    <a:pt x="1427" y="169"/>
                    <a:pt x="1452" y="169"/>
                  </a:cubicBezTo>
                  <a:cubicBezTo>
                    <a:pt x="1482" y="169"/>
                    <a:pt x="1511" y="169"/>
                    <a:pt x="1540" y="169"/>
                  </a:cubicBezTo>
                  <a:cubicBezTo>
                    <a:pt x="1567" y="169"/>
                    <a:pt x="1594" y="169"/>
                    <a:pt x="1621" y="169"/>
                  </a:cubicBezTo>
                  <a:cubicBezTo>
                    <a:pt x="1641" y="169"/>
                    <a:pt x="1660" y="169"/>
                    <a:pt x="1680" y="169"/>
                  </a:cubicBezTo>
                  <a:cubicBezTo>
                    <a:pt x="1686" y="169"/>
                    <a:pt x="1691" y="169"/>
                    <a:pt x="1696" y="169"/>
                  </a:cubicBezTo>
                  <a:cubicBezTo>
                    <a:pt x="1697" y="169"/>
                    <a:pt x="1699" y="169"/>
                    <a:pt x="1700" y="169"/>
                  </a:cubicBezTo>
                  <a:cubicBezTo>
                    <a:pt x="1700" y="169"/>
                    <a:pt x="1701" y="169"/>
                    <a:pt x="1701" y="169"/>
                  </a:cubicBezTo>
                  <a:cubicBezTo>
                    <a:pt x="1701" y="169"/>
                    <a:pt x="1701" y="165"/>
                    <a:pt x="1701" y="165"/>
                  </a:cubicBezTo>
                  <a:cubicBezTo>
                    <a:pt x="1700" y="164"/>
                    <a:pt x="1695" y="165"/>
                    <a:pt x="1694" y="165"/>
                  </a:cubicBezTo>
                  <a:cubicBezTo>
                    <a:pt x="1688" y="165"/>
                    <a:pt x="1682" y="165"/>
                    <a:pt x="1676" y="165"/>
                  </a:cubicBezTo>
                  <a:cubicBezTo>
                    <a:pt x="1656" y="165"/>
                    <a:pt x="1635" y="165"/>
                    <a:pt x="1615" y="165"/>
                  </a:cubicBezTo>
                  <a:cubicBezTo>
                    <a:pt x="1587" y="165"/>
                    <a:pt x="1560" y="165"/>
                    <a:pt x="1532" y="165"/>
                  </a:cubicBezTo>
                  <a:cubicBezTo>
                    <a:pt x="1503" y="165"/>
                    <a:pt x="1475" y="165"/>
                    <a:pt x="1446" y="165"/>
                  </a:cubicBezTo>
                  <a:cubicBezTo>
                    <a:pt x="1420" y="165"/>
                    <a:pt x="1395" y="165"/>
                    <a:pt x="1370" y="165"/>
                  </a:cubicBezTo>
                  <a:cubicBezTo>
                    <a:pt x="1355" y="165"/>
                    <a:pt x="1339" y="165"/>
                    <a:pt x="1323" y="165"/>
                  </a:cubicBezTo>
                  <a:cubicBezTo>
                    <a:pt x="1322" y="165"/>
                    <a:pt x="1316" y="166"/>
                    <a:pt x="1315" y="165"/>
                  </a:cubicBezTo>
                  <a:cubicBezTo>
                    <a:pt x="1315" y="164"/>
                    <a:pt x="1315" y="160"/>
                    <a:pt x="1315" y="159"/>
                  </a:cubicBezTo>
                  <a:cubicBezTo>
                    <a:pt x="1315" y="152"/>
                    <a:pt x="1315" y="145"/>
                    <a:pt x="1315" y="138"/>
                  </a:cubicBezTo>
                  <a:cubicBezTo>
                    <a:pt x="1315" y="132"/>
                    <a:pt x="1315" y="126"/>
                    <a:pt x="1315" y="120"/>
                  </a:cubicBezTo>
                  <a:cubicBezTo>
                    <a:pt x="1315" y="119"/>
                    <a:pt x="1315" y="116"/>
                    <a:pt x="1316" y="116"/>
                  </a:cubicBezTo>
                  <a:cubicBezTo>
                    <a:pt x="1317" y="115"/>
                    <a:pt x="1323" y="116"/>
                    <a:pt x="1324" y="116"/>
                  </a:cubicBezTo>
                  <a:cubicBezTo>
                    <a:pt x="1341" y="116"/>
                    <a:pt x="1357" y="116"/>
                    <a:pt x="1373" y="116"/>
                  </a:cubicBezTo>
                  <a:cubicBezTo>
                    <a:pt x="1398" y="116"/>
                    <a:pt x="1423" y="116"/>
                    <a:pt x="1449" y="116"/>
                  </a:cubicBezTo>
                  <a:cubicBezTo>
                    <a:pt x="1478" y="116"/>
                    <a:pt x="1507" y="116"/>
                    <a:pt x="1536" y="116"/>
                  </a:cubicBezTo>
                  <a:cubicBezTo>
                    <a:pt x="1563" y="116"/>
                    <a:pt x="1591" y="116"/>
                    <a:pt x="1618" y="116"/>
                  </a:cubicBezTo>
                  <a:cubicBezTo>
                    <a:pt x="1638" y="116"/>
                    <a:pt x="1658" y="116"/>
                    <a:pt x="1678" y="116"/>
                  </a:cubicBezTo>
                  <a:cubicBezTo>
                    <a:pt x="1686" y="116"/>
                    <a:pt x="1693" y="116"/>
                    <a:pt x="1701" y="116"/>
                  </a:cubicBezTo>
                  <a:close/>
                  <a:moveTo>
                    <a:pt x="138" y="82"/>
                  </a:moveTo>
                  <a:cubicBezTo>
                    <a:pt x="138" y="67"/>
                    <a:pt x="141" y="50"/>
                    <a:pt x="151" y="38"/>
                  </a:cubicBezTo>
                  <a:cubicBezTo>
                    <a:pt x="155" y="33"/>
                    <a:pt x="161" y="27"/>
                    <a:pt x="168" y="29"/>
                  </a:cubicBezTo>
                  <a:cubicBezTo>
                    <a:pt x="176" y="31"/>
                    <a:pt x="178" y="39"/>
                    <a:pt x="180" y="46"/>
                  </a:cubicBezTo>
                  <a:cubicBezTo>
                    <a:pt x="184" y="61"/>
                    <a:pt x="181" y="77"/>
                    <a:pt x="175" y="91"/>
                  </a:cubicBezTo>
                  <a:cubicBezTo>
                    <a:pt x="173" y="94"/>
                    <a:pt x="171" y="98"/>
                    <a:pt x="169" y="101"/>
                  </a:cubicBezTo>
                  <a:cubicBezTo>
                    <a:pt x="168" y="102"/>
                    <a:pt x="167" y="104"/>
                    <a:pt x="166" y="106"/>
                  </a:cubicBezTo>
                  <a:cubicBezTo>
                    <a:pt x="165" y="107"/>
                    <a:pt x="163" y="111"/>
                    <a:pt x="162" y="112"/>
                  </a:cubicBezTo>
                  <a:cubicBezTo>
                    <a:pt x="161" y="112"/>
                    <a:pt x="159" y="112"/>
                    <a:pt x="158" y="112"/>
                  </a:cubicBezTo>
                  <a:cubicBezTo>
                    <a:pt x="156" y="112"/>
                    <a:pt x="153" y="112"/>
                    <a:pt x="150" y="112"/>
                  </a:cubicBezTo>
                  <a:cubicBezTo>
                    <a:pt x="149" y="112"/>
                    <a:pt x="145" y="112"/>
                    <a:pt x="144" y="112"/>
                  </a:cubicBezTo>
                  <a:cubicBezTo>
                    <a:pt x="142" y="111"/>
                    <a:pt x="142" y="105"/>
                    <a:pt x="141" y="102"/>
                  </a:cubicBezTo>
                  <a:cubicBezTo>
                    <a:pt x="140" y="96"/>
                    <a:pt x="138" y="89"/>
                    <a:pt x="138" y="82"/>
                  </a:cubicBezTo>
                  <a:close/>
                  <a:moveTo>
                    <a:pt x="159" y="116"/>
                  </a:moveTo>
                  <a:cubicBezTo>
                    <a:pt x="155" y="121"/>
                    <a:pt x="151" y="126"/>
                    <a:pt x="146" y="131"/>
                  </a:cubicBezTo>
                  <a:cubicBezTo>
                    <a:pt x="146" y="126"/>
                    <a:pt x="145" y="121"/>
                    <a:pt x="144" y="116"/>
                  </a:cubicBezTo>
                  <a:cubicBezTo>
                    <a:pt x="149" y="116"/>
                    <a:pt x="154" y="116"/>
                    <a:pt x="159" y="116"/>
                  </a:cubicBezTo>
                  <a:close/>
                  <a:moveTo>
                    <a:pt x="126" y="188"/>
                  </a:moveTo>
                  <a:cubicBezTo>
                    <a:pt x="133" y="182"/>
                    <a:pt x="139" y="176"/>
                    <a:pt x="146" y="169"/>
                  </a:cubicBezTo>
                  <a:cubicBezTo>
                    <a:pt x="147" y="176"/>
                    <a:pt x="149" y="182"/>
                    <a:pt x="150" y="188"/>
                  </a:cubicBezTo>
                  <a:cubicBezTo>
                    <a:pt x="151" y="192"/>
                    <a:pt x="152" y="195"/>
                    <a:pt x="153" y="199"/>
                  </a:cubicBezTo>
                  <a:cubicBezTo>
                    <a:pt x="153" y="200"/>
                    <a:pt x="154" y="202"/>
                    <a:pt x="154" y="203"/>
                  </a:cubicBezTo>
                  <a:cubicBezTo>
                    <a:pt x="154" y="206"/>
                    <a:pt x="154" y="205"/>
                    <a:pt x="152" y="206"/>
                  </a:cubicBezTo>
                  <a:cubicBezTo>
                    <a:pt x="146" y="209"/>
                    <a:pt x="141" y="212"/>
                    <a:pt x="137" y="216"/>
                  </a:cubicBezTo>
                  <a:cubicBezTo>
                    <a:pt x="135" y="218"/>
                    <a:pt x="135" y="218"/>
                    <a:pt x="132" y="218"/>
                  </a:cubicBezTo>
                  <a:cubicBezTo>
                    <a:pt x="122" y="218"/>
                    <a:pt x="112" y="218"/>
                    <a:pt x="102" y="218"/>
                  </a:cubicBezTo>
                  <a:cubicBezTo>
                    <a:pt x="108" y="207"/>
                    <a:pt x="116" y="196"/>
                    <a:pt x="126" y="188"/>
                  </a:cubicBezTo>
                  <a:cubicBezTo>
                    <a:pt x="132" y="183"/>
                    <a:pt x="117" y="196"/>
                    <a:pt x="126" y="188"/>
                  </a:cubicBezTo>
                  <a:close/>
                  <a:moveTo>
                    <a:pt x="170" y="271"/>
                  </a:moveTo>
                  <a:cubicBezTo>
                    <a:pt x="160" y="271"/>
                    <a:pt x="150" y="271"/>
                    <a:pt x="140" y="271"/>
                  </a:cubicBezTo>
                  <a:cubicBezTo>
                    <a:pt x="137" y="271"/>
                    <a:pt x="137" y="270"/>
                    <a:pt x="137" y="267"/>
                  </a:cubicBezTo>
                  <a:cubicBezTo>
                    <a:pt x="136" y="262"/>
                    <a:pt x="137" y="257"/>
                    <a:pt x="139" y="252"/>
                  </a:cubicBezTo>
                  <a:cubicBezTo>
                    <a:pt x="142" y="242"/>
                    <a:pt x="151" y="236"/>
                    <a:pt x="161" y="233"/>
                  </a:cubicBezTo>
                  <a:cubicBezTo>
                    <a:pt x="164" y="246"/>
                    <a:pt x="167" y="259"/>
                    <a:pt x="170" y="271"/>
                  </a:cubicBezTo>
                  <a:close/>
                  <a:moveTo>
                    <a:pt x="169" y="232"/>
                  </a:moveTo>
                  <a:cubicBezTo>
                    <a:pt x="182" y="232"/>
                    <a:pt x="191" y="239"/>
                    <a:pt x="196" y="250"/>
                  </a:cubicBezTo>
                  <a:cubicBezTo>
                    <a:pt x="199" y="256"/>
                    <a:pt x="200" y="261"/>
                    <a:pt x="200" y="267"/>
                  </a:cubicBezTo>
                  <a:cubicBezTo>
                    <a:pt x="199" y="269"/>
                    <a:pt x="200" y="271"/>
                    <a:pt x="199" y="271"/>
                  </a:cubicBezTo>
                  <a:cubicBezTo>
                    <a:pt x="198" y="272"/>
                    <a:pt x="196" y="271"/>
                    <a:pt x="196" y="271"/>
                  </a:cubicBezTo>
                  <a:cubicBezTo>
                    <a:pt x="192" y="271"/>
                    <a:pt x="189" y="271"/>
                    <a:pt x="185" y="271"/>
                  </a:cubicBezTo>
                  <a:cubicBezTo>
                    <a:pt x="183" y="271"/>
                    <a:pt x="179" y="272"/>
                    <a:pt x="178" y="271"/>
                  </a:cubicBezTo>
                  <a:cubicBezTo>
                    <a:pt x="177" y="271"/>
                    <a:pt x="176" y="267"/>
                    <a:pt x="176" y="266"/>
                  </a:cubicBezTo>
                  <a:cubicBezTo>
                    <a:pt x="175" y="262"/>
                    <a:pt x="175" y="259"/>
                    <a:pt x="174" y="255"/>
                  </a:cubicBezTo>
                  <a:cubicBezTo>
                    <a:pt x="172" y="248"/>
                    <a:pt x="170" y="240"/>
                    <a:pt x="169" y="232"/>
                  </a:cubicBezTo>
                  <a:cubicBezTo>
                    <a:pt x="175" y="232"/>
                    <a:pt x="172" y="246"/>
                    <a:pt x="169" y="232"/>
                  </a:cubicBezTo>
                  <a:close/>
                  <a:moveTo>
                    <a:pt x="94" y="257"/>
                  </a:moveTo>
                  <a:cubicBezTo>
                    <a:pt x="94" y="248"/>
                    <a:pt x="95" y="239"/>
                    <a:pt x="97" y="231"/>
                  </a:cubicBezTo>
                  <a:cubicBezTo>
                    <a:pt x="98" y="229"/>
                    <a:pt x="99" y="223"/>
                    <a:pt x="100" y="222"/>
                  </a:cubicBezTo>
                  <a:cubicBezTo>
                    <a:pt x="101" y="222"/>
                    <a:pt x="104" y="222"/>
                    <a:pt x="105" y="222"/>
                  </a:cubicBezTo>
                  <a:cubicBezTo>
                    <a:pt x="114" y="222"/>
                    <a:pt x="123" y="222"/>
                    <a:pt x="131" y="222"/>
                  </a:cubicBezTo>
                  <a:cubicBezTo>
                    <a:pt x="121" y="235"/>
                    <a:pt x="116" y="256"/>
                    <a:pt x="122" y="271"/>
                  </a:cubicBezTo>
                  <a:cubicBezTo>
                    <a:pt x="116" y="271"/>
                    <a:pt x="111" y="271"/>
                    <a:pt x="105" y="271"/>
                  </a:cubicBezTo>
                  <a:cubicBezTo>
                    <a:pt x="103" y="271"/>
                    <a:pt x="99" y="272"/>
                    <a:pt x="97" y="271"/>
                  </a:cubicBezTo>
                  <a:cubicBezTo>
                    <a:pt x="94" y="270"/>
                    <a:pt x="94" y="260"/>
                    <a:pt x="94" y="257"/>
                  </a:cubicBezTo>
                  <a:close/>
                  <a:moveTo>
                    <a:pt x="157" y="315"/>
                  </a:moveTo>
                  <a:cubicBezTo>
                    <a:pt x="132" y="314"/>
                    <a:pt x="105" y="300"/>
                    <a:pt x="97" y="275"/>
                  </a:cubicBezTo>
                  <a:cubicBezTo>
                    <a:pt x="101" y="275"/>
                    <a:pt x="106" y="275"/>
                    <a:pt x="110" y="275"/>
                  </a:cubicBezTo>
                  <a:cubicBezTo>
                    <a:pt x="113" y="275"/>
                    <a:pt x="116" y="275"/>
                    <a:pt x="119" y="275"/>
                  </a:cubicBezTo>
                  <a:cubicBezTo>
                    <a:pt x="120" y="275"/>
                    <a:pt x="123" y="275"/>
                    <a:pt x="124" y="275"/>
                  </a:cubicBezTo>
                  <a:cubicBezTo>
                    <a:pt x="125" y="276"/>
                    <a:pt x="126" y="279"/>
                    <a:pt x="127" y="280"/>
                  </a:cubicBezTo>
                  <a:cubicBezTo>
                    <a:pt x="128" y="283"/>
                    <a:pt x="130" y="285"/>
                    <a:pt x="131" y="287"/>
                  </a:cubicBezTo>
                  <a:cubicBezTo>
                    <a:pt x="135" y="290"/>
                    <a:pt x="139" y="293"/>
                    <a:pt x="144" y="295"/>
                  </a:cubicBezTo>
                  <a:cubicBezTo>
                    <a:pt x="148" y="296"/>
                    <a:pt x="148" y="294"/>
                    <a:pt x="147" y="291"/>
                  </a:cubicBezTo>
                  <a:cubicBezTo>
                    <a:pt x="145" y="285"/>
                    <a:pt x="141" y="281"/>
                    <a:pt x="139" y="275"/>
                  </a:cubicBezTo>
                  <a:cubicBezTo>
                    <a:pt x="149" y="275"/>
                    <a:pt x="159" y="275"/>
                    <a:pt x="169" y="275"/>
                  </a:cubicBezTo>
                  <a:cubicBezTo>
                    <a:pt x="172" y="275"/>
                    <a:pt x="171" y="277"/>
                    <a:pt x="172" y="281"/>
                  </a:cubicBezTo>
                  <a:cubicBezTo>
                    <a:pt x="173" y="287"/>
                    <a:pt x="175" y="293"/>
                    <a:pt x="176" y="299"/>
                  </a:cubicBezTo>
                  <a:cubicBezTo>
                    <a:pt x="177" y="302"/>
                    <a:pt x="177" y="304"/>
                    <a:pt x="178" y="307"/>
                  </a:cubicBezTo>
                  <a:cubicBezTo>
                    <a:pt x="178" y="309"/>
                    <a:pt x="178" y="309"/>
                    <a:pt x="176" y="310"/>
                  </a:cubicBezTo>
                  <a:cubicBezTo>
                    <a:pt x="175" y="311"/>
                    <a:pt x="174" y="312"/>
                    <a:pt x="173" y="312"/>
                  </a:cubicBezTo>
                  <a:cubicBezTo>
                    <a:pt x="168" y="314"/>
                    <a:pt x="162" y="315"/>
                    <a:pt x="157" y="315"/>
                  </a:cubicBezTo>
                  <a:cubicBezTo>
                    <a:pt x="148" y="315"/>
                    <a:pt x="164" y="316"/>
                    <a:pt x="157" y="315"/>
                  </a:cubicBezTo>
                  <a:close/>
                  <a:moveTo>
                    <a:pt x="179" y="325"/>
                  </a:moveTo>
                  <a:cubicBezTo>
                    <a:pt x="180" y="324"/>
                    <a:pt x="182" y="323"/>
                    <a:pt x="182" y="325"/>
                  </a:cubicBezTo>
                  <a:cubicBezTo>
                    <a:pt x="181" y="325"/>
                    <a:pt x="180" y="325"/>
                    <a:pt x="179" y="325"/>
                  </a:cubicBezTo>
                  <a:close/>
                  <a:moveTo>
                    <a:pt x="185" y="303"/>
                  </a:moveTo>
                  <a:cubicBezTo>
                    <a:pt x="182" y="294"/>
                    <a:pt x="180" y="285"/>
                    <a:pt x="178" y="275"/>
                  </a:cubicBezTo>
                  <a:cubicBezTo>
                    <a:pt x="185" y="275"/>
                    <a:pt x="192" y="275"/>
                    <a:pt x="199" y="275"/>
                  </a:cubicBezTo>
                  <a:cubicBezTo>
                    <a:pt x="197" y="286"/>
                    <a:pt x="191" y="295"/>
                    <a:pt x="185" y="303"/>
                  </a:cubicBezTo>
                  <a:cubicBezTo>
                    <a:pt x="183" y="295"/>
                    <a:pt x="189" y="298"/>
                    <a:pt x="185" y="303"/>
                  </a:cubicBezTo>
                  <a:close/>
                  <a:moveTo>
                    <a:pt x="317" y="325"/>
                  </a:moveTo>
                  <a:cubicBezTo>
                    <a:pt x="299" y="325"/>
                    <a:pt x="281" y="325"/>
                    <a:pt x="262" y="325"/>
                  </a:cubicBezTo>
                  <a:cubicBezTo>
                    <a:pt x="239" y="325"/>
                    <a:pt x="216" y="325"/>
                    <a:pt x="192" y="325"/>
                  </a:cubicBezTo>
                  <a:cubicBezTo>
                    <a:pt x="192" y="325"/>
                    <a:pt x="190" y="325"/>
                    <a:pt x="190" y="325"/>
                  </a:cubicBezTo>
                  <a:cubicBezTo>
                    <a:pt x="190" y="325"/>
                    <a:pt x="189" y="325"/>
                    <a:pt x="189" y="325"/>
                  </a:cubicBezTo>
                  <a:cubicBezTo>
                    <a:pt x="189" y="324"/>
                    <a:pt x="189" y="324"/>
                    <a:pt x="189" y="323"/>
                  </a:cubicBezTo>
                  <a:cubicBezTo>
                    <a:pt x="188" y="321"/>
                    <a:pt x="189" y="321"/>
                    <a:pt x="190" y="320"/>
                  </a:cubicBezTo>
                  <a:cubicBezTo>
                    <a:pt x="199" y="315"/>
                    <a:pt x="208" y="307"/>
                    <a:pt x="214" y="299"/>
                  </a:cubicBezTo>
                  <a:cubicBezTo>
                    <a:pt x="218" y="294"/>
                    <a:pt x="220" y="289"/>
                    <a:pt x="222" y="284"/>
                  </a:cubicBezTo>
                  <a:cubicBezTo>
                    <a:pt x="223" y="282"/>
                    <a:pt x="224" y="276"/>
                    <a:pt x="226" y="275"/>
                  </a:cubicBezTo>
                  <a:cubicBezTo>
                    <a:pt x="228" y="274"/>
                    <a:pt x="232" y="275"/>
                    <a:pt x="235" y="275"/>
                  </a:cubicBezTo>
                  <a:cubicBezTo>
                    <a:pt x="260" y="275"/>
                    <a:pt x="285" y="275"/>
                    <a:pt x="310" y="275"/>
                  </a:cubicBezTo>
                  <a:cubicBezTo>
                    <a:pt x="311" y="275"/>
                    <a:pt x="317" y="275"/>
                    <a:pt x="317" y="275"/>
                  </a:cubicBezTo>
                  <a:cubicBezTo>
                    <a:pt x="318" y="276"/>
                    <a:pt x="317" y="283"/>
                    <a:pt x="317" y="284"/>
                  </a:cubicBezTo>
                  <a:cubicBezTo>
                    <a:pt x="317" y="297"/>
                    <a:pt x="317" y="309"/>
                    <a:pt x="317" y="322"/>
                  </a:cubicBezTo>
                  <a:cubicBezTo>
                    <a:pt x="317" y="323"/>
                    <a:pt x="317" y="324"/>
                    <a:pt x="317" y="325"/>
                  </a:cubicBezTo>
                  <a:close/>
                  <a:moveTo>
                    <a:pt x="317" y="271"/>
                  </a:moveTo>
                  <a:cubicBezTo>
                    <a:pt x="291" y="271"/>
                    <a:pt x="264" y="271"/>
                    <a:pt x="238" y="271"/>
                  </a:cubicBezTo>
                  <a:cubicBezTo>
                    <a:pt x="234" y="271"/>
                    <a:pt x="230" y="271"/>
                    <a:pt x="226" y="271"/>
                  </a:cubicBezTo>
                  <a:cubicBezTo>
                    <a:pt x="231" y="254"/>
                    <a:pt x="226" y="235"/>
                    <a:pt x="214" y="222"/>
                  </a:cubicBezTo>
                  <a:cubicBezTo>
                    <a:pt x="235" y="222"/>
                    <a:pt x="257" y="222"/>
                    <a:pt x="278" y="222"/>
                  </a:cubicBezTo>
                  <a:cubicBezTo>
                    <a:pt x="289" y="222"/>
                    <a:pt x="301" y="222"/>
                    <a:pt x="312" y="222"/>
                  </a:cubicBezTo>
                  <a:cubicBezTo>
                    <a:pt x="313" y="222"/>
                    <a:pt x="317" y="222"/>
                    <a:pt x="317" y="222"/>
                  </a:cubicBezTo>
                  <a:cubicBezTo>
                    <a:pt x="318" y="223"/>
                    <a:pt x="317" y="226"/>
                    <a:pt x="317" y="226"/>
                  </a:cubicBezTo>
                  <a:cubicBezTo>
                    <a:pt x="317" y="229"/>
                    <a:pt x="317" y="232"/>
                    <a:pt x="317" y="234"/>
                  </a:cubicBezTo>
                  <a:cubicBezTo>
                    <a:pt x="317" y="247"/>
                    <a:pt x="317" y="259"/>
                    <a:pt x="317" y="271"/>
                  </a:cubicBezTo>
                  <a:close/>
                  <a:moveTo>
                    <a:pt x="317" y="218"/>
                  </a:moveTo>
                  <a:cubicBezTo>
                    <a:pt x="299" y="218"/>
                    <a:pt x="280" y="218"/>
                    <a:pt x="261" y="218"/>
                  </a:cubicBezTo>
                  <a:cubicBezTo>
                    <a:pt x="249" y="218"/>
                    <a:pt x="237" y="218"/>
                    <a:pt x="224" y="218"/>
                  </a:cubicBezTo>
                  <a:cubicBezTo>
                    <a:pt x="221" y="218"/>
                    <a:pt x="217" y="218"/>
                    <a:pt x="213" y="218"/>
                  </a:cubicBezTo>
                  <a:cubicBezTo>
                    <a:pt x="212" y="218"/>
                    <a:pt x="211" y="218"/>
                    <a:pt x="211" y="218"/>
                  </a:cubicBezTo>
                  <a:cubicBezTo>
                    <a:pt x="208" y="218"/>
                    <a:pt x="205" y="214"/>
                    <a:pt x="203" y="212"/>
                  </a:cubicBezTo>
                  <a:cubicBezTo>
                    <a:pt x="193" y="205"/>
                    <a:pt x="181" y="202"/>
                    <a:pt x="169" y="202"/>
                  </a:cubicBezTo>
                  <a:cubicBezTo>
                    <a:pt x="168" y="202"/>
                    <a:pt x="167" y="202"/>
                    <a:pt x="165" y="203"/>
                  </a:cubicBezTo>
                  <a:cubicBezTo>
                    <a:pt x="164" y="203"/>
                    <a:pt x="162" y="203"/>
                    <a:pt x="162" y="202"/>
                  </a:cubicBezTo>
                  <a:cubicBezTo>
                    <a:pt x="161" y="201"/>
                    <a:pt x="161" y="198"/>
                    <a:pt x="160" y="196"/>
                  </a:cubicBezTo>
                  <a:cubicBezTo>
                    <a:pt x="160" y="194"/>
                    <a:pt x="160" y="193"/>
                    <a:pt x="159" y="191"/>
                  </a:cubicBezTo>
                  <a:cubicBezTo>
                    <a:pt x="158" y="184"/>
                    <a:pt x="156" y="176"/>
                    <a:pt x="154" y="169"/>
                  </a:cubicBezTo>
                  <a:cubicBezTo>
                    <a:pt x="182" y="169"/>
                    <a:pt x="210" y="169"/>
                    <a:pt x="238" y="169"/>
                  </a:cubicBezTo>
                  <a:cubicBezTo>
                    <a:pt x="257" y="169"/>
                    <a:pt x="276" y="169"/>
                    <a:pt x="295" y="169"/>
                  </a:cubicBezTo>
                  <a:cubicBezTo>
                    <a:pt x="300" y="169"/>
                    <a:pt x="306" y="169"/>
                    <a:pt x="312" y="169"/>
                  </a:cubicBezTo>
                  <a:cubicBezTo>
                    <a:pt x="314" y="169"/>
                    <a:pt x="317" y="168"/>
                    <a:pt x="317" y="170"/>
                  </a:cubicBezTo>
                  <a:cubicBezTo>
                    <a:pt x="318" y="170"/>
                    <a:pt x="317" y="172"/>
                    <a:pt x="317" y="173"/>
                  </a:cubicBezTo>
                  <a:cubicBezTo>
                    <a:pt x="317" y="175"/>
                    <a:pt x="317" y="177"/>
                    <a:pt x="317" y="179"/>
                  </a:cubicBezTo>
                  <a:cubicBezTo>
                    <a:pt x="317" y="185"/>
                    <a:pt x="317" y="190"/>
                    <a:pt x="317" y="196"/>
                  </a:cubicBezTo>
                  <a:cubicBezTo>
                    <a:pt x="317" y="203"/>
                    <a:pt x="317" y="211"/>
                    <a:pt x="317" y="218"/>
                  </a:cubicBezTo>
                  <a:close/>
                  <a:moveTo>
                    <a:pt x="317" y="165"/>
                  </a:moveTo>
                  <a:cubicBezTo>
                    <a:pt x="295" y="165"/>
                    <a:pt x="272" y="165"/>
                    <a:pt x="249" y="165"/>
                  </a:cubicBezTo>
                  <a:cubicBezTo>
                    <a:pt x="219" y="165"/>
                    <a:pt x="189" y="165"/>
                    <a:pt x="159" y="165"/>
                  </a:cubicBezTo>
                  <a:cubicBezTo>
                    <a:pt x="158" y="165"/>
                    <a:pt x="155" y="166"/>
                    <a:pt x="154" y="165"/>
                  </a:cubicBezTo>
                  <a:cubicBezTo>
                    <a:pt x="151" y="163"/>
                    <a:pt x="157" y="158"/>
                    <a:pt x="158" y="157"/>
                  </a:cubicBezTo>
                  <a:cubicBezTo>
                    <a:pt x="160" y="155"/>
                    <a:pt x="162" y="152"/>
                    <a:pt x="164" y="149"/>
                  </a:cubicBezTo>
                  <a:cubicBezTo>
                    <a:pt x="169" y="144"/>
                    <a:pt x="173" y="138"/>
                    <a:pt x="176" y="132"/>
                  </a:cubicBezTo>
                  <a:cubicBezTo>
                    <a:pt x="178" y="129"/>
                    <a:pt x="179" y="126"/>
                    <a:pt x="181" y="123"/>
                  </a:cubicBezTo>
                  <a:cubicBezTo>
                    <a:pt x="181" y="122"/>
                    <a:pt x="183" y="117"/>
                    <a:pt x="184" y="116"/>
                  </a:cubicBezTo>
                  <a:cubicBezTo>
                    <a:pt x="184" y="116"/>
                    <a:pt x="186" y="116"/>
                    <a:pt x="186" y="116"/>
                  </a:cubicBezTo>
                  <a:cubicBezTo>
                    <a:pt x="191" y="116"/>
                    <a:pt x="195" y="116"/>
                    <a:pt x="200" y="116"/>
                  </a:cubicBezTo>
                  <a:cubicBezTo>
                    <a:pt x="233" y="116"/>
                    <a:pt x="265" y="116"/>
                    <a:pt x="298" y="116"/>
                  </a:cubicBezTo>
                  <a:cubicBezTo>
                    <a:pt x="303" y="116"/>
                    <a:pt x="308" y="116"/>
                    <a:pt x="313" y="116"/>
                  </a:cubicBezTo>
                  <a:cubicBezTo>
                    <a:pt x="314" y="116"/>
                    <a:pt x="316" y="115"/>
                    <a:pt x="317" y="116"/>
                  </a:cubicBezTo>
                  <a:cubicBezTo>
                    <a:pt x="318" y="116"/>
                    <a:pt x="317" y="116"/>
                    <a:pt x="317" y="117"/>
                  </a:cubicBezTo>
                  <a:cubicBezTo>
                    <a:pt x="318" y="119"/>
                    <a:pt x="317" y="122"/>
                    <a:pt x="317" y="125"/>
                  </a:cubicBezTo>
                  <a:cubicBezTo>
                    <a:pt x="317" y="129"/>
                    <a:pt x="317" y="133"/>
                    <a:pt x="317" y="137"/>
                  </a:cubicBezTo>
                  <a:cubicBezTo>
                    <a:pt x="317" y="145"/>
                    <a:pt x="317" y="153"/>
                    <a:pt x="317" y="161"/>
                  </a:cubicBezTo>
                  <a:cubicBezTo>
                    <a:pt x="317" y="162"/>
                    <a:pt x="317" y="164"/>
                    <a:pt x="317" y="165"/>
                  </a:cubicBezTo>
                  <a:close/>
                  <a:moveTo>
                    <a:pt x="357" y="325"/>
                  </a:moveTo>
                  <a:cubicBezTo>
                    <a:pt x="355" y="325"/>
                    <a:pt x="353" y="325"/>
                    <a:pt x="352" y="325"/>
                  </a:cubicBezTo>
                  <a:cubicBezTo>
                    <a:pt x="351" y="325"/>
                    <a:pt x="345" y="325"/>
                    <a:pt x="345" y="325"/>
                  </a:cubicBezTo>
                  <a:cubicBezTo>
                    <a:pt x="344" y="324"/>
                    <a:pt x="345" y="319"/>
                    <a:pt x="345" y="318"/>
                  </a:cubicBezTo>
                  <a:cubicBezTo>
                    <a:pt x="345" y="307"/>
                    <a:pt x="345" y="296"/>
                    <a:pt x="345" y="284"/>
                  </a:cubicBezTo>
                  <a:cubicBezTo>
                    <a:pt x="345" y="283"/>
                    <a:pt x="344" y="277"/>
                    <a:pt x="345" y="276"/>
                  </a:cubicBezTo>
                  <a:cubicBezTo>
                    <a:pt x="345" y="275"/>
                    <a:pt x="347" y="275"/>
                    <a:pt x="348" y="275"/>
                  </a:cubicBezTo>
                  <a:cubicBezTo>
                    <a:pt x="350" y="275"/>
                    <a:pt x="354" y="275"/>
                    <a:pt x="356" y="275"/>
                  </a:cubicBezTo>
                  <a:cubicBezTo>
                    <a:pt x="358" y="276"/>
                    <a:pt x="357" y="275"/>
                    <a:pt x="357" y="276"/>
                  </a:cubicBezTo>
                  <a:cubicBezTo>
                    <a:pt x="358" y="277"/>
                    <a:pt x="357" y="280"/>
                    <a:pt x="357" y="281"/>
                  </a:cubicBezTo>
                  <a:cubicBezTo>
                    <a:pt x="357" y="286"/>
                    <a:pt x="357" y="291"/>
                    <a:pt x="357" y="296"/>
                  </a:cubicBezTo>
                  <a:cubicBezTo>
                    <a:pt x="357" y="306"/>
                    <a:pt x="357" y="315"/>
                    <a:pt x="357" y="325"/>
                  </a:cubicBezTo>
                  <a:close/>
                  <a:moveTo>
                    <a:pt x="357" y="271"/>
                  </a:moveTo>
                  <a:cubicBezTo>
                    <a:pt x="355" y="271"/>
                    <a:pt x="353" y="271"/>
                    <a:pt x="352" y="271"/>
                  </a:cubicBezTo>
                  <a:cubicBezTo>
                    <a:pt x="351" y="271"/>
                    <a:pt x="345" y="272"/>
                    <a:pt x="345" y="271"/>
                  </a:cubicBezTo>
                  <a:cubicBezTo>
                    <a:pt x="344" y="271"/>
                    <a:pt x="345" y="266"/>
                    <a:pt x="345" y="264"/>
                  </a:cubicBezTo>
                  <a:cubicBezTo>
                    <a:pt x="345" y="253"/>
                    <a:pt x="345" y="242"/>
                    <a:pt x="345" y="231"/>
                  </a:cubicBezTo>
                  <a:cubicBezTo>
                    <a:pt x="345" y="230"/>
                    <a:pt x="344" y="223"/>
                    <a:pt x="345" y="222"/>
                  </a:cubicBezTo>
                  <a:cubicBezTo>
                    <a:pt x="345" y="222"/>
                    <a:pt x="347" y="222"/>
                    <a:pt x="348" y="222"/>
                  </a:cubicBezTo>
                  <a:cubicBezTo>
                    <a:pt x="350" y="222"/>
                    <a:pt x="354" y="221"/>
                    <a:pt x="356" y="222"/>
                  </a:cubicBezTo>
                  <a:cubicBezTo>
                    <a:pt x="358" y="223"/>
                    <a:pt x="357" y="222"/>
                    <a:pt x="357" y="223"/>
                  </a:cubicBezTo>
                  <a:cubicBezTo>
                    <a:pt x="358" y="224"/>
                    <a:pt x="357" y="226"/>
                    <a:pt x="357" y="228"/>
                  </a:cubicBezTo>
                  <a:cubicBezTo>
                    <a:pt x="357" y="233"/>
                    <a:pt x="357" y="238"/>
                    <a:pt x="357" y="243"/>
                  </a:cubicBezTo>
                  <a:cubicBezTo>
                    <a:pt x="357" y="252"/>
                    <a:pt x="357" y="262"/>
                    <a:pt x="357" y="271"/>
                  </a:cubicBezTo>
                  <a:close/>
                  <a:moveTo>
                    <a:pt x="357" y="218"/>
                  </a:moveTo>
                  <a:cubicBezTo>
                    <a:pt x="355" y="218"/>
                    <a:pt x="353" y="218"/>
                    <a:pt x="352" y="218"/>
                  </a:cubicBezTo>
                  <a:cubicBezTo>
                    <a:pt x="351" y="218"/>
                    <a:pt x="345" y="219"/>
                    <a:pt x="345" y="218"/>
                  </a:cubicBezTo>
                  <a:cubicBezTo>
                    <a:pt x="344" y="217"/>
                    <a:pt x="345" y="212"/>
                    <a:pt x="345" y="211"/>
                  </a:cubicBezTo>
                  <a:cubicBezTo>
                    <a:pt x="345" y="200"/>
                    <a:pt x="345" y="189"/>
                    <a:pt x="345" y="178"/>
                  </a:cubicBezTo>
                  <a:cubicBezTo>
                    <a:pt x="345" y="177"/>
                    <a:pt x="344" y="170"/>
                    <a:pt x="345" y="169"/>
                  </a:cubicBezTo>
                  <a:cubicBezTo>
                    <a:pt x="345" y="169"/>
                    <a:pt x="347" y="169"/>
                    <a:pt x="348" y="169"/>
                  </a:cubicBezTo>
                  <a:cubicBezTo>
                    <a:pt x="350" y="169"/>
                    <a:pt x="354" y="168"/>
                    <a:pt x="356" y="169"/>
                  </a:cubicBezTo>
                  <a:cubicBezTo>
                    <a:pt x="358" y="170"/>
                    <a:pt x="357" y="169"/>
                    <a:pt x="357" y="170"/>
                  </a:cubicBezTo>
                  <a:cubicBezTo>
                    <a:pt x="358" y="171"/>
                    <a:pt x="357" y="173"/>
                    <a:pt x="357" y="174"/>
                  </a:cubicBezTo>
                  <a:cubicBezTo>
                    <a:pt x="357" y="179"/>
                    <a:pt x="357" y="185"/>
                    <a:pt x="357" y="190"/>
                  </a:cubicBezTo>
                  <a:cubicBezTo>
                    <a:pt x="357" y="199"/>
                    <a:pt x="357" y="209"/>
                    <a:pt x="357" y="218"/>
                  </a:cubicBezTo>
                  <a:close/>
                  <a:moveTo>
                    <a:pt x="357" y="165"/>
                  </a:moveTo>
                  <a:cubicBezTo>
                    <a:pt x="355" y="165"/>
                    <a:pt x="353" y="165"/>
                    <a:pt x="352" y="165"/>
                  </a:cubicBezTo>
                  <a:cubicBezTo>
                    <a:pt x="351" y="165"/>
                    <a:pt x="345" y="166"/>
                    <a:pt x="345" y="165"/>
                  </a:cubicBezTo>
                  <a:cubicBezTo>
                    <a:pt x="344" y="164"/>
                    <a:pt x="345" y="159"/>
                    <a:pt x="345" y="158"/>
                  </a:cubicBezTo>
                  <a:cubicBezTo>
                    <a:pt x="345" y="147"/>
                    <a:pt x="345" y="136"/>
                    <a:pt x="345" y="125"/>
                  </a:cubicBezTo>
                  <a:cubicBezTo>
                    <a:pt x="345" y="124"/>
                    <a:pt x="344" y="117"/>
                    <a:pt x="345" y="116"/>
                  </a:cubicBezTo>
                  <a:cubicBezTo>
                    <a:pt x="345" y="116"/>
                    <a:pt x="347" y="116"/>
                    <a:pt x="348" y="116"/>
                  </a:cubicBezTo>
                  <a:cubicBezTo>
                    <a:pt x="350" y="116"/>
                    <a:pt x="354" y="115"/>
                    <a:pt x="356" y="116"/>
                  </a:cubicBezTo>
                  <a:cubicBezTo>
                    <a:pt x="358" y="116"/>
                    <a:pt x="357" y="115"/>
                    <a:pt x="357" y="117"/>
                  </a:cubicBezTo>
                  <a:cubicBezTo>
                    <a:pt x="358" y="118"/>
                    <a:pt x="357" y="120"/>
                    <a:pt x="357" y="121"/>
                  </a:cubicBezTo>
                  <a:cubicBezTo>
                    <a:pt x="357" y="126"/>
                    <a:pt x="357" y="131"/>
                    <a:pt x="357" y="136"/>
                  </a:cubicBezTo>
                  <a:cubicBezTo>
                    <a:pt x="357" y="146"/>
                    <a:pt x="357" y="156"/>
                    <a:pt x="357" y="165"/>
                  </a:cubicBezTo>
                  <a:close/>
                  <a:moveTo>
                    <a:pt x="1271" y="116"/>
                  </a:moveTo>
                  <a:cubicBezTo>
                    <a:pt x="1268" y="125"/>
                    <a:pt x="1276" y="131"/>
                    <a:pt x="1285" y="131"/>
                  </a:cubicBezTo>
                  <a:cubicBezTo>
                    <a:pt x="1294" y="132"/>
                    <a:pt x="1304" y="127"/>
                    <a:pt x="1310" y="120"/>
                  </a:cubicBezTo>
                  <a:cubicBezTo>
                    <a:pt x="1310" y="128"/>
                    <a:pt x="1310" y="135"/>
                    <a:pt x="1310" y="143"/>
                  </a:cubicBezTo>
                  <a:cubicBezTo>
                    <a:pt x="1310" y="148"/>
                    <a:pt x="1310" y="153"/>
                    <a:pt x="1310" y="158"/>
                  </a:cubicBezTo>
                  <a:cubicBezTo>
                    <a:pt x="1310" y="159"/>
                    <a:pt x="1311" y="164"/>
                    <a:pt x="1310" y="165"/>
                  </a:cubicBezTo>
                  <a:cubicBezTo>
                    <a:pt x="1310" y="165"/>
                    <a:pt x="1308" y="165"/>
                    <a:pt x="1307" y="165"/>
                  </a:cubicBezTo>
                  <a:cubicBezTo>
                    <a:pt x="1304" y="165"/>
                    <a:pt x="1301" y="165"/>
                    <a:pt x="1298" y="165"/>
                  </a:cubicBezTo>
                  <a:cubicBezTo>
                    <a:pt x="1288" y="165"/>
                    <a:pt x="1279" y="165"/>
                    <a:pt x="1269" y="165"/>
                  </a:cubicBezTo>
                  <a:cubicBezTo>
                    <a:pt x="1251" y="165"/>
                    <a:pt x="1233" y="165"/>
                    <a:pt x="1215" y="165"/>
                  </a:cubicBezTo>
                  <a:cubicBezTo>
                    <a:pt x="1215" y="165"/>
                    <a:pt x="1212" y="165"/>
                    <a:pt x="1212" y="165"/>
                  </a:cubicBezTo>
                  <a:cubicBezTo>
                    <a:pt x="1211" y="164"/>
                    <a:pt x="1212" y="157"/>
                    <a:pt x="1212" y="155"/>
                  </a:cubicBezTo>
                  <a:cubicBezTo>
                    <a:pt x="1212" y="150"/>
                    <a:pt x="1212" y="145"/>
                    <a:pt x="1212" y="140"/>
                  </a:cubicBezTo>
                  <a:cubicBezTo>
                    <a:pt x="1212" y="135"/>
                    <a:pt x="1212" y="130"/>
                    <a:pt x="1208" y="126"/>
                  </a:cubicBezTo>
                  <a:cubicBezTo>
                    <a:pt x="1195" y="116"/>
                    <a:pt x="1169" y="128"/>
                    <a:pt x="1167" y="144"/>
                  </a:cubicBezTo>
                  <a:cubicBezTo>
                    <a:pt x="1166" y="152"/>
                    <a:pt x="1172" y="157"/>
                    <a:pt x="1179" y="158"/>
                  </a:cubicBezTo>
                  <a:cubicBezTo>
                    <a:pt x="1189" y="159"/>
                    <a:pt x="1200" y="155"/>
                    <a:pt x="1207" y="147"/>
                  </a:cubicBezTo>
                  <a:cubicBezTo>
                    <a:pt x="1207" y="152"/>
                    <a:pt x="1207" y="156"/>
                    <a:pt x="1207" y="161"/>
                  </a:cubicBezTo>
                  <a:cubicBezTo>
                    <a:pt x="1207" y="163"/>
                    <a:pt x="1207" y="164"/>
                    <a:pt x="1206" y="165"/>
                  </a:cubicBezTo>
                  <a:cubicBezTo>
                    <a:pt x="1205" y="165"/>
                    <a:pt x="1203" y="165"/>
                    <a:pt x="1202" y="165"/>
                  </a:cubicBezTo>
                  <a:cubicBezTo>
                    <a:pt x="1199" y="165"/>
                    <a:pt x="1197" y="165"/>
                    <a:pt x="1194" y="165"/>
                  </a:cubicBezTo>
                  <a:cubicBezTo>
                    <a:pt x="1175" y="165"/>
                    <a:pt x="1156" y="165"/>
                    <a:pt x="1138" y="165"/>
                  </a:cubicBezTo>
                  <a:cubicBezTo>
                    <a:pt x="1095" y="165"/>
                    <a:pt x="1053" y="165"/>
                    <a:pt x="1010" y="165"/>
                  </a:cubicBezTo>
                  <a:cubicBezTo>
                    <a:pt x="1007" y="165"/>
                    <a:pt x="1005" y="165"/>
                    <a:pt x="1002" y="165"/>
                  </a:cubicBezTo>
                  <a:cubicBezTo>
                    <a:pt x="1002" y="165"/>
                    <a:pt x="1000" y="165"/>
                    <a:pt x="999" y="165"/>
                  </a:cubicBezTo>
                  <a:cubicBezTo>
                    <a:pt x="999" y="165"/>
                    <a:pt x="999" y="162"/>
                    <a:pt x="999" y="161"/>
                  </a:cubicBezTo>
                  <a:cubicBezTo>
                    <a:pt x="999" y="158"/>
                    <a:pt x="999" y="155"/>
                    <a:pt x="999" y="152"/>
                  </a:cubicBezTo>
                  <a:cubicBezTo>
                    <a:pt x="999" y="149"/>
                    <a:pt x="999" y="146"/>
                    <a:pt x="999" y="144"/>
                  </a:cubicBezTo>
                  <a:cubicBezTo>
                    <a:pt x="999" y="143"/>
                    <a:pt x="999" y="143"/>
                    <a:pt x="999" y="142"/>
                  </a:cubicBezTo>
                  <a:cubicBezTo>
                    <a:pt x="999" y="140"/>
                    <a:pt x="996" y="139"/>
                    <a:pt x="994" y="141"/>
                  </a:cubicBezTo>
                  <a:cubicBezTo>
                    <a:pt x="994" y="141"/>
                    <a:pt x="989" y="142"/>
                    <a:pt x="988" y="143"/>
                  </a:cubicBezTo>
                  <a:cubicBezTo>
                    <a:pt x="983" y="144"/>
                    <a:pt x="977" y="145"/>
                    <a:pt x="971" y="147"/>
                  </a:cubicBezTo>
                  <a:cubicBezTo>
                    <a:pt x="956" y="150"/>
                    <a:pt x="941" y="154"/>
                    <a:pt x="926" y="158"/>
                  </a:cubicBezTo>
                  <a:cubicBezTo>
                    <a:pt x="916" y="160"/>
                    <a:pt x="906" y="163"/>
                    <a:pt x="896" y="165"/>
                  </a:cubicBezTo>
                  <a:cubicBezTo>
                    <a:pt x="892" y="165"/>
                    <a:pt x="888" y="165"/>
                    <a:pt x="885" y="165"/>
                  </a:cubicBezTo>
                  <a:cubicBezTo>
                    <a:pt x="858" y="165"/>
                    <a:pt x="831" y="165"/>
                    <a:pt x="805" y="165"/>
                  </a:cubicBezTo>
                  <a:cubicBezTo>
                    <a:pt x="776" y="165"/>
                    <a:pt x="747" y="165"/>
                    <a:pt x="718" y="165"/>
                  </a:cubicBezTo>
                  <a:cubicBezTo>
                    <a:pt x="714" y="165"/>
                    <a:pt x="709" y="165"/>
                    <a:pt x="705" y="165"/>
                  </a:cubicBezTo>
                  <a:cubicBezTo>
                    <a:pt x="703" y="165"/>
                    <a:pt x="700" y="166"/>
                    <a:pt x="698" y="165"/>
                  </a:cubicBezTo>
                  <a:cubicBezTo>
                    <a:pt x="697" y="164"/>
                    <a:pt x="697" y="161"/>
                    <a:pt x="697" y="159"/>
                  </a:cubicBezTo>
                  <a:cubicBezTo>
                    <a:pt x="695" y="153"/>
                    <a:pt x="692" y="147"/>
                    <a:pt x="688" y="141"/>
                  </a:cubicBezTo>
                  <a:cubicBezTo>
                    <a:pt x="681" y="131"/>
                    <a:pt x="671" y="125"/>
                    <a:pt x="660" y="120"/>
                  </a:cubicBezTo>
                  <a:cubicBezTo>
                    <a:pt x="653" y="118"/>
                    <a:pt x="646" y="117"/>
                    <a:pt x="639" y="116"/>
                  </a:cubicBezTo>
                  <a:cubicBezTo>
                    <a:pt x="645" y="116"/>
                    <a:pt x="650" y="116"/>
                    <a:pt x="656" y="116"/>
                  </a:cubicBezTo>
                  <a:cubicBezTo>
                    <a:pt x="671" y="116"/>
                    <a:pt x="687" y="116"/>
                    <a:pt x="702" y="116"/>
                  </a:cubicBezTo>
                  <a:cubicBezTo>
                    <a:pt x="725" y="116"/>
                    <a:pt x="747" y="116"/>
                    <a:pt x="770" y="116"/>
                  </a:cubicBezTo>
                  <a:cubicBezTo>
                    <a:pt x="798" y="116"/>
                    <a:pt x="825" y="116"/>
                    <a:pt x="853" y="116"/>
                  </a:cubicBezTo>
                  <a:cubicBezTo>
                    <a:pt x="883" y="116"/>
                    <a:pt x="913" y="116"/>
                    <a:pt x="944" y="116"/>
                  </a:cubicBezTo>
                  <a:cubicBezTo>
                    <a:pt x="974" y="116"/>
                    <a:pt x="1005" y="116"/>
                    <a:pt x="1035" y="116"/>
                  </a:cubicBezTo>
                  <a:cubicBezTo>
                    <a:pt x="1064" y="116"/>
                    <a:pt x="1092" y="116"/>
                    <a:pt x="1121" y="116"/>
                  </a:cubicBezTo>
                  <a:cubicBezTo>
                    <a:pt x="1145" y="116"/>
                    <a:pt x="1169" y="116"/>
                    <a:pt x="1193" y="116"/>
                  </a:cubicBezTo>
                  <a:cubicBezTo>
                    <a:pt x="1210" y="116"/>
                    <a:pt x="1228" y="116"/>
                    <a:pt x="1245" y="116"/>
                  </a:cubicBezTo>
                  <a:cubicBezTo>
                    <a:pt x="1253" y="116"/>
                    <a:pt x="1261" y="116"/>
                    <a:pt x="1270" y="116"/>
                  </a:cubicBezTo>
                  <a:cubicBezTo>
                    <a:pt x="1270" y="116"/>
                    <a:pt x="1270" y="116"/>
                    <a:pt x="1271" y="116"/>
                  </a:cubicBezTo>
                  <a:close/>
                  <a:moveTo>
                    <a:pt x="1291" y="222"/>
                  </a:moveTo>
                  <a:cubicBezTo>
                    <a:pt x="1296" y="222"/>
                    <a:pt x="1300" y="222"/>
                    <a:pt x="1304" y="222"/>
                  </a:cubicBezTo>
                  <a:cubicBezTo>
                    <a:pt x="1305" y="222"/>
                    <a:pt x="1309" y="222"/>
                    <a:pt x="1310" y="222"/>
                  </a:cubicBezTo>
                  <a:cubicBezTo>
                    <a:pt x="1311" y="223"/>
                    <a:pt x="1310" y="225"/>
                    <a:pt x="1310" y="226"/>
                  </a:cubicBezTo>
                  <a:cubicBezTo>
                    <a:pt x="1307" y="227"/>
                    <a:pt x="1304" y="228"/>
                    <a:pt x="1301" y="229"/>
                  </a:cubicBezTo>
                  <a:cubicBezTo>
                    <a:pt x="1293" y="231"/>
                    <a:pt x="1285" y="233"/>
                    <a:pt x="1277" y="235"/>
                  </a:cubicBezTo>
                  <a:cubicBezTo>
                    <a:pt x="1260" y="239"/>
                    <a:pt x="1242" y="244"/>
                    <a:pt x="1224" y="249"/>
                  </a:cubicBezTo>
                  <a:cubicBezTo>
                    <a:pt x="1220" y="250"/>
                    <a:pt x="1216" y="251"/>
                    <a:pt x="1212" y="252"/>
                  </a:cubicBezTo>
                  <a:cubicBezTo>
                    <a:pt x="1212" y="245"/>
                    <a:pt x="1212" y="239"/>
                    <a:pt x="1212" y="232"/>
                  </a:cubicBezTo>
                  <a:cubicBezTo>
                    <a:pt x="1212" y="230"/>
                    <a:pt x="1211" y="225"/>
                    <a:pt x="1212" y="223"/>
                  </a:cubicBezTo>
                  <a:cubicBezTo>
                    <a:pt x="1212" y="222"/>
                    <a:pt x="1212" y="222"/>
                    <a:pt x="1214" y="222"/>
                  </a:cubicBezTo>
                  <a:cubicBezTo>
                    <a:pt x="1229" y="222"/>
                    <a:pt x="1244" y="222"/>
                    <a:pt x="1259" y="222"/>
                  </a:cubicBezTo>
                  <a:cubicBezTo>
                    <a:pt x="1261" y="222"/>
                    <a:pt x="1265" y="221"/>
                    <a:pt x="1267" y="222"/>
                  </a:cubicBezTo>
                  <a:cubicBezTo>
                    <a:pt x="1268" y="223"/>
                    <a:pt x="1267" y="222"/>
                    <a:pt x="1268" y="223"/>
                  </a:cubicBezTo>
                  <a:cubicBezTo>
                    <a:pt x="1268" y="224"/>
                    <a:pt x="1268" y="227"/>
                    <a:pt x="1268" y="229"/>
                  </a:cubicBezTo>
                  <a:cubicBezTo>
                    <a:pt x="1276" y="226"/>
                    <a:pt x="1283" y="224"/>
                    <a:pt x="1291" y="222"/>
                  </a:cubicBezTo>
                  <a:close/>
                  <a:moveTo>
                    <a:pt x="620" y="170"/>
                  </a:moveTo>
                  <a:cubicBezTo>
                    <a:pt x="620" y="170"/>
                    <a:pt x="620" y="169"/>
                    <a:pt x="620" y="169"/>
                  </a:cubicBezTo>
                  <a:cubicBezTo>
                    <a:pt x="632" y="169"/>
                    <a:pt x="644" y="169"/>
                    <a:pt x="656" y="169"/>
                  </a:cubicBezTo>
                  <a:cubicBezTo>
                    <a:pt x="657" y="169"/>
                    <a:pt x="660" y="168"/>
                    <a:pt x="661" y="169"/>
                  </a:cubicBezTo>
                  <a:cubicBezTo>
                    <a:pt x="662" y="170"/>
                    <a:pt x="661" y="172"/>
                    <a:pt x="661" y="173"/>
                  </a:cubicBezTo>
                  <a:cubicBezTo>
                    <a:pt x="662" y="177"/>
                    <a:pt x="661" y="180"/>
                    <a:pt x="661" y="183"/>
                  </a:cubicBezTo>
                  <a:cubicBezTo>
                    <a:pt x="661" y="189"/>
                    <a:pt x="660" y="195"/>
                    <a:pt x="659" y="201"/>
                  </a:cubicBezTo>
                  <a:cubicBezTo>
                    <a:pt x="658" y="204"/>
                    <a:pt x="657" y="207"/>
                    <a:pt x="656" y="210"/>
                  </a:cubicBezTo>
                  <a:cubicBezTo>
                    <a:pt x="656" y="212"/>
                    <a:pt x="655" y="217"/>
                    <a:pt x="653" y="218"/>
                  </a:cubicBezTo>
                  <a:cubicBezTo>
                    <a:pt x="652" y="219"/>
                    <a:pt x="651" y="218"/>
                    <a:pt x="650" y="218"/>
                  </a:cubicBezTo>
                  <a:cubicBezTo>
                    <a:pt x="647" y="218"/>
                    <a:pt x="644" y="218"/>
                    <a:pt x="642" y="218"/>
                  </a:cubicBezTo>
                  <a:cubicBezTo>
                    <a:pt x="632" y="218"/>
                    <a:pt x="622" y="218"/>
                    <a:pt x="613" y="218"/>
                  </a:cubicBezTo>
                  <a:cubicBezTo>
                    <a:pt x="584" y="218"/>
                    <a:pt x="555" y="218"/>
                    <a:pt x="526" y="218"/>
                  </a:cubicBezTo>
                  <a:cubicBezTo>
                    <a:pt x="496" y="218"/>
                    <a:pt x="466" y="218"/>
                    <a:pt x="436" y="218"/>
                  </a:cubicBezTo>
                  <a:cubicBezTo>
                    <a:pt x="426" y="218"/>
                    <a:pt x="415" y="218"/>
                    <a:pt x="405" y="218"/>
                  </a:cubicBezTo>
                  <a:cubicBezTo>
                    <a:pt x="401" y="218"/>
                    <a:pt x="398" y="218"/>
                    <a:pt x="395" y="218"/>
                  </a:cubicBezTo>
                  <a:cubicBezTo>
                    <a:pt x="393" y="218"/>
                    <a:pt x="390" y="219"/>
                    <a:pt x="389" y="218"/>
                  </a:cubicBezTo>
                  <a:cubicBezTo>
                    <a:pt x="389" y="218"/>
                    <a:pt x="389" y="218"/>
                    <a:pt x="389" y="218"/>
                  </a:cubicBezTo>
                  <a:cubicBezTo>
                    <a:pt x="390" y="215"/>
                    <a:pt x="392" y="200"/>
                    <a:pt x="397" y="202"/>
                  </a:cubicBezTo>
                  <a:cubicBezTo>
                    <a:pt x="400" y="203"/>
                    <a:pt x="402" y="206"/>
                    <a:pt x="405" y="207"/>
                  </a:cubicBezTo>
                  <a:cubicBezTo>
                    <a:pt x="408" y="209"/>
                    <a:pt x="412" y="209"/>
                    <a:pt x="415" y="210"/>
                  </a:cubicBezTo>
                  <a:cubicBezTo>
                    <a:pt x="423" y="211"/>
                    <a:pt x="429" y="210"/>
                    <a:pt x="436" y="206"/>
                  </a:cubicBezTo>
                  <a:cubicBezTo>
                    <a:pt x="442" y="203"/>
                    <a:pt x="447" y="198"/>
                    <a:pt x="451" y="192"/>
                  </a:cubicBezTo>
                  <a:cubicBezTo>
                    <a:pt x="452" y="188"/>
                    <a:pt x="454" y="185"/>
                    <a:pt x="455" y="181"/>
                  </a:cubicBezTo>
                  <a:cubicBezTo>
                    <a:pt x="456" y="179"/>
                    <a:pt x="456" y="177"/>
                    <a:pt x="457" y="175"/>
                  </a:cubicBezTo>
                  <a:cubicBezTo>
                    <a:pt x="457" y="174"/>
                    <a:pt x="457" y="169"/>
                    <a:pt x="458" y="169"/>
                  </a:cubicBezTo>
                  <a:cubicBezTo>
                    <a:pt x="458" y="169"/>
                    <a:pt x="460" y="169"/>
                    <a:pt x="460" y="169"/>
                  </a:cubicBezTo>
                  <a:cubicBezTo>
                    <a:pt x="466" y="169"/>
                    <a:pt x="471" y="169"/>
                    <a:pt x="477" y="169"/>
                  </a:cubicBezTo>
                  <a:cubicBezTo>
                    <a:pt x="495" y="169"/>
                    <a:pt x="513" y="169"/>
                    <a:pt x="532" y="169"/>
                  </a:cubicBezTo>
                  <a:cubicBezTo>
                    <a:pt x="541" y="169"/>
                    <a:pt x="549" y="169"/>
                    <a:pt x="558" y="169"/>
                  </a:cubicBezTo>
                  <a:cubicBezTo>
                    <a:pt x="562" y="169"/>
                    <a:pt x="568" y="168"/>
                    <a:pt x="573" y="169"/>
                  </a:cubicBezTo>
                  <a:cubicBezTo>
                    <a:pt x="573" y="169"/>
                    <a:pt x="574" y="169"/>
                    <a:pt x="574" y="169"/>
                  </a:cubicBezTo>
                  <a:cubicBezTo>
                    <a:pt x="575" y="169"/>
                    <a:pt x="575" y="173"/>
                    <a:pt x="575" y="174"/>
                  </a:cubicBezTo>
                  <a:cubicBezTo>
                    <a:pt x="577" y="181"/>
                    <a:pt x="581" y="187"/>
                    <a:pt x="588" y="190"/>
                  </a:cubicBezTo>
                  <a:cubicBezTo>
                    <a:pt x="603" y="197"/>
                    <a:pt x="620" y="186"/>
                    <a:pt x="620" y="170"/>
                  </a:cubicBezTo>
                  <a:close/>
                  <a:moveTo>
                    <a:pt x="602" y="148"/>
                  </a:moveTo>
                  <a:cubicBezTo>
                    <a:pt x="602" y="142"/>
                    <a:pt x="609" y="139"/>
                    <a:pt x="614" y="137"/>
                  </a:cubicBezTo>
                  <a:cubicBezTo>
                    <a:pt x="620" y="135"/>
                    <a:pt x="628" y="134"/>
                    <a:pt x="635" y="135"/>
                  </a:cubicBezTo>
                  <a:cubicBezTo>
                    <a:pt x="650" y="138"/>
                    <a:pt x="658" y="151"/>
                    <a:pt x="661" y="165"/>
                  </a:cubicBezTo>
                  <a:cubicBezTo>
                    <a:pt x="651" y="165"/>
                    <a:pt x="641" y="165"/>
                    <a:pt x="631" y="165"/>
                  </a:cubicBezTo>
                  <a:cubicBezTo>
                    <a:pt x="629" y="165"/>
                    <a:pt x="626" y="165"/>
                    <a:pt x="623" y="165"/>
                  </a:cubicBezTo>
                  <a:cubicBezTo>
                    <a:pt x="623" y="165"/>
                    <a:pt x="620" y="165"/>
                    <a:pt x="620" y="165"/>
                  </a:cubicBezTo>
                  <a:cubicBezTo>
                    <a:pt x="619" y="165"/>
                    <a:pt x="618" y="162"/>
                    <a:pt x="618" y="161"/>
                  </a:cubicBezTo>
                  <a:cubicBezTo>
                    <a:pt x="617" y="159"/>
                    <a:pt x="616" y="157"/>
                    <a:pt x="614" y="155"/>
                  </a:cubicBezTo>
                  <a:cubicBezTo>
                    <a:pt x="611" y="152"/>
                    <a:pt x="607" y="149"/>
                    <a:pt x="602" y="148"/>
                  </a:cubicBezTo>
                  <a:cubicBezTo>
                    <a:pt x="602" y="146"/>
                    <a:pt x="611" y="150"/>
                    <a:pt x="602" y="148"/>
                  </a:cubicBezTo>
                  <a:close/>
                  <a:moveTo>
                    <a:pt x="651" y="222"/>
                  </a:moveTo>
                  <a:cubicBezTo>
                    <a:pt x="643" y="240"/>
                    <a:pt x="631" y="254"/>
                    <a:pt x="616" y="267"/>
                  </a:cubicBezTo>
                  <a:cubicBezTo>
                    <a:pt x="614" y="269"/>
                    <a:pt x="612" y="271"/>
                    <a:pt x="609" y="271"/>
                  </a:cubicBezTo>
                  <a:cubicBezTo>
                    <a:pt x="608" y="272"/>
                    <a:pt x="606" y="271"/>
                    <a:pt x="604" y="271"/>
                  </a:cubicBezTo>
                  <a:cubicBezTo>
                    <a:pt x="587" y="271"/>
                    <a:pt x="570" y="271"/>
                    <a:pt x="553" y="271"/>
                  </a:cubicBezTo>
                  <a:cubicBezTo>
                    <a:pt x="532" y="271"/>
                    <a:pt x="511" y="271"/>
                    <a:pt x="489" y="271"/>
                  </a:cubicBezTo>
                  <a:cubicBezTo>
                    <a:pt x="482" y="271"/>
                    <a:pt x="474" y="271"/>
                    <a:pt x="467" y="271"/>
                  </a:cubicBezTo>
                  <a:cubicBezTo>
                    <a:pt x="465" y="271"/>
                    <a:pt x="459" y="272"/>
                    <a:pt x="458" y="271"/>
                  </a:cubicBezTo>
                  <a:cubicBezTo>
                    <a:pt x="457" y="271"/>
                    <a:pt x="457" y="266"/>
                    <a:pt x="457" y="265"/>
                  </a:cubicBezTo>
                  <a:cubicBezTo>
                    <a:pt x="456" y="263"/>
                    <a:pt x="455" y="260"/>
                    <a:pt x="454" y="258"/>
                  </a:cubicBezTo>
                  <a:cubicBezTo>
                    <a:pt x="453" y="253"/>
                    <a:pt x="451" y="249"/>
                    <a:pt x="448" y="245"/>
                  </a:cubicBezTo>
                  <a:cubicBezTo>
                    <a:pt x="443" y="238"/>
                    <a:pt x="434" y="232"/>
                    <a:pt x="426" y="231"/>
                  </a:cubicBezTo>
                  <a:cubicBezTo>
                    <a:pt x="418" y="230"/>
                    <a:pt x="408" y="232"/>
                    <a:pt x="401" y="236"/>
                  </a:cubicBezTo>
                  <a:cubicBezTo>
                    <a:pt x="397" y="239"/>
                    <a:pt x="395" y="241"/>
                    <a:pt x="393" y="236"/>
                  </a:cubicBezTo>
                  <a:cubicBezTo>
                    <a:pt x="391" y="231"/>
                    <a:pt x="390" y="227"/>
                    <a:pt x="388" y="222"/>
                  </a:cubicBezTo>
                  <a:cubicBezTo>
                    <a:pt x="418" y="222"/>
                    <a:pt x="448" y="222"/>
                    <a:pt x="478" y="222"/>
                  </a:cubicBezTo>
                  <a:cubicBezTo>
                    <a:pt x="525" y="222"/>
                    <a:pt x="572" y="222"/>
                    <a:pt x="619" y="222"/>
                  </a:cubicBezTo>
                  <a:cubicBezTo>
                    <a:pt x="630" y="222"/>
                    <a:pt x="640" y="222"/>
                    <a:pt x="651" y="222"/>
                  </a:cubicBezTo>
                  <a:close/>
                  <a:moveTo>
                    <a:pt x="670" y="245"/>
                  </a:moveTo>
                  <a:cubicBezTo>
                    <a:pt x="673" y="241"/>
                    <a:pt x="677" y="237"/>
                    <a:pt x="680" y="233"/>
                  </a:cubicBezTo>
                  <a:cubicBezTo>
                    <a:pt x="681" y="231"/>
                    <a:pt x="683" y="228"/>
                    <a:pt x="684" y="226"/>
                  </a:cubicBezTo>
                  <a:cubicBezTo>
                    <a:pt x="685" y="225"/>
                    <a:pt x="686" y="223"/>
                    <a:pt x="686" y="222"/>
                  </a:cubicBezTo>
                  <a:cubicBezTo>
                    <a:pt x="687" y="222"/>
                    <a:pt x="688" y="222"/>
                    <a:pt x="689" y="222"/>
                  </a:cubicBezTo>
                  <a:cubicBezTo>
                    <a:pt x="694" y="222"/>
                    <a:pt x="700" y="222"/>
                    <a:pt x="705" y="222"/>
                  </a:cubicBezTo>
                  <a:cubicBezTo>
                    <a:pt x="726" y="222"/>
                    <a:pt x="746" y="222"/>
                    <a:pt x="767" y="222"/>
                  </a:cubicBezTo>
                  <a:cubicBezTo>
                    <a:pt x="806" y="222"/>
                    <a:pt x="846" y="222"/>
                    <a:pt x="886" y="222"/>
                  </a:cubicBezTo>
                  <a:cubicBezTo>
                    <a:pt x="887" y="222"/>
                    <a:pt x="890" y="222"/>
                    <a:pt x="890" y="222"/>
                  </a:cubicBezTo>
                  <a:cubicBezTo>
                    <a:pt x="891" y="223"/>
                    <a:pt x="891" y="227"/>
                    <a:pt x="891" y="228"/>
                  </a:cubicBezTo>
                  <a:cubicBezTo>
                    <a:pt x="891" y="238"/>
                    <a:pt x="891" y="249"/>
                    <a:pt x="891" y="259"/>
                  </a:cubicBezTo>
                  <a:cubicBezTo>
                    <a:pt x="883" y="254"/>
                    <a:pt x="872" y="256"/>
                    <a:pt x="864" y="261"/>
                  </a:cubicBezTo>
                  <a:cubicBezTo>
                    <a:pt x="860" y="263"/>
                    <a:pt x="857" y="265"/>
                    <a:pt x="855" y="269"/>
                  </a:cubicBezTo>
                  <a:cubicBezTo>
                    <a:pt x="854" y="269"/>
                    <a:pt x="853" y="271"/>
                    <a:pt x="853" y="271"/>
                  </a:cubicBezTo>
                  <a:cubicBezTo>
                    <a:pt x="850" y="272"/>
                    <a:pt x="846" y="271"/>
                    <a:pt x="844" y="271"/>
                  </a:cubicBezTo>
                  <a:cubicBezTo>
                    <a:pt x="828" y="271"/>
                    <a:pt x="812" y="271"/>
                    <a:pt x="796" y="271"/>
                  </a:cubicBezTo>
                  <a:cubicBezTo>
                    <a:pt x="754" y="271"/>
                    <a:pt x="712" y="271"/>
                    <a:pt x="670" y="271"/>
                  </a:cubicBezTo>
                  <a:cubicBezTo>
                    <a:pt x="660" y="271"/>
                    <a:pt x="649" y="271"/>
                    <a:pt x="639" y="271"/>
                  </a:cubicBezTo>
                  <a:cubicBezTo>
                    <a:pt x="650" y="264"/>
                    <a:pt x="661" y="255"/>
                    <a:pt x="670" y="245"/>
                  </a:cubicBezTo>
                  <a:cubicBezTo>
                    <a:pt x="676" y="239"/>
                    <a:pt x="663" y="253"/>
                    <a:pt x="670" y="245"/>
                  </a:cubicBezTo>
                  <a:close/>
                  <a:moveTo>
                    <a:pt x="698" y="169"/>
                  </a:moveTo>
                  <a:cubicBezTo>
                    <a:pt x="726" y="169"/>
                    <a:pt x="753" y="169"/>
                    <a:pt x="781" y="169"/>
                  </a:cubicBezTo>
                  <a:cubicBezTo>
                    <a:pt x="815" y="169"/>
                    <a:pt x="850" y="169"/>
                    <a:pt x="885" y="169"/>
                  </a:cubicBezTo>
                  <a:cubicBezTo>
                    <a:pt x="887" y="169"/>
                    <a:pt x="890" y="169"/>
                    <a:pt x="891" y="169"/>
                  </a:cubicBezTo>
                  <a:cubicBezTo>
                    <a:pt x="892" y="171"/>
                    <a:pt x="891" y="176"/>
                    <a:pt x="891" y="178"/>
                  </a:cubicBezTo>
                  <a:cubicBezTo>
                    <a:pt x="891" y="183"/>
                    <a:pt x="891" y="188"/>
                    <a:pt x="891" y="193"/>
                  </a:cubicBezTo>
                  <a:cubicBezTo>
                    <a:pt x="891" y="198"/>
                    <a:pt x="891" y="203"/>
                    <a:pt x="891" y="208"/>
                  </a:cubicBezTo>
                  <a:cubicBezTo>
                    <a:pt x="891" y="210"/>
                    <a:pt x="892" y="215"/>
                    <a:pt x="891" y="217"/>
                  </a:cubicBezTo>
                  <a:cubicBezTo>
                    <a:pt x="890" y="219"/>
                    <a:pt x="888" y="218"/>
                    <a:pt x="886" y="218"/>
                  </a:cubicBezTo>
                  <a:cubicBezTo>
                    <a:pt x="852" y="218"/>
                    <a:pt x="818" y="218"/>
                    <a:pt x="784" y="218"/>
                  </a:cubicBezTo>
                  <a:cubicBezTo>
                    <a:pt x="764" y="218"/>
                    <a:pt x="744" y="218"/>
                    <a:pt x="724" y="218"/>
                  </a:cubicBezTo>
                  <a:cubicBezTo>
                    <a:pt x="717" y="218"/>
                    <a:pt x="710" y="218"/>
                    <a:pt x="703" y="218"/>
                  </a:cubicBezTo>
                  <a:cubicBezTo>
                    <a:pt x="699" y="218"/>
                    <a:pt x="694" y="219"/>
                    <a:pt x="690" y="218"/>
                  </a:cubicBezTo>
                  <a:cubicBezTo>
                    <a:pt x="690" y="218"/>
                    <a:pt x="689" y="218"/>
                    <a:pt x="689" y="218"/>
                  </a:cubicBezTo>
                  <a:cubicBezTo>
                    <a:pt x="697" y="203"/>
                    <a:pt x="701" y="187"/>
                    <a:pt x="698" y="169"/>
                  </a:cubicBezTo>
                  <a:close/>
                  <a:moveTo>
                    <a:pt x="994" y="165"/>
                  </a:moveTo>
                  <a:cubicBezTo>
                    <a:pt x="990" y="165"/>
                    <a:pt x="986" y="165"/>
                    <a:pt x="982" y="165"/>
                  </a:cubicBezTo>
                  <a:cubicBezTo>
                    <a:pt x="986" y="164"/>
                    <a:pt x="990" y="163"/>
                    <a:pt x="994" y="162"/>
                  </a:cubicBezTo>
                  <a:cubicBezTo>
                    <a:pt x="994" y="163"/>
                    <a:pt x="994" y="164"/>
                    <a:pt x="994" y="165"/>
                  </a:cubicBezTo>
                  <a:close/>
                  <a:moveTo>
                    <a:pt x="994" y="169"/>
                  </a:moveTo>
                  <a:cubicBezTo>
                    <a:pt x="994" y="179"/>
                    <a:pt x="994" y="188"/>
                    <a:pt x="994" y="198"/>
                  </a:cubicBezTo>
                  <a:cubicBezTo>
                    <a:pt x="994" y="203"/>
                    <a:pt x="994" y="209"/>
                    <a:pt x="994" y="215"/>
                  </a:cubicBezTo>
                  <a:cubicBezTo>
                    <a:pt x="994" y="216"/>
                    <a:pt x="995" y="218"/>
                    <a:pt x="993" y="218"/>
                  </a:cubicBezTo>
                  <a:cubicBezTo>
                    <a:pt x="991" y="219"/>
                    <a:pt x="987" y="218"/>
                    <a:pt x="984" y="218"/>
                  </a:cubicBezTo>
                  <a:cubicBezTo>
                    <a:pt x="979" y="218"/>
                    <a:pt x="974" y="218"/>
                    <a:pt x="969" y="218"/>
                  </a:cubicBezTo>
                  <a:cubicBezTo>
                    <a:pt x="955" y="218"/>
                    <a:pt x="942" y="218"/>
                    <a:pt x="929" y="218"/>
                  </a:cubicBezTo>
                  <a:cubicBezTo>
                    <a:pt x="919" y="218"/>
                    <a:pt x="909" y="218"/>
                    <a:pt x="899" y="218"/>
                  </a:cubicBezTo>
                  <a:cubicBezTo>
                    <a:pt x="897" y="218"/>
                    <a:pt x="896" y="219"/>
                    <a:pt x="896" y="217"/>
                  </a:cubicBezTo>
                  <a:cubicBezTo>
                    <a:pt x="895" y="216"/>
                    <a:pt x="896" y="213"/>
                    <a:pt x="896" y="211"/>
                  </a:cubicBezTo>
                  <a:cubicBezTo>
                    <a:pt x="896" y="208"/>
                    <a:pt x="896" y="205"/>
                    <a:pt x="896" y="202"/>
                  </a:cubicBezTo>
                  <a:cubicBezTo>
                    <a:pt x="896" y="198"/>
                    <a:pt x="896" y="195"/>
                    <a:pt x="896" y="192"/>
                  </a:cubicBezTo>
                  <a:cubicBezTo>
                    <a:pt x="896" y="191"/>
                    <a:pt x="895" y="187"/>
                    <a:pt x="896" y="186"/>
                  </a:cubicBezTo>
                  <a:cubicBezTo>
                    <a:pt x="896" y="185"/>
                    <a:pt x="899" y="185"/>
                    <a:pt x="900" y="185"/>
                  </a:cubicBezTo>
                  <a:cubicBezTo>
                    <a:pt x="912" y="182"/>
                    <a:pt x="923" y="179"/>
                    <a:pt x="935" y="176"/>
                  </a:cubicBezTo>
                  <a:cubicBezTo>
                    <a:pt x="945" y="174"/>
                    <a:pt x="954" y="171"/>
                    <a:pt x="964" y="169"/>
                  </a:cubicBezTo>
                  <a:cubicBezTo>
                    <a:pt x="966" y="169"/>
                    <a:pt x="969" y="169"/>
                    <a:pt x="971" y="169"/>
                  </a:cubicBezTo>
                  <a:cubicBezTo>
                    <a:pt x="978" y="169"/>
                    <a:pt x="984" y="169"/>
                    <a:pt x="990" y="169"/>
                  </a:cubicBezTo>
                  <a:cubicBezTo>
                    <a:pt x="991" y="169"/>
                    <a:pt x="993" y="169"/>
                    <a:pt x="994" y="169"/>
                  </a:cubicBezTo>
                  <a:close/>
                  <a:moveTo>
                    <a:pt x="896" y="266"/>
                  </a:moveTo>
                  <a:cubicBezTo>
                    <a:pt x="896" y="255"/>
                    <a:pt x="896" y="244"/>
                    <a:pt x="896" y="233"/>
                  </a:cubicBezTo>
                  <a:cubicBezTo>
                    <a:pt x="896" y="230"/>
                    <a:pt x="896" y="227"/>
                    <a:pt x="896" y="225"/>
                  </a:cubicBezTo>
                  <a:cubicBezTo>
                    <a:pt x="896" y="224"/>
                    <a:pt x="895" y="222"/>
                    <a:pt x="896" y="222"/>
                  </a:cubicBezTo>
                  <a:cubicBezTo>
                    <a:pt x="896" y="221"/>
                    <a:pt x="902" y="222"/>
                    <a:pt x="903" y="222"/>
                  </a:cubicBezTo>
                  <a:cubicBezTo>
                    <a:pt x="929" y="222"/>
                    <a:pt x="955" y="222"/>
                    <a:pt x="981" y="222"/>
                  </a:cubicBezTo>
                  <a:cubicBezTo>
                    <a:pt x="984" y="222"/>
                    <a:pt x="986" y="222"/>
                    <a:pt x="989" y="222"/>
                  </a:cubicBezTo>
                  <a:cubicBezTo>
                    <a:pt x="990" y="222"/>
                    <a:pt x="992" y="222"/>
                    <a:pt x="993" y="222"/>
                  </a:cubicBezTo>
                  <a:cubicBezTo>
                    <a:pt x="994" y="223"/>
                    <a:pt x="994" y="222"/>
                    <a:pt x="994" y="224"/>
                  </a:cubicBezTo>
                  <a:cubicBezTo>
                    <a:pt x="994" y="227"/>
                    <a:pt x="994" y="231"/>
                    <a:pt x="994" y="234"/>
                  </a:cubicBezTo>
                  <a:cubicBezTo>
                    <a:pt x="984" y="227"/>
                    <a:pt x="968" y="233"/>
                    <a:pt x="960" y="241"/>
                  </a:cubicBezTo>
                  <a:cubicBezTo>
                    <a:pt x="953" y="249"/>
                    <a:pt x="951" y="260"/>
                    <a:pt x="962" y="265"/>
                  </a:cubicBezTo>
                  <a:cubicBezTo>
                    <a:pt x="973" y="270"/>
                    <a:pt x="988" y="264"/>
                    <a:pt x="995" y="255"/>
                  </a:cubicBezTo>
                  <a:cubicBezTo>
                    <a:pt x="1000" y="248"/>
                    <a:pt x="999" y="242"/>
                    <a:pt x="999" y="234"/>
                  </a:cubicBezTo>
                  <a:cubicBezTo>
                    <a:pt x="999" y="232"/>
                    <a:pt x="998" y="223"/>
                    <a:pt x="1000" y="222"/>
                  </a:cubicBezTo>
                  <a:cubicBezTo>
                    <a:pt x="1001" y="222"/>
                    <a:pt x="1004" y="222"/>
                    <a:pt x="1005" y="222"/>
                  </a:cubicBezTo>
                  <a:cubicBezTo>
                    <a:pt x="1015" y="222"/>
                    <a:pt x="1025" y="222"/>
                    <a:pt x="1034" y="222"/>
                  </a:cubicBezTo>
                  <a:cubicBezTo>
                    <a:pt x="1065" y="222"/>
                    <a:pt x="1095" y="222"/>
                    <a:pt x="1126" y="222"/>
                  </a:cubicBezTo>
                  <a:cubicBezTo>
                    <a:pt x="1150" y="222"/>
                    <a:pt x="1175" y="222"/>
                    <a:pt x="1199" y="222"/>
                  </a:cubicBezTo>
                  <a:cubicBezTo>
                    <a:pt x="1201" y="222"/>
                    <a:pt x="1204" y="222"/>
                    <a:pt x="1206" y="222"/>
                  </a:cubicBezTo>
                  <a:cubicBezTo>
                    <a:pt x="1208" y="223"/>
                    <a:pt x="1207" y="227"/>
                    <a:pt x="1207" y="229"/>
                  </a:cubicBezTo>
                  <a:cubicBezTo>
                    <a:pt x="1207" y="240"/>
                    <a:pt x="1207" y="252"/>
                    <a:pt x="1207" y="263"/>
                  </a:cubicBezTo>
                  <a:cubicBezTo>
                    <a:pt x="1207" y="265"/>
                    <a:pt x="1206" y="270"/>
                    <a:pt x="1208" y="271"/>
                  </a:cubicBezTo>
                  <a:cubicBezTo>
                    <a:pt x="1197" y="271"/>
                    <a:pt x="1187" y="271"/>
                    <a:pt x="1177" y="271"/>
                  </a:cubicBezTo>
                  <a:cubicBezTo>
                    <a:pt x="1152" y="271"/>
                    <a:pt x="1127" y="271"/>
                    <a:pt x="1102" y="271"/>
                  </a:cubicBezTo>
                  <a:cubicBezTo>
                    <a:pt x="1072" y="271"/>
                    <a:pt x="1042" y="271"/>
                    <a:pt x="1012" y="271"/>
                  </a:cubicBezTo>
                  <a:cubicBezTo>
                    <a:pt x="986" y="271"/>
                    <a:pt x="960" y="271"/>
                    <a:pt x="934" y="271"/>
                  </a:cubicBezTo>
                  <a:cubicBezTo>
                    <a:pt x="925" y="271"/>
                    <a:pt x="917" y="271"/>
                    <a:pt x="908" y="271"/>
                  </a:cubicBezTo>
                  <a:cubicBezTo>
                    <a:pt x="906" y="271"/>
                    <a:pt x="903" y="271"/>
                    <a:pt x="900" y="271"/>
                  </a:cubicBezTo>
                  <a:cubicBezTo>
                    <a:pt x="899" y="271"/>
                    <a:pt x="897" y="272"/>
                    <a:pt x="896" y="271"/>
                  </a:cubicBezTo>
                  <a:cubicBezTo>
                    <a:pt x="896" y="271"/>
                    <a:pt x="896" y="271"/>
                    <a:pt x="896" y="271"/>
                  </a:cubicBezTo>
                  <a:cubicBezTo>
                    <a:pt x="896" y="270"/>
                    <a:pt x="896" y="268"/>
                    <a:pt x="896" y="266"/>
                  </a:cubicBezTo>
                  <a:close/>
                  <a:moveTo>
                    <a:pt x="1207" y="218"/>
                  </a:moveTo>
                  <a:cubicBezTo>
                    <a:pt x="1174" y="218"/>
                    <a:pt x="1141" y="218"/>
                    <a:pt x="1108" y="218"/>
                  </a:cubicBezTo>
                  <a:cubicBezTo>
                    <a:pt x="1084" y="218"/>
                    <a:pt x="1061" y="218"/>
                    <a:pt x="1037" y="218"/>
                  </a:cubicBezTo>
                  <a:cubicBezTo>
                    <a:pt x="1029" y="218"/>
                    <a:pt x="1021" y="218"/>
                    <a:pt x="1012" y="218"/>
                  </a:cubicBezTo>
                  <a:cubicBezTo>
                    <a:pt x="1010" y="218"/>
                    <a:pt x="1007" y="218"/>
                    <a:pt x="1004" y="218"/>
                  </a:cubicBezTo>
                  <a:cubicBezTo>
                    <a:pt x="1003" y="218"/>
                    <a:pt x="1001" y="219"/>
                    <a:pt x="1000" y="218"/>
                  </a:cubicBezTo>
                  <a:cubicBezTo>
                    <a:pt x="999" y="218"/>
                    <a:pt x="999" y="218"/>
                    <a:pt x="999" y="216"/>
                  </a:cubicBezTo>
                  <a:cubicBezTo>
                    <a:pt x="999" y="212"/>
                    <a:pt x="999" y="207"/>
                    <a:pt x="999" y="203"/>
                  </a:cubicBezTo>
                  <a:cubicBezTo>
                    <a:pt x="999" y="192"/>
                    <a:pt x="999" y="181"/>
                    <a:pt x="999" y="171"/>
                  </a:cubicBezTo>
                  <a:cubicBezTo>
                    <a:pt x="999" y="170"/>
                    <a:pt x="999" y="169"/>
                    <a:pt x="1000" y="169"/>
                  </a:cubicBezTo>
                  <a:cubicBezTo>
                    <a:pt x="1001" y="169"/>
                    <a:pt x="1003" y="169"/>
                    <a:pt x="1004" y="169"/>
                  </a:cubicBezTo>
                  <a:cubicBezTo>
                    <a:pt x="1011" y="169"/>
                    <a:pt x="1017" y="169"/>
                    <a:pt x="1023" y="169"/>
                  </a:cubicBezTo>
                  <a:cubicBezTo>
                    <a:pt x="1069" y="169"/>
                    <a:pt x="1115" y="169"/>
                    <a:pt x="1161" y="169"/>
                  </a:cubicBezTo>
                  <a:cubicBezTo>
                    <a:pt x="1175" y="169"/>
                    <a:pt x="1190" y="169"/>
                    <a:pt x="1205" y="169"/>
                  </a:cubicBezTo>
                  <a:cubicBezTo>
                    <a:pt x="1205" y="169"/>
                    <a:pt x="1206" y="169"/>
                    <a:pt x="1207" y="169"/>
                  </a:cubicBezTo>
                  <a:cubicBezTo>
                    <a:pt x="1208" y="170"/>
                    <a:pt x="1207" y="176"/>
                    <a:pt x="1207" y="177"/>
                  </a:cubicBezTo>
                  <a:cubicBezTo>
                    <a:pt x="1207" y="188"/>
                    <a:pt x="1207" y="199"/>
                    <a:pt x="1207" y="211"/>
                  </a:cubicBezTo>
                  <a:cubicBezTo>
                    <a:pt x="1207" y="213"/>
                    <a:pt x="1207" y="216"/>
                    <a:pt x="1207" y="218"/>
                  </a:cubicBezTo>
                  <a:close/>
                  <a:moveTo>
                    <a:pt x="1211" y="271"/>
                  </a:moveTo>
                  <a:cubicBezTo>
                    <a:pt x="1211" y="271"/>
                    <a:pt x="1211" y="271"/>
                    <a:pt x="1212" y="271"/>
                  </a:cubicBezTo>
                  <a:cubicBezTo>
                    <a:pt x="1211" y="271"/>
                    <a:pt x="1211" y="271"/>
                    <a:pt x="1211" y="271"/>
                  </a:cubicBezTo>
                  <a:cubicBezTo>
                    <a:pt x="1211" y="271"/>
                    <a:pt x="1211" y="271"/>
                    <a:pt x="1211" y="271"/>
                  </a:cubicBezTo>
                  <a:close/>
                  <a:moveTo>
                    <a:pt x="617" y="116"/>
                  </a:moveTo>
                  <a:cubicBezTo>
                    <a:pt x="593" y="120"/>
                    <a:pt x="573" y="140"/>
                    <a:pt x="574" y="165"/>
                  </a:cubicBezTo>
                  <a:cubicBezTo>
                    <a:pt x="540" y="165"/>
                    <a:pt x="506" y="165"/>
                    <a:pt x="473" y="165"/>
                  </a:cubicBezTo>
                  <a:cubicBezTo>
                    <a:pt x="468" y="165"/>
                    <a:pt x="463" y="165"/>
                    <a:pt x="458" y="165"/>
                  </a:cubicBezTo>
                  <a:cubicBezTo>
                    <a:pt x="458" y="156"/>
                    <a:pt x="457" y="146"/>
                    <a:pt x="454" y="138"/>
                  </a:cubicBezTo>
                  <a:cubicBezTo>
                    <a:pt x="451" y="129"/>
                    <a:pt x="444" y="121"/>
                    <a:pt x="436" y="116"/>
                  </a:cubicBezTo>
                  <a:cubicBezTo>
                    <a:pt x="457" y="116"/>
                    <a:pt x="477" y="116"/>
                    <a:pt x="497" y="116"/>
                  </a:cubicBezTo>
                  <a:cubicBezTo>
                    <a:pt x="530" y="116"/>
                    <a:pt x="562" y="116"/>
                    <a:pt x="594" y="116"/>
                  </a:cubicBezTo>
                  <a:cubicBezTo>
                    <a:pt x="602" y="116"/>
                    <a:pt x="609" y="116"/>
                    <a:pt x="617" y="116"/>
                  </a:cubicBezTo>
                  <a:close/>
                  <a:moveTo>
                    <a:pt x="364" y="116"/>
                  </a:moveTo>
                  <a:cubicBezTo>
                    <a:pt x="372" y="116"/>
                    <a:pt x="381" y="116"/>
                    <a:pt x="389" y="116"/>
                  </a:cubicBezTo>
                  <a:cubicBezTo>
                    <a:pt x="379" y="121"/>
                    <a:pt x="372" y="134"/>
                    <a:pt x="375" y="145"/>
                  </a:cubicBezTo>
                  <a:cubicBezTo>
                    <a:pt x="377" y="157"/>
                    <a:pt x="393" y="162"/>
                    <a:pt x="401" y="153"/>
                  </a:cubicBezTo>
                  <a:cubicBezTo>
                    <a:pt x="405" y="149"/>
                    <a:pt x="407" y="143"/>
                    <a:pt x="405" y="138"/>
                  </a:cubicBezTo>
                  <a:cubicBezTo>
                    <a:pt x="405" y="135"/>
                    <a:pt x="403" y="133"/>
                    <a:pt x="401" y="131"/>
                  </a:cubicBezTo>
                  <a:cubicBezTo>
                    <a:pt x="400" y="130"/>
                    <a:pt x="400" y="130"/>
                    <a:pt x="398" y="129"/>
                  </a:cubicBezTo>
                  <a:cubicBezTo>
                    <a:pt x="397" y="128"/>
                    <a:pt x="395" y="128"/>
                    <a:pt x="394" y="127"/>
                  </a:cubicBezTo>
                  <a:cubicBezTo>
                    <a:pt x="390" y="123"/>
                    <a:pt x="405" y="119"/>
                    <a:pt x="407" y="119"/>
                  </a:cubicBezTo>
                  <a:cubicBezTo>
                    <a:pt x="412" y="119"/>
                    <a:pt x="418" y="121"/>
                    <a:pt x="422" y="125"/>
                  </a:cubicBezTo>
                  <a:cubicBezTo>
                    <a:pt x="431" y="135"/>
                    <a:pt x="434" y="152"/>
                    <a:pt x="434" y="165"/>
                  </a:cubicBezTo>
                  <a:cubicBezTo>
                    <a:pt x="417" y="165"/>
                    <a:pt x="399" y="165"/>
                    <a:pt x="382" y="165"/>
                  </a:cubicBezTo>
                  <a:cubicBezTo>
                    <a:pt x="378" y="165"/>
                    <a:pt x="373" y="165"/>
                    <a:pt x="369" y="165"/>
                  </a:cubicBezTo>
                  <a:cubicBezTo>
                    <a:pt x="368" y="165"/>
                    <a:pt x="365" y="166"/>
                    <a:pt x="364" y="165"/>
                  </a:cubicBezTo>
                  <a:cubicBezTo>
                    <a:pt x="363" y="164"/>
                    <a:pt x="364" y="159"/>
                    <a:pt x="364" y="158"/>
                  </a:cubicBezTo>
                  <a:cubicBezTo>
                    <a:pt x="364" y="153"/>
                    <a:pt x="364" y="148"/>
                    <a:pt x="364" y="143"/>
                  </a:cubicBezTo>
                  <a:cubicBezTo>
                    <a:pt x="364" y="134"/>
                    <a:pt x="364" y="125"/>
                    <a:pt x="364" y="116"/>
                  </a:cubicBezTo>
                  <a:close/>
                  <a:moveTo>
                    <a:pt x="364" y="169"/>
                  </a:moveTo>
                  <a:cubicBezTo>
                    <a:pt x="384" y="169"/>
                    <a:pt x="405" y="169"/>
                    <a:pt x="425" y="169"/>
                  </a:cubicBezTo>
                  <a:cubicBezTo>
                    <a:pt x="428" y="169"/>
                    <a:pt x="431" y="169"/>
                    <a:pt x="434" y="169"/>
                  </a:cubicBezTo>
                  <a:cubicBezTo>
                    <a:pt x="433" y="184"/>
                    <a:pt x="422" y="205"/>
                    <a:pt x="404" y="199"/>
                  </a:cubicBezTo>
                  <a:cubicBezTo>
                    <a:pt x="400" y="198"/>
                    <a:pt x="396" y="196"/>
                    <a:pt x="394" y="193"/>
                  </a:cubicBezTo>
                  <a:cubicBezTo>
                    <a:pt x="391" y="189"/>
                    <a:pt x="390" y="185"/>
                    <a:pt x="389" y="181"/>
                  </a:cubicBezTo>
                  <a:cubicBezTo>
                    <a:pt x="389" y="180"/>
                    <a:pt x="388" y="178"/>
                    <a:pt x="388" y="176"/>
                  </a:cubicBezTo>
                  <a:cubicBezTo>
                    <a:pt x="386" y="175"/>
                    <a:pt x="387" y="175"/>
                    <a:pt x="386" y="177"/>
                  </a:cubicBezTo>
                  <a:cubicBezTo>
                    <a:pt x="384" y="180"/>
                    <a:pt x="384" y="185"/>
                    <a:pt x="384" y="188"/>
                  </a:cubicBezTo>
                  <a:cubicBezTo>
                    <a:pt x="382" y="197"/>
                    <a:pt x="379" y="205"/>
                    <a:pt x="375" y="212"/>
                  </a:cubicBezTo>
                  <a:cubicBezTo>
                    <a:pt x="373" y="214"/>
                    <a:pt x="372" y="218"/>
                    <a:pt x="369" y="218"/>
                  </a:cubicBezTo>
                  <a:cubicBezTo>
                    <a:pt x="369" y="218"/>
                    <a:pt x="364" y="219"/>
                    <a:pt x="364" y="218"/>
                  </a:cubicBezTo>
                  <a:cubicBezTo>
                    <a:pt x="363" y="217"/>
                    <a:pt x="364" y="212"/>
                    <a:pt x="364" y="210"/>
                  </a:cubicBezTo>
                  <a:cubicBezTo>
                    <a:pt x="364" y="205"/>
                    <a:pt x="364" y="200"/>
                    <a:pt x="364" y="195"/>
                  </a:cubicBezTo>
                  <a:cubicBezTo>
                    <a:pt x="364" y="186"/>
                    <a:pt x="364" y="178"/>
                    <a:pt x="364" y="169"/>
                  </a:cubicBezTo>
                  <a:close/>
                  <a:moveTo>
                    <a:pt x="364" y="222"/>
                  </a:moveTo>
                  <a:cubicBezTo>
                    <a:pt x="365" y="222"/>
                    <a:pt x="367" y="222"/>
                    <a:pt x="368" y="222"/>
                  </a:cubicBezTo>
                  <a:cubicBezTo>
                    <a:pt x="370" y="222"/>
                    <a:pt x="370" y="223"/>
                    <a:pt x="372" y="225"/>
                  </a:cubicBezTo>
                  <a:cubicBezTo>
                    <a:pt x="375" y="230"/>
                    <a:pt x="379" y="235"/>
                    <a:pt x="381" y="241"/>
                  </a:cubicBezTo>
                  <a:cubicBezTo>
                    <a:pt x="383" y="247"/>
                    <a:pt x="384" y="254"/>
                    <a:pt x="385" y="260"/>
                  </a:cubicBezTo>
                  <a:cubicBezTo>
                    <a:pt x="385" y="261"/>
                    <a:pt x="386" y="266"/>
                    <a:pt x="387" y="266"/>
                  </a:cubicBezTo>
                  <a:cubicBezTo>
                    <a:pt x="388" y="266"/>
                    <a:pt x="389" y="261"/>
                    <a:pt x="389" y="260"/>
                  </a:cubicBezTo>
                  <a:cubicBezTo>
                    <a:pt x="391" y="253"/>
                    <a:pt x="392" y="249"/>
                    <a:pt x="398" y="245"/>
                  </a:cubicBezTo>
                  <a:cubicBezTo>
                    <a:pt x="403" y="241"/>
                    <a:pt x="409" y="240"/>
                    <a:pt x="414" y="242"/>
                  </a:cubicBezTo>
                  <a:cubicBezTo>
                    <a:pt x="427" y="245"/>
                    <a:pt x="433" y="260"/>
                    <a:pt x="434" y="271"/>
                  </a:cubicBezTo>
                  <a:cubicBezTo>
                    <a:pt x="416" y="271"/>
                    <a:pt x="399" y="271"/>
                    <a:pt x="382" y="271"/>
                  </a:cubicBezTo>
                  <a:cubicBezTo>
                    <a:pt x="378" y="271"/>
                    <a:pt x="373" y="271"/>
                    <a:pt x="369" y="271"/>
                  </a:cubicBezTo>
                  <a:cubicBezTo>
                    <a:pt x="368" y="271"/>
                    <a:pt x="365" y="272"/>
                    <a:pt x="364" y="271"/>
                  </a:cubicBezTo>
                  <a:cubicBezTo>
                    <a:pt x="363" y="271"/>
                    <a:pt x="364" y="265"/>
                    <a:pt x="364" y="264"/>
                  </a:cubicBezTo>
                  <a:cubicBezTo>
                    <a:pt x="364" y="259"/>
                    <a:pt x="364" y="254"/>
                    <a:pt x="364" y="249"/>
                  </a:cubicBezTo>
                  <a:cubicBezTo>
                    <a:pt x="364" y="240"/>
                    <a:pt x="364" y="231"/>
                    <a:pt x="364" y="222"/>
                  </a:cubicBezTo>
                  <a:close/>
                  <a:moveTo>
                    <a:pt x="421" y="317"/>
                  </a:moveTo>
                  <a:cubicBezTo>
                    <a:pt x="417" y="321"/>
                    <a:pt x="411" y="322"/>
                    <a:pt x="406" y="322"/>
                  </a:cubicBezTo>
                  <a:cubicBezTo>
                    <a:pt x="403" y="321"/>
                    <a:pt x="399" y="320"/>
                    <a:pt x="396" y="318"/>
                  </a:cubicBezTo>
                  <a:cubicBezTo>
                    <a:pt x="395" y="318"/>
                    <a:pt x="394" y="317"/>
                    <a:pt x="394" y="316"/>
                  </a:cubicBezTo>
                  <a:cubicBezTo>
                    <a:pt x="394" y="315"/>
                    <a:pt x="394" y="315"/>
                    <a:pt x="396" y="315"/>
                  </a:cubicBezTo>
                  <a:cubicBezTo>
                    <a:pt x="407" y="311"/>
                    <a:pt x="409" y="296"/>
                    <a:pt x="401" y="288"/>
                  </a:cubicBezTo>
                  <a:cubicBezTo>
                    <a:pt x="392" y="281"/>
                    <a:pt x="378" y="285"/>
                    <a:pt x="375" y="296"/>
                  </a:cubicBezTo>
                  <a:cubicBezTo>
                    <a:pt x="372" y="308"/>
                    <a:pt x="378" y="320"/>
                    <a:pt x="389" y="325"/>
                  </a:cubicBezTo>
                  <a:cubicBezTo>
                    <a:pt x="384" y="325"/>
                    <a:pt x="379" y="325"/>
                    <a:pt x="374" y="325"/>
                  </a:cubicBezTo>
                  <a:cubicBezTo>
                    <a:pt x="372" y="325"/>
                    <a:pt x="365" y="326"/>
                    <a:pt x="364" y="324"/>
                  </a:cubicBezTo>
                  <a:cubicBezTo>
                    <a:pt x="363" y="323"/>
                    <a:pt x="364" y="320"/>
                    <a:pt x="364" y="319"/>
                  </a:cubicBezTo>
                  <a:cubicBezTo>
                    <a:pt x="364" y="316"/>
                    <a:pt x="364" y="314"/>
                    <a:pt x="364" y="311"/>
                  </a:cubicBezTo>
                  <a:cubicBezTo>
                    <a:pt x="364" y="304"/>
                    <a:pt x="364" y="297"/>
                    <a:pt x="364" y="290"/>
                  </a:cubicBezTo>
                  <a:cubicBezTo>
                    <a:pt x="364" y="287"/>
                    <a:pt x="364" y="284"/>
                    <a:pt x="364" y="282"/>
                  </a:cubicBezTo>
                  <a:cubicBezTo>
                    <a:pt x="364" y="280"/>
                    <a:pt x="363" y="278"/>
                    <a:pt x="364" y="276"/>
                  </a:cubicBezTo>
                  <a:cubicBezTo>
                    <a:pt x="364" y="275"/>
                    <a:pt x="364" y="276"/>
                    <a:pt x="364" y="275"/>
                  </a:cubicBezTo>
                  <a:cubicBezTo>
                    <a:pt x="365" y="275"/>
                    <a:pt x="367" y="275"/>
                    <a:pt x="368" y="275"/>
                  </a:cubicBezTo>
                  <a:cubicBezTo>
                    <a:pt x="380" y="275"/>
                    <a:pt x="392" y="275"/>
                    <a:pt x="404" y="275"/>
                  </a:cubicBezTo>
                  <a:cubicBezTo>
                    <a:pt x="414" y="275"/>
                    <a:pt x="424" y="275"/>
                    <a:pt x="434" y="275"/>
                  </a:cubicBezTo>
                  <a:cubicBezTo>
                    <a:pt x="434" y="289"/>
                    <a:pt x="432" y="307"/>
                    <a:pt x="421" y="317"/>
                  </a:cubicBezTo>
                  <a:close/>
                  <a:moveTo>
                    <a:pt x="437" y="325"/>
                  </a:moveTo>
                  <a:cubicBezTo>
                    <a:pt x="445" y="319"/>
                    <a:pt x="451" y="312"/>
                    <a:pt x="454" y="303"/>
                  </a:cubicBezTo>
                  <a:cubicBezTo>
                    <a:pt x="457" y="294"/>
                    <a:pt x="458" y="285"/>
                    <a:pt x="458" y="275"/>
                  </a:cubicBezTo>
                  <a:cubicBezTo>
                    <a:pt x="475" y="275"/>
                    <a:pt x="491" y="275"/>
                    <a:pt x="508" y="275"/>
                  </a:cubicBezTo>
                  <a:cubicBezTo>
                    <a:pt x="534" y="275"/>
                    <a:pt x="561" y="275"/>
                    <a:pt x="587" y="275"/>
                  </a:cubicBezTo>
                  <a:cubicBezTo>
                    <a:pt x="593" y="275"/>
                    <a:pt x="599" y="275"/>
                    <a:pt x="606" y="275"/>
                  </a:cubicBezTo>
                  <a:cubicBezTo>
                    <a:pt x="596" y="282"/>
                    <a:pt x="586" y="288"/>
                    <a:pt x="576" y="296"/>
                  </a:cubicBezTo>
                  <a:cubicBezTo>
                    <a:pt x="574" y="297"/>
                    <a:pt x="571" y="299"/>
                    <a:pt x="569" y="302"/>
                  </a:cubicBezTo>
                  <a:cubicBezTo>
                    <a:pt x="568" y="304"/>
                    <a:pt x="567" y="308"/>
                    <a:pt x="570" y="308"/>
                  </a:cubicBezTo>
                  <a:cubicBezTo>
                    <a:pt x="573" y="308"/>
                    <a:pt x="576" y="306"/>
                    <a:pt x="578" y="305"/>
                  </a:cubicBezTo>
                  <a:cubicBezTo>
                    <a:pt x="583" y="303"/>
                    <a:pt x="587" y="301"/>
                    <a:pt x="592" y="299"/>
                  </a:cubicBezTo>
                  <a:cubicBezTo>
                    <a:pt x="603" y="294"/>
                    <a:pt x="613" y="288"/>
                    <a:pt x="623" y="282"/>
                  </a:cubicBezTo>
                  <a:cubicBezTo>
                    <a:pt x="627" y="280"/>
                    <a:pt x="630" y="276"/>
                    <a:pt x="634" y="275"/>
                  </a:cubicBezTo>
                  <a:cubicBezTo>
                    <a:pt x="636" y="275"/>
                    <a:pt x="638" y="275"/>
                    <a:pt x="640" y="275"/>
                  </a:cubicBezTo>
                  <a:cubicBezTo>
                    <a:pt x="647" y="275"/>
                    <a:pt x="655" y="275"/>
                    <a:pt x="662" y="275"/>
                  </a:cubicBezTo>
                  <a:cubicBezTo>
                    <a:pt x="686" y="275"/>
                    <a:pt x="710" y="275"/>
                    <a:pt x="734" y="275"/>
                  </a:cubicBezTo>
                  <a:cubicBezTo>
                    <a:pt x="759" y="275"/>
                    <a:pt x="785" y="275"/>
                    <a:pt x="810" y="275"/>
                  </a:cubicBezTo>
                  <a:cubicBezTo>
                    <a:pt x="819" y="275"/>
                    <a:pt x="828" y="275"/>
                    <a:pt x="837" y="275"/>
                  </a:cubicBezTo>
                  <a:cubicBezTo>
                    <a:pt x="840" y="275"/>
                    <a:pt x="843" y="275"/>
                    <a:pt x="846" y="275"/>
                  </a:cubicBezTo>
                  <a:cubicBezTo>
                    <a:pt x="847" y="275"/>
                    <a:pt x="849" y="275"/>
                    <a:pt x="850" y="275"/>
                  </a:cubicBezTo>
                  <a:cubicBezTo>
                    <a:pt x="851" y="275"/>
                    <a:pt x="851" y="275"/>
                    <a:pt x="851" y="275"/>
                  </a:cubicBezTo>
                  <a:cubicBezTo>
                    <a:pt x="847" y="289"/>
                    <a:pt x="862" y="293"/>
                    <a:pt x="873" y="291"/>
                  </a:cubicBezTo>
                  <a:cubicBezTo>
                    <a:pt x="879" y="290"/>
                    <a:pt x="885" y="286"/>
                    <a:pt x="890" y="281"/>
                  </a:cubicBezTo>
                  <a:cubicBezTo>
                    <a:pt x="891" y="280"/>
                    <a:pt x="893" y="276"/>
                    <a:pt x="894" y="275"/>
                  </a:cubicBezTo>
                  <a:cubicBezTo>
                    <a:pt x="896" y="275"/>
                    <a:pt x="899" y="275"/>
                    <a:pt x="901" y="275"/>
                  </a:cubicBezTo>
                  <a:cubicBezTo>
                    <a:pt x="914" y="275"/>
                    <a:pt x="927" y="275"/>
                    <a:pt x="940" y="275"/>
                  </a:cubicBezTo>
                  <a:cubicBezTo>
                    <a:pt x="962" y="275"/>
                    <a:pt x="984" y="275"/>
                    <a:pt x="1007" y="275"/>
                  </a:cubicBezTo>
                  <a:cubicBezTo>
                    <a:pt x="1035" y="275"/>
                    <a:pt x="1063" y="275"/>
                    <a:pt x="1091" y="275"/>
                  </a:cubicBezTo>
                  <a:cubicBezTo>
                    <a:pt x="1123" y="275"/>
                    <a:pt x="1155" y="275"/>
                    <a:pt x="1186" y="275"/>
                  </a:cubicBezTo>
                  <a:cubicBezTo>
                    <a:pt x="1218" y="275"/>
                    <a:pt x="1250" y="275"/>
                    <a:pt x="1281" y="275"/>
                  </a:cubicBezTo>
                  <a:cubicBezTo>
                    <a:pt x="1310" y="275"/>
                    <a:pt x="1339" y="275"/>
                    <a:pt x="1368" y="275"/>
                  </a:cubicBezTo>
                  <a:cubicBezTo>
                    <a:pt x="1391" y="275"/>
                    <a:pt x="1414" y="275"/>
                    <a:pt x="1437" y="275"/>
                  </a:cubicBezTo>
                  <a:cubicBezTo>
                    <a:pt x="1451" y="275"/>
                    <a:pt x="1465" y="275"/>
                    <a:pt x="1479" y="275"/>
                  </a:cubicBezTo>
                  <a:cubicBezTo>
                    <a:pt x="1481" y="275"/>
                    <a:pt x="1486" y="274"/>
                    <a:pt x="1487" y="275"/>
                  </a:cubicBezTo>
                  <a:cubicBezTo>
                    <a:pt x="1488" y="276"/>
                    <a:pt x="1488" y="276"/>
                    <a:pt x="1488" y="277"/>
                  </a:cubicBezTo>
                  <a:cubicBezTo>
                    <a:pt x="1488" y="284"/>
                    <a:pt x="1488" y="291"/>
                    <a:pt x="1488" y="298"/>
                  </a:cubicBezTo>
                  <a:cubicBezTo>
                    <a:pt x="1488" y="302"/>
                    <a:pt x="1488" y="307"/>
                    <a:pt x="1488" y="312"/>
                  </a:cubicBezTo>
                  <a:cubicBezTo>
                    <a:pt x="1479" y="306"/>
                    <a:pt x="1467" y="310"/>
                    <a:pt x="1459" y="315"/>
                  </a:cubicBezTo>
                  <a:cubicBezTo>
                    <a:pt x="1457" y="316"/>
                    <a:pt x="1455" y="318"/>
                    <a:pt x="1453" y="320"/>
                  </a:cubicBezTo>
                  <a:cubicBezTo>
                    <a:pt x="1453" y="321"/>
                    <a:pt x="1451" y="324"/>
                    <a:pt x="1450" y="325"/>
                  </a:cubicBezTo>
                  <a:cubicBezTo>
                    <a:pt x="1450" y="325"/>
                    <a:pt x="1450" y="325"/>
                    <a:pt x="1450" y="325"/>
                  </a:cubicBezTo>
                  <a:cubicBezTo>
                    <a:pt x="1449" y="325"/>
                    <a:pt x="1448" y="325"/>
                    <a:pt x="1447" y="325"/>
                  </a:cubicBezTo>
                  <a:cubicBezTo>
                    <a:pt x="1442" y="325"/>
                    <a:pt x="1436" y="325"/>
                    <a:pt x="1431" y="325"/>
                  </a:cubicBezTo>
                  <a:cubicBezTo>
                    <a:pt x="1408" y="325"/>
                    <a:pt x="1386" y="325"/>
                    <a:pt x="1363" y="325"/>
                  </a:cubicBezTo>
                  <a:cubicBezTo>
                    <a:pt x="1327" y="325"/>
                    <a:pt x="1292" y="325"/>
                    <a:pt x="1256" y="325"/>
                  </a:cubicBezTo>
                  <a:cubicBezTo>
                    <a:pt x="1212" y="325"/>
                    <a:pt x="1167" y="325"/>
                    <a:pt x="1123" y="325"/>
                  </a:cubicBezTo>
                  <a:cubicBezTo>
                    <a:pt x="1074" y="325"/>
                    <a:pt x="1025" y="325"/>
                    <a:pt x="976" y="325"/>
                  </a:cubicBezTo>
                  <a:cubicBezTo>
                    <a:pt x="926" y="325"/>
                    <a:pt x="876" y="325"/>
                    <a:pt x="826" y="325"/>
                  </a:cubicBezTo>
                  <a:cubicBezTo>
                    <a:pt x="779" y="325"/>
                    <a:pt x="732" y="325"/>
                    <a:pt x="685" y="325"/>
                  </a:cubicBezTo>
                  <a:cubicBezTo>
                    <a:pt x="645" y="325"/>
                    <a:pt x="606" y="325"/>
                    <a:pt x="566" y="325"/>
                  </a:cubicBezTo>
                  <a:cubicBezTo>
                    <a:pt x="537" y="325"/>
                    <a:pt x="509" y="325"/>
                    <a:pt x="480" y="325"/>
                  </a:cubicBezTo>
                  <a:cubicBezTo>
                    <a:pt x="466" y="325"/>
                    <a:pt x="453" y="325"/>
                    <a:pt x="439" y="325"/>
                  </a:cubicBezTo>
                  <a:cubicBezTo>
                    <a:pt x="439" y="325"/>
                    <a:pt x="438" y="325"/>
                    <a:pt x="437" y="325"/>
                  </a:cubicBezTo>
                  <a:close/>
                  <a:moveTo>
                    <a:pt x="1474" y="335"/>
                  </a:moveTo>
                  <a:cubicBezTo>
                    <a:pt x="1470" y="337"/>
                    <a:pt x="1453" y="344"/>
                    <a:pt x="1451" y="336"/>
                  </a:cubicBezTo>
                  <a:cubicBezTo>
                    <a:pt x="1449" y="328"/>
                    <a:pt x="1462" y="321"/>
                    <a:pt x="1467" y="319"/>
                  </a:cubicBezTo>
                  <a:cubicBezTo>
                    <a:pt x="1471" y="317"/>
                    <a:pt x="1488" y="310"/>
                    <a:pt x="1490" y="318"/>
                  </a:cubicBezTo>
                  <a:cubicBezTo>
                    <a:pt x="1493" y="326"/>
                    <a:pt x="1479" y="333"/>
                    <a:pt x="1474" y="335"/>
                  </a:cubicBezTo>
                  <a:cubicBezTo>
                    <a:pt x="1464" y="340"/>
                    <a:pt x="1485" y="330"/>
                    <a:pt x="1474" y="335"/>
                  </a:cubicBezTo>
                  <a:close/>
                  <a:moveTo>
                    <a:pt x="1488" y="222"/>
                  </a:moveTo>
                  <a:cubicBezTo>
                    <a:pt x="1488" y="234"/>
                    <a:pt x="1488" y="245"/>
                    <a:pt x="1488" y="256"/>
                  </a:cubicBezTo>
                  <a:cubicBezTo>
                    <a:pt x="1488" y="260"/>
                    <a:pt x="1488" y="263"/>
                    <a:pt x="1488" y="266"/>
                  </a:cubicBezTo>
                  <a:cubicBezTo>
                    <a:pt x="1488" y="267"/>
                    <a:pt x="1489" y="270"/>
                    <a:pt x="1488" y="271"/>
                  </a:cubicBezTo>
                  <a:cubicBezTo>
                    <a:pt x="1488" y="272"/>
                    <a:pt x="1487" y="271"/>
                    <a:pt x="1486" y="271"/>
                  </a:cubicBezTo>
                  <a:cubicBezTo>
                    <a:pt x="1470" y="272"/>
                    <a:pt x="1453" y="271"/>
                    <a:pt x="1437" y="271"/>
                  </a:cubicBezTo>
                  <a:cubicBezTo>
                    <a:pt x="1407" y="271"/>
                    <a:pt x="1378" y="271"/>
                    <a:pt x="1349" y="271"/>
                  </a:cubicBezTo>
                  <a:cubicBezTo>
                    <a:pt x="1320" y="271"/>
                    <a:pt x="1291" y="271"/>
                    <a:pt x="1262" y="271"/>
                  </a:cubicBezTo>
                  <a:cubicBezTo>
                    <a:pt x="1252" y="271"/>
                    <a:pt x="1242" y="271"/>
                    <a:pt x="1232" y="271"/>
                  </a:cubicBezTo>
                  <a:cubicBezTo>
                    <a:pt x="1229" y="271"/>
                    <a:pt x="1226" y="271"/>
                    <a:pt x="1223" y="271"/>
                  </a:cubicBezTo>
                  <a:cubicBezTo>
                    <a:pt x="1221" y="271"/>
                    <a:pt x="1219" y="272"/>
                    <a:pt x="1218" y="271"/>
                  </a:cubicBezTo>
                  <a:cubicBezTo>
                    <a:pt x="1218" y="271"/>
                    <a:pt x="1217" y="271"/>
                    <a:pt x="1217" y="271"/>
                  </a:cubicBezTo>
                  <a:cubicBezTo>
                    <a:pt x="1246" y="264"/>
                    <a:pt x="1275" y="256"/>
                    <a:pt x="1303" y="249"/>
                  </a:cubicBezTo>
                  <a:cubicBezTo>
                    <a:pt x="1307" y="248"/>
                    <a:pt x="1311" y="247"/>
                    <a:pt x="1315" y="246"/>
                  </a:cubicBezTo>
                  <a:cubicBezTo>
                    <a:pt x="1315" y="244"/>
                    <a:pt x="1315" y="240"/>
                    <a:pt x="1315" y="238"/>
                  </a:cubicBezTo>
                  <a:cubicBezTo>
                    <a:pt x="1315" y="234"/>
                    <a:pt x="1315" y="229"/>
                    <a:pt x="1315" y="225"/>
                  </a:cubicBezTo>
                  <a:cubicBezTo>
                    <a:pt x="1315" y="221"/>
                    <a:pt x="1316" y="222"/>
                    <a:pt x="1319" y="222"/>
                  </a:cubicBezTo>
                  <a:cubicBezTo>
                    <a:pt x="1330" y="222"/>
                    <a:pt x="1342" y="222"/>
                    <a:pt x="1354" y="222"/>
                  </a:cubicBezTo>
                  <a:cubicBezTo>
                    <a:pt x="1390" y="222"/>
                    <a:pt x="1425" y="222"/>
                    <a:pt x="1461" y="222"/>
                  </a:cubicBezTo>
                  <a:cubicBezTo>
                    <a:pt x="1470" y="222"/>
                    <a:pt x="1479" y="222"/>
                    <a:pt x="1488" y="222"/>
                  </a:cubicBezTo>
                  <a:close/>
                  <a:moveTo>
                    <a:pt x="1310" y="218"/>
                  </a:moveTo>
                  <a:cubicBezTo>
                    <a:pt x="1309" y="218"/>
                    <a:pt x="1308" y="218"/>
                    <a:pt x="1307" y="218"/>
                  </a:cubicBezTo>
                  <a:cubicBezTo>
                    <a:pt x="1308" y="218"/>
                    <a:pt x="1309" y="218"/>
                    <a:pt x="1310" y="217"/>
                  </a:cubicBezTo>
                  <a:cubicBezTo>
                    <a:pt x="1310" y="218"/>
                    <a:pt x="1310" y="218"/>
                    <a:pt x="1310" y="218"/>
                  </a:cubicBezTo>
                  <a:close/>
                  <a:moveTo>
                    <a:pt x="1310" y="196"/>
                  </a:moveTo>
                  <a:cubicBezTo>
                    <a:pt x="1300" y="199"/>
                    <a:pt x="1291" y="201"/>
                    <a:pt x="1281" y="204"/>
                  </a:cubicBezTo>
                  <a:cubicBezTo>
                    <a:pt x="1278" y="205"/>
                    <a:pt x="1275" y="205"/>
                    <a:pt x="1272" y="206"/>
                  </a:cubicBezTo>
                  <a:cubicBezTo>
                    <a:pt x="1271" y="206"/>
                    <a:pt x="1269" y="207"/>
                    <a:pt x="1268" y="207"/>
                  </a:cubicBezTo>
                  <a:cubicBezTo>
                    <a:pt x="1267" y="208"/>
                    <a:pt x="1268" y="210"/>
                    <a:pt x="1268" y="212"/>
                  </a:cubicBezTo>
                  <a:cubicBezTo>
                    <a:pt x="1268" y="213"/>
                    <a:pt x="1268" y="218"/>
                    <a:pt x="1268" y="218"/>
                  </a:cubicBezTo>
                  <a:cubicBezTo>
                    <a:pt x="1267" y="219"/>
                    <a:pt x="1265" y="218"/>
                    <a:pt x="1265" y="218"/>
                  </a:cubicBezTo>
                  <a:cubicBezTo>
                    <a:pt x="1263" y="218"/>
                    <a:pt x="1260" y="218"/>
                    <a:pt x="1258" y="218"/>
                  </a:cubicBezTo>
                  <a:cubicBezTo>
                    <a:pt x="1252" y="218"/>
                    <a:pt x="1245" y="218"/>
                    <a:pt x="1239" y="218"/>
                  </a:cubicBezTo>
                  <a:cubicBezTo>
                    <a:pt x="1232" y="218"/>
                    <a:pt x="1226" y="218"/>
                    <a:pt x="1220" y="218"/>
                  </a:cubicBezTo>
                  <a:cubicBezTo>
                    <a:pt x="1218" y="218"/>
                    <a:pt x="1213" y="219"/>
                    <a:pt x="1212" y="218"/>
                  </a:cubicBezTo>
                  <a:cubicBezTo>
                    <a:pt x="1211" y="218"/>
                    <a:pt x="1212" y="215"/>
                    <a:pt x="1212" y="215"/>
                  </a:cubicBezTo>
                  <a:cubicBezTo>
                    <a:pt x="1212" y="212"/>
                    <a:pt x="1212" y="210"/>
                    <a:pt x="1212" y="208"/>
                  </a:cubicBezTo>
                  <a:cubicBezTo>
                    <a:pt x="1212" y="201"/>
                    <a:pt x="1212" y="194"/>
                    <a:pt x="1212" y="187"/>
                  </a:cubicBezTo>
                  <a:cubicBezTo>
                    <a:pt x="1212" y="182"/>
                    <a:pt x="1212" y="177"/>
                    <a:pt x="1212" y="171"/>
                  </a:cubicBezTo>
                  <a:cubicBezTo>
                    <a:pt x="1212" y="169"/>
                    <a:pt x="1211" y="169"/>
                    <a:pt x="1213" y="169"/>
                  </a:cubicBezTo>
                  <a:cubicBezTo>
                    <a:pt x="1222" y="168"/>
                    <a:pt x="1232" y="169"/>
                    <a:pt x="1241" y="169"/>
                  </a:cubicBezTo>
                  <a:cubicBezTo>
                    <a:pt x="1255" y="169"/>
                    <a:pt x="1268" y="169"/>
                    <a:pt x="1282" y="169"/>
                  </a:cubicBezTo>
                  <a:cubicBezTo>
                    <a:pt x="1288" y="169"/>
                    <a:pt x="1293" y="169"/>
                    <a:pt x="1299" y="169"/>
                  </a:cubicBezTo>
                  <a:cubicBezTo>
                    <a:pt x="1302" y="169"/>
                    <a:pt x="1306" y="168"/>
                    <a:pt x="1309" y="169"/>
                  </a:cubicBezTo>
                  <a:cubicBezTo>
                    <a:pt x="1309" y="169"/>
                    <a:pt x="1310" y="169"/>
                    <a:pt x="1310" y="169"/>
                  </a:cubicBezTo>
                  <a:cubicBezTo>
                    <a:pt x="1311" y="170"/>
                    <a:pt x="1310" y="173"/>
                    <a:pt x="1310" y="174"/>
                  </a:cubicBezTo>
                  <a:cubicBezTo>
                    <a:pt x="1310" y="180"/>
                    <a:pt x="1310" y="186"/>
                    <a:pt x="1310" y="193"/>
                  </a:cubicBezTo>
                  <a:cubicBezTo>
                    <a:pt x="1310" y="194"/>
                    <a:pt x="1310" y="195"/>
                    <a:pt x="1310" y="196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300" name="Freeform 6"/>
            <p:cNvSpPr/>
            <p:nvPr/>
          </p:nvSpPr>
          <p:spPr>
            <a:xfrm>
              <a:off x="7116763" y="1739900"/>
              <a:ext cx="71438" cy="55563"/>
            </a:xfrm>
            <a:custGeom>
              <a:avLst/>
              <a:gdLst/>
              <a:ahLst/>
              <a:cxnLst>
                <a:cxn ang="0">
                  <a:pos x="37820" y="55563"/>
                </a:cxn>
                <a:cxn ang="0">
                  <a:pos x="37820" y="0"/>
                </a:cxn>
                <a:cxn ang="0">
                  <a:pos x="37820" y="55563"/>
                </a:cxn>
              </a:cxnLst>
              <a:pathLst>
                <a:path w="17" h="13">
                  <a:moveTo>
                    <a:pt x="9" y="13"/>
                  </a:moveTo>
                  <a:cubicBezTo>
                    <a:pt x="17" y="13"/>
                    <a:pt x="17" y="0"/>
                    <a:pt x="9" y="0"/>
                  </a:cubicBezTo>
                  <a:cubicBezTo>
                    <a:pt x="0" y="0"/>
                    <a:pt x="0" y="13"/>
                    <a:pt x="9" y="13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301" name="Freeform 17"/>
            <p:cNvSpPr/>
            <p:nvPr/>
          </p:nvSpPr>
          <p:spPr>
            <a:xfrm>
              <a:off x="4941888" y="1760538"/>
              <a:ext cx="119063" cy="119063"/>
            </a:xfrm>
            <a:custGeom>
              <a:avLst/>
              <a:gdLst/>
              <a:ahLst/>
              <a:cxnLst>
                <a:cxn ang="0">
                  <a:pos x="59532" y="119063"/>
                </a:cxn>
                <a:cxn ang="0">
                  <a:pos x="119063" y="59532"/>
                </a:cxn>
                <a:cxn ang="0">
                  <a:pos x="59532" y="0"/>
                </a:cxn>
                <a:cxn ang="0">
                  <a:pos x="0" y="59532"/>
                </a:cxn>
                <a:cxn ang="0">
                  <a:pos x="59532" y="119063"/>
                </a:cxn>
              </a:cxnLst>
              <a:pathLst>
                <a:path w="28" h="28">
                  <a:moveTo>
                    <a:pt x="14" y="28"/>
                  </a:moveTo>
                  <a:cubicBezTo>
                    <a:pt x="21" y="28"/>
                    <a:pt x="28" y="22"/>
                    <a:pt x="28" y="14"/>
                  </a:cubicBezTo>
                  <a:cubicBezTo>
                    <a:pt x="28" y="7"/>
                    <a:pt x="21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302" name="Freeform 18"/>
            <p:cNvSpPr/>
            <p:nvPr/>
          </p:nvSpPr>
          <p:spPr>
            <a:xfrm>
              <a:off x="4941888" y="1998663"/>
              <a:ext cx="119063" cy="119063"/>
            </a:xfrm>
            <a:custGeom>
              <a:avLst/>
              <a:gdLst/>
              <a:ahLst/>
              <a:cxnLst>
                <a:cxn ang="0">
                  <a:pos x="59532" y="119063"/>
                </a:cxn>
                <a:cxn ang="0">
                  <a:pos x="119063" y="59532"/>
                </a:cxn>
                <a:cxn ang="0">
                  <a:pos x="59532" y="0"/>
                </a:cxn>
                <a:cxn ang="0">
                  <a:pos x="0" y="55279"/>
                </a:cxn>
                <a:cxn ang="0">
                  <a:pos x="59532" y="119063"/>
                </a:cxn>
              </a:cxnLst>
              <a:pathLst>
                <a:path w="28" h="28">
                  <a:moveTo>
                    <a:pt x="14" y="28"/>
                  </a:move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8"/>
                    <a:pt x="14" y="28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54279" name="组合 290"/>
          <p:cNvGrpSpPr/>
          <p:nvPr/>
        </p:nvGrpSpPr>
        <p:grpSpPr>
          <a:xfrm>
            <a:off x="3111500" y="4044950"/>
            <a:ext cx="5345113" cy="809625"/>
            <a:chOff x="3522663" y="2698750"/>
            <a:chExt cx="5345113" cy="809625"/>
          </a:xfrm>
        </p:grpSpPr>
        <p:sp>
          <p:nvSpPr>
            <p:cNvPr id="54289" name="Freeform 15"/>
            <p:cNvSpPr/>
            <p:nvPr/>
          </p:nvSpPr>
          <p:spPr>
            <a:xfrm>
              <a:off x="3721100" y="2998788"/>
              <a:ext cx="85725" cy="111125"/>
            </a:xfrm>
            <a:custGeom>
              <a:avLst/>
              <a:gdLst/>
              <a:ahLst/>
              <a:cxnLst>
                <a:cxn ang="0">
                  <a:pos x="85725" y="55563"/>
                </a:cxn>
                <a:cxn ang="0">
                  <a:pos x="0" y="55563"/>
                </a:cxn>
                <a:cxn ang="0">
                  <a:pos x="85725" y="55563"/>
                </a:cxn>
              </a:cxnLst>
              <a:pathLst>
                <a:path w="20" h="26">
                  <a:moveTo>
                    <a:pt x="20" y="13"/>
                  </a:moveTo>
                  <a:cubicBezTo>
                    <a:pt x="20" y="0"/>
                    <a:pt x="0" y="0"/>
                    <a:pt x="0" y="13"/>
                  </a:cubicBezTo>
                  <a:cubicBezTo>
                    <a:pt x="0" y="26"/>
                    <a:pt x="20" y="26"/>
                    <a:pt x="20" y="13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90" name="Freeform 16"/>
            <p:cNvSpPr/>
            <p:nvPr/>
          </p:nvSpPr>
          <p:spPr>
            <a:xfrm>
              <a:off x="3522663" y="3049588"/>
              <a:ext cx="487363" cy="182563"/>
            </a:xfrm>
            <a:custGeom>
              <a:avLst/>
              <a:gdLst/>
              <a:ahLst/>
              <a:cxnLst>
                <a:cxn ang="0">
                  <a:pos x="4238" y="8491"/>
                </a:cxn>
                <a:cxn ang="0">
                  <a:pos x="372939" y="114633"/>
                </a:cxn>
                <a:cxn ang="0">
                  <a:pos x="453459" y="50948"/>
                </a:cxn>
                <a:cxn ang="0">
                  <a:pos x="483125" y="8491"/>
                </a:cxn>
                <a:cxn ang="0">
                  <a:pos x="470411" y="16983"/>
                </a:cxn>
                <a:cxn ang="0">
                  <a:pos x="444984" y="33965"/>
                </a:cxn>
                <a:cxn ang="0">
                  <a:pos x="228849" y="97650"/>
                </a:cxn>
                <a:cxn ang="0">
                  <a:pos x="101711" y="67930"/>
                </a:cxn>
                <a:cxn ang="0">
                  <a:pos x="46617" y="38211"/>
                </a:cxn>
                <a:cxn ang="0">
                  <a:pos x="4238" y="4246"/>
                </a:cxn>
                <a:cxn ang="0">
                  <a:pos x="4238" y="8491"/>
                </a:cxn>
                <a:cxn ang="0">
                  <a:pos x="4238" y="8491"/>
                </a:cxn>
              </a:cxnLst>
              <a:pathLst>
                <a:path w="115" h="43">
                  <a:moveTo>
                    <a:pt x="1" y="2"/>
                  </a:moveTo>
                  <a:cubicBezTo>
                    <a:pt x="18" y="32"/>
                    <a:pt x="58" y="43"/>
                    <a:pt x="88" y="27"/>
                  </a:cubicBezTo>
                  <a:cubicBezTo>
                    <a:pt x="95" y="23"/>
                    <a:pt x="102" y="18"/>
                    <a:pt x="107" y="12"/>
                  </a:cubicBezTo>
                  <a:cubicBezTo>
                    <a:pt x="108" y="11"/>
                    <a:pt x="115" y="4"/>
                    <a:pt x="114" y="2"/>
                  </a:cubicBezTo>
                  <a:cubicBezTo>
                    <a:pt x="114" y="0"/>
                    <a:pt x="111" y="3"/>
                    <a:pt x="111" y="4"/>
                  </a:cubicBezTo>
                  <a:cubicBezTo>
                    <a:pt x="109" y="5"/>
                    <a:pt x="107" y="7"/>
                    <a:pt x="105" y="8"/>
                  </a:cubicBezTo>
                  <a:cubicBezTo>
                    <a:pt x="91" y="19"/>
                    <a:pt x="72" y="24"/>
                    <a:pt x="54" y="23"/>
                  </a:cubicBezTo>
                  <a:cubicBezTo>
                    <a:pt x="44" y="22"/>
                    <a:pt x="34" y="20"/>
                    <a:pt x="24" y="16"/>
                  </a:cubicBezTo>
                  <a:cubicBezTo>
                    <a:pt x="20" y="14"/>
                    <a:pt x="15" y="12"/>
                    <a:pt x="11" y="9"/>
                  </a:cubicBezTo>
                  <a:cubicBezTo>
                    <a:pt x="10" y="8"/>
                    <a:pt x="1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2" y="22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91" name="Freeform 54"/>
            <p:cNvSpPr/>
            <p:nvPr/>
          </p:nvSpPr>
          <p:spPr>
            <a:xfrm>
              <a:off x="7307263" y="2846388"/>
              <a:ext cx="279400" cy="517525"/>
            </a:xfrm>
            <a:custGeom>
              <a:avLst/>
              <a:gdLst/>
              <a:ahLst/>
              <a:cxnLst>
                <a:cxn ang="0">
                  <a:pos x="93133" y="203616"/>
                </a:cxn>
                <a:cxn ang="0">
                  <a:pos x="16933" y="275731"/>
                </a:cxn>
                <a:cxn ang="0">
                  <a:pos x="148167" y="292699"/>
                </a:cxn>
                <a:cxn ang="0">
                  <a:pos x="110067" y="386023"/>
                </a:cxn>
                <a:cxn ang="0">
                  <a:pos x="84667" y="449653"/>
                </a:cxn>
                <a:cxn ang="0">
                  <a:pos x="71967" y="492073"/>
                </a:cxn>
                <a:cxn ang="0">
                  <a:pos x="93133" y="500557"/>
                </a:cxn>
                <a:cxn ang="0">
                  <a:pos x="101600" y="479347"/>
                </a:cxn>
                <a:cxn ang="0">
                  <a:pos x="139700" y="381781"/>
                </a:cxn>
                <a:cxn ang="0">
                  <a:pos x="241300" y="114534"/>
                </a:cxn>
                <a:cxn ang="0">
                  <a:pos x="275167" y="33936"/>
                </a:cxn>
                <a:cxn ang="0">
                  <a:pos x="279400" y="12726"/>
                </a:cxn>
                <a:cxn ang="0">
                  <a:pos x="254000" y="16968"/>
                </a:cxn>
                <a:cxn ang="0">
                  <a:pos x="241300" y="46662"/>
                </a:cxn>
                <a:cxn ang="0">
                  <a:pos x="224367" y="76356"/>
                </a:cxn>
                <a:cxn ang="0">
                  <a:pos x="207433" y="101808"/>
                </a:cxn>
                <a:cxn ang="0">
                  <a:pos x="198967" y="106050"/>
                </a:cxn>
                <a:cxn ang="0">
                  <a:pos x="190500" y="97566"/>
                </a:cxn>
                <a:cxn ang="0">
                  <a:pos x="169333" y="46662"/>
                </a:cxn>
                <a:cxn ang="0">
                  <a:pos x="114300" y="38178"/>
                </a:cxn>
                <a:cxn ang="0">
                  <a:pos x="88900" y="127260"/>
                </a:cxn>
                <a:cxn ang="0">
                  <a:pos x="211667" y="127260"/>
                </a:cxn>
                <a:cxn ang="0">
                  <a:pos x="173567" y="220584"/>
                </a:cxn>
                <a:cxn ang="0">
                  <a:pos x="139700" y="267247"/>
                </a:cxn>
                <a:cxn ang="0">
                  <a:pos x="131233" y="271489"/>
                </a:cxn>
                <a:cxn ang="0">
                  <a:pos x="127000" y="263005"/>
                </a:cxn>
                <a:cxn ang="0">
                  <a:pos x="122767" y="241794"/>
                </a:cxn>
                <a:cxn ang="0">
                  <a:pos x="93133" y="203616"/>
                </a:cxn>
                <a:cxn ang="0">
                  <a:pos x="93133" y="203616"/>
                </a:cxn>
              </a:cxnLst>
              <a:pathLst>
                <a:path w="66" h="122">
                  <a:moveTo>
                    <a:pt x="22" y="48"/>
                  </a:moveTo>
                  <a:cubicBezTo>
                    <a:pt x="11" y="44"/>
                    <a:pt x="0" y="55"/>
                    <a:pt x="4" y="65"/>
                  </a:cubicBezTo>
                  <a:cubicBezTo>
                    <a:pt x="9" y="78"/>
                    <a:pt x="26" y="75"/>
                    <a:pt x="35" y="69"/>
                  </a:cubicBezTo>
                  <a:cubicBezTo>
                    <a:pt x="32" y="76"/>
                    <a:pt x="29" y="83"/>
                    <a:pt x="26" y="91"/>
                  </a:cubicBezTo>
                  <a:cubicBezTo>
                    <a:pt x="24" y="96"/>
                    <a:pt x="22" y="101"/>
                    <a:pt x="20" y="106"/>
                  </a:cubicBezTo>
                  <a:cubicBezTo>
                    <a:pt x="19" y="109"/>
                    <a:pt x="17" y="113"/>
                    <a:pt x="17" y="116"/>
                  </a:cubicBezTo>
                  <a:cubicBezTo>
                    <a:pt x="16" y="120"/>
                    <a:pt x="20" y="122"/>
                    <a:pt x="22" y="118"/>
                  </a:cubicBezTo>
                  <a:cubicBezTo>
                    <a:pt x="23" y="117"/>
                    <a:pt x="23" y="115"/>
                    <a:pt x="24" y="113"/>
                  </a:cubicBezTo>
                  <a:cubicBezTo>
                    <a:pt x="27" y="106"/>
                    <a:pt x="30" y="98"/>
                    <a:pt x="33" y="90"/>
                  </a:cubicBezTo>
                  <a:cubicBezTo>
                    <a:pt x="41" y="69"/>
                    <a:pt x="49" y="48"/>
                    <a:pt x="57" y="27"/>
                  </a:cubicBezTo>
                  <a:cubicBezTo>
                    <a:pt x="60" y="21"/>
                    <a:pt x="62" y="14"/>
                    <a:pt x="65" y="8"/>
                  </a:cubicBezTo>
                  <a:cubicBezTo>
                    <a:pt x="65" y="6"/>
                    <a:pt x="66" y="5"/>
                    <a:pt x="66" y="3"/>
                  </a:cubicBezTo>
                  <a:cubicBezTo>
                    <a:pt x="65" y="0"/>
                    <a:pt x="61" y="1"/>
                    <a:pt x="60" y="4"/>
                  </a:cubicBezTo>
                  <a:cubicBezTo>
                    <a:pt x="59" y="6"/>
                    <a:pt x="58" y="8"/>
                    <a:pt x="57" y="11"/>
                  </a:cubicBezTo>
                  <a:cubicBezTo>
                    <a:pt x="56" y="13"/>
                    <a:pt x="55" y="15"/>
                    <a:pt x="53" y="18"/>
                  </a:cubicBezTo>
                  <a:cubicBezTo>
                    <a:pt x="52" y="20"/>
                    <a:pt x="51" y="22"/>
                    <a:pt x="49" y="24"/>
                  </a:cubicBezTo>
                  <a:cubicBezTo>
                    <a:pt x="48" y="24"/>
                    <a:pt x="48" y="24"/>
                    <a:pt x="47" y="25"/>
                  </a:cubicBezTo>
                  <a:cubicBezTo>
                    <a:pt x="45" y="25"/>
                    <a:pt x="45" y="24"/>
                    <a:pt x="45" y="23"/>
                  </a:cubicBezTo>
                  <a:cubicBezTo>
                    <a:pt x="44" y="18"/>
                    <a:pt x="44" y="14"/>
                    <a:pt x="40" y="11"/>
                  </a:cubicBezTo>
                  <a:cubicBezTo>
                    <a:pt x="36" y="8"/>
                    <a:pt x="31" y="7"/>
                    <a:pt x="27" y="9"/>
                  </a:cubicBezTo>
                  <a:cubicBezTo>
                    <a:pt x="18" y="12"/>
                    <a:pt x="15" y="23"/>
                    <a:pt x="21" y="30"/>
                  </a:cubicBezTo>
                  <a:cubicBezTo>
                    <a:pt x="28" y="38"/>
                    <a:pt x="42" y="35"/>
                    <a:pt x="50" y="30"/>
                  </a:cubicBezTo>
                  <a:cubicBezTo>
                    <a:pt x="47" y="37"/>
                    <a:pt x="44" y="44"/>
                    <a:pt x="41" y="52"/>
                  </a:cubicBezTo>
                  <a:cubicBezTo>
                    <a:pt x="40" y="56"/>
                    <a:pt x="37" y="61"/>
                    <a:pt x="33" y="63"/>
                  </a:cubicBezTo>
                  <a:cubicBezTo>
                    <a:pt x="32" y="64"/>
                    <a:pt x="32" y="64"/>
                    <a:pt x="31" y="64"/>
                  </a:cubicBezTo>
                  <a:cubicBezTo>
                    <a:pt x="29" y="63"/>
                    <a:pt x="30" y="63"/>
                    <a:pt x="30" y="62"/>
                  </a:cubicBezTo>
                  <a:cubicBezTo>
                    <a:pt x="30" y="60"/>
                    <a:pt x="30" y="58"/>
                    <a:pt x="29" y="57"/>
                  </a:cubicBezTo>
                  <a:cubicBezTo>
                    <a:pt x="28" y="53"/>
                    <a:pt x="25" y="50"/>
                    <a:pt x="22" y="48"/>
                  </a:cubicBezTo>
                  <a:cubicBezTo>
                    <a:pt x="15" y="45"/>
                    <a:pt x="28" y="51"/>
                    <a:pt x="22" y="48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92" name="Freeform 55"/>
            <p:cNvSpPr/>
            <p:nvPr/>
          </p:nvSpPr>
          <p:spPr>
            <a:xfrm>
              <a:off x="7875588" y="2778125"/>
              <a:ext cx="347663" cy="649288"/>
            </a:xfrm>
            <a:custGeom>
              <a:avLst/>
              <a:gdLst/>
              <a:ahLst/>
              <a:cxnLst>
                <a:cxn ang="0">
                  <a:pos x="93275" y="373447"/>
                </a:cxn>
                <a:cxn ang="0">
                  <a:pos x="16959" y="445590"/>
                </a:cxn>
                <a:cxn ang="0">
                  <a:pos x="148393" y="462565"/>
                </a:cxn>
                <a:cxn ang="0">
                  <a:pos x="105995" y="572901"/>
                </a:cxn>
                <a:cxn ang="0">
                  <a:pos x="84796" y="623826"/>
                </a:cxn>
                <a:cxn ang="0">
                  <a:pos x="110235" y="632313"/>
                </a:cxn>
                <a:cxn ang="0">
                  <a:pos x="131434" y="568657"/>
                </a:cxn>
                <a:cxn ang="0">
                  <a:pos x="182311" y="445590"/>
                </a:cxn>
                <a:cxn ang="0">
                  <a:pos x="292546" y="148530"/>
                </a:cxn>
                <a:cxn ang="0">
                  <a:pos x="330704" y="46681"/>
                </a:cxn>
                <a:cxn ang="0">
                  <a:pos x="339183" y="25462"/>
                </a:cxn>
                <a:cxn ang="0">
                  <a:pos x="317984" y="21219"/>
                </a:cxn>
                <a:cxn ang="0">
                  <a:pos x="275587" y="97605"/>
                </a:cxn>
                <a:cxn ang="0">
                  <a:pos x="267107" y="106093"/>
                </a:cxn>
                <a:cxn ang="0">
                  <a:pos x="258627" y="106093"/>
                </a:cxn>
                <a:cxn ang="0">
                  <a:pos x="254388" y="101849"/>
                </a:cxn>
                <a:cxn ang="0">
                  <a:pos x="245908" y="72143"/>
                </a:cxn>
                <a:cxn ang="0">
                  <a:pos x="199270" y="38193"/>
                </a:cxn>
                <a:cxn ang="0">
                  <a:pos x="148393" y="123068"/>
                </a:cxn>
                <a:cxn ang="0">
                  <a:pos x="275587" y="127311"/>
                </a:cxn>
                <a:cxn ang="0">
                  <a:pos x="220469" y="254623"/>
                </a:cxn>
                <a:cxn ang="0">
                  <a:pos x="199270" y="271598"/>
                </a:cxn>
                <a:cxn ang="0">
                  <a:pos x="190791" y="250379"/>
                </a:cxn>
                <a:cxn ang="0">
                  <a:pos x="148393" y="203698"/>
                </a:cxn>
                <a:cxn ang="0">
                  <a:pos x="80556" y="275841"/>
                </a:cxn>
                <a:cxn ang="0">
                  <a:pos x="211990" y="292816"/>
                </a:cxn>
                <a:cxn ang="0">
                  <a:pos x="173832" y="386178"/>
                </a:cxn>
                <a:cxn ang="0">
                  <a:pos x="139913" y="437102"/>
                </a:cxn>
                <a:cxn ang="0">
                  <a:pos x="127194" y="428615"/>
                </a:cxn>
                <a:cxn ang="0">
                  <a:pos x="122954" y="407396"/>
                </a:cxn>
                <a:cxn ang="0">
                  <a:pos x="93275" y="373447"/>
                </a:cxn>
                <a:cxn ang="0">
                  <a:pos x="93275" y="373447"/>
                </a:cxn>
              </a:cxnLst>
              <a:pathLst>
                <a:path w="82" h="153">
                  <a:moveTo>
                    <a:pt x="22" y="88"/>
                  </a:moveTo>
                  <a:cubicBezTo>
                    <a:pt x="11" y="83"/>
                    <a:pt x="0" y="94"/>
                    <a:pt x="4" y="105"/>
                  </a:cubicBezTo>
                  <a:cubicBezTo>
                    <a:pt x="9" y="117"/>
                    <a:pt x="26" y="114"/>
                    <a:pt x="35" y="109"/>
                  </a:cubicBezTo>
                  <a:cubicBezTo>
                    <a:pt x="31" y="117"/>
                    <a:pt x="28" y="126"/>
                    <a:pt x="25" y="135"/>
                  </a:cubicBezTo>
                  <a:cubicBezTo>
                    <a:pt x="23" y="139"/>
                    <a:pt x="21" y="143"/>
                    <a:pt x="20" y="147"/>
                  </a:cubicBezTo>
                  <a:cubicBezTo>
                    <a:pt x="19" y="152"/>
                    <a:pt x="24" y="153"/>
                    <a:pt x="26" y="149"/>
                  </a:cubicBezTo>
                  <a:cubicBezTo>
                    <a:pt x="28" y="145"/>
                    <a:pt x="30" y="139"/>
                    <a:pt x="31" y="134"/>
                  </a:cubicBezTo>
                  <a:cubicBezTo>
                    <a:pt x="35" y="124"/>
                    <a:pt x="39" y="115"/>
                    <a:pt x="43" y="105"/>
                  </a:cubicBezTo>
                  <a:cubicBezTo>
                    <a:pt x="52" y="81"/>
                    <a:pt x="61" y="58"/>
                    <a:pt x="69" y="35"/>
                  </a:cubicBezTo>
                  <a:cubicBezTo>
                    <a:pt x="72" y="27"/>
                    <a:pt x="75" y="19"/>
                    <a:pt x="78" y="11"/>
                  </a:cubicBezTo>
                  <a:cubicBezTo>
                    <a:pt x="79" y="10"/>
                    <a:pt x="80" y="8"/>
                    <a:pt x="80" y="6"/>
                  </a:cubicBezTo>
                  <a:cubicBezTo>
                    <a:pt x="82" y="2"/>
                    <a:pt x="77" y="0"/>
                    <a:pt x="75" y="5"/>
                  </a:cubicBezTo>
                  <a:cubicBezTo>
                    <a:pt x="72" y="11"/>
                    <a:pt x="70" y="18"/>
                    <a:pt x="65" y="23"/>
                  </a:cubicBezTo>
                  <a:cubicBezTo>
                    <a:pt x="64" y="24"/>
                    <a:pt x="63" y="25"/>
                    <a:pt x="63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59" y="25"/>
                    <a:pt x="59" y="25"/>
                    <a:pt x="60" y="24"/>
                  </a:cubicBezTo>
                  <a:cubicBezTo>
                    <a:pt x="59" y="21"/>
                    <a:pt x="60" y="19"/>
                    <a:pt x="58" y="17"/>
                  </a:cubicBezTo>
                  <a:cubicBezTo>
                    <a:pt x="56" y="12"/>
                    <a:pt x="52" y="9"/>
                    <a:pt x="47" y="9"/>
                  </a:cubicBezTo>
                  <a:cubicBezTo>
                    <a:pt x="36" y="9"/>
                    <a:pt x="30" y="20"/>
                    <a:pt x="35" y="29"/>
                  </a:cubicBezTo>
                  <a:cubicBezTo>
                    <a:pt x="41" y="39"/>
                    <a:pt x="57" y="36"/>
                    <a:pt x="65" y="30"/>
                  </a:cubicBezTo>
                  <a:cubicBezTo>
                    <a:pt x="61" y="40"/>
                    <a:pt x="58" y="52"/>
                    <a:pt x="52" y="60"/>
                  </a:cubicBezTo>
                  <a:cubicBezTo>
                    <a:pt x="51" y="62"/>
                    <a:pt x="49" y="64"/>
                    <a:pt x="47" y="64"/>
                  </a:cubicBezTo>
                  <a:cubicBezTo>
                    <a:pt x="44" y="65"/>
                    <a:pt x="45" y="61"/>
                    <a:pt x="45" y="59"/>
                  </a:cubicBezTo>
                  <a:cubicBezTo>
                    <a:pt x="44" y="54"/>
                    <a:pt x="40" y="50"/>
                    <a:pt x="35" y="48"/>
                  </a:cubicBezTo>
                  <a:cubicBezTo>
                    <a:pt x="25" y="46"/>
                    <a:pt x="16" y="55"/>
                    <a:pt x="19" y="65"/>
                  </a:cubicBezTo>
                  <a:cubicBezTo>
                    <a:pt x="23" y="78"/>
                    <a:pt x="41" y="75"/>
                    <a:pt x="50" y="69"/>
                  </a:cubicBezTo>
                  <a:cubicBezTo>
                    <a:pt x="47" y="77"/>
                    <a:pt x="44" y="84"/>
                    <a:pt x="41" y="91"/>
                  </a:cubicBezTo>
                  <a:cubicBezTo>
                    <a:pt x="40" y="95"/>
                    <a:pt x="37" y="102"/>
                    <a:pt x="33" y="103"/>
                  </a:cubicBezTo>
                  <a:cubicBezTo>
                    <a:pt x="30" y="104"/>
                    <a:pt x="30" y="103"/>
                    <a:pt x="30" y="101"/>
                  </a:cubicBezTo>
                  <a:cubicBezTo>
                    <a:pt x="30" y="99"/>
                    <a:pt x="30" y="97"/>
                    <a:pt x="29" y="96"/>
                  </a:cubicBezTo>
                  <a:cubicBezTo>
                    <a:pt x="28" y="92"/>
                    <a:pt x="25" y="90"/>
                    <a:pt x="22" y="88"/>
                  </a:cubicBezTo>
                  <a:cubicBezTo>
                    <a:pt x="15" y="85"/>
                    <a:pt x="28" y="91"/>
                    <a:pt x="22" y="88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93" name="Freeform 56"/>
            <p:cNvSpPr/>
            <p:nvPr/>
          </p:nvSpPr>
          <p:spPr>
            <a:xfrm>
              <a:off x="8456613" y="2698750"/>
              <a:ext cx="411163" cy="809625"/>
            </a:xfrm>
            <a:custGeom>
              <a:avLst/>
              <a:gdLst/>
              <a:ahLst/>
              <a:cxnLst>
                <a:cxn ang="0">
                  <a:pos x="394208" y="8478"/>
                </a:cxn>
                <a:cxn ang="0">
                  <a:pos x="356059" y="67822"/>
                </a:cxn>
                <a:cxn ang="0">
                  <a:pos x="330626" y="101733"/>
                </a:cxn>
                <a:cxn ang="0">
                  <a:pos x="322148" y="105972"/>
                </a:cxn>
                <a:cxn ang="0">
                  <a:pos x="313671" y="97494"/>
                </a:cxn>
                <a:cxn ang="0">
                  <a:pos x="279760" y="42389"/>
                </a:cxn>
                <a:cxn ang="0">
                  <a:pos x="203462" y="114450"/>
                </a:cxn>
                <a:cxn ang="0">
                  <a:pos x="334865" y="127166"/>
                </a:cxn>
                <a:cxn ang="0">
                  <a:pos x="279760" y="254332"/>
                </a:cxn>
                <a:cxn ang="0">
                  <a:pos x="262805" y="271288"/>
                </a:cxn>
                <a:cxn ang="0">
                  <a:pos x="250089" y="250094"/>
                </a:cxn>
                <a:cxn ang="0">
                  <a:pos x="207701" y="203466"/>
                </a:cxn>
                <a:cxn ang="0">
                  <a:pos x="139880" y="275527"/>
                </a:cxn>
                <a:cxn ang="0">
                  <a:pos x="271283" y="292482"/>
                </a:cxn>
                <a:cxn ang="0">
                  <a:pos x="245850" y="351827"/>
                </a:cxn>
                <a:cxn ang="0">
                  <a:pos x="216178" y="419649"/>
                </a:cxn>
                <a:cxn ang="0">
                  <a:pos x="199223" y="436604"/>
                </a:cxn>
                <a:cxn ang="0">
                  <a:pos x="190746" y="436604"/>
                </a:cxn>
                <a:cxn ang="0">
                  <a:pos x="186507" y="432365"/>
                </a:cxn>
                <a:cxn ang="0">
                  <a:pos x="186507" y="415410"/>
                </a:cxn>
                <a:cxn ang="0">
                  <a:pos x="148358" y="368782"/>
                </a:cxn>
                <a:cxn ang="0">
                  <a:pos x="76298" y="440843"/>
                </a:cxn>
                <a:cxn ang="0">
                  <a:pos x="207701" y="462037"/>
                </a:cxn>
                <a:cxn ang="0">
                  <a:pos x="182268" y="521382"/>
                </a:cxn>
                <a:cxn ang="0">
                  <a:pos x="156835" y="580726"/>
                </a:cxn>
                <a:cxn ang="0">
                  <a:pos x="135641" y="601920"/>
                </a:cxn>
                <a:cxn ang="0">
                  <a:pos x="122925" y="580726"/>
                </a:cxn>
                <a:cxn ang="0">
                  <a:pos x="80537" y="534098"/>
                </a:cxn>
                <a:cxn ang="0">
                  <a:pos x="12716" y="606159"/>
                </a:cxn>
                <a:cxn ang="0">
                  <a:pos x="144119" y="627353"/>
                </a:cxn>
                <a:cxn ang="0">
                  <a:pos x="101731" y="729086"/>
                </a:cxn>
                <a:cxn ang="0">
                  <a:pos x="84776" y="779953"/>
                </a:cxn>
                <a:cxn ang="0">
                  <a:pos x="80537" y="796908"/>
                </a:cxn>
                <a:cxn ang="0">
                  <a:pos x="105970" y="796908"/>
                </a:cxn>
                <a:cxn ang="0">
                  <a:pos x="118686" y="758759"/>
                </a:cxn>
                <a:cxn ang="0">
                  <a:pos x="152597" y="669742"/>
                </a:cxn>
                <a:cxn ang="0">
                  <a:pos x="351820" y="152599"/>
                </a:cxn>
                <a:cxn ang="0">
                  <a:pos x="389969" y="55105"/>
                </a:cxn>
                <a:cxn ang="0">
                  <a:pos x="394208" y="8478"/>
                </a:cxn>
                <a:cxn ang="0">
                  <a:pos x="394208" y="8478"/>
                </a:cxn>
              </a:cxnLst>
              <a:pathLst>
                <a:path w="97" h="191">
                  <a:moveTo>
                    <a:pt x="93" y="2"/>
                  </a:moveTo>
                  <a:cubicBezTo>
                    <a:pt x="88" y="0"/>
                    <a:pt x="85" y="13"/>
                    <a:pt x="84" y="16"/>
                  </a:cubicBezTo>
                  <a:cubicBezTo>
                    <a:pt x="82" y="19"/>
                    <a:pt x="80" y="22"/>
                    <a:pt x="78" y="24"/>
                  </a:cubicBezTo>
                  <a:cubicBezTo>
                    <a:pt x="77" y="24"/>
                    <a:pt x="77" y="25"/>
                    <a:pt x="76" y="25"/>
                  </a:cubicBezTo>
                  <a:cubicBezTo>
                    <a:pt x="73" y="26"/>
                    <a:pt x="74" y="24"/>
                    <a:pt x="74" y="23"/>
                  </a:cubicBezTo>
                  <a:cubicBezTo>
                    <a:pt x="74" y="17"/>
                    <a:pt x="71" y="12"/>
                    <a:pt x="66" y="10"/>
                  </a:cubicBezTo>
                  <a:cubicBezTo>
                    <a:pt x="55" y="5"/>
                    <a:pt x="44" y="16"/>
                    <a:pt x="48" y="27"/>
                  </a:cubicBezTo>
                  <a:cubicBezTo>
                    <a:pt x="53" y="39"/>
                    <a:pt x="70" y="36"/>
                    <a:pt x="79" y="30"/>
                  </a:cubicBezTo>
                  <a:cubicBezTo>
                    <a:pt x="75" y="40"/>
                    <a:pt x="72" y="51"/>
                    <a:pt x="66" y="60"/>
                  </a:cubicBezTo>
                  <a:cubicBezTo>
                    <a:pt x="65" y="61"/>
                    <a:pt x="63" y="64"/>
                    <a:pt x="62" y="64"/>
                  </a:cubicBezTo>
                  <a:cubicBezTo>
                    <a:pt x="58" y="65"/>
                    <a:pt x="59" y="61"/>
                    <a:pt x="59" y="59"/>
                  </a:cubicBezTo>
                  <a:cubicBezTo>
                    <a:pt x="58" y="54"/>
                    <a:pt x="54" y="49"/>
                    <a:pt x="49" y="48"/>
                  </a:cubicBezTo>
                  <a:cubicBezTo>
                    <a:pt x="39" y="46"/>
                    <a:pt x="30" y="55"/>
                    <a:pt x="33" y="65"/>
                  </a:cubicBezTo>
                  <a:cubicBezTo>
                    <a:pt x="37" y="78"/>
                    <a:pt x="55" y="75"/>
                    <a:pt x="64" y="69"/>
                  </a:cubicBezTo>
                  <a:cubicBezTo>
                    <a:pt x="62" y="74"/>
                    <a:pt x="60" y="79"/>
                    <a:pt x="58" y="83"/>
                  </a:cubicBezTo>
                  <a:cubicBezTo>
                    <a:pt x="56" y="89"/>
                    <a:pt x="55" y="94"/>
                    <a:pt x="51" y="99"/>
                  </a:cubicBezTo>
                  <a:cubicBezTo>
                    <a:pt x="50" y="100"/>
                    <a:pt x="48" y="103"/>
                    <a:pt x="47" y="103"/>
                  </a:cubicBezTo>
                  <a:cubicBezTo>
                    <a:pt x="46" y="103"/>
                    <a:pt x="46" y="103"/>
                    <a:pt x="45" y="103"/>
                  </a:cubicBezTo>
                  <a:cubicBezTo>
                    <a:pt x="44" y="103"/>
                    <a:pt x="44" y="103"/>
                    <a:pt x="44" y="102"/>
                  </a:cubicBezTo>
                  <a:cubicBezTo>
                    <a:pt x="44" y="101"/>
                    <a:pt x="44" y="99"/>
                    <a:pt x="44" y="98"/>
                  </a:cubicBezTo>
                  <a:cubicBezTo>
                    <a:pt x="43" y="93"/>
                    <a:pt x="39" y="89"/>
                    <a:pt x="35" y="87"/>
                  </a:cubicBezTo>
                  <a:cubicBezTo>
                    <a:pt x="25" y="84"/>
                    <a:pt x="15" y="94"/>
                    <a:pt x="18" y="104"/>
                  </a:cubicBezTo>
                  <a:cubicBezTo>
                    <a:pt x="22" y="117"/>
                    <a:pt x="40" y="114"/>
                    <a:pt x="49" y="109"/>
                  </a:cubicBezTo>
                  <a:cubicBezTo>
                    <a:pt x="47" y="113"/>
                    <a:pt x="45" y="118"/>
                    <a:pt x="43" y="123"/>
                  </a:cubicBezTo>
                  <a:cubicBezTo>
                    <a:pt x="41" y="128"/>
                    <a:pt x="40" y="133"/>
                    <a:pt x="37" y="137"/>
                  </a:cubicBezTo>
                  <a:cubicBezTo>
                    <a:pt x="36" y="139"/>
                    <a:pt x="34" y="141"/>
                    <a:pt x="32" y="142"/>
                  </a:cubicBezTo>
                  <a:cubicBezTo>
                    <a:pt x="28" y="144"/>
                    <a:pt x="29" y="140"/>
                    <a:pt x="29" y="137"/>
                  </a:cubicBezTo>
                  <a:cubicBezTo>
                    <a:pt x="28" y="132"/>
                    <a:pt x="24" y="128"/>
                    <a:pt x="19" y="126"/>
                  </a:cubicBezTo>
                  <a:cubicBezTo>
                    <a:pt x="9" y="124"/>
                    <a:pt x="0" y="133"/>
                    <a:pt x="3" y="143"/>
                  </a:cubicBezTo>
                  <a:cubicBezTo>
                    <a:pt x="7" y="156"/>
                    <a:pt x="24" y="153"/>
                    <a:pt x="34" y="148"/>
                  </a:cubicBezTo>
                  <a:cubicBezTo>
                    <a:pt x="30" y="156"/>
                    <a:pt x="27" y="164"/>
                    <a:pt x="24" y="172"/>
                  </a:cubicBezTo>
                  <a:cubicBezTo>
                    <a:pt x="23" y="176"/>
                    <a:pt x="21" y="180"/>
                    <a:pt x="20" y="184"/>
                  </a:cubicBezTo>
                  <a:cubicBezTo>
                    <a:pt x="19" y="185"/>
                    <a:pt x="19" y="186"/>
                    <a:pt x="19" y="188"/>
                  </a:cubicBezTo>
                  <a:cubicBezTo>
                    <a:pt x="20" y="191"/>
                    <a:pt x="23" y="190"/>
                    <a:pt x="25" y="188"/>
                  </a:cubicBezTo>
                  <a:cubicBezTo>
                    <a:pt x="26" y="185"/>
                    <a:pt x="27" y="182"/>
                    <a:pt x="28" y="179"/>
                  </a:cubicBezTo>
                  <a:cubicBezTo>
                    <a:pt x="31" y="172"/>
                    <a:pt x="33" y="165"/>
                    <a:pt x="36" y="158"/>
                  </a:cubicBezTo>
                  <a:cubicBezTo>
                    <a:pt x="52" y="118"/>
                    <a:pt x="67" y="77"/>
                    <a:pt x="83" y="36"/>
                  </a:cubicBezTo>
                  <a:cubicBezTo>
                    <a:pt x="86" y="28"/>
                    <a:pt x="89" y="21"/>
                    <a:pt x="92" y="13"/>
                  </a:cubicBezTo>
                  <a:cubicBezTo>
                    <a:pt x="93" y="11"/>
                    <a:pt x="97" y="3"/>
                    <a:pt x="93" y="2"/>
                  </a:cubicBezTo>
                  <a:cubicBezTo>
                    <a:pt x="91" y="1"/>
                    <a:pt x="94" y="2"/>
                    <a:pt x="93" y="2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94" name="Freeform 57"/>
            <p:cNvSpPr/>
            <p:nvPr/>
          </p:nvSpPr>
          <p:spPr>
            <a:xfrm>
              <a:off x="6705600" y="2922588"/>
              <a:ext cx="215900" cy="360363"/>
            </a:xfrm>
            <a:custGeom>
              <a:avLst/>
              <a:gdLst/>
              <a:ahLst/>
              <a:cxnLst>
                <a:cxn ang="0">
                  <a:pos x="93133" y="42396"/>
                </a:cxn>
                <a:cxn ang="0">
                  <a:pos x="16933" y="114468"/>
                </a:cxn>
                <a:cxn ang="0">
                  <a:pos x="143933" y="131427"/>
                </a:cxn>
                <a:cxn ang="0">
                  <a:pos x="88900" y="275572"/>
                </a:cxn>
                <a:cxn ang="0">
                  <a:pos x="67733" y="334926"/>
                </a:cxn>
                <a:cxn ang="0">
                  <a:pos x="88900" y="343405"/>
                </a:cxn>
                <a:cxn ang="0">
                  <a:pos x="97367" y="330686"/>
                </a:cxn>
                <a:cxn ang="0">
                  <a:pos x="160867" y="165343"/>
                </a:cxn>
                <a:cxn ang="0">
                  <a:pos x="194733" y="76312"/>
                </a:cxn>
                <a:cxn ang="0">
                  <a:pos x="211667" y="29677"/>
                </a:cxn>
                <a:cxn ang="0">
                  <a:pos x="190500" y="16958"/>
                </a:cxn>
                <a:cxn ang="0">
                  <a:pos x="173567" y="59354"/>
                </a:cxn>
                <a:cxn ang="0">
                  <a:pos x="131233" y="110229"/>
                </a:cxn>
                <a:cxn ang="0">
                  <a:pos x="127000" y="97510"/>
                </a:cxn>
                <a:cxn ang="0">
                  <a:pos x="122767" y="76312"/>
                </a:cxn>
                <a:cxn ang="0">
                  <a:pos x="93133" y="42396"/>
                </a:cxn>
                <a:cxn ang="0">
                  <a:pos x="93133" y="42396"/>
                </a:cxn>
              </a:cxnLst>
              <a:pathLst>
                <a:path w="51" h="85">
                  <a:moveTo>
                    <a:pt x="22" y="10"/>
                  </a:moveTo>
                  <a:cubicBezTo>
                    <a:pt x="11" y="6"/>
                    <a:pt x="0" y="17"/>
                    <a:pt x="4" y="27"/>
                  </a:cubicBezTo>
                  <a:cubicBezTo>
                    <a:pt x="8" y="40"/>
                    <a:pt x="26" y="37"/>
                    <a:pt x="34" y="31"/>
                  </a:cubicBezTo>
                  <a:cubicBezTo>
                    <a:pt x="30" y="42"/>
                    <a:pt x="26" y="54"/>
                    <a:pt x="21" y="65"/>
                  </a:cubicBezTo>
                  <a:cubicBezTo>
                    <a:pt x="19" y="69"/>
                    <a:pt x="17" y="74"/>
                    <a:pt x="16" y="79"/>
                  </a:cubicBezTo>
                  <a:cubicBezTo>
                    <a:pt x="15" y="83"/>
                    <a:pt x="19" y="85"/>
                    <a:pt x="21" y="81"/>
                  </a:cubicBezTo>
                  <a:cubicBezTo>
                    <a:pt x="22" y="80"/>
                    <a:pt x="22" y="79"/>
                    <a:pt x="23" y="78"/>
                  </a:cubicBezTo>
                  <a:cubicBezTo>
                    <a:pt x="28" y="65"/>
                    <a:pt x="33" y="52"/>
                    <a:pt x="38" y="39"/>
                  </a:cubicBezTo>
                  <a:cubicBezTo>
                    <a:pt x="40" y="32"/>
                    <a:pt x="43" y="25"/>
                    <a:pt x="46" y="18"/>
                  </a:cubicBezTo>
                  <a:cubicBezTo>
                    <a:pt x="47" y="14"/>
                    <a:pt x="49" y="10"/>
                    <a:pt x="50" y="7"/>
                  </a:cubicBezTo>
                  <a:cubicBezTo>
                    <a:pt x="51" y="3"/>
                    <a:pt x="47" y="0"/>
                    <a:pt x="45" y="4"/>
                  </a:cubicBezTo>
                  <a:cubicBezTo>
                    <a:pt x="43" y="7"/>
                    <a:pt x="42" y="11"/>
                    <a:pt x="41" y="14"/>
                  </a:cubicBezTo>
                  <a:cubicBezTo>
                    <a:pt x="39" y="17"/>
                    <a:pt x="35" y="26"/>
                    <a:pt x="31" y="26"/>
                  </a:cubicBezTo>
                  <a:cubicBezTo>
                    <a:pt x="29" y="26"/>
                    <a:pt x="29" y="25"/>
                    <a:pt x="30" y="23"/>
                  </a:cubicBezTo>
                  <a:cubicBezTo>
                    <a:pt x="30" y="21"/>
                    <a:pt x="29" y="20"/>
                    <a:pt x="29" y="18"/>
                  </a:cubicBezTo>
                  <a:cubicBezTo>
                    <a:pt x="27" y="15"/>
                    <a:pt x="25" y="12"/>
                    <a:pt x="22" y="10"/>
                  </a:cubicBezTo>
                  <a:cubicBezTo>
                    <a:pt x="15" y="7"/>
                    <a:pt x="27" y="13"/>
                    <a:pt x="22" y="10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95" name="Freeform 58"/>
            <p:cNvSpPr>
              <a:spLocks noEditPoints="1"/>
            </p:cNvSpPr>
            <p:nvPr/>
          </p:nvSpPr>
          <p:spPr>
            <a:xfrm>
              <a:off x="4886325" y="2906713"/>
              <a:ext cx="207963" cy="381000"/>
            </a:xfrm>
            <a:custGeom>
              <a:avLst/>
              <a:gdLst/>
              <a:ahLst/>
              <a:cxnLst>
                <a:cxn ang="0">
                  <a:pos x="16977" y="0"/>
                </a:cxn>
                <a:cxn ang="0">
                  <a:pos x="4244" y="29633"/>
                </a:cxn>
                <a:cxn ang="0">
                  <a:pos x="4244" y="84667"/>
                </a:cxn>
                <a:cxn ang="0">
                  <a:pos x="4244" y="245533"/>
                </a:cxn>
                <a:cxn ang="0">
                  <a:pos x="4244" y="359833"/>
                </a:cxn>
                <a:cxn ang="0">
                  <a:pos x="4244" y="372533"/>
                </a:cxn>
                <a:cxn ang="0">
                  <a:pos x="25465" y="372533"/>
                </a:cxn>
                <a:cxn ang="0">
                  <a:pos x="50930" y="359833"/>
                </a:cxn>
                <a:cxn ang="0">
                  <a:pos x="165522" y="313267"/>
                </a:cxn>
                <a:cxn ang="0">
                  <a:pos x="203719" y="262467"/>
                </a:cxn>
                <a:cxn ang="0">
                  <a:pos x="165522" y="220133"/>
                </a:cxn>
                <a:cxn ang="0">
                  <a:pos x="97615" y="211667"/>
                </a:cxn>
                <a:cxn ang="0">
                  <a:pos x="29709" y="237067"/>
                </a:cxn>
                <a:cxn ang="0">
                  <a:pos x="29709" y="118533"/>
                </a:cxn>
                <a:cxn ang="0">
                  <a:pos x="29709" y="42333"/>
                </a:cxn>
                <a:cxn ang="0">
                  <a:pos x="16977" y="0"/>
                </a:cxn>
                <a:cxn ang="0">
                  <a:pos x="63662" y="254000"/>
                </a:cxn>
                <a:cxn ang="0">
                  <a:pos x="110348" y="245533"/>
                </a:cxn>
                <a:cxn ang="0">
                  <a:pos x="123080" y="283633"/>
                </a:cxn>
                <a:cxn ang="0">
                  <a:pos x="29709" y="330200"/>
                </a:cxn>
                <a:cxn ang="0">
                  <a:pos x="29709" y="292100"/>
                </a:cxn>
                <a:cxn ang="0">
                  <a:pos x="29709" y="275167"/>
                </a:cxn>
                <a:cxn ang="0">
                  <a:pos x="63662" y="254000"/>
                </a:cxn>
                <a:cxn ang="0">
                  <a:pos x="63662" y="254000"/>
                </a:cxn>
              </a:cxnLst>
              <a:pathLst>
                <a:path w="49" h="90">
                  <a:moveTo>
                    <a:pt x="4" y="0"/>
                  </a:moveTo>
                  <a:cubicBezTo>
                    <a:pt x="0" y="0"/>
                    <a:pt x="1" y="5"/>
                    <a:pt x="1" y="7"/>
                  </a:cubicBezTo>
                  <a:cubicBezTo>
                    <a:pt x="1" y="12"/>
                    <a:pt x="1" y="16"/>
                    <a:pt x="1" y="20"/>
                  </a:cubicBezTo>
                  <a:cubicBezTo>
                    <a:pt x="1" y="33"/>
                    <a:pt x="1" y="45"/>
                    <a:pt x="1" y="58"/>
                  </a:cubicBezTo>
                  <a:cubicBezTo>
                    <a:pt x="1" y="67"/>
                    <a:pt x="0" y="76"/>
                    <a:pt x="1" y="85"/>
                  </a:cubicBezTo>
                  <a:cubicBezTo>
                    <a:pt x="1" y="86"/>
                    <a:pt x="1" y="87"/>
                    <a:pt x="1" y="88"/>
                  </a:cubicBezTo>
                  <a:cubicBezTo>
                    <a:pt x="3" y="90"/>
                    <a:pt x="5" y="89"/>
                    <a:pt x="6" y="88"/>
                  </a:cubicBezTo>
                  <a:cubicBezTo>
                    <a:pt x="8" y="86"/>
                    <a:pt x="9" y="86"/>
                    <a:pt x="12" y="85"/>
                  </a:cubicBezTo>
                  <a:cubicBezTo>
                    <a:pt x="21" y="81"/>
                    <a:pt x="30" y="79"/>
                    <a:pt x="39" y="74"/>
                  </a:cubicBezTo>
                  <a:cubicBezTo>
                    <a:pt x="43" y="71"/>
                    <a:pt x="48" y="67"/>
                    <a:pt x="48" y="62"/>
                  </a:cubicBezTo>
                  <a:cubicBezTo>
                    <a:pt x="49" y="57"/>
                    <a:pt x="43" y="54"/>
                    <a:pt x="39" y="52"/>
                  </a:cubicBezTo>
                  <a:cubicBezTo>
                    <a:pt x="34" y="50"/>
                    <a:pt x="28" y="50"/>
                    <a:pt x="23" y="50"/>
                  </a:cubicBezTo>
                  <a:cubicBezTo>
                    <a:pt x="17" y="51"/>
                    <a:pt x="12" y="55"/>
                    <a:pt x="7" y="56"/>
                  </a:cubicBezTo>
                  <a:cubicBezTo>
                    <a:pt x="7" y="46"/>
                    <a:pt x="7" y="37"/>
                    <a:pt x="7" y="28"/>
                  </a:cubicBezTo>
                  <a:cubicBezTo>
                    <a:pt x="7" y="22"/>
                    <a:pt x="7" y="16"/>
                    <a:pt x="7" y="10"/>
                  </a:cubicBezTo>
                  <a:cubicBezTo>
                    <a:pt x="7" y="7"/>
                    <a:pt x="8" y="0"/>
                    <a:pt x="4" y="0"/>
                  </a:cubicBezTo>
                  <a:close/>
                  <a:moveTo>
                    <a:pt x="15" y="60"/>
                  </a:moveTo>
                  <a:cubicBezTo>
                    <a:pt x="18" y="58"/>
                    <a:pt x="23" y="57"/>
                    <a:pt x="26" y="58"/>
                  </a:cubicBezTo>
                  <a:cubicBezTo>
                    <a:pt x="30" y="60"/>
                    <a:pt x="30" y="64"/>
                    <a:pt x="29" y="67"/>
                  </a:cubicBezTo>
                  <a:cubicBezTo>
                    <a:pt x="25" y="74"/>
                    <a:pt x="14" y="78"/>
                    <a:pt x="7" y="78"/>
                  </a:cubicBezTo>
                  <a:cubicBezTo>
                    <a:pt x="7" y="75"/>
                    <a:pt x="7" y="72"/>
                    <a:pt x="7" y="69"/>
                  </a:cubicBezTo>
                  <a:cubicBezTo>
                    <a:pt x="7" y="68"/>
                    <a:pt x="6" y="66"/>
                    <a:pt x="7" y="65"/>
                  </a:cubicBezTo>
                  <a:cubicBezTo>
                    <a:pt x="8" y="63"/>
                    <a:pt x="13" y="61"/>
                    <a:pt x="15" y="60"/>
                  </a:cubicBezTo>
                  <a:cubicBezTo>
                    <a:pt x="19" y="58"/>
                    <a:pt x="11" y="61"/>
                    <a:pt x="15" y="60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96" name="Freeform 59"/>
            <p:cNvSpPr>
              <a:spLocks noEditPoints="1"/>
            </p:cNvSpPr>
            <p:nvPr/>
          </p:nvSpPr>
          <p:spPr>
            <a:xfrm>
              <a:off x="4322763" y="2906713"/>
              <a:ext cx="131763" cy="393700"/>
            </a:xfrm>
            <a:custGeom>
              <a:avLst/>
              <a:gdLst/>
              <a:ahLst/>
              <a:cxnLst>
                <a:cxn ang="0">
                  <a:pos x="0" y="262467"/>
                </a:cxn>
                <a:cxn ang="0">
                  <a:pos x="0" y="313267"/>
                </a:cxn>
                <a:cxn ang="0">
                  <a:pos x="12751" y="309033"/>
                </a:cxn>
                <a:cxn ang="0">
                  <a:pos x="12751" y="368300"/>
                </a:cxn>
                <a:cxn ang="0">
                  <a:pos x="34003" y="381000"/>
                </a:cxn>
                <a:cxn ang="0">
                  <a:pos x="38254" y="359833"/>
                </a:cxn>
                <a:cxn ang="0">
                  <a:pos x="38254" y="325967"/>
                </a:cxn>
                <a:cxn ang="0">
                  <a:pos x="38254" y="300567"/>
                </a:cxn>
                <a:cxn ang="0">
                  <a:pos x="59506" y="296333"/>
                </a:cxn>
                <a:cxn ang="0">
                  <a:pos x="89259" y="287867"/>
                </a:cxn>
                <a:cxn ang="0">
                  <a:pos x="89259" y="364067"/>
                </a:cxn>
                <a:cxn ang="0">
                  <a:pos x="106260" y="381000"/>
                </a:cxn>
                <a:cxn ang="0">
                  <a:pos x="114761" y="351367"/>
                </a:cxn>
                <a:cxn ang="0">
                  <a:pos x="114761" y="304800"/>
                </a:cxn>
                <a:cxn ang="0">
                  <a:pos x="114761" y="279400"/>
                </a:cxn>
                <a:cxn ang="0">
                  <a:pos x="127513" y="275167"/>
                </a:cxn>
                <a:cxn ang="0">
                  <a:pos x="127513" y="262467"/>
                </a:cxn>
                <a:cxn ang="0">
                  <a:pos x="127513" y="224367"/>
                </a:cxn>
                <a:cxn ang="0">
                  <a:pos x="114761" y="228600"/>
                </a:cxn>
                <a:cxn ang="0">
                  <a:pos x="114761" y="194733"/>
                </a:cxn>
                <a:cxn ang="0">
                  <a:pos x="114761" y="165100"/>
                </a:cxn>
                <a:cxn ang="0">
                  <a:pos x="114761" y="143933"/>
                </a:cxn>
                <a:cxn ang="0">
                  <a:pos x="119012" y="139700"/>
                </a:cxn>
                <a:cxn ang="0">
                  <a:pos x="127513" y="131233"/>
                </a:cxn>
                <a:cxn ang="0">
                  <a:pos x="127513" y="84667"/>
                </a:cxn>
                <a:cxn ang="0">
                  <a:pos x="114761" y="88900"/>
                </a:cxn>
                <a:cxn ang="0">
                  <a:pos x="114761" y="29633"/>
                </a:cxn>
                <a:cxn ang="0">
                  <a:pos x="97760" y="8467"/>
                </a:cxn>
                <a:cxn ang="0">
                  <a:pos x="89259" y="33867"/>
                </a:cxn>
                <a:cxn ang="0">
                  <a:pos x="89259" y="71967"/>
                </a:cxn>
                <a:cxn ang="0">
                  <a:pos x="89259" y="97367"/>
                </a:cxn>
                <a:cxn ang="0">
                  <a:pos x="68007" y="105833"/>
                </a:cxn>
                <a:cxn ang="0">
                  <a:pos x="38254" y="114300"/>
                </a:cxn>
                <a:cxn ang="0">
                  <a:pos x="38254" y="33867"/>
                </a:cxn>
                <a:cxn ang="0">
                  <a:pos x="17002" y="12700"/>
                </a:cxn>
                <a:cxn ang="0">
                  <a:pos x="12751" y="38100"/>
                </a:cxn>
                <a:cxn ang="0">
                  <a:pos x="12751" y="88900"/>
                </a:cxn>
                <a:cxn ang="0">
                  <a:pos x="12751" y="118533"/>
                </a:cxn>
                <a:cxn ang="0">
                  <a:pos x="0" y="122767"/>
                </a:cxn>
                <a:cxn ang="0">
                  <a:pos x="0" y="135467"/>
                </a:cxn>
                <a:cxn ang="0">
                  <a:pos x="0" y="173567"/>
                </a:cxn>
                <a:cxn ang="0">
                  <a:pos x="12751" y="169333"/>
                </a:cxn>
                <a:cxn ang="0">
                  <a:pos x="12751" y="228600"/>
                </a:cxn>
                <a:cxn ang="0">
                  <a:pos x="12751" y="254000"/>
                </a:cxn>
                <a:cxn ang="0">
                  <a:pos x="0" y="262467"/>
                </a:cxn>
                <a:cxn ang="0">
                  <a:pos x="38254" y="165100"/>
                </a:cxn>
                <a:cxn ang="0">
                  <a:pos x="89259" y="148167"/>
                </a:cxn>
                <a:cxn ang="0">
                  <a:pos x="89259" y="228600"/>
                </a:cxn>
                <a:cxn ang="0">
                  <a:pos x="76508" y="241300"/>
                </a:cxn>
                <a:cxn ang="0">
                  <a:pos x="38254" y="249767"/>
                </a:cxn>
                <a:cxn ang="0">
                  <a:pos x="38254" y="165100"/>
                </a:cxn>
              </a:cxnLst>
              <a:pathLst>
                <a:path w="31" h="93">
                  <a:moveTo>
                    <a:pt x="0" y="62"/>
                  </a:moveTo>
                  <a:cubicBezTo>
                    <a:pt x="0" y="66"/>
                    <a:pt x="0" y="70"/>
                    <a:pt x="0" y="74"/>
                  </a:cubicBezTo>
                  <a:cubicBezTo>
                    <a:pt x="1" y="74"/>
                    <a:pt x="2" y="74"/>
                    <a:pt x="3" y="73"/>
                  </a:cubicBezTo>
                  <a:cubicBezTo>
                    <a:pt x="3" y="78"/>
                    <a:pt x="3" y="82"/>
                    <a:pt x="3" y="87"/>
                  </a:cubicBezTo>
                  <a:cubicBezTo>
                    <a:pt x="3" y="89"/>
                    <a:pt x="5" y="93"/>
                    <a:pt x="8" y="90"/>
                  </a:cubicBezTo>
                  <a:cubicBezTo>
                    <a:pt x="10" y="89"/>
                    <a:pt x="9" y="87"/>
                    <a:pt x="9" y="85"/>
                  </a:cubicBezTo>
                  <a:cubicBezTo>
                    <a:pt x="9" y="82"/>
                    <a:pt x="9" y="79"/>
                    <a:pt x="9" y="77"/>
                  </a:cubicBezTo>
                  <a:cubicBezTo>
                    <a:pt x="9" y="76"/>
                    <a:pt x="9" y="72"/>
                    <a:pt x="9" y="71"/>
                  </a:cubicBezTo>
                  <a:cubicBezTo>
                    <a:pt x="10" y="71"/>
                    <a:pt x="13" y="70"/>
                    <a:pt x="14" y="70"/>
                  </a:cubicBezTo>
                  <a:cubicBezTo>
                    <a:pt x="16" y="69"/>
                    <a:pt x="18" y="69"/>
                    <a:pt x="21" y="68"/>
                  </a:cubicBezTo>
                  <a:cubicBezTo>
                    <a:pt x="21" y="74"/>
                    <a:pt x="21" y="80"/>
                    <a:pt x="21" y="86"/>
                  </a:cubicBezTo>
                  <a:cubicBezTo>
                    <a:pt x="21" y="88"/>
                    <a:pt x="21" y="93"/>
                    <a:pt x="25" y="90"/>
                  </a:cubicBezTo>
                  <a:cubicBezTo>
                    <a:pt x="27" y="89"/>
                    <a:pt x="27" y="85"/>
                    <a:pt x="27" y="83"/>
                  </a:cubicBezTo>
                  <a:cubicBezTo>
                    <a:pt x="27" y="80"/>
                    <a:pt x="27" y="76"/>
                    <a:pt x="27" y="72"/>
                  </a:cubicBezTo>
                  <a:cubicBezTo>
                    <a:pt x="27" y="71"/>
                    <a:pt x="26" y="67"/>
                    <a:pt x="27" y="66"/>
                  </a:cubicBezTo>
                  <a:cubicBezTo>
                    <a:pt x="27" y="65"/>
                    <a:pt x="30" y="66"/>
                    <a:pt x="30" y="65"/>
                  </a:cubicBezTo>
                  <a:cubicBezTo>
                    <a:pt x="31" y="65"/>
                    <a:pt x="30" y="62"/>
                    <a:pt x="30" y="62"/>
                  </a:cubicBezTo>
                  <a:cubicBezTo>
                    <a:pt x="30" y="59"/>
                    <a:pt x="30" y="56"/>
                    <a:pt x="30" y="53"/>
                  </a:cubicBezTo>
                  <a:cubicBezTo>
                    <a:pt x="29" y="53"/>
                    <a:pt x="28" y="54"/>
                    <a:pt x="27" y="54"/>
                  </a:cubicBezTo>
                  <a:cubicBezTo>
                    <a:pt x="27" y="51"/>
                    <a:pt x="27" y="49"/>
                    <a:pt x="27" y="46"/>
                  </a:cubicBezTo>
                  <a:cubicBezTo>
                    <a:pt x="27" y="43"/>
                    <a:pt x="27" y="41"/>
                    <a:pt x="27" y="39"/>
                  </a:cubicBezTo>
                  <a:cubicBezTo>
                    <a:pt x="27" y="38"/>
                    <a:pt x="26" y="35"/>
                    <a:pt x="27" y="34"/>
                  </a:cubicBezTo>
                  <a:cubicBezTo>
                    <a:pt x="27" y="33"/>
                    <a:pt x="27" y="33"/>
                    <a:pt x="28" y="33"/>
                  </a:cubicBezTo>
                  <a:cubicBezTo>
                    <a:pt x="31" y="32"/>
                    <a:pt x="30" y="33"/>
                    <a:pt x="30" y="31"/>
                  </a:cubicBezTo>
                  <a:cubicBezTo>
                    <a:pt x="31" y="27"/>
                    <a:pt x="30" y="24"/>
                    <a:pt x="30" y="20"/>
                  </a:cubicBezTo>
                  <a:cubicBezTo>
                    <a:pt x="29" y="21"/>
                    <a:pt x="28" y="21"/>
                    <a:pt x="27" y="21"/>
                  </a:cubicBezTo>
                  <a:cubicBezTo>
                    <a:pt x="27" y="17"/>
                    <a:pt x="27" y="12"/>
                    <a:pt x="27" y="7"/>
                  </a:cubicBezTo>
                  <a:cubicBezTo>
                    <a:pt x="26" y="5"/>
                    <a:pt x="26" y="1"/>
                    <a:pt x="23" y="2"/>
                  </a:cubicBezTo>
                  <a:cubicBezTo>
                    <a:pt x="20" y="3"/>
                    <a:pt x="21" y="6"/>
                    <a:pt x="21" y="8"/>
                  </a:cubicBezTo>
                  <a:cubicBezTo>
                    <a:pt x="21" y="11"/>
                    <a:pt x="21" y="14"/>
                    <a:pt x="21" y="17"/>
                  </a:cubicBezTo>
                  <a:cubicBezTo>
                    <a:pt x="21" y="18"/>
                    <a:pt x="21" y="22"/>
                    <a:pt x="21" y="23"/>
                  </a:cubicBezTo>
                  <a:cubicBezTo>
                    <a:pt x="20" y="24"/>
                    <a:pt x="17" y="24"/>
                    <a:pt x="16" y="25"/>
                  </a:cubicBezTo>
                  <a:cubicBezTo>
                    <a:pt x="14" y="25"/>
                    <a:pt x="11" y="26"/>
                    <a:pt x="9" y="27"/>
                  </a:cubicBezTo>
                  <a:cubicBezTo>
                    <a:pt x="9" y="20"/>
                    <a:pt x="9" y="14"/>
                    <a:pt x="9" y="8"/>
                  </a:cubicBezTo>
                  <a:cubicBezTo>
                    <a:pt x="9" y="6"/>
                    <a:pt x="8" y="0"/>
                    <a:pt x="4" y="3"/>
                  </a:cubicBezTo>
                  <a:cubicBezTo>
                    <a:pt x="3" y="4"/>
                    <a:pt x="3" y="8"/>
                    <a:pt x="3" y="9"/>
                  </a:cubicBezTo>
                  <a:cubicBezTo>
                    <a:pt x="3" y="13"/>
                    <a:pt x="3" y="17"/>
                    <a:pt x="3" y="21"/>
                  </a:cubicBezTo>
                  <a:cubicBezTo>
                    <a:pt x="3" y="22"/>
                    <a:pt x="4" y="27"/>
                    <a:pt x="3" y="28"/>
                  </a:cubicBezTo>
                  <a:cubicBezTo>
                    <a:pt x="3" y="29"/>
                    <a:pt x="1" y="29"/>
                    <a:pt x="0" y="29"/>
                  </a:cubicBezTo>
                  <a:cubicBezTo>
                    <a:pt x="0" y="30"/>
                    <a:pt x="0" y="31"/>
                    <a:pt x="0" y="32"/>
                  </a:cubicBezTo>
                  <a:cubicBezTo>
                    <a:pt x="0" y="35"/>
                    <a:pt x="0" y="38"/>
                    <a:pt x="0" y="41"/>
                  </a:cubicBezTo>
                  <a:cubicBezTo>
                    <a:pt x="1" y="41"/>
                    <a:pt x="2" y="41"/>
                    <a:pt x="3" y="40"/>
                  </a:cubicBezTo>
                  <a:cubicBezTo>
                    <a:pt x="3" y="45"/>
                    <a:pt x="3" y="49"/>
                    <a:pt x="3" y="54"/>
                  </a:cubicBezTo>
                  <a:cubicBezTo>
                    <a:pt x="3" y="55"/>
                    <a:pt x="4" y="59"/>
                    <a:pt x="3" y="60"/>
                  </a:cubicBezTo>
                  <a:cubicBezTo>
                    <a:pt x="3" y="62"/>
                    <a:pt x="2" y="62"/>
                    <a:pt x="0" y="62"/>
                  </a:cubicBezTo>
                  <a:close/>
                  <a:moveTo>
                    <a:pt x="9" y="39"/>
                  </a:moveTo>
                  <a:cubicBezTo>
                    <a:pt x="13" y="37"/>
                    <a:pt x="17" y="36"/>
                    <a:pt x="21" y="35"/>
                  </a:cubicBezTo>
                  <a:cubicBezTo>
                    <a:pt x="21" y="41"/>
                    <a:pt x="21" y="47"/>
                    <a:pt x="21" y="54"/>
                  </a:cubicBezTo>
                  <a:cubicBezTo>
                    <a:pt x="21" y="56"/>
                    <a:pt x="21" y="56"/>
                    <a:pt x="18" y="57"/>
                  </a:cubicBezTo>
                  <a:cubicBezTo>
                    <a:pt x="15" y="58"/>
                    <a:pt x="12" y="59"/>
                    <a:pt x="9" y="59"/>
                  </a:cubicBezTo>
                  <a:cubicBezTo>
                    <a:pt x="9" y="52"/>
                    <a:pt x="9" y="46"/>
                    <a:pt x="9" y="39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97" name="Freeform 60"/>
            <p:cNvSpPr>
              <a:spLocks noEditPoints="1"/>
            </p:cNvSpPr>
            <p:nvPr/>
          </p:nvSpPr>
          <p:spPr>
            <a:xfrm>
              <a:off x="5510213" y="2919413"/>
              <a:ext cx="139700" cy="376238"/>
            </a:xfrm>
            <a:custGeom>
              <a:avLst/>
              <a:gdLst/>
              <a:ahLst/>
              <a:cxnLst>
                <a:cxn ang="0">
                  <a:pos x="21167" y="0"/>
                </a:cxn>
                <a:cxn ang="0">
                  <a:pos x="8467" y="59184"/>
                </a:cxn>
                <a:cxn ang="0">
                  <a:pos x="8467" y="114140"/>
                </a:cxn>
                <a:cxn ang="0">
                  <a:pos x="8467" y="236734"/>
                </a:cxn>
                <a:cxn ang="0">
                  <a:pos x="8467" y="295918"/>
                </a:cxn>
                <a:cxn ang="0">
                  <a:pos x="110067" y="266326"/>
                </a:cxn>
                <a:cxn ang="0">
                  <a:pos x="110067" y="350874"/>
                </a:cxn>
                <a:cxn ang="0">
                  <a:pos x="135467" y="355101"/>
                </a:cxn>
                <a:cxn ang="0">
                  <a:pos x="135467" y="312827"/>
                </a:cxn>
                <a:cxn ang="0">
                  <a:pos x="135467" y="147959"/>
                </a:cxn>
                <a:cxn ang="0">
                  <a:pos x="135467" y="67638"/>
                </a:cxn>
                <a:cxn ang="0">
                  <a:pos x="33867" y="97230"/>
                </a:cxn>
                <a:cxn ang="0">
                  <a:pos x="33867" y="46501"/>
                </a:cxn>
                <a:cxn ang="0">
                  <a:pos x="21167" y="0"/>
                </a:cxn>
                <a:cxn ang="0">
                  <a:pos x="110067" y="126822"/>
                </a:cxn>
                <a:cxn ang="0">
                  <a:pos x="110067" y="164868"/>
                </a:cxn>
                <a:cxn ang="0">
                  <a:pos x="110067" y="194460"/>
                </a:cxn>
                <a:cxn ang="0">
                  <a:pos x="110067" y="211370"/>
                </a:cxn>
                <a:cxn ang="0">
                  <a:pos x="76200" y="224052"/>
                </a:cxn>
                <a:cxn ang="0">
                  <a:pos x="33867" y="236734"/>
                </a:cxn>
                <a:cxn ang="0">
                  <a:pos x="33867" y="194460"/>
                </a:cxn>
                <a:cxn ang="0">
                  <a:pos x="33867" y="164868"/>
                </a:cxn>
                <a:cxn ang="0">
                  <a:pos x="33867" y="147959"/>
                </a:cxn>
                <a:cxn ang="0">
                  <a:pos x="67733" y="139504"/>
                </a:cxn>
                <a:cxn ang="0">
                  <a:pos x="110067" y="126822"/>
                </a:cxn>
              </a:cxnLst>
              <a:pathLst>
                <a:path w="33" h="89">
                  <a:moveTo>
                    <a:pt x="5" y="0"/>
                  </a:moveTo>
                  <a:cubicBezTo>
                    <a:pt x="0" y="0"/>
                    <a:pt x="2" y="11"/>
                    <a:pt x="2" y="14"/>
                  </a:cubicBezTo>
                  <a:cubicBezTo>
                    <a:pt x="2" y="18"/>
                    <a:pt x="2" y="23"/>
                    <a:pt x="2" y="27"/>
                  </a:cubicBezTo>
                  <a:cubicBezTo>
                    <a:pt x="2" y="37"/>
                    <a:pt x="2" y="47"/>
                    <a:pt x="2" y="56"/>
                  </a:cubicBezTo>
                  <a:cubicBezTo>
                    <a:pt x="2" y="61"/>
                    <a:pt x="2" y="65"/>
                    <a:pt x="2" y="70"/>
                  </a:cubicBezTo>
                  <a:cubicBezTo>
                    <a:pt x="10" y="67"/>
                    <a:pt x="18" y="65"/>
                    <a:pt x="26" y="63"/>
                  </a:cubicBezTo>
                  <a:cubicBezTo>
                    <a:pt x="26" y="69"/>
                    <a:pt x="26" y="76"/>
                    <a:pt x="26" y="83"/>
                  </a:cubicBezTo>
                  <a:cubicBezTo>
                    <a:pt x="26" y="87"/>
                    <a:pt x="31" y="89"/>
                    <a:pt x="32" y="84"/>
                  </a:cubicBezTo>
                  <a:cubicBezTo>
                    <a:pt x="33" y="81"/>
                    <a:pt x="32" y="77"/>
                    <a:pt x="32" y="74"/>
                  </a:cubicBezTo>
                  <a:cubicBezTo>
                    <a:pt x="32" y="61"/>
                    <a:pt x="32" y="48"/>
                    <a:pt x="32" y="35"/>
                  </a:cubicBezTo>
                  <a:cubicBezTo>
                    <a:pt x="32" y="29"/>
                    <a:pt x="32" y="22"/>
                    <a:pt x="32" y="16"/>
                  </a:cubicBezTo>
                  <a:cubicBezTo>
                    <a:pt x="24" y="18"/>
                    <a:pt x="16" y="21"/>
                    <a:pt x="8" y="23"/>
                  </a:cubicBezTo>
                  <a:cubicBezTo>
                    <a:pt x="8" y="19"/>
                    <a:pt x="8" y="15"/>
                    <a:pt x="8" y="11"/>
                  </a:cubicBezTo>
                  <a:cubicBezTo>
                    <a:pt x="8" y="9"/>
                    <a:pt x="9" y="0"/>
                    <a:pt x="5" y="0"/>
                  </a:cubicBezTo>
                  <a:close/>
                  <a:moveTo>
                    <a:pt x="26" y="30"/>
                  </a:moveTo>
                  <a:cubicBezTo>
                    <a:pt x="26" y="33"/>
                    <a:pt x="26" y="36"/>
                    <a:pt x="26" y="39"/>
                  </a:cubicBezTo>
                  <a:cubicBezTo>
                    <a:pt x="26" y="42"/>
                    <a:pt x="26" y="44"/>
                    <a:pt x="26" y="46"/>
                  </a:cubicBezTo>
                  <a:cubicBezTo>
                    <a:pt x="26" y="47"/>
                    <a:pt x="27" y="50"/>
                    <a:pt x="26" y="50"/>
                  </a:cubicBezTo>
                  <a:cubicBezTo>
                    <a:pt x="25" y="52"/>
                    <a:pt x="20" y="52"/>
                    <a:pt x="18" y="53"/>
                  </a:cubicBezTo>
                  <a:cubicBezTo>
                    <a:pt x="15" y="54"/>
                    <a:pt x="11" y="55"/>
                    <a:pt x="8" y="56"/>
                  </a:cubicBezTo>
                  <a:cubicBezTo>
                    <a:pt x="8" y="53"/>
                    <a:pt x="8" y="50"/>
                    <a:pt x="8" y="46"/>
                  </a:cubicBezTo>
                  <a:cubicBezTo>
                    <a:pt x="8" y="44"/>
                    <a:pt x="8" y="42"/>
                    <a:pt x="8" y="39"/>
                  </a:cubicBezTo>
                  <a:cubicBezTo>
                    <a:pt x="8" y="39"/>
                    <a:pt x="7" y="36"/>
                    <a:pt x="8" y="35"/>
                  </a:cubicBezTo>
                  <a:cubicBezTo>
                    <a:pt x="9" y="34"/>
                    <a:pt x="14" y="33"/>
                    <a:pt x="16" y="33"/>
                  </a:cubicBezTo>
                  <a:cubicBezTo>
                    <a:pt x="19" y="32"/>
                    <a:pt x="23" y="31"/>
                    <a:pt x="26" y="30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98" name="Freeform 61"/>
            <p:cNvSpPr/>
            <p:nvPr/>
          </p:nvSpPr>
          <p:spPr>
            <a:xfrm>
              <a:off x="6146800" y="2876550"/>
              <a:ext cx="165100" cy="454025"/>
            </a:xfrm>
            <a:custGeom>
              <a:avLst/>
              <a:gdLst/>
              <a:ahLst/>
              <a:cxnLst>
                <a:cxn ang="0">
                  <a:pos x="110067" y="322485"/>
                </a:cxn>
                <a:cxn ang="0">
                  <a:pos x="42333" y="301269"/>
                </a:cxn>
                <a:cxn ang="0">
                  <a:pos x="0" y="335215"/>
                </a:cxn>
                <a:cxn ang="0">
                  <a:pos x="33867" y="394620"/>
                </a:cxn>
                <a:cxn ang="0">
                  <a:pos x="84667" y="441295"/>
                </a:cxn>
                <a:cxn ang="0">
                  <a:pos x="101600" y="437052"/>
                </a:cxn>
                <a:cxn ang="0">
                  <a:pos x="80433" y="411593"/>
                </a:cxn>
                <a:cxn ang="0">
                  <a:pos x="71967" y="347944"/>
                </a:cxn>
                <a:cxn ang="0">
                  <a:pos x="139700" y="360674"/>
                </a:cxn>
                <a:cxn ang="0">
                  <a:pos x="160867" y="360674"/>
                </a:cxn>
                <a:cxn ang="0">
                  <a:pos x="156633" y="343701"/>
                </a:cxn>
                <a:cxn ang="0">
                  <a:pos x="105833" y="207918"/>
                </a:cxn>
                <a:cxn ang="0">
                  <a:pos x="148167" y="152756"/>
                </a:cxn>
                <a:cxn ang="0">
                  <a:pos x="135467" y="114567"/>
                </a:cxn>
                <a:cxn ang="0">
                  <a:pos x="76200" y="55162"/>
                </a:cxn>
                <a:cxn ang="0">
                  <a:pos x="33867" y="12730"/>
                </a:cxn>
                <a:cxn ang="0">
                  <a:pos x="8467" y="12730"/>
                </a:cxn>
                <a:cxn ang="0">
                  <a:pos x="16933" y="38189"/>
                </a:cxn>
                <a:cxn ang="0">
                  <a:pos x="55033" y="93351"/>
                </a:cxn>
                <a:cxn ang="0">
                  <a:pos x="25400" y="173972"/>
                </a:cxn>
                <a:cxn ang="0">
                  <a:pos x="12700" y="216404"/>
                </a:cxn>
                <a:cxn ang="0">
                  <a:pos x="71967" y="275810"/>
                </a:cxn>
                <a:cxn ang="0">
                  <a:pos x="101600" y="309755"/>
                </a:cxn>
                <a:cxn ang="0">
                  <a:pos x="110067" y="322485"/>
                </a:cxn>
                <a:cxn ang="0">
                  <a:pos x="110067" y="322485"/>
                </a:cxn>
              </a:cxnLst>
              <a:pathLst>
                <a:path w="39" h="107">
                  <a:moveTo>
                    <a:pt x="26" y="76"/>
                  </a:moveTo>
                  <a:cubicBezTo>
                    <a:pt x="20" y="75"/>
                    <a:pt x="16" y="71"/>
                    <a:pt x="10" y="71"/>
                  </a:cubicBezTo>
                  <a:cubicBezTo>
                    <a:pt x="5" y="70"/>
                    <a:pt x="0" y="74"/>
                    <a:pt x="0" y="79"/>
                  </a:cubicBezTo>
                  <a:cubicBezTo>
                    <a:pt x="0" y="85"/>
                    <a:pt x="5" y="90"/>
                    <a:pt x="8" y="93"/>
                  </a:cubicBezTo>
                  <a:cubicBezTo>
                    <a:pt x="12" y="97"/>
                    <a:pt x="15" y="102"/>
                    <a:pt x="20" y="104"/>
                  </a:cubicBezTo>
                  <a:cubicBezTo>
                    <a:pt x="21" y="106"/>
                    <a:pt x="24" y="107"/>
                    <a:pt x="24" y="103"/>
                  </a:cubicBezTo>
                  <a:cubicBezTo>
                    <a:pt x="23" y="101"/>
                    <a:pt x="20" y="99"/>
                    <a:pt x="19" y="97"/>
                  </a:cubicBezTo>
                  <a:cubicBezTo>
                    <a:pt x="16" y="93"/>
                    <a:pt x="11" y="86"/>
                    <a:pt x="17" y="82"/>
                  </a:cubicBezTo>
                  <a:cubicBezTo>
                    <a:pt x="21" y="79"/>
                    <a:pt x="28" y="83"/>
                    <a:pt x="33" y="85"/>
                  </a:cubicBezTo>
                  <a:cubicBezTo>
                    <a:pt x="34" y="85"/>
                    <a:pt x="37" y="87"/>
                    <a:pt x="38" y="85"/>
                  </a:cubicBezTo>
                  <a:cubicBezTo>
                    <a:pt x="39" y="84"/>
                    <a:pt x="37" y="82"/>
                    <a:pt x="37" y="81"/>
                  </a:cubicBezTo>
                  <a:cubicBezTo>
                    <a:pt x="31" y="72"/>
                    <a:pt x="20" y="61"/>
                    <a:pt x="25" y="49"/>
                  </a:cubicBezTo>
                  <a:cubicBezTo>
                    <a:pt x="26" y="43"/>
                    <a:pt x="32" y="40"/>
                    <a:pt x="35" y="36"/>
                  </a:cubicBezTo>
                  <a:cubicBezTo>
                    <a:pt x="37" y="32"/>
                    <a:pt x="34" y="30"/>
                    <a:pt x="32" y="27"/>
                  </a:cubicBezTo>
                  <a:cubicBezTo>
                    <a:pt x="27" y="22"/>
                    <a:pt x="22" y="17"/>
                    <a:pt x="18" y="13"/>
                  </a:cubicBezTo>
                  <a:cubicBezTo>
                    <a:pt x="14" y="9"/>
                    <a:pt x="11" y="6"/>
                    <a:pt x="8" y="3"/>
                  </a:cubicBezTo>
                  <a:cubicBezTo>
                    <a:pt x="6" y="2"/>
                    <a:pt x="4" y="0"/>
                    <a:pt x="2" y="3"/>
                  </a:cubicBezTo>
                  <a:cubicBezTo>
                    <a:pt x="1" y="5"/>
                    <a:pt x="3" y="7"/>
                    <a:pt x="4" y="9"/>
                  </a:cubicBezTo>
                  <a:cubicBezTo>
                    <a:pt x="7" y="13"/>
                    <a:pt x="12" y="17"/>
                    <a:pt x="13" y="22"/>
                  </a:cubicBezTo>
                  <a:cubicBezTo>
                    <a:pt x="14" y="30"/>
                    <a:pt x="10" y="35"/>
                    <a:pt x="6" y="41"/>
                  </a:cubicBezTo>
                  <a:cubicBezTo>
                    <a:pt x="3" y="44"/>
                    <a:pt x="0" y="47"/>
                    <a:pt x="3" y="51"/>
                  </a:cubicBezTo>
                  <a:cubicBezTo>
                    <a:pt x="8" y="56"/>
                    <a:pt x="13" y="61"/>
                    <a:pt x="17" y="65"/>
                  </a:cubicBezTo>
                  <a:cubicBezTo>
                    <a:pt x="20" y="68"/>
                    <a:pt x="22" y="70"/>
                    <a:pt x="24" y="73"/>
                  </a:cubicBezTo>
                  <a:cubicBezTo>
                    <a:pt x="24" y="73"/>
                    <a:pt x="27" y="76"/>
                    <a:pt x="26" y="76"/>
                  </a:cubicBezTo>
                  <a:cubicBezTo>
                    <a:pt x="25" y="75"/>
                    <a:pt x="26" y="76"/>
                    <a:pt x="26" y="76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54280" name="组合 425"/>
          <p:cNvGrpSpPr/>
          <p:nvPr/>
        </p:nvGrpSpPr>
        <p:grpSpPr>
          <a:xfrm>
            <a:off x="2838450" y="5237163"/>
            <a:ext cx="6188075" cy="920750"/>
            <a:chOff x="2543175" y="7273925"/>
            <a:chExt cx="6188076" cy="920750"/>
          </a:xfrm>
        </p:grpSpPr>
        <p:sp>
          <p:nvSpPr>
            <p:cNvPr id="54281" name="Freeform 7"/>
            <p:cNvSpPr/>
            <p:nvPr/>
          </p:nvSpPr>
          <p:spPr>
            <a:xfrm>
              <a:off x="3908425" y="7405688"/>
              <a:ext cx="796925" cy="682625"/>
            </a:xfrm>
            <a:custGeom>
              <a:avLst/>
              <a:gdLst/>
              <a:ahLst/>
              <a:cxnLst>
                <a:cxn ang="0">
                  <a:pos x="796925" y="16960"/>
                </a:cxn>
                <a:cxn ang="0">
                  <a:pos x="767252" y="8480"/>
                </a:cxn>
                <a:cxn ang="0">
                  <a:pos x="737580" y="8480"/>
                </a:cxn>
                <a:cxn ang="0">
                  <a:pos x="623128" y="8480"/>
                </a:cxn>
                <a:cxn ang="0">
                  <a:pos x="339117" y="8480"/>
                </a:cxn>
                <a:cxn ang="0">
                  <a:pos x="258577" y="8480"/>
                </a:cxn>
                <a:cxn ang="0">
                  <a:pos x="228904" y="12720"/>
                </a:cxn>
                <a:cxn ang="0">
                  <a:pos x="228904" y="33919"/>
                </a:cxn>
                <a:cxn ang="0">
                  <a:pos x="228904" y="275594"/>
                </a:cxn>
                <a:cxn ang="0">
                  <a:pos x="228904" y="496069"/>
                </a:cxn>
                <a:cxn ang="0">
                  <a:pos x="59345" y="529988"/>
                </a:cxn>
                <a:cxn ang="0">
                  <a:pos x="46629" y="648706"/>
                </a:cxn>
                <a:cxn ang="0">
                  <a:pos x="207709" y="627506"/>
                </a:cxn>
                <a:cxn ang="0">
                  <a:pos x="254338" y="529988"/>
                </a:cxn>
                <a:cxn ang="0">
                  <a:pos x="254338" y="373112"/>
                </a:cxn>
                <a:cxn ang="0">
                  <a:pos x="254338" y="161116"/>
                </a:cxn>
                <a:cxn ang="0">
                  <a:pos x="254338" y="131437"/>
                </a:cxn>
                <a:cxn ang="0">
                  <a:pos x="254338" y="114477"/>
                </a:cxn>
                <a:cxn ang="0">
                  <a:pos x="284011" y="114477"/>
                </a:cxn>
                <a:cxn ang="0">
                  <a:pos x="470525" y="114477"/>
                </a:cxn>
                <a:cxn ang="0">
                  <a:pos x="686712" y="114477"/>
                </a:cxn>
                <a:cxn ang="0">
                  <a:pos x="754535" y="114477"/>
                </a:cxn>
                <a:cxn ang="0">
                  <a:pos x="767252" y="122957"/>
                </a:cxn>
                <a:cxn ang="0">
                  <a:pos x="767252" y="148397"/>
                </a:cxn>
                <a:cxn ang="0">
                  <a:pos x="767252" y="186556"/>
                </a:cxn>
                <a:cxn ang="0">
                  <a:pos x="767252" y="296793"/>
                </a:cxn>
                <a:cxn ang="0">
                  <a:pos x="767252" y="483349"/>
                </a:cxn>
                <a:cxn ang="0">
                  <a:pos x="767252" y="496069"/>
                </a:cxn>
                <a:cxn ang="0">
                  <a:pos x="597694" y="529988"/>
                </a:cxn>
                <a:cxn ang="0">
                  <a:pos x="584977" y="648706"/>
                </a:cxn>
                <a:cxn ang="0">
                  <a:pos x="750296" y="627506"/>
                </a:cxn>
                <a:cxn ang="0">
                  <a:pos x="796925" y="529988"/>
                </a:cxn>
                <a:cxn ang="0">
                  <a:pos x="796925" y="390071"/>
                </a:cxn>
                <a:cxn ang="0">
                  <a:pos x="796925" y="161116"/>
                </a:cxn>
                <a:cxn ang="0">
                  <a:pos x="796925" y="16960"/>
                </a:cxn>
              </a:cxnLst>
              <a:pathLst>
                <a:path w="188" h="161">
                  <a:moveTo>
                    <a:pt x="188" y="4"/>
                  </a:moveTo>
                  <a:cubicBezTo>
                    <a:pt x="188" y="0"/>
                    <a:pt x="183" y="2"/>
                    <a:pt x="181" y="2"/>
                  </a:cubicBezTo>
                  <a:cubicBezTo>
                    <a:pt x="178" y="3"/>
                    <a:pt x="176" y="2"/>
                    <a:pt x="174" y="2"/>
                  </a:cubicBezTo>
                  <a:cubicBezTo>
                    <a:pt x="165" y="2"/>
                    <a:pt x="156" y="2"/>
                    <a:pt x="147" y="2"/>
                  </a:cubicBezTo>
                  <a:cubicBezTo>
                    <a:pt x="124" y="2"/>
                    <a:pt x="102" y="2"/>
                    <a:pt x="80" y="2"/>
                  </a:cubicBezTo>
                  <a:cubicBezTo>
                    <a:pt x="74" y="2"/>
                    <a:pt x="67" y="3"/>
                    <a:pt x="61" y="2"/>
                  </a:cubicBezTo>
                  <a:cubicBezTo>
                    <a:pt x="59" y="2"/>
                    <a:pt x="56" y="0"/>
                    <a:pt x="54" y="3"/>
                  </a:cubicBezTo>
                  <a:cubicBezTo>
                    <a:pt x="54" y="5"/>
                    <a:pt x="54" y="7"/>
                    <a:pt x="54" y="8"/>
                  </a:cubicBezTo>
                  <a:cubicBezTo>
                    <a:pt x="54" y="27"/>
                    <a:pt x="54" y="46"/>
                    <a:pt x="54" y="65"/>
                  </a:cubicBezTo>
                  <a:cubicBezTo>
                    <a:pt x="54" y="82"/>
                    <a:pt x="54" y="99"/>
                    <a:pt x="54" y="117"/>
                  </a:cubicBezTo>
                  <a:cubicBezTo>
                    <a:pt x="42" y="109"/>
                    <a:pt x="23" y="115"/>
                    <a:pt x="14" y="125"/>
                  </a:cubicBezTo>
                  <a:cubicBezTo>
                    <a:pt x="6" y="132"/>
                    <a:pt x="0" y="145"/>
                    <a:pt x="11" y="153"/>
                  </a:cubicBezTo>
                  <a:cubicBezTo>
                    <a:pt x="22" y="161"/>
                    <a:pt x="39" y="156"/>
                    <a:pt x="49" y="148"/>
                  </a:cubicBezTo>
                  <a:cubicBezTo>
                    <a:pt x="57" y="142"/>
                    <a:pt x="61" y="135"/>
                    <a:pt x="60" y="125"/>
                  </a:cubicBezTo>
                  <a:cubicBezTo>
                    <a:pt x="60" y="113"/>
                    <a:pt x="60" y="100"/>
                    <a:pt x="60" y="88"/>
                  </a:cubicBezTo>
                  <a:cubicBezTo>
                    <a:pt x="60" y="71"/>
                    <a:pt x="60" y="55"/>
                    <a:pt x="60" y="38"/>
                  </a:cubicBezTo>
                  <a:cubicBezTo>
                    <a:pt x="60" y="36"/>
                    <a:pt x="60" y="33"/>
                    <a:pt x="60" y="31"/>
                  </a:cubicBezTo>
                  <a:cubicBezTo>
                    <a:pt x="60" y="30"/>
                    <a:pt x="60" y="28"/>
                    <a:pt x="60" y="27"/>
                  </a:cubicBezTo>
                  <a:cubicBezTo>
                    <a:pt x="61" y="27"/>
                    <a:pt x="66" y="27"/>
                    <a:pt x="67" y="27"/>
                  </a:cubicBezTo>
                  <a:cubicBezTo>
                    <a:pt x="81" y="27"/>
                    <a:pt x="96" y="27"/>
                    <a:pt x="111" y="27"/>
                  </a:cubicBezTo>
                  <a:cubicBezTo>
                    <a:pt x="128" y="27"/>
                    <a:pt x="145" y="27"/>
                    <a:pt x="162" y="27"/>
                  </a:cubicBezTo>
                  <a:cubicBezTo>
                    <a:pt x="168" y="27"/>
                    <a:pt x="173" y="27"/>
                    <a:pt x="178" y="27"/>
                  </a:cubicBezTo>
                  <a:cubicBezTo>
                    <a:pt x="181" y="27"/>
                    <a:pt x="181" y="27"/>
                    <a:pt x="181" y="29"/>
                  </a:cubicBezTo>
                  <a:cubicBezTo>
                    <a:pt x="182" y="30"/>
                    <a:pt x="181" y="33"/>
                    <a:pt x="181" y="35"/>
                  </a:cubicBezTo>
                  <a:cubicBezTo>
                    <a:pt x="181" y="38"/>
                    <a:pt x="181" y="41"/>
                    <a:pt x="181" y="44"/>
                  </a:cubicBezTo>
                  <a:cubicBezTo>
                    <a:pt x="181" y="53"/>
                    <a:pt x="181" y="61"/>
                    <a:pt x="181" y="70"/>
                  </a:cubicBezTo>
                  <a:cubicBezTo>
                    <a:pt x="181" y="85"/>
                    <a:pt x="181" y="99"/>
                    <a:pt x="181" y="114"/>
                  </a:cubicBezTo>
                  <a:cubicBezTo>
                    <a:pt x="181" y="115"/>
                    <a:pt x="181" y="116"/>
                    <a:pt x="181" y="117"/>
                  </a:cubicBezTo>
                  <a:cubicBezTo>
                    <a:pt x="169" y="109"/>
                    <a:pt x="150" y="115"/>
                    <a:pt x="141" y="125"/>
                  </a:cubicBezTo>
                  <a:cubicBezTo>
                    <a:pt x="133" y="132"/>
                    <a:pt x="128" y="145"/>
                    <a:pt x="138" y="153"/>
                  </a:cubicBezTo>
                  <a:cubicBezTo>
                    <a:pt x="150" y="161"/>
                    <a:pt x="167" y="155"/>
                    <a:pt x="177" y="148"/>
                  </a:cubicBezTo>
                  <a:cubicBezTo>
                    <a:pt x="184" y="142"/>
                    <a:pt x="188" y="134"/>
                    <a:pt x="188" y="125"/>
                  </a:cubicBezTo>
                  <a:cubicBezTo>
                    <a:pt x="187" y="114"/>
                    <a:pt x="188" y="103"/>
                    <a:pt x="188" y="92"/>
                  </a:cubicBezTo>
                  <a:cubicBezTo>
                    <a:pt x="188" y="74"/>
                    <a:pt x="188" y="56"/>
                    <a:pt x="188" y="38"/>
                  </a:cubicBezTo>
                  <a:cubicBezTo>
                    <a:pt x="188" y="27"/>
                    <a:pt x="188" y="16"/>
                    <a:pt x="188" y="4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82" name="Freeform 8"/>
            <p:cNvSpPr/>
            <p:nvPr/>
          </p:nvSpPr>
          <p:spPr>
            <a:xfrm>
              <a:off x="7951788" y="7273925"/>
              <a:ext cx="779463" cy="801688"/>
            </a:xfrm>
            <a:custGeom>
              <a:avLst/>
              <a:gdLst/>
              <a:ahLst/>
              <a:cxnLst>
                <a:cxn ang="0">
                  <a:pos x="779463" y="21209"/>
                </a:cxn>
                <a:cxn ang="0">
                  <a:pos x="754046" y="12725"/>
                </a:cxn>
                <a:cxn ang="0">
                  <a:pos x="707447" y="21209"/>
                </a:cxn>
                <a:cxn ang="0">
                  <a:pos x="588833" y="50901"/>
                </a:cxn>
                <a:cxn ang="0">
                  <a:pos x="313480" y="118769"/>
                </a:cxn>
                <a:cxn ang="0">
                  <a:pos x="237228" y="135736"/>
                </a:cxn>
                <a:cxn ang="0">
                  <a:pos x="216047" y="144219"/>
                </a:cxn>
                <a:cxn ang="0">
                  <a:pos x="211811" y="161186"/>
                </a:cxn>
                <a:cxn ang="0">
                  <a:pos x="211811" y="402965"/>
                </a:cxn>
                <a:cxn ang="0">
                  <a:pos x="211811" y="627777"/>
                </a:cxn>
                <a:cxn ang="0">
                  <a:pos x="4236" y="725337"/>
                </a:cxn>
                <a:cxn ang="0">
                  <a:pos x="72016" y="797446"/>
                </a:cxn>
                <a:cxn ang="0">
                  <a:pos x="203338" y="750787"/>
                </a:cxn>
                <a:cxn ang="0">
                  <a:pos x="241464" y="665952"/>
                </a:cxn>
                <a:cxn ang="0">
                  <a:pos x="241464" y="636260"/>
                </a:cxn>
                <a:cxn ang="0">
                  <a:pos x="241464" y="483558"/>
                </a:cxn>
                <a:cxn ang="0">
                  <a:pos x="241464" y="313888"/>
                </a:cxn>
                <a:cxn ang="0">
                  <a:pos x="241464" y="258746"/>
                </a:cxn>
                <a:cxn ang="0">
                  <a:pos x="241464" y="246021"/>
                </a:cxn>
                <a:cxn ang="0">
                  <a:pos x="266881" y="237537"/>
                </a:cxn>
                <a:cxn ang="0">
                  <a:pos x="321952" y="224812"/>
                </a:cxn>
                <a:cxn ang="0">
                  <a:pos x="482928" y="186636"/>
                </a:cxn>
                <a:cxn ang="0">
                  <a:pos x="648140" y="144219"/>
                </a:cxn>
                <a:cxn ang="0">
                  <a:pos x="711684" y="131494"/>
                </a:cxn>
                <a:cxn ang="0">
                  <a:pos x="745573" y="123010"/>
                </a:cxn>
                <a:cxn ang="0">
                  <a:pos x="749810" y="123010"/>
                </a:cxn>
                <a:cxn ang="0">
                  <a:pos x="749810" y="449624"/>
                </a:cxn>
                <a:cxn ang="0">
                  <a:pos x="749810" y="496283"/>
                </a:cxn>
                <a:cxn ang="0">
                  <a:pos x="580361" y="530217"/>
                </a:cxn>
                <a:cxn ang="0">
                  <a:pos x="567652" y="648986"/>
                </a:cxn>
                <a:cxn ang="0">
                  <a:pos x="732865" y="627777"/>
                </a:cxn>
                <a:cxn ang="0">
                  <a:pos x="779463" y="530217"/>
                </a:cxn>
                <a:cxn ang="0">
                  <a:pos x="779463" y="390240"/>
                </a:cxn>
                <a:cxn ang="0">
                  <a:pos x="779463" y="161186"/>
                </a:cxn>
                <a:cxn ang="0">
                  <a:pos x="779463" y="21209"/>
                </a:cxn>
              </a:cxnLst>
              <a:pathLst>
                <a:path w="184" h="189">
                  <a:moveTo>
                    <a:pt x="184" y="5"/>
                  </a:moveTo>
                  <a:cubicBezTo>
                    <a:pt x="184" y="1"/>
                    <a:pt x="179" y="0"/>
                    <a:pt x="178" y="3"/>
                  </a:cubicBezTo>
                  <a:cubicBezTo>
                    <a:pt x="177" y="2"/>
                    <a:pt x="168" y="5"/>
                    <a:pt x="167" y="5"/>
                  </a:cubicBezTo>
                  <a:cubicBezTo>
                    <a:pt x="158" y="8"/>
                    <a:pt x="149" y="10"/>
                    <a:pt x="139" y="12"/>
                  </a:cubicBezTo>
                  <a:cubicBezTo>
                    <a:pt x="118" y="17"/>
                    <a:pt x="96" y="23"/>
                    <a:pt x="74" y="28"/>
                  </a:cubicBezTo>
                  <a:cubicBezTo>
                    <a:pt x="68" y="29"/>
                    <a:pt x="62" y="32"/>
                    <a:pt x="56" y="32"/>
                  </a:cubicBezTo>
                  <a:cubicBezTo>
                    <a:pt x="54" y="33"/>
                    <a:pt x="51" y="32"/>
                    <a:pt x="51" y="34"/>
                  </a:cubicBezTo>
                  <a:cubicBezTo>
                    <a:pt x="50" y="35"/>
                    <a:pt x="50" y="37"/>
                    <a:pt x="50" y="38"/>
                  </a:cubicBezTo>
                  <a:cubicBezTo>
                    <a:pt x="50" y="57"/>
                    <a:pt x="50" y="76"/>
                    <a:pt x="50" y="95"/>
                  </a:cubicBezTo>
                  <a:cubicBezTo>
                    <a:pt x="50" y="113"/>
                    <a:pt x="50" y="130"/>
                    <a:pt x="50" y="148"/>
                  </a:cubicBezTo>
                  <a:cubicBezTo>
                    <a:pt x="34" y="137"/>
                    <a:pt x="3" y="151"/>
                    <a:pt x="1" y="171"/>
                  </a:cubicBezTo>
                  <a:cubicBezTo>
                    <a:pt x="0" y="181"/>
                    <a:pt x="9" y="187"/>
                    <a:pt x="17" y="188"/>
                  </a:cubicBezTo>
                  <a:cubicBezTo>
                    <a:pt x="28" y="189"/>
                    <a:pt x="40" y="184"/>
                    <a:pt x="48" y="177"/>
                  </a:cubicBezTo>
                  <a:cubicBezTo>
                    <a:pt x="54" y="171"/>
                    <a:pt x="57" y="165"/>
                    <a:pt x="57" y="157"/>
                  </a:cubicBezTo>
                  <a:cubicBezTo>
                    <a:pt x="56" y="154"/>
                    <a:pt x="57" y="152"/>
                    <a:pt x="57" y="150"/>
                  </a:cubicBezTo>
                  <a:cubicBezTo>
                    <a:pt x="57" y="138"/>
                    <a:pt x="57" y="126"/>
                    <a:pt x="57" y="114"/>
                  </a:cubicBezTo>
                  <a:cubicBezTo>
                    <a:pt x="57" y="101"/>
                    <a:pt x="57" y="87"/>
                    <a:pt x="57" y="74"/>
                  </a:cubicBezTo>
                  <a:cubicBezTo>
                    <a:pt x="57" y="70"/>
                    <a:pt x="57" y="66"/>
                    <a:pt x="57" y="61"/>
                  </a:cubicBezTo>
                  <a:cubicBezTo>
                    <a:pt x="57" y="60"/>
                    <a:pt x="56" y="58"/>
                    <a:pt x="57" y="58"/>
                  </a:cubicBezTo>
                  <a:cubicBezTo>
                    <a:pt x="58" y="57"/>
                    <a:pt x="62" y="57"/>
                    <a:pt x="63" y="56"/>
                  </a:cubicBezTo>
                  <a:cubicBezTo>
                    <a:pt x="67" y="55"/>
                    <a:pt x="72" y="54"/>
                    <a:pt x="76" y="53"/>
                  </a:cubicBezTo>
                  <a:cubicBezTo>
                    <a:pt x="89" y="50"/>
                    <a:pt x="102" y="47"/>
                    <a:pt x="114" y="44"/>
                  </a:cubicBezTo>
                  <a:cubicBezTo>
                    <a:pt x="127" y="41"/>
                    <a:pt x="140" y="38"/>
                    <a:pt x="153" y="34"/>
                  </a:cubicBezTo>
                  <a:cubicBezTo>
                    <a:pt x="158" y="33"/>
                    <a:pt x="163" y="32"/>
                    <a:pt x="168" y="31"/>
                  </a:cubicBezTo>
                  <a:cubicBezTo>
                    <a:pt x="170" y="30"/>
                    <a:pt x="174" y="29"/>
                    <a:pt x="176" y="29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77" y="54"/>
                    <a:pt x="177" y="80"/>
                    <a:pt x="177" y="106"/>
                  </a:cubicBezTo>
                  <a:cubicBezTo>
                    <a:pt x="177" y="110"/>
                    <a:pt x="177" y="113"/>
                    <a:pt x="177" y="117"/>
                  </a:cubicBezTo>
                  <a:cubicBezTo>
                    <a:pt x="165" y="109"/>
                    <a:pt x="147" y="115"/>
                    <a:pt x="137" y="125"/>
                  </a:cubicBezTo>
                  <a:cubicBezTo>
                    <a:pt x="129" y="132"/>
                    <a:pt x="124" y="146"/>
                    <a:pt x="134" y="153"/>
                  </a:cubicBezTo>
                  <a:cubicBezTo>
                    <a:pt x="146" y="161"/>
                    <a:pt x="163" y="156"/>
                    <a:pt x="173" y="148"/>
                  </a:cubicBezTo>
                  <a:cubicBezTo>
                    <a:pt x="180" y="142"/>
                    <a:pt x="184" y="135"/>
                    <a:pt x="184" y="125"/>
                  </a:cubicBezTo>
                  <a:cubicBezTo>
                    <a:pt x="183" y="114"/>
                    <a:pt x="184" y="103"/>
                    <a:pt x="184" y="92"/>
                  </a:cubicBezTo>
                  <a:cubicBezTo>
                    <a:pt x="184" y="74"/>
                    <a:pt x="184" y="56"/>
                    <a:pt x="184" y="38"/>
                  </a:cubicBezTo>
                  <a:cubicBezTo>
                    <a:pt x="184" y="27"/>
                    <a:pt x="184" y="16"/>
                    <a:pt x="184" y="5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83" name="Freeform 9"/>
            <p:cNvSpPr/>
            <p:nvPr/>
          </p:nvSpPr>
          <p:spPr>
            <a:xfrm>
              <a:off x="4873625" y="7405688"/>
              <a:ext cx="781050" cy="682625"/>
            </a:xfrm>
            <a:custGeom>
              <a:avLst/>
              <a:gdLst/>
              <a:ahLst/>
              <a:cxnLst>
                <a:cxn ang="0">
                  <a:pos x="776805" y="16960"/>
                </a:cxn>
                <a:cxn ang="0">
                  <a:pos x="751336" y="8480"/>
                </a:cxn>
                <a:cxn ang="0">
                  <a:pos x="721622" y="8480"/>
                </a:cxn>
                <a:cxn ang="0">
                  <a:pos x="607012" y="8480"/>
                </a:cxn>
                <a:cxn ang="0">
                  <a:pos x="322608" y="8480"/>
                </a:cxn>
                <a:cxn ang="0">
                  <a:pos x="241956" y="8480"/>
                </a:cxn>
                <a:cxn ang="0">
                  <a:pos x="212242" y="12720"/>
                </a:cxn>
                <a:cxn ang="0">
                  <a:pos x="212242" y="33919"/>
                </a:cxn>
                <a:cxn ang="0">
                  <a:pos x="212242" y="275594"/>
                </a:cxn>
                <a:cxn ang="0">
                  <a:pos x="212242" y="496069"/>
                </a:cxn>
                <a:cxn ang="0">
                  <a:pos x="16979" y="559668"/>
                </a:cxn>
                <a:cxn ang="0">
                  <a:pos x="16979" y="635986"/>
                </a:cxn>
                <a:cxn ang="0">
                  <a:pos x="110366" y="661425"/>
                </a:cxn>
                <a:cxn ang="0">
                  <a:pos x="237711" y="534228"/>
                </a:cxn>
                <a:cxn ang="0">
                  <a:pos x="237711" y="470630"/>
                </a:cxn>
                <a:cxn ang="0">
                  <a:pos x="237711" y="195036"/>
                </a:cxn>
                <a:cxn ang="0">
                  <a:pos x="237711" y="144157"/>
                </a:cxn>
                <a:cxn ang="0">
                  <a:pos x="237711" y="118717"/>
                </a:cxn>
                <a:cxn ang="0">
                  <a:pos x="271670" y="114477"/>
                </a:cxn>
                <a:cxn ang="0">
                  <a:pos x="526360" y="114477"/>
                </a:cxn>
                <a:cxn ang="0">
                  <a:pos x="742846" y="114477"/>
                </a:cxn>
                <a:cxn ang="0">
                  <a:pos x="751336" y="122957"/>
                </a:cxn>
                <a:cxn ang="0">
                  <a:pos x="751336" y="165356"/>
                </a:cxn>
                <a:cxn ang="0">
                  <a:pos x="738602" y="165356"/>
                </a:cxn>
                <a:cxn ang="0">
                  <a:pos x="713133" y="165356"/>
                </a:cxn>
                <a:cxn ang="0">
                  <a:pos x="640970" y="165356"/>
                </a:cxn>
                <a:cxn ang="0">
                  <a:pos x="577298" y="165356"/>
                </a:cxn>
                <a:cxn ang="0">
                  <a:pos x="543339" y="165356"/>
                </a:cxn>
                <a:cxn ang="0">
                  <a:pos x="543339" y="178076"/>
                </a:cxn>
                <a:cxn ang="0">
                  <a:pos x="543339" y="211995"/>
                </a:cxn>
                <a:cxn ang="0">
                  <a:pos x="543339" y="241675"/>
                </a:cxn>
                <a:cxn ang="0">
                  <a:pos x="543339" y="267114"/>
                </a:cxn>
                <a:cxn ang="0">
                  <a:pos x="560318" y="271354"/>
                </a:cxn>
                <a:cxn ang="0">
                  <a:pos x="623991" y="271354"/>
                </a:cxn>
                <a:cxn ang="0">
                  <a:pos x="696153" y="271354"/>
                </a:cxn>
                <a:cxn ang="0">
                  <a:pos x="747091" y="271354"/>
                </a:cxn>
                <a:cxn ang="0">
                  <a:pos x="751336" y="279834"/>
                </a:cxn>
                <a:cxn ang="0">
                  <a:pos x="751336" y="330713"/>
                </a:cxn>
                <a:cxn ang="0">
                  <a:pos x="751336" y="466390"/>
                </a:cxn>
                <a:cxn ang="0">
                  <a:pos x="751336" y="496069"/>
                </a:cxn>
                <a:cxn ang="0">
                  <a:pos x="581543" y="529988"/>
                </a:cxn>
                <a:cxn ang="0">
                  <a:pos x="568808" y="648706"/>
                </a:cxn>
                <a:cxn ang="0">
                  <a:pos x="734357" y="623266"/>
                </a:cxn>
                <a:cxn ang="0">
                  <a:pos x="776805" y="529988"/>
                </a:cxn>
                <a:cxn ang="0">
                  <a:pos x="776805" y="390071"/>
                </a:cxn>
                <a:cxn ang="0">
                  <a:pos x="776805" y="161116"/>
                </a:cxn>
                <a:cxn ang="0">
                  <a:pos x="776805" y="16960"/>
                </a:cxn>
              </a:cxnLst>
              <a:pathLst>
                <a:path w="184" h="161">
                  <a:moveTo>
                    <a:pt x="183" y="4"/>
                  </a:moveTo>
                  <a:cubicBezTo>
                    <a:pt x="183" y="0"/>
                    <a:pt x="179" y="2"/>
                    <a:pt x="177" y="2"/>
                  </a:cubicBezTo>
                  <a:cubicBezTo>
                    <a:pt x="174" y="3"/>
                    <a:pt x="172" y="2"/>
                    <a:pt x="170" y="2"/>
                  </a:cubicBezTo>
                  <a:cubicBezTo>
                    <a:pt x="161" y="2"/>
                    <a:pt x="152" y="2"/>
                    <a:pt x="143" y="2"/>
                  </a:cubicBezTo>
                  <a:cubicBezTo>
                    <a:pt x="120" y="2"/>
                    <a:pt x="98" y="2"/>
                    <a:pt x="76" y="2"/>
                  </a:cubicBezTo>
                  <a:cubicBezTo>
                    <a:pt x="69" y="2"/>
                    <a:pt x="63" y="3"/>
                    <a:pt x="57" y="2"/>
                  </a:cubicBezTo>
                  <a:cubicBezTo>
                    <a:pt x="55" y="2"/>
                    <a:pt x="52" y="0"/>
                    <a:pt x="50" y="3"/>
                  </a:cubicBezTo>
                  <a:cubicBezTo>
                    <a:pt x="50" y="5"/>
                    <a:pt x="50" y="7"/>
                    <a:pt x="50" y="8"/>
                  </a:cubicBezTo>
                  <a:cubicBezTo>
                    <a:pt x="50" y="27"/>
                    <a:pt x="50" y="46"/>
                    <a:pt x="50" y="65"/>
                  </a:cubicBezTo>
                  <a:cubicBezTo>
                    <a:pt x="50" y="82"/>
                    <a:pt x="50" y="99"/>
                    <a:pt x="50" y="117"/>
                  </a:cubicBezTo>
                  <a:cubicBezTo>
                    <a:pt x="35" y="107"/>
                    <a:pt x="11" y="118"/>
                    <a:pt x="4" y="132"/>
                  </a:cubicBezTo>
                  <a:cubicBezTo>
                    <a:pt x="0" y="138"/>
                    <a:pt x="0" y="145"/>
                    <a:pt x="4" y="150"/>
                  </a:cubicBezTo>
                  <a:cubicBezTo>
                    <a:pt x="9" y="157"/>
                    <a:pt x="18" y="157"/>
                    <a:pt x="26" y="156"/>
                  </a:cubicBezTo>
                  <a:cubicBezTo>
                    <a:pt x="41" y="154"/>
                    <a:pt x="57" y="142"/>
                    <a:pt x="56" y="126"/>
                  </a:cubicBezTo>
                  <a:cubicBezTo>
                    <a:pt x="56" y="121"/>
                    <a:pt x="56" y="116"/>
                    <a:pt x="56" y="111"/>
                  </a:cubicBezTo>
                  <a:cubicBezTo>
                    <a:pt x="56" y="90"/>
                    <a:pt x="56" y="68"/>
                    <a:pt x="56" y="46"/>
                  </a:cubicBezTo>
                  <a:cubicBezTo>
                    <a:pt x="56" y="42"/>
                    <a:pt x="56" y="38"/>
                    <a:pt x="56" y="34"/>
                  </a:cubicBezTo>
                  <a:cubicBezTo>
                    <a:pt x="56" y="33"/>
                    <a:pt x="56" y="29"/>
                    <a:pt x="56" y="28"/>
                  </a:cubicBezTo>
                  <a:cubicBezTo>
                    <a:pt x="57" y="26"/>
                    <a:pt x="62" y="27"/>
                    <a:pt x="64" y="27"/>
                  </a:cubicBezTo>
                  <a:cubicBezTo>
                    <a:pt x="84" y="27"/>
                    <a:pt x="104" y="27"/>
                    <a:pt x="124" y="27"/>
                  </a:cubicBezTo>
                  <a:cubicBezTo>
                    <a:pt x="141" y="27"/>
                    <a:pt x="159" y="26"/>
                    <a:pt x="175" y="27"/>
                  </a:cubicBezTo>
                  <a:cubicBezTo>
                    <a:pt x="177" y="27"/>
                    <a:pt x="177" y="27"/>
                    <a:pt x="177" y="29"/>
                  </a:cubicBezTo>
                  <a:cubicBezTo>
                    <a:pt x="178" y="30"/>
                    <a:pt x="178" y="39"/>
                    <a:pt x="177" y="39"/>
                  </a:cubicBezTo>
                  <a:cubicBezTo>
                    <a:pt x="176" y="40"/>
                    <a:pt x="174" y="39"/>
                    <a:pt x="174" y="39"/>
                  </a:cubicBezTo>
                  <a:cubicBezTo>
                    <a:pt x="172" y="39"/>
                    <a:pt x="170" y="39"/>
                    <a:pt x="168" y="39"/>
                  </a:cubicBezTo>
                  <a:cubicBezTo>
                    <a:pt x="162" y="39"/>
                    <a:pt x="157" y="39"/>
                    <a:pt x="151" y="39"/>
                  </a:cubicBezTo>
                  <a:cubicBezTo>
                    <a:pt x="146" y="39"/>
                    <a:pt x="141" y="39"/>
                    <a:pt x="136" y="39"/>
                  </a:cubicBezTo>
                  <a:cubicBezTo>
                    <a:pt x="135" y="39"/>
                    <a:pt x="129" y="38"/>
                    <a:pt x="128" y="39"/>
                  </a:cubicBezTo>
                  <a:cubicBezTo>
                    <a:pt x="128" y="40"/>
                    <a:pt x="128" y="41"/>
                    <a:pt x="128" y="42"/>
                  </a:cubicBezTo>
                  <a:cubicBezTo>
                    <a:pt x="128" y="44"/>
                    <a:pt x="128" y="47"/>
                    <a:pt x="128" y="50"/>
                  </a:cubicBezTo>
                  <a:cubicBezTo>
                    <a:pt x="128" y="52"/>
                    <a:pt x="128" y="55"/>
                    <a:pt x="128" y="57"/>
                  </a:cubicBezTo>
                  <a:cubicBezTo>
                    <a:pt x="128" y="59"/>
                    <a:pt x="127" y="62"/>
                    <a:pt x="128" y="63"/>
                  </a:cubicBezTo>
                  <a:cubicBezTo>
                    <a:pt x="129" y="65"/>
                    <a:pt x="131" y="64"/>
                    <a:pt x="132" y="64"/>
                  </a:cubicBezTo>
                  <a:cubicBezTo>
                    <a:pt x="137" y="64"/>
                    <a:pt x="142" y="64"/>
                    <a:pt x="147" y="64"/>
                  </a:cubicBezTo>
                  <a:cubicBezTo>
                    <a:pt x="152" y="64"/>
                    <a:pt x="158" y="64"/>
                    <a:pt x="164" y="64"/>
                  </a:cubicBezTo>
                  <a:cubicBezTo>
                    <a:pt x="168" y="64"/>
                    <a:pt x="172" y="64"/>
                    <a:pt x="176" y="64"/>
                  </a:cubicBezTo>
                  <a:cubicBezTo>
                    <a:pt x="178" y="64"/>
                    <a:pt x="177" y="64"/>
                    <a:pt x="177" y="66"/>
                  </a:cubicBezTo>
                  <a:cubicBezTo>
                    <a:pt x="177" y="70"/>
                    <a:pt x="177" y="74"/>
                    <a:pt x="177" y="78"/>
                  </a:cubicBezTo>
                  <a:cubicBezTo>
                    <a:pt x="177" y="89"/>
                    <a:pt x="177" y="100"/>
                    <a:pt x="177" y="110"/>
                  </a:cubicBezTo>
                  <a:cubicBezTo>
                    <a:pt x="177" y="112"/>
                    <a:pt x="177" y="115"/>
                    <a:pt x="177" y="117"/>
                  </a:cubicBezTo>
                  <a:cubicBezTo>
                    <a:pt x="165" y="109"/>
                    <a:pt x="146" y="115"/>
                    <a:pt x="137" y="125"/>
                  </a:cubicBezTo>
                  <a:cubicBezTo>
                    <a:pt x="129" y="132"/>
                    <a:pt x="123" y="145"/>
                    <a:pt x="134" y="153"/>
                  </a:cubicBezTo>
                  <a:cubicBezTo>
                    <a:pt x="145" y="161"/>
                    <a:pt x="163" y="155"/>
                    <a:pt x="173" y="147"/>
                  </a:cubicBezTo>
                  <a:cubicBezTo>
                    <a:pt x="180" y="142"/>
                    <a:pt x="184" y="134"/>
                    <a:pt x="183" y="125"/>
                  </a:cubicBezTo>
                  <a:cubicBezTo>
                    <a:pt x="183" y="114"/>
                    <a:pt x="183" y="103"/>
                    <a:pt x="183" y="92"/>
                  </a:cubicBezTo>
                  <a:cubicBezTo>
                    <a:pt x="183" y="74"/>
                    <a:pt x="183" y="56"/>
                    <a:pt x="183" y="38"/>
                  </a:cubicBezTo>
                  <a:cubicBezTo>
                    <a:pt x="183" y="27"/>
                    <a:pt x="183" y="16"/>
                    <a:pt x="183" y="4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84" name="Freeform 10"/>
            <p:cNvSpPr/>
            <p:nvPr/>
          </p:nvSpPr>
          <p:spPr>
            <a:xfrm>
              <a:off x="5157788" y="7915275"/>
              <a:ext cx="85725" cy="66675"/>
            </a:xfrm>
            <a:custGeom>
              <a:avLst/>
              <a:gdLst/>
              <a:ahLst/>
              <a:cxnLst>
                <a:cxn ang="0">
                  <a:pos x="42863" y="0"/>
                </a:cxn>
                <a:cxn ang="0">
                  <a:pos x="42863" y="66675"/>
                </a:cxn>
                <a:cxn ang="0">
                  <a:pos x="42863" y="0"/>
                </a:cxn>
              </a:cxnLst>
              <a:pathLst>
                <a:path w="20" h="16">
                  <a:moveTo>
                    <a:pt x="10" y="0"/>
                  </a:moveTo>
                  <a:cubicBezTo>
                    <a:pt x="0" y="0"/>
                    <a:pt x="0" y="16"/>
                    <a:pt x="10" y="16"/>
                  </a:cubicBezTo>
                  <a:cubicBezTo>
                    <a:pt x="20" y="16"/>
                    <a:pt x="20" y="0"/>
                    <a:pt x="10" y="0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85" name="Freeform 11"/>
            <p:cNvSpPr>
              <a:spLocks noEditPoints="1"/>
            </p:cNvSpPr>
            <p:nvPr/>
          </p:nvSpPr>
          <p:spPr>
            <a:xfrm>
              <a:off x="5865813" y="7405688"/>
              <a:ext cx="1835150" cy="682625"/>
            </a:xfrm>
            <a:custGeom>
              <a:avLst/>
              <a:gdLst/>
              <a:ahLst/>
              <a:cxnLst>
                <a:cxn ang="0">
                  <a:pos x="1805482" y="8480"/>
                </a:cxn>
                <a:cxn ang="0">
                  <a:pos x="1657145" y="8480"/>
                </a:cxn>
                <a:cxn ang="0">
                  <a:pos x="1326563" y="8480"/>
                </a:cxn>
                <a:cxn ang="0">
                  <a:pos x="1296896" y="8480"/>
                </a:cxn>
                <a:cxn ang="0">
                  <a:pos x="1254514" y="8480"/>
                </a:cxn>
                <a:cxn ang="0">
                  <a:pos x="775595" y="8480"/>
                </a:cxn>
                <a:cxn ang="0">
                  <a:pos x="745927" y="8480"/>
                </a:cxn>
                <a:cxn ang="0">
                  <a:pos x="644210" y="8480"/>
                </a:cxn>
                <a:cxn ang="0">
                  <a:pos x="254293" y="8480"/>
                </a:cxn>
                <a:cxn ang="0">
                  <a:pos x="216149" y="12720"/>
                </a:cxn>
                <a:cxn ang="0">
                  <a:pos x="211911" y="97518"/>
                </a:cxn>
                <a:cxn ang="0">
                  <a:pos x="211911" y="479109"/>
                </a:cxn>
                <a:cxn ang="0">
                  <a:pos x="67812" y="508789"/>
                </a:cxn>
                <a:cxn ang="0">
                  <a:pos x="84764" y="665665"/>
                </a:cxn>
                <a:cxn ang="0">
                  <a:pos x="237340" y="529988"/>
                </a:cxn>
                <a:cxn ang="0">
                  <a:pos x="237340" y="301033"/>
                </a:cxn>
                <a:cxn ang="0">
                  <a:pos x="267008" y="271354"/>
                </a:cxn>
                <a:cxn ang="0">
                  <a:pos x="724736" y="271354"/>
                </a:cxn>
                <a:cxn ang="0">
                  <a:pos x="741689" y="288314"/>
                </a:cxn>
                <a:cxn ang="0">
                  <a:pos x="741689" y="483349"/>
                </a:cxn>
                <a:cxn ang="0">
                  <a:pos x="597589" y="508789"/>
                </a:cxn>
                <a:cxn ang="0">
                  <a:pos x="618780" y="665665"/>
                </a:cxn>
                <a:cxn ang="0">
                  <a:pos x="771356" y="529988"/>
                </a:cxn>
                <a:cxn ang="0">
                  <a:pos x="771356" y="301033"/>
                </a:cxn>
                <a:cxn ang="0">
                  <a:pos x="796786" y="271354"/>
                </a:cxn>
                <a:cxn ang="0">
                  <a:pos x="1254514" y="271354"/>
                </a:cxn>
                <a:cxn ang="0">
                  <a:pos x="1275705" y="288314"/>
                </a:cxn>
                <a:cxn ang="0">
                  <a:pos x="1275705" y="483349"/>
                </a:cxn>
                <a:cxn ang="0">
                  <a:pos x="1131605" y="508789"/>
                </a:cxn>
                <a:cxn ang="0">
                  <a:pos x="1148558" y="665665"/>
                </a:cxn>
                <a:cxn ang="0">
                  <a:pos x="1301134" y="529988"/>
                </a:cxn>
                <a:cxn ang="0">
                  <a:pos x="1301134" y="301033"/>
                </a:cxn>
                <a:cxn ang="0">
                  <a:pos x="1326563" y="271354"/>
                </a:cxn>
                <a:cxn ang="0">
                  <a:pos x="1788530" y="271354"/>
                </a:cxn>
                <a:cxn ang="0">
                  <a:pos x="1805482" y="288314"/>
                </a:cxn>
                <a:cxn ang="0">
                  <a:pos x="1805482" y="483349"/>
                </a:cxn>
                <a:cxn ang="0">
                  <a:pos x="1635954" y="529988"/>
                </a:cxn>
                <a:cxn ang="0">
                  <a:pos x="1788530" y="627506"/>
                </a:cxn>
                <a:cxn ang="0">
                  <a:pos x="1830912" y="390071"/>
                </a:cxn>
                <a:cxn ang="0">
                  <a:pos x="1830912" y="16960"/>
                </a:cxn>
                <a:cxn ang="0">
                  <a:pos x="237340" y="139917"/>
                </a:cxn>
                <a:cxn ang="0">
                  <a:pos x="258532" y="114477"/>
                </a:cxn>
                <a:cxn ang="0">
                  <a:pos x="669639" y="114477"/>
                </a:cxn>
                <a:cxn ang="0">
                  <a:pos x="741689" y="114477"/>
                </a:cxn>
                <a:cxn ang="0">
                  <a:pos x="733212" y="165356"/>
                </a:cxn>
                <a:cxn ang="0">
                  <a:pos x="237340" y="165356"/>
                </a:cxn>
                <a:cxn ang="0">
                  <a:pos x="771356" y="139917"/>
                </a:cxn>
                <a:cxn ang="0">
                  <a:pos x="788309" y="114477"/>
                </a:cxn>
                <a:cxn ang="0">
                  <a:pos x="1199417" y="114477"/>
                </a:cxn>
                <a:cxn ang="0">
                  <a:pos x="1275705" y="114477"/>
                </a:cxn>
                <a:cxn ang="0">
                  <a:pos x="1262990" y="165356"/>
                </a:cxn>
                <a:cxn ang="0">
                  <a:pos x="771356" y="165356"/>
                </a:cxn>
                <a:cxn ang="0">
                  <a:pos x="1301134" y="139917"/>
                </a:cxn>
                <a:cxn ang="0">
                  <a:pos x="1318087" y="114477"/>
                </a:cxn>
                <a:cxn ang="0">
                  <a:pos x="1733433" y="114477"/>
                </a:cxn>
                <a:cxn ang="0">
                  <a:pos x="1805482" y="114477"/>
                </a:cxn>
                <a:cxn ang="0">
                  <a:pos x="1797006" y="165356"/>
                </a:cxn>
                <a:cxn ang="0">
                  <a:pos x="1301134" y="165356"/>
                </a:cxn>
              </a:cxnLst>
              <a:pathLst>
                <a:path w="433" h="161">
                  <a:moveTo>
                    <a:pt x="432" y="4"/>
                  </a:moveTo>
                  <a:cubicBezTo>
                    <a:pt x="432" y="0"/>
                    <a:pt x="428" y="2"/>
                    <a:pt x="426" y="2"/>
                  </a:cubicBezTo>
                  <a:cubicBezTo>
                    <a:pt x="423" y="3"/>
                    <a:pt x="421" y="2"/>
                    <a:pt x="418" y="2"/>
                  </a:cubicBezTo>
                  <a:cubicBezTo>
                    <a:pt x="409" y="2"/>
                    <a:pt x="400" y="2"/>
                    <a:pt x="391" y="2"/>
                  </a:cubicBezTo>
                  <a:cubicBezTo>
                    <a:pt x="369" y="2"/>
                    <a:pt x="346" y="2"/>
                    <a:pt x="324" y="2"/>
                  </a:cubicBezTo>
                  <a:cubicBezTo>
                    <a:pt x="320" y="2"/>
                    <a:pt x="317" y="2"/>
                    <a:pt x="313" y="2"/>
                  </a:cubicBezTo>
                  <a:cubicBezTo>
                    <a:pt x="311" y="2"/>
                    <a:pt x="309" y="3"/>
                    <a:pt x="307" y="2"/>
                  </a:cubicBezTo>
                  <a:cubicBezTo>
                    <a:pt x="306" y="2"/>
                    <a:pt x="306" y="2"/>
                    <a:pt x="306" y="2"/>
                  </a:cubicBezTo>
                  <a:cubicBezTo>
                    <a:pt x="304" y="1"/>
                    <a:pt x="303" y="2"/>
                    <a:pt x="301" y="2"/>
                  </a:cubicBezTo>
                  <a:cubicBezTo>
                    <a:pt x="300" y="3"/>
                    <a:pt x="298" y="2"/>
                    <a:pt x="296" y="2"/>
                  </a:cubicBezTo>
                  <a:cubicBezTo>
                    <a:pt x="277" y="2"/>
                    <a:pt x="257" y="2"/>
                    <a:pt x="238" y="2"/>
                  </a:cubicBezTo>
                  <a:cubicBezTo>
                    <a:pt x="219" y="2"/>
                    <a:pt x="201" y="2"/>
                    <a:pt x="183" y="2"/>
                  </a:cubicBezTo>
                  <a:cubicBezTo>
                    <a:pt x="181" y="2"/>
                    <a:pt x="179" y="1"/>
                    <a:pt x="178" y="1"/>
                  </a:cubicBezTo>
                  <a:cubicBezTo>
                    <a:pt x="177" y="2"/>
                    <a:pt x="176" y="2"/>
                    <a:pt x="176" y="2"/>
                  </a:cubicBezTo>
                  <a:cubicBezTo>
                    <a:pt x="175" y="3"/>
                    <a:pt x="174" y="2"/>
                    <a:pt x="174" y="2"/>
                  </a:cubicBezTo>
                  <a:cubicBezTo>
                    <a:pt x="166" y="2"/>
                    <a:pt x="159" y="2"/>
                    <a:pt x="152" y="2"/>
                  </a:cubicBezTo>
                  <a:cubicBezTo>
                    <a:pt x="129" y="2"/>
                    <a:pt x="107" y="2"/>
                    <a:pt x="84" y="2"/>
                  </a:cubicBezTo>
                  <a:cubicBezTo>
                    <a:pt x="76" y="2"/>
                    <a:pt x="68" y="2"/>
                    <a:pt x="60" y="2"/>
                  </a:cubicBezTo>
                  <a:cubicBezTo>
                    <a:pt x="59" y="2"/>
                    <a:pt x="57" y="3"/>
                    <a:pt x="55" y="2"/>
                  </a:cubicBezTo>
                  <a:cubicBezTo>
                    <a:pt x="54" y="2"/>
                    <a:pt x="52" y="0"/>
                    <a:pt x="51" y="3"/>
                  </a:cubicBezTo>
                  <a:cubicBezTo>
                    <a:pt x="50" y="3"/>
                    <a:pt x="50" y="4"/>
                    <a:pt x="50" y="5"/>
                  </a:cubicBezTo>
                  <a:cubicBezTo>
                    <a:pt x="49" y="11"/>
                    <a:pt x="50" y="17"/>
                    <a:pt x="50" y="23"/>
                  </a:cubicBezTo>
                  <a:cubicBezTo>
                    <a:pt x="50" y="34"/>
                    <a:pt x="50" y="45"/>
                    <a:pt x="50" y="55"/>
                  </a:cubicBezTo>
                  <a:cubicBezTo>
                    <a:pt x="50" y="75"/>
                    <a:pt x="50" y="94"/>
                    <a:pt x="50" y="113"/>
                  </a:cubicBezTo>
                  <a:cubicBezTo>
                    <a:pt x="50" y="114"/>
                    <a:pt x="50" y="116"/>
                    <a:pt x="50" y="117"/>
                  </a:cubicBezTo>
                  <a:cubicBezTo>
                    <a:pt x="40" y="110"/>
                    <a:pt x="25" y="114"/>
                    <a:pt x="16" y="120"/>
                  </a:cubicBezTo>
                  <a:cubicBezTo>
                    <a:pt x="8" y="124"/>
                    <a:pt x="0" y="133"/>
                    <a:pt x="1" y="142"/>
                  </a:cubicBezTo>
                  <a:cubicBezTo>
                    <a:pt x="1" y="152"/>
                    <a:pt x="11" y="157"/>
                    <a:pt x="20" y="157"/>
                  </a:cubicBezTo>
                  <a:cubicBezTo>
                    <a:pt x="31" y="157"/>
                    <a:pt x="43" y="151"/>
                    <a:pt x="50" y="143"/>
                  </a:cubicBezTo>
                  <a:cubicBezTo>
                    <a:pt x="55" y="137"/>
                    <a:pt x="56" y="132"/>
                    <a:pt x="56" y="125"/>
                  </a:cubicBezTo>
                  <a:cubicBezTo>
                    <a:pt x="56" y="120"/>
                    <a:pt x="56" y="116"/>
                    <a:pt x="56" y="111"/>
                  </a:cubicBezTo>
                  <a:cubicBezTo>
                    <a:pt x="56" y="98"/>
                    <a:pt x="56" y="84"/>
                    <a:pt x="56" y="71"/>
                  </a:cubicBezTo>
                  <a:cubicBezTo>
                    <a:pt x="56" y="70"/>
                    <a:pt x="55" y="65"/>
                    <a:pt x="56" y="64"/>
                  </a:cubicBezTo>
                  <a:cubicBezTo>
                    <a:pt x="57" y="63"/>
                    <a:pt x="62" y="64"/>
                    <a:pt x="63" y="64"/>
                  </a:cubicBezTo>
                  <a:cubicBezTo>
                    <a:pt x="74" y="64"/>
                    <a:pt x="85" y="64"/>
                    <a:pt x="96" y="64"/>
                  </a:cubicBezTo>
                  <a:cubicBezTo>
                    <a:pt x="121" y="64"/>
                    <a:pt x="146" y="64"/>
                    <a:pt x="171" y="64"/>
                  </a:cubicBezTo>
                  <a:cubicBezTo>
                    <a:pt x="172" y="64"/>
                    <a:pt x="175" y="64"/>
                    <a:pt x="175" y="64"/>
                  </a:cubicBezTo>
                  <a:cubicBezTo>
                    <a:pt x="176" y="65"/>
                    <a:pt x="175" y="67"/>
                    <a:pt x="175" y="68"/>
                  </a:cubicBezTo>
                  <a:cubicBezTo>
                    <a:pt x="175" y="70"/>
                    <a:pt x="175" y="73"/>
                    <a:pt x="175" y="75"/>
                  </a:cubicBezTo>
                  <a:cubicBezTo>
                    <a:pt x="175" y="88"/>
                    <a:pt x="175" y="101"/>
                    <a:pt x="175" y="114"/>
                  </a:cubicBezTo>
                  <a:cubicBezTo>
                    <a:pt x="175" y="115"/>
                    <a:pt x="175" y="116"/>
                    <a:pt x="175" y="117"/>
                  </a:cubicBezTo>
                  <a:cubicBezTo>
                    <a:pt x="165" y="110"/>
                    <a:pt x="151" y="114"/>
                    <a:pt x="141" y="120"/>
                  </a:cubicBezTo>
                  <a:cubicBezTo>
                    <a:pt x="134" y="124"/>
                    <a:pt x="126" y="133"/>
                    <a:pt x="126" y="142"/>
                  </a:cubicBezTo>
                  <a:cubicBezTo>
                    <a:pt x="127" y="152"/>
                    <a:pt x="137" y="157"/>
                    <a:pt x="146" y="157"/>
                  </a:cubicBezTo>
                  <a:cubicBezTo>
                    <a:pt x="157" y="157"/>
                    <a:pt x="169" y="151"/>
                    <a:pt x="176" y="143"/>
                  </a:cubicBezTo>
                  <a:cubicBezTo>
                    <a:pt x="180" y="137"/>
                    <a:pt x="182" y="132"/>
                    <a:pt x="182" y="125"/>
                  </a:cubicBezTo>
                  <a:cubicBezTo>
                    <a:pt x="181" y="120"/>
                    <a:pt x="182" y="116"/>
                    <a:pt x="182" y="111"/>
                  </a:cubicBezTo>
                  <a:cubicBezTo>
                    <a:pt x="182" y="98"/>
                    <a:pt x="182" y="84"/>
                    <a:pt x="182" y="71"/>
                  </a:cubicBezTo>
                  <a:cubicBezTo>
                    <a:pt x="182" y="70"/>
                    <a:pt x="181" y="65"/>
                    <a:pt x="182" y="64"/>
                  </a:cubicBezTo>
                  <a:cubicBezTo>
                    <a:pt x="182" y="63"/>
                    <a:pt x="187" y="64"/>
                    <a:pt x="188" y="64"/>
                  </a:cubicBezTo>
                  <a:cubicBezTo>
                    <a:pt x="199" y="64"/>
                    <a:pt x="210" y="64"/>
                    <a:pt x="222" y="64"/>
                  </a:cubicBezTo>
                  <a:cubicBezTo>
                    <a:pt x="246" y="64"/>
                    <a:pt x="271" y="64"/>
                    <a:pt x="296" y="64"/>
                  </a:cubicBezTo>
                  <a:cubicBezTo>
                    <a:pt x="297" y="64"/>
                    <a:pt x="300" y="64"/>
                    <a:pt x="301" y="64"/>
                  </a:cubicBezTo>
                  <a:cubicBezTo>
                    <a:pt x="301" y="65"/>
                    <a:pt x="301" y="67"/>
                    <a:pt x="301" y="68"/>
                  </a:cubicBezTo>
                  <a:cubicBezTo>
                    <a:pt x="301" y="70"/>
                    <a:pt x="301" y="73"/>
                    <a:pt x="301" y="75"/>
                  </a:cubicBezTo>
                  <a:cubicBezTo>
                    <a:pt x="301" y="88"/>
                    <a:pt x="301" y="101"/>
                    <a:pt x="301" y="114"/>
                  </a:cubicBezTo>
                  <a:cubicBezTo>
                    <a:pt x="301" y="115"/>
                    <a:pt x="301" y="116"/>
                    <a:pt x="301" y="117"/>
                  </a:cubicBezTo>
                  <a:cubicBezTo>
                    <a:pt x="291" y="110"/>
                    <a:pt x="276" y="114"/>
                    <a:pt x="267" y="120"/>
                  </a:cubicBezTo>
                  <a:cubicBezTo>
                    <a:pt x="259" y="124"/>
                    <a:pt x="251" y="133"/>
                    <a:pt x="252" y="142"/>
                  </a:cubicBezTo>
                  <a:cubicBezTo>
                    <a:pt x="252" y="152"/>
                    <a:pt x="262" y="157"/>
                    <a:pt x="271" y="157"/>
                  </a:cubicBezTo>
                  <a:cubicBezTo>
                    <a:pt x="282" y="157"/>
                    <a:pt x="294" y="151"/>
                    <a:pt x="301" y="143"/>
                  </a:cubicBezTo>
                  <a:cubicBezTo>
                    <a:pt x="306" y="137"/>
                    <a:pt x="307" y="132"/>
                    <a:pt x="307" y="125"/>
                  </a:cubicBezTo>
                  <a:cubicBezTo>
                    <a:pt x="307" y="120"/>
                    <a:pt x="307" y="116"/>
                    <a:pt x="307" y="111"/>
                  </a:cubicBezTo>
                  <a:cubicBezTo>
                    <a:pt x="307" y="98"/>
                    <a:pt x="307" y="84"/>
                    <a:pt x="307" y="71"/>
                  </a:cubicBezTo>
                  <a:cubicBezTo>
                    <a:pt x="307" y="70"/>
                    <a:pt x="306" y="65"/>
                    <a:pt x="307" y="64"/>
                  </a:cubicBezTo>
                  <a:cubicBezTo>
                    <a:pt x="308" y="63"/>
                    <a:pt x="312" y="64"/>
                    <a:pt x="313" y="64"/>
                  </a:cubicBezTo>
                  <a:cubicBezTo>
                    <a:pt x="325" y="64"/>
                    <a:pt x="336" y="64"/>
                    <a:pt x="347" y="64"/>
                  </a:cubicBezTo>
                  <a:cubicBezTo>
                    <a:pt x="372" y="64"/>
                    <a:pt x="397" y="64"/>
                    <a:pt x="422" y="64"/>
                  </a:cubicBezTo>
                  <a:cubicBezTo>
                    <a:pt x="423" y="64"/>
                    <a:pt x="426" y="64"/>
                    <a:pt x="426" y="64"/>
                  </a:cubicBezTo>
                  <a:cubicBezTo>
                    <a:pt x="427" y="65"/>
                    <a:pt x="426" y="67"/>
                    <a:pt x="426" y="68"/>
                  </a:cubicBezTo>
                  <a:cubicBezTo>
                    <a:pt x="426" y="70"/>
                    <a:pt x="426" y="73"/>
                    <a:pt x="426" y="75"/>
                  </a:cubicBezTo>
                  <a:cubicBezTo>
                    <a:pt x="426" y="88"/>
                    <a:pt x="426" y="101"/>
                    <a:pt x="426" y="114"/>
                  </a:cubicBezTo>
                  <a:cubicBezTo>
                    <a:pt x="426" y="115"/>
                    <a:pt x="426" y="116"/>
                    <a:pt x="426" y="117"/>
                  </a:cubicBezTo>
                  <a:cubicBezTo>
                    <a:pt x="414" y="109"/>
                    <a:pt x="395" y="115"/>
                    <a:pt x="386" y="125"/>
                  </a:cubicBezTo>
                  <a:cubicBezTo>
                    <a:pt x="378" y="132"/>
                    <a:pt x="372" y="145"/>
                    <a:pt x="383" y="153"/>
                  </a:cubicBezTo>
                  <a:cubicBezTo>
                    <a:pt x="394" y="161"/>
                    <a:pt x="412" y="155"/>
                    <a:pt x="422" y="148"/>
                  </a:cubicBezTo>
                  <a:cubicBezTo>
                    <a:pt x="429" y="142"/>
                    <a:pt x="433" y="134"/>
                    <a:pt x="432" y="125"/>
                  </a:cubicBezTo>
                  <a:cubicBezTo>
                    <a:pt x="432" y="114"/>
                    <a:pt x="432" y="103"/>
                    <a:pt x="432" y="92"/>
                  </a:cubicBezTo>
                  <a:cubicBezTo>
                    <a:pt x="432" y="74"/>
                    <a:pt x="432" y="56"/>
                    <a:pt x="432" y="38"/>
                  </a:cubicBezTo>
                  <a:cubicBezTo>
                    <a:pt x="432" y="27"/>
                    <a:pt x="432" y="16"/>
                    <a:pt x="432" y="4"/>
                  </a:cubicBezTo>
                  <a:close/>
                  <a:moveTo>
                    <a:pt x="56" y="39"/>
                  </a:moveTo>
                  <a:cubicBezTo>
                    <a:pt x="56" y="37"/>
                    <a:pt x="56" y="35"/>
                    <a:pt x="56" y="33"/>
                  </a:cubicBezTo>
                  <a:cubicBezTo>
                    <a:pt x="56" y="32"/>
                    <a:pt x="56" y="28"/>
                    <a:pt x="56" y="27"/>
                  </a:cubicBezTo>
                  <a:cubicBezTo>
                    <a:pt x="57" y="27"/>
                    <a:pt x="60" y="27"/>
                    <a:pt x="61" y="27"/>
                  </a:cubicBezTo>
                  <a:cubicBezTo>
                    <a:pt x="69" y="27"/>
                    <a:pt x="78" y="27"/>
                    <a:pt x="87" y="27"/>
                  </a:cubicBezTo>
                  <a:cubicBezTo>
                    <a:pt x="110" y="27"/>
                    <a:pt x="134" y="27"/>
                    <a:pt x="158" y="27"/>
                  </a:cubicBezTo>
                  <a:cubicBezTo>
                    <a:pt x="162" y="27"/>
                    <a:pt x="166" y="27"/>
                    <a:pt x="170" y="27"/>
                  </a:cubicBezTo>
                  <a:cubicBezTo>
                    <a:pt x="171" y="27"/>
                    <a:pt x="174" y="27"/>
                    <a:pt x="175" y="27"/>
                  </a:cubicBezTo>
                  <a:cubicBezTo>
                    <a:pt x="176" y="28"/>
                    <a:pt x="176" y="36"/>
                    <a:pt x="175" y="38"/>
                  </a:cubicBezTo>
                  <a:cubicBezTo>
                    <a:pt x="175" y="40"/>
                    <a:pt x="175" y="39"/>
                    <a:pt x="173" y="39"/>
                  </a:cubicBezTo>
                  <a:cubicBezTo>
                    <a:pt x="153" y="39"/>
                    <a:pt x="133" y="39"/>
                    <a:pt x="113" y="39"/>
                  </a:cubicBezTo>
                  <a:cubicBezTo>
                    <a:pt x="94" y="39"/>
                    <a:pt x="75" y="39"/>
                    <a:pt x="56" y="39"/>
                  </a:cubicBezTo>
                  <a:close/>
                  <a:moveTo>
                    <a:pt x="182" y="39"/>
                  </a:moveTo>
                  <a:cubicBezTo>
                    <a:pt x="182" y="37"/>
                    <a:pt x="182" y="35"/>
                    <a:pt x="182" y="33"/>
                  </a:cubicBezTo>
                  <a:cubicBezTo>
                    <a:pt x="182" y="32"/>
                    <a:pt x="181" y="28"/>
                    <a:pt x="182" y="27"/>
                  </a:cubicBezTo>
                  <a:cubicBezTo>
                    <a:pt x="182" y="27"/>
                    <a:pt x="185" y="27"/>
                    <a:pt x="186" y="27"/>
                  </a:cubicBezTo>
                  <a:cubicBezTo>
                    <a:pt x="195" y="27"/>
                    <a:pt x="203" y="27"/>
                    <a:pt x="212" y="27"/>
                  </a:cubicBezTo>
                  <a:cubicBezTo>
                    <a:pt x="236" y="27"/>
                    <a:pt x="260" y="27"/>
                    <a:pt x="283" y="27"/>
                  </a:cubicBezTo>
                  <a:cubicBezTo>
                    <a:pt x="287" y="27"/>
                    <a:pt x="291" y="27"/>
                    <a:pt x="295" y="27"/>
                  </a:cubicBezTo>
                  <a:cubicBezTo>
                    <a:pt x="296" y="27"/>
                    <a:pt x="300" y="27"/>
                    <a:pt x="301" y="27"/>
                  </a:cubicBezTo>
                  <a:cubicBezTo>
                    <a:pt x="301" y="28"/>
                    <a:pt x="301" y="36"/>
                    <a:pt x="301" y="38"/>
                  </a:cubicBezTo>
                  <a:cubicBezTo>
                    <a:pt x="300" y="40"/>
                    <a:pt x="301" y="39"/>
                    <a:pt x="298" y="39"/>
                  </a:cubicBezTo>
                  <a:cubicBezTo>
                    <a:pt x="278" y="39"/>
                    <a:pt x="258" y="39"/>
                    <a:pt x="238" y="39"/>
                  </a:cubicBezTo>
                  <a:cubicBezTo>
                    <a:pt x="219" y="39"/>
                    <a:pt x="200" y="39"/>
                    <a:pt x="182" y="39"/>
                  </a:cubicBezTo>
                  <a:close/>
                  <a:moveTo>
                    <a:pt x="307" y="39"/>
                  </a:moveTo>
                  <a:cubicBezTo>
                    <a:pt x="307" y="37"/>
                    <a:pt x="307" y="35"/>
                    <a:pt x="307" y="33"/>
                  </a:cubicBezTo>
                  <a:cubicBezTo>
                    <a:pt x="307" y="32"/>
                    <a:pt x="306" y="28"/>
                    <a:pt x="307" y="27"/>
                  </a:cubicBezTo>
                  <a:cubicBezTo>
                    <a:pt x="308" y="27"/>
                    <a:pt x="311" y="27"/>
                    <a:pt x="311" y="27"/>
                  </a:cubicBezTo>
                  <a:cubicBezTo>
                    <a:pt x="320" y="27"/>
                    <a:pt x="329" y="27"/>
                    <a:pt x="337" y="27"/>
                  </a:cubicBezTo>
                  <a:cubicBezTo>
                    <a:pt x="361" y="27"/>
                    <a:pt x="385" y="27"/>
                    <a:pt x="409" y="27"/>
                  </a:cubicBezTo>
                  <a:cubicBezTo>
                    <a:pt x="413" y="27"/>
                    <a:pt x="417" y="27"/>
                    <a:pt x="420" y="27"/>
                  </a:cubicBezTo>
                  <a:cubicBezTo>
                    <a:pt x="421" y="27"/>
                    <a:pt x="425" y="27"/>
                    <a:pt x="426" y="27"/>
                  </a:cubicBezTo>
                  <a:cubicBezTo>
                    <a:pt x="427" y="28"/>
                    <a:pt x="427" y="36"/>
                    <a:pt x="426" y="38"/>
                  </a:cubicBezTo>
                  <a:cubicBezTo>
                    <a:pt x="426" y="40"/>
                    <a:pt x="426" y="39"/>
                    <a:pt x="424" y="39"/>
                  </a:cubicBezTo>
                  <a:cubicBezTo>
                    <a:pt x="404" y="39"/>
                    <a:pt x="384" y="39"/>
                    <a:pt x="363" y="39"/>
                  </a:cubicBezTo>
                  <a:cubicBezTo>
                    <a:pt x="345" y="39"/>
                    <a:pt x="326" y="39"/>
                    <a:pt x="307" y="39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86" name="Freeform 12"/>
            <p:cNvSpPr/>
            <p:nvPr/>
          </p:nvSpPr>
          <p:spPr>
            <a:xfrm>
              <a:off x="2543175" y="7418388"/>
              <a:ext cx="254000" cy="682625"/>
            </a:xfrm>
            <a:custGeom>
              <a:avLst/>
              <a:gdLst/>
              <a:ahLst/>
              <a:cxnLst>
                <a:cxn ang="0">
                  <a:pos x="254000" y="16960"/>
                </a:cxn>
                <a:cxn ang="0">
                  <a:pos x="228600" y="16960"/>
                </a:cxn>
                <a:cxn ang="0">
                  <a:pos x="228600" y="25439"/>
                </a:cxn>
                <a:cxn ang="0">
                  <a:pos x="228600" y="50879"/>
                </a:cxn>
                <a:cxn ang="0">
                  <a:pos x="228600" y="161116"/>
                </a:cxn>
                <a:cxn ang="0">
                  <a:pos x="228600" y="428231"/>
                </a:cxn>
                <a:cxn ang="0">
                  <a:pos x="228600" y="496069"/>
                </a:cxn>
                <a:cxn ang="0">
                  <a:pos x="55033" y="529988"/>
                </a:cxn>
                <a:cxn ang="0">
                  <a:pos x="42333" y="648706"/>
                </a:cxn>
                <a:cxn ang="0">
                  <a:pos x="207433" y="627506"/>
                </a:cxn>
                <a:cxn ang="0">
                  <a:pos x="254000" y="529988"/>
                </a:cxn>
                <a:cxn ang="0">
                  <a:pos x="254000" y="390071"/>
                </a:cxn>
                <a:cxn ang="0">
                  <a:pos x="254000" y="161116"/>
                </a:cxn>
                <a:cxn ang="0">
                  <a:pos x="254000" y="16960"/>
                </a:cxn>
              </a:cxnLst>
              <a:pathLst>
                <a:path w="60" h="161">
                  <a:moveTo>
                    <a:pt x="60" y="4"/>
                  </a:moveTo>
                  <a:cubicBezTo>
                    <a:pt x="60" y="0"/>
                    <a:pt x="54" y="1"/>
                    <a:pt x="54" y="4"/>
                  </a:cubicBezTo>
                  <a:cubicBezTo>
                    <a:pt x="54" y="5"/>
                    <a:pt x="54" y="5"/>
                    <a:pt x="54" y="6"/>
                  </a:cubicBezTo>
                  <a:cubicBezTo>
                    <a:pt x="54" y="8"/>
                    <a:pt x="54" y="10"/>
                    <a:pt x="54" y="12"/>
                  </a:cubicBezTo>
                  <a:cubicBezTo>
                    <a:pt x="54" y="20"/>
                    <a:pt x="54" y="29"/>
                    <a:pt x="54" y="38"/>
                  </a:cubicBezTo>
                  <a:cubicBezTo>
                    <a:pt x="54" y="59"/>
                    <a:pt x="54" y="80"/>
                    <a:pt x="54" y="101"/>
                  </a:cubicBezTo>
                  <a:cubicBezTo>
                    <a:pt x="54" y="106"/>
                    <a:pt x="54" y="112"/>
                    <a:pt x="54" y="117"/>
                  </a:cubicBezTo>
                  <a:cubicBezTo>
                    <a:pt x="41" y="109"/>
                    <a:pt x="23" y="115"/>
                    <a:pt x="13" y="125"/>
                  </a:cubicBezTo>
                  <a:cubicBezTo>
                    <a:pt x="5" y="132"/>
                    <a:pt x="0" y="145"/>
                    <a:pt x="10" y="153"/>
                  </a:cubicBezTo>
                  <a:cubicBezTo>
                    <a:pt x="22" y="161"/>
                    <a:pt x="39" y="155"/>
                    <a:pt x="49" y="148"/>
                  </a:cubicBezTo>
                  <a:cubicBezTo>
                    <a:pt x="56" y="142"/>
                    <a:pt x="60" y="134"/>
                    <a:pt x="60" y="125"/>
                  </a:cubicBezTo>
                  <a:cubicBezTo>
                    <a:pt x="59" y="114"/>
                    <a:pt x="60" y="103"/>
                    <a:pt x="60" y="92"/>
                  </a:cubicBezTo>
                  <a:cubicBezTo>
                    <a:pt x="60" y="74"/>
                    <a:pt x="60" y="56"/>
                    <a:pt x="60" y="38"/>
                  </a:cubicBezTo>
                  <a:cubicBezTo>
                    <a:pt x="60" y="27"/>
                    <a:pt x="60" y="16"/>
                    <a:pt x="60" y="4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87" name="Freeform 13"/>
            <p:cNvSpPr>
              <a:spLocks noEditPoints="1"/>
            </p:cNvSpPr>
            <p:nvPr/>
          </p:nvSpPr>
          <p:spPr>
            <a:xfrm>
              <a:off x="3259138" y="7418388"/>
              <a:ext cx="449263" cy="674688"/>
            </a:xfrm>
            <a:custGeom>
              <a:avLst/>
              <a:gdLst/>
              <a:ahLst/>
              <a:cxnLst>
                <a:cxn ang="0">
                  <a:pos x="440786" y="322492"/>
                </a:cxn>
                <a:cxn ang="0">
                  <a:pos x="428071" y="178219"/>
                </a:cxn>
                <a:cxn ang="0">
                  <a:pos x="381450" y="127300"/>
                </a:cxn>
                <a:cxn ang="0">
                  <a:pos x="313636" y="93353"/>
                </a:cxn>
                <a:cxn ang="0">
                  <a:pos x="254300" y="42433"/>
                </a:cxn>
                <a:cxn ang="0">
                  <a:pos x="241585" y="16973"/>
                </a:cxn>
                <a:cxn ang="0">
                  <a:pos x="220393" y="8487"/>
                </a:cxn>
                <a:cxn ang="0">
                  <a:pos x="216155" y="42433"/>
                </a:cxn>
                <a:cxn ang="0">
                  <a:pos x="216155" y="381899"/>
                </a:cxn>
                <a:cxn ang="0">
                  <a:pos x="216155" y="496469"/>
                </a:cxn>
                <a:cxn ang="0">
                  <a:pos x="8477" y="585578"/>
                </a:cxn>
                <a:cxn ang="0">
                  <a:pos x="50860" y="657715"/>
                </a:cxn>
                <a:cxn ang="0">
                  <a:pos x="178010" y="636498"/>
                </a:cxn>
                <a:cxn ang="0">
                  <a:pos x="241585" y="547388"/>
                </a:cxn>
                <a:cxn ang="0">
                  <a:pos x="241585" y="513442"/>
                </a:cxn>
                <a:cxn ang="0">
                  <a:pos x="241585" y="364926"/>
                </a:cxn>
                <a:cxn ang="0">
                  <a:pos x="241585" y="241869"/>
                </a:cxn>
                <a:cxn ang="0">
                  <a:pos x="330590" y="275816"/>
                </a:cxn>
                <a:cxn ang="0">
                  <a:pos x="394165" y="347952"/>
                </a:cxn>
                <a:cxn ang="0">
                  <a:pos x="419595" y="437062"/>
                </a:cxn>
                <a:cxn ang="0">
                  <a:pos x="419595" y="517685"/>
                </a:cxn>
                <a:cxn ang="0">
                  <a:pos x="436548" y="441305"/>
                </a:cxn>
                <a:cxn ang="0">
                  <a:pos x="445025" y="381899"/>
                </a:cxn>
                <a:cxn ang="0">
                  <a:pos x="445025" y="352196"/>
                </a:cxn>
                <a:cxn ang="0">
                  <a:pos x="440786" y="322492"/>
                </a:cxn>
                <a:cxn ang="0">
                  <a:pos x="440786" y="322492"/>
                </a:cxn>
                <a:cxn ang="0">
                  <a:pos x="326351" y="203679"/>
                </a:cxn>
                <a:cxn ang="0">
                  <a:pos x="245823" y="140030"/>
                </a:cxn>
                <a:cxn ang="0">
                  <a:pos x="330590" y="169733"/>
                </a:cxn>
                <a:cxn ang="0">
                  <a:pos x="394165" y="246113"/>
                </a:cxn>
                <a:cxn ang="0">
                  <a:pos x="326351" y="203679"/>
                </a:cxn>
                <a:cxn ang="0">
                  <a:pos x="326351" y="203679"/>
                </a:cxn>
              </a:cxnLst>
              <a:pathLst>
                <a:path w="106" h="159">
                  <a:moveTo>
                    <a:pt x="104" y="76"/>
                  </a:moveTo>
                  <a:cubicBezTo>
                    <a:pt x="106" y="65"/>
                    <a:pt x="106" y="52"/>
                    <a:pt x="101" y="42"/>
                  </a:cubicBezTo>
                  <a:cubicBezTo>
                    <a:pt x="98" y="38"/>
                    <a:pt x="94" y="33"/>
                    <a:pt x="90" y="30"/>
                  </a:cubicBezTo>
                  <a:cubicBezTo>
                    <a:pt x="85" y="26"/>
                    <a:pt x="80" y="24"/>
                    <a:pt x="74" y="22"/>
                  </a:cubicBezTo>
                  <a:cubicBezTo>
                    <a:pt x="69" y="19"/>
                    <a:pt x="64" y="15"/>
                    <a:pt x="60" y="10"/>
                  </a:cubicBezTo>
                  <a:cubicBezTo>
                    <a:pt x="59" y="8"/>
                    <a:pt x="58" y="7"/>
                    <a:pt x="57" y="4"/>
                  </a:cubicBezTo>
                  <a:cubicBezTo>
                    <a:pt x="56" y="2"/>
                    <a:pt x="54" y="0"/>
                    <a:pt x="52" y="2"/>
                  </a:cubicBezTo>
                  <a:cubicBezTo>
                    <a:pt x="50" y="4"/>
                    <a:pt x="51" y="8"/>
                    <a:pt x="51" y="10"/>
                  </a:cubicBezTo>
                  <a:cubicBezTo>
                    <a:pt x="51" y="36"/>
                    <a:pt x="51" y="63"/>
                    <a:pt x="51" y="90"/>
                  </a:cubicBezTo>
                  <a:cubicBezTo>
                    <a:pt x="51" y="99"/>
                    <a:pt x="51" y="108"/>
                    <a:pt x="51" y="117"/>
                  </a:cubicBezTo>
                  <a:cubicBezTo>
                    <a:pt x="35" y="106"/>
                    <a:pt x="6" y="120"/>
                    <a:pt x="2" y="138"/>
                  </a:cubicBezTo>
                  <a:cubicBezTo>
                    <a:pt x="0" y="146"/>
                    <a:pt x="5" y="153"/>
                    <a:pt x="12" y="155"/>
                  </a:cubicBezTo>
                  <a:cubicBezTo>
                    <a:pt x="22" y="159"/>
                    <a:pt x="34" y="156"/>
                    <a:pt x="42" y="150"/>
                  </a:cubicBezTo>
                  <a:cubicBezTo>
                    <a:pt x="49" y="146"/>
                    <a:pt x="57" y="138"/>
                    <a:pt x="57" y="129"/>
                  </a:cubicBezTo>
                  <a:cubicBezTo>
                    <a:pt x="57" y="127"/>
                    <a:pt x="57" y="124"/>
                    <a:pt x="57" y="121"/>
                  </a:cubicBezTo>
                  <a:cubicBezTo>
                    <a:pt x="57" y="109"/>
                    <a:pt x="57" y="97"/>
                    <a:pt x="57" y="86"/>
                  </a:cubicBezTo>
                  <a:cubicBezTo>
                    <a:pt x="57" y="76"/>
                    <a:pt x="57" y="67"/>
                    <a:pt x="57" y="57"/>
                  </a:cubicBezTo>
                  <a:cubicBezTo>
                    <a:pt x="65" y="59"/>
                    <a:pt x="72" y="61"/>
                    <a:pt x="78" y="65"/>
                  </a:cubicBezTo>
                  <a:cubicBezTo>
                    <a:pt x="85" y="70"/>
                    <a:pt x="89" y="75"/>
                    <a:pt x="93" y="82"/>
                  </a:cubicBezTo>
                  <a:cubicBezTo>
                    <a:pt x="96" y="89"/>
                    <a:pt x="98" y="96"/>
                    <a:pt x="99" y="103"/>
                  </a:cubicBezTo>
                  <a:cubicBezTo>
                    <a:pt x="99" y="105"/>
                    <a:pt x="99" y="122"/>
                    <a:pt x="99" y="122"/>
                  </a:cubicBezTo>
                  <a:cubicBezTo>
                    <a:pt x="101" y="122"/>
                    <a:pt x="103" y="106"/>
                    <a:pt x="103" y="104"/>
                  </a:cubicBezTo>
                  <a:cubicBezTo>
                    <a:pt x="104" y="100"/>
                    <a:pt x="105" y="95"/>
                    <a:pt x="105" y="90"/>
                  </a:cubicBezTo>
                  <a:cubicBezTo>
                    <a:pt x="105" y="88"/>
                    <a:pt x="105" y="86"/>
                    <a:pt x="105" y="83"/>
                  </a:cubicBezTo>
                  <a:cubicBezTo>
                    <a:pt x="105" y="81"/>
                    <a:pt x="104" y="78"/>
                    <a:pt x="104" y="76"/>
                  </a:cubicBezTo>
                  <a:cubicBezTo>
                    <a:pt x="106" y="64"/>
                    <a:pt x="104" y="76"/>
                    <a:pt x="104" y="76"/>
                  </a:cubicBezTo>
                  <a:close/>
                  <a:moveTo>
                    <a:pt x="77" y="48"/>
                  </a:moveTo>
                  <a:cubicBezTo>
                    <a:pt x="70" y="45"/>
                    <a:pt x="62" y="40"/>
                    <a:pt x="58" y="33"/>
                  </a:cubicBezTo>
                  <a:cubicBezTo>
                    <a:pt x="65" y="34"/>
                    <a:pt x="72" y="36"/>
                    <a:pt x="78" y="40"/>
                  </a:cubicBezTo>
                  <a:cubicBezTo>
                    <a:pt x="85" y="45"/>
                    <a:pt x="90" y="51"/>
                    <a:pt x="93" y="58"/>
                  </a:cubicBezTo>
                  <a:cubicBezTo>
                    <a:pt x="89" y="54"/>
                    <a:pt x="83" y="50"/>
                    <a:pt x="77" y="48"/>
                  </a:cubicBezTo>
                  <a:cubicBezTo>
                    <a:pt x="70" y="45"/>
                    <a:pt x="82" y="50"/>
                    <a:pt x="77" y="48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4288" name="Freeform 14"/>
            <p:cNvSpPr/>
            <p:nvPr/>
          </p:nvSpPr>
          <p:spPr>
            <a:xfrm>
              <a:off x="2843213" y="8080375"/>
              <a:ext cx="382588" cy="114300"/>
            </a:xfrm>
            <a:custGeom>
              <a:avLst/>
              <a:gdLst/>
              <a:ahLst/>
              <a:cxnLst>
                <a:cxn ang="0">
                  <a:pos x="374086" y="8467"/>
                </a:cxn>
                <a:cxn ang="0">
                  <a:pos x="187043" y="76200"/>
                </a:cxn>
                <a:cxn ang="0">
                  <a:pos x="85020" y="55033"/>
                </a:cxn>
                <a:cxn ang="0">
                  <a:pos x="38259" y="29633"/>
                </a:cxn>
                <a:cxn ang="0">
                  <a:pos x="21255" y="16933"/>
                </a:cxn>
                <a:cxn ang="0">
                  <a:pos x="4251" y="4233"/>
                </a:cxn>
                <a:cxn ang="0">
                  <a:pos x="17004" y="29633"/>
                </a:cxn>
                <a:cxn ang="0">
                  <a:pos x="34008" y="50800"/>
                </a:cxn>
                <a:cxn ang="0">
                  <a:pos x="76518" y="84667"/>
                </a:cxn>
                <a:cxn ang="0">
                  <a:pos x="191294" y="114300"/>
                </a:cxn>
                <a:cxn ang="0">
                  <a:pos x="301819" y="84667"/>
                </a:cxn>
                <a:cxn ang="0">
                  <a:pos x="344329" y="50800"/>
                </a:cxn>
                <a:cxn ang="0">
                  <a:pos x="365584" y="29633"/>
                </a:cxn>
                <a:cxn ang="0">
                  <a:pos x="378337" y="4233"/>
                </a:cxn>
                <a:cxn ang="0">
                  <a:pos x="374086" y="8467"/>
                </a:cxn>
                <a:cxn ang="0">
                  <a:pos x="374086" y="8467"/>
                </a:cxn>
              </a:cxnLst>
              <a:pathLst>
                <a:path w="90" h="27">
                  <a:moveTo>
                    <a:pt x="88" y="2"/>
                  </a:moveTo>
                  <a:cubicBezTo>
                    <a:pt x="76" y="13"/>
                    <a:pt x="60" y="18"/>
                    <a:pt x="44" y="18"/>
                  </a:cubicBezTo>
                  <a:cubicBezTo>
                    <a:pt x="36" y="18"/>
                    <a:pt x="27" y="16"/>
                    <a:pt x="20" y="13"/>
                  </a:cubicBezTo>
                  <a:cubicBezTo>
                    <a:pt x="16" y="11"/>
                    <a:pt x="12" y="9"/>
                    <a:pt x="9" y="7"/>
                  </a:cubicBezTo>
                  <a:cubicBezTo>
                    <a:pt x="8" y="6"/>
                    <a:pt x="6" y="5"/>
                    <a:pt x="5" y="4"/>
                  </a:cubicBezTo>
                  <a:cubicBezTo>
                    <a:pt x="4" y="4"/>
                    <a:pt x="1" y="0"/>
                    <a:pt x="1" y="1"/>
                  </a:cubicBezTo>
                  <a:cubicBezTo>
                    <a:pt x="0" y="2"/>
                    <a:pt x="3" y="5"/>
                    <a:pt x="4" y="7"/>
                  </a:cubicBezTo>
                  <a:cubicBezTo>
                    <a:pt x="5" y="8"/>
                    <a:pt x="7" y="10"/>
                    <a:pt x="8" y="12"/>
                  </a:cubicBezTo>
                  <a:cubicBezTo>
                    <a:pt x="11" y="15"/>
                    <a:pt x="15" y="17"/>
                    <a:pt x="18" y="20"/>
                  </a:cubicBezTo>
                  <a:cubicBezTo>
                    <a:pt x="26" y="24"/>
                    <a:pt x="35" y="27"/>
                    <a:pt x="45" y="27"/>
                  </a:cubicBezTo>
                  <a:cubicBezTo>
                    <a:pt x="54" y="27"/>
                    <a:pt x="63" y="25"/>
                    <a:pt x="71" y="20"/>
                  </a:cubicBezTo>
                  <a:cubicBezTo>
                    <a:pt x="75" y="18"/>
                    <a:pt x="78" y="15"/>
                    <a:pt x="81" y="12"/>
                  </a:cubicBezTo>
                  <a:cubicBezTo>
                    <a:pt x="83" y="11"/>
                    <a:pt x="85" y="9"/>
                    <a:pt x="86" y="7"/>
                  </a:cubicBezTo>
                  <a:cubicBezTo>
                    <a:pt x="87" y="6"/>
                    <a:pt x="90" y="3"/>
                    <a:pt x="89" y="1"/>
                  </a:cubicBezTo>
                  <a:cubicBezTo>
                    <a:pt x="89" y="1"/>
                    <a:pt x="89" y="1"/>
                    <a:pt x="88" y="2"/>
                  </a:cubicBezTo>
                  <a:cubicBezTo>
                    <a:pt x="78" y="12"/>
                    <a:pt x="89" y="1"/>
                    <a:pt x="88" y="2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1397000" y="4760913"/>
            <a:ext cx="9575800" cy="954088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600" b="1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600" b="0" i="0" u="none" strike="noStrike" kern="1200" cap="none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97000" y="1712913"/>
            <a:ext cx="4560888" cy="2863850"/>
          </a:xfrm>
          <a:prstGeom prst="rect">
            <a:avLst/>
          </a:prstGeom>
          <a:pattFill prst="lgCheck">
            <a:fgClr>
              <a:srgbClr val="535353"/>
            </a:fgClr>
            <a:bgClr>
              <a:srgbClr val="38383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请插入图片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（见教程）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84900" y="1712913"/>
            <a:ext cx="4560888" cy="2863850"/>
          </a:xfrm>
          <a:prstGeom prst="rect">
            <a:avLst/>
          </a:prstGeom>
          <a:pattFill prst="lgCheck">
            <a:fgClr>
              <a:srgbClr val="535353"/>
            </a:fgClr>
            <a:bgClr>
              <a:srgbClr val="38383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请插入图片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（见教程）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18438" name="Picture 2" descr="http://i2.sinaimg.cn/ent/j/2012-05-20/U5912P28T3D3634984F328DT2012052015270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7000" y="1687513"/>
            <a:ext cx="4560888" cy="2871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9" name="Picture 4" descr="http://pic.baike.soso.com/p/20131221/20131221153459-7336613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900" y="1701800"/>
            <a:ext cx="4560888" cy="2874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5298" name="文本框 3"/>
          <p:cNvSpPr txBox="1"/>
          <p:nvPr/>
        </p:nvSpPr>
        <p:spPr>
          <a:xfrm>
            <a:off x="6696075" y="660400"/>
            <a:ext cx="42513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如何插入圆形的图片？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299" name="文本框 4"/>
          <p:cNvSpPr txBox="1"/>
          <p:nvPr/>
        </p:nvSpPr>
        <p:spPr>
          <a:xfrm>
            <a:off x="6696075" y="1800225"/>
            <a:ext cx="38449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动画应该怎么做？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300" name="文本框 5"/>
          <p:cNvSpPr txBox="1"/>
          <p:nvPr/>
        </p:nvSpPr>
        <p:spPr>
          <a:xfrm>
            <a:off x="6696075" y="3449638"/>
            <a:ext cx="38449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我应该用特殊字体吗？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301" name="文本框 6"/>
          <p:cNvSpPr txBox="1"/>
          <p:nvPr/>
        </p:nvSpPr>
        <p:spPr>
          <a:xfrm>
            <a:off x="6696075" y="2287588"/>
            <a:ext cx="5168900" cy="92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dirty="0">
                <a:latin typeface="微软雅黑" panose="020B0503020204020204" pitchFamily="34" charset="-122"/>
                <a:sym typeface="微软雅黑" panose="020B0503020204020204" pitchFamily="34" charset="-122"/>
              </a:rPr>
              <a:t>封面已有动画，动画不建议太过于酷炫，以免盖过演讲者本上，建议用基本的</a:t>
            </a:r>
            <a:r>
              <a:rPr lang="zh-CN" altLang="en-US" b="1" dirty="0">
                <a:latin typeface="微软雅黑" panose="020B0503020204020204" pitchFamily="34" charset="-122"/>
                <a:sym typeface="微软雅黑" panose="020B0503020204020204" pitchFamily="34" charset="-122"/>
              </a:rPr>
              <a:t>上浮</a:t>
            </a:r>
            <a:r>
              <a:rPr lang="zh-CN" altLang="en-US" dirty="0">
                <a:latin typeface="微软雅黑" panose="020B0503020204020204" pitchFamily="34" charset="-122"/>
                <a:sym typeface="微软雅黑" panose="020B0503020204020204" pitchFamily="34" charset="-122"/>
              </a:rPr>
              <a:t>即可，最重要的动画出现的逻辑顺序。</a:t>
            </a:r>
            <a:endParaRPr lang="zh-CN" altLang="en-US" dirty="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302" name="文本框 7"/>
          <p:cNvSpPr txBox="1"/>
          <p:nvPr/>
        </p:nvSpPr>
        <p:spPr>
          <a:xfrm>
            <a:off x="6696075" y="1154113"/>
            <a:ext cx="48863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dirty="0">
                <a:latin typeface="微软雅黑" panose="020B0503020204020204" pitchFamily="34" charset="-122"/>
                <a:sym typeface="微软雅黑" panose="020B0503020204020204" pitchFamily="34" charset="-122"/>
              </a:rPr>
              <a:t>请参考文档底部的步骤图，已经很详细咯！</a:t>
            </a:r>
            <a:endParaRPr lang="zh-CN" altLang="en-US" dirty="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303" name="文本框 8"/>
          <p:cNvSpPr txBox="1"/>
          <p:nvPr/>
        </p:nvSpPr>
        <p:spPr>
          <a:xfrm>
            <a:off x="6696075" y="3929063"/>
            <a:ext cx="5168900" cy="92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dirty="0">
                <a:latin typeface="微软雅黑" panose="020B0503020204020204" pitchFamily="34" charset="-122"/>
                <a:sym typeface="微软雅黑" panose="020B0503020204020204" pitchFamily="34" charset="-122"/>
              </a:rPr>
              <a:t>除了封面，过渡页以外，尽量不使用特殊字体，如使用特殊字体记得转成图片或者矢量，推荐大家用系统自带的字体（如微软雅黑，楷体等）</a:t>
            </a:r>
            <a:endParaRPr lang="zh-CN" altLang="en-US" dirty="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304" name="文本框 11"/>
          <p:cNvSpPr txBox="1"/>
          <p:nvPr/>
        </p:nvSpPr>
        <p:spPr>
          <a:xfrm>
            <a:off x="6696075" y="5146675"/>
            <a:ext cx="511651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图表辣么多，要注意哪些问题？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305" name="文本框 12"/>
          <p:cNvSpPr txBox="1"/>
          <p:nvPr/>
        </p:nvSpPr>
        <p:spPr>
          <a:xfrm>
            <a:off x="6696075" y="5595938"/>
            <a:ext cx="51689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dirty="0">
                <a:latin typeface="微软雅黑" panose="020B0503020204020204" pitchFamily="34" charset="-122"/>
                <a:sym typeface="微软雅黑" panose="020B0503020204020204" pitchFamily="34" charset="-122"/>
              </a:rPr>
              <a:t>小状元的模版包含常用的图表，网上有很多图表集合包下载，记得配色要统一哦！</a:t>
            </a:r>
            <a:endParaRPr lang="zh-CN" altLang="en-US" dirty="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5306" name="组合 18"/>
          <p:cNvGrpSpPr/>
          <p:nvPr/>
        </p:nvGrpSpPr>
        <p:grpSpPr>
          <a:xfrm>
            <a:off x="869950" y="684213"/>
            <a:ext cx="4657725" cy="4449762"/>
            <a:chOff x="612691" y="876198"/>
            <a:chExt cx="4816676" cy="4601029"/>
          </a:xfrm>
        </p:grpSpPr>
        <p:sp>
          <p:nvSpPr>
            <p:cNvPr id="18" name="Rectangle 17@|1FFC:2434864|FBC:16777215|LFC:16777215|LBC:16777215"/>
            <p:cNvSpPr/>
            <p:nvPr/>
          </p:nvSpPr>
          <p:spPr>
            <a:xfrm rot="20279348">
              <a:off x="1557337" y="3837541"/>
              <a:ext cx="165100" cy="461665"/>
            </a:xfrm>
            <a:prstGeom prst="rect">
              <a:avLst/>
            </a:prstGeom>
            <a:solidFill>
              <a:srgbClr val="3027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55346" name="Picture 14@|13FFC:16777215|FBC:16777215|LFC:16777215|LBC:167772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15983" y="876198"/>
              <a:ext cx="4813384" cy="460102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55347" name="组合 16"/>
            <p:cNvGrpSpPr/>
            <p:nvPr/>
          </p:nvGrpSpPr>
          <p:grpSpPr>
            <a:xfrm rot="-1192527">
              <a:off x="612691" y="1420820"/>
              <a:ext cx="1051406" cy="2607459"/>
              <a:chOff x="-10006" y="533399"/>
              <a:chExt cx="1051406" cy="2607459"/>
            </a:xfrm>
          </p:grpSpPr>
          <p:sp>
            <p:nvSpPr>
              <p:cNvPr id="16" name="Rounded Rectangle 15@|1FFC:192|FBC:16777215|LFC:2434864|LBC:16777215"/>
              <p:cNvSpPr/>
              <p:nvPr/>
            </p:nvSpPr>
            <p:spPr>
              <a:xfrm>
                <a:off x="0" y="533399"/>
                <a:ext cx="1041400" cy="2607459"/>
              </a:xfrm>
              <a:prstGeom prst="roundRect">
                <a:avLst>
                  <a:gd name="adj" fmla="val 10433"/>
                </a:avLst>
              </a:prstGeom>
              <a:solidFill>
                <a:srgbClr val="D72B1D"/>
              </a:solidFill>
              <a:ln w="57150">
                <a:solidFill>
                  <a:srgbClr val="30272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5349" name="TextBox 9@|17FFC:16777215|FBC:16777215|LFC:16777215|LBC:16777215"/>
              <p:cNvSpPr txBox="1"/>
              <p:nvPr/>
            </p:nvSpPr>
            <p:spPr>
              <a:xfrm>
                <a:off x="-10006" y="669563"/>
                <a:ext cx="1038707" cy="23083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 eaLnBrk="1" hangingPunct="1"/>
                <a:r>
                  <a:rPr lang="zh-CN" altLang="en-US" sz="3600" dirty="0">
                    <a:solidFill>
                      <a:schemeClr val="bg1"/>
                    </a:solidFill>
                    <a:latin typeface="华文琥珀" panose="02010800040101010101" pitchFamily="2" charset="-122"/>
                    <a:ea typeface="华文琥珀" panose="02010800040101010101" pitchFamily="2" charset="-122"/>
                    <a:sym typeface="微软雅黑" panose="020B0503020204020204" pitchFamily="34" charset="-122"/>
                  </a:rPr>
                  <a:t>常见问题</a:t>
                </a:r>
                <a:endParaRPr lang="zh-CN" altLang="en-US" sz="3600" dirty="0">
                  <a:solidFill>
                    <a:schemeClr val="bg1"/>
                  </a:solidFill>
                  <a:latin typeface="华文琥珀" panose="02010800040101010101" pitchFamily="2" charset="-122"/>
                  <a:ea typeface="华文琥珀" panose="02010800040101010101" pitchFamily="2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5307" name="组合 42"/>
          <p:cNvGrpSpPr/>
          <p:nvPr/>
        </p:nvGrpSpPr>
        <p:grpSpPr>
          <a:xfrm>
            <a:off x="661988" y="5529263"/>
            <a:ext cx="4589462" cy="695325"/>
            <a:chOff x="870920" y="5455011"/>
            <a:chExt cx="5128907" cy="777194"/>
          </a:xfrm>
        </p:grpSpPr>
        <p:sp>
          <p:nvSpPr>
            <p:cNvPr id="42" name="Rectangle 41@|1FFC:15615|FBC:16777215|LFC:15615|LBC:16777215"/>
            <p:cNvSpPr/>
            <p:nvPr/>
          </p:nvSpPr>
          <p:spPr>
            <a:xfrm>
              <a:off x="5236134" y="5467049"/>
              <a:ext cx="763693" cy="763693"/>
            </a:xfrm>
            <a:prstGeom prst="rect">
              <a:avLst/>
            </a:prstGeom>
            <a:solidFill>
              <a:srgbClr val="FF3C00"/>
            </a:solidFill>
            <a:ln w="38100">
              <a:solidFill>
                <a:srgbClr val="FF3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Rectangle 20@|1FFC:16777215|FBC:16777215|LFC:15615|LBC:16777215"/>
            <p:cNvSpPr/>
            <p:nvPr/>
          </p:nvSpPr>
          <p:spPr>
            <a:xfrm>
              <a:off x="2950684" y="5467049"/>
              <a:ext cx="2285450" cy="763694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FF3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5326" name="组合 22"/>
            <p:cNvGrpSpPr/>
            <p:nvPr/>
          </p:nvGrpSpPr>
          <p:grpSpPr>
            <a:xfrm>
              <a:off x="870920" y="5455011"/>
              <a:ext cx="1863306" cy="777194"/>
              <a:chOff x="2211388" y="1514475"/>
              <a:chExt cx="8148637" cy="3398838"/>
            </a:xfrm>
          </p:grpSpPr>
          <p:sp>
            <p:nvSpPr>
              <p:cNvPr id="24" name="Freeform 5@|5FFC:15615|FBC:16777215|LFC:0|LBC:16777215"/>
              <p:cNvSpPr/>
              <p:nvPr/>
            </p:nvSpPr>
            <p:spPr bwMode="auto">
              <a:xfrm>
                <a:off x="9572625" y="3095625"/>
                <a:ext cx="787400" cy="1704975"/>
              </a:xfrm>
              <a:custGeom>
                <a:avLst/>
                <a:gdLst>
                  <a:gd name="T0" fmla="*/ 48 w 210"/>
                  <a:gd name="T1" fmla="*/ 208 h 453"/>
                  <a:gd name="T2" fmla="*/ 46 w 210"/>
                  <a:gd name="T3" fmla="*/ 208 h 453"/>
                  <a:gd name="T4" fmla="*/ 46 w 210"/>
                  <a:gd name="T5" fmla="*/ 451 h 453"/>
                  <a:gd name="T6" fmla="*/ 0 w 210"/>
                  <a:gd name="T7" fmla="*/ 453 h 453"/>
                  <a:gd name="T8" fmla="*/ 0 w 210"/>
                  <a:gd name="T9" fmla="*/ 208 h 453"/>
                  <a:gd name="T10" fmla="*/ 0 w 210"/>
                  <a:gd name="T11" fmla="*/ 204 h 453"/>
                  <a:gd name="T12" fmla="*/ 0 w 210"/>
                  <a:gd name="T13" fmla="*/ 164 h 453"/>
                  <a:gd name="T14" fmla="*/ 210 w 210"/>
                  <a:gd name="T15" fmla="*/ 0 h 453"/>
                  <a:gd name="T16" fmla="*/ 210 w 210"/>
                  <a:gd name="T17" fmla="*/ 55 h 453"/>
                  <a:gd name="T18" fmla="*/ 48 w 210"/>
                  <a:gd name="T19" fmla="*/ 20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453">
                    <a:moveTo>
                      <a:pt x="48" y="208"/>
                    </a:moveTo>
                    <a:cubicBezTo>
                      <a:pt x="46" y="208"/>
                      <a:pt x="46" y="208"/>
                      <a:pt x="46" y="208"/>
                    </a:cubicBezTo>
                    <a:cubicBezTo>
                      <a:pt x="46" y="451"/>
                      <a:pt x="46" y="451"/>
                      <a:pt x="46" y="451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24" y="70"/>
                      <a:pt x="109" y="0"/>
                      <a:pt x="210" y="0"/>
                    </a:cubicBezTo>
                    <a:cubicBezTo>
                      <a:pt x="210" y="55"/>
                      <a:pt x="210" y="55"/>
                      <a:pt x="210" y="55"/>
                    </a:cubicBezTo>
                    <a:cubicBezTo>
                      <a:pt x="125" y="57"/>
                      <a:pt x="56" y="123"/>
                      <a:pt x="48" y="208"/>
                    </a:cubicBezTo>
                    <a:close/>
                  </a:path>
                </a:pathLst>
              </a:custGeom>
              <a:solidFill>
                <a:srgbClr val="FF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6@|5FFC:6052956|FBC:16777215|LFC:0|LBC:16777215"/>
              <p:cNvSpPr/>
              <p:nvPr/>
            </p:nvSpPr>
            <p:spPr bwMode="auto">
              <a:xfrm>
                <a:off x="9999663" y="1854200"/>
                <a:ext cx="296862" cy="969963"/>
              </a:xfrm>
              <a:custGeom>
                <a:avLst/>
                <a:gdLst>
                  <a:gd name="T0" fmla="*/ 0 w 79"/>
                  <a:gd name="T1" fmla="*/ 185 h 258"/>
                  <a:gd name="T2" fmla="*/ 0 w 79"/>
                  <a:gd name="T3" fmla="*/ 185 h 258"/>
                  <a:gd name="T4" fmla="*/ 0 w 79"/>
                  <a:gd name="T5" fmla="*/ 0 h 258"/>
                  <a:gd name="T6" fmla="*/ 21 w 79"/>
                  <a:gd name="T7" fmla="*/ 0 h 258"/>
                  <a:gd name="T8" fmla="*/ 21 w 79"/>
                  <a:gd name="T9" fmla="*/ 186 h 258"/>
                  <a:gd name="T10" fmla="*/ 79 w 79"/>
                  <a:gd name="T11" fmla="*/ 240 h 258"/>
                  <a:gd name="T12" fmla="*/ 79 w 79"/>
                  <a:gd name="T13" fmla="*/ 258 h 258"/>
                  <a:gd name="T14" fmla="*/ 76 w 79"/>
                  <a:gd name="T15" fmla="*/ 258 h 258"/>
                  <a:gd name="T16" fmla="*/ 0 w 79"/>
                  <a:gd name="T17" fmla="*/ 185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258">
                    <a:moveTo>
                      <a:pt x="0" y="185"/>
                    </a:moveTo>
                    <a:cubicBezTo>
                      <a:pt x="0" y="185"/>
                      <a:pt x="0" y="185"/>
                      <a:pt x="0" y="1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86"/>
                      <a:pt x="21" y="186"/>
                      <a:pt x="21" y="186"/>
                    </a:cubicBezTo>
                    <a:cubicBezTo>
                      <a:pt x="24" y="216"/>
                      <a:pt x="48" y="240"/>
                      <a:pt x="79" y="240"/>
                    </a:cubicBezTo>
                    <a:cubicBezTo>
                      <a:pt x="79" y="258"/>
                      <a:pt x="79" y="258"/>
                      <a:pt x="79" y="258"/>
                    </a:cubicBezTo>
                    <a:cubicBezTo>
                      <a:pt x="78" y="258"/>
                      <a:pt x="77" y="258"/>
                      <a:pt x="76" y="258"/>
                    </a:cubicBezTo>
                    <a:cubicBezTo>
                      <a:pt x="35" y="258"/>
                      <a:pt x="1" y="226"/>
                      <a:pt x="0" y="185"/>
                    </a:cubicBez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7@|5FFC:6052956|FBC:16777215|LFC:0|LBC:16777215"/>
              <p:cNvSpPr/>
              <p:nvPr/>
            </p:nvSpPr>
            <p:spPr bwMode="auto">
              <a:xfrm>
                <a:off x="9432925" y="1854200"/>
                <a:ext cx="296862" cy="969963"/>
              </a:xfrm>
              <a:custGeom>
                <a:avLst/>
                <a:gdLst>
                  <a:gd name="T0" fmla="*/ 79 w 79"/>
                  <a:gd name="T1" fmla="*/ 188 h 258"/>
                  <a:gd name="T2" fmla="*/ 79 w 79"/>
                  <a:gd name="T3" fmla="*/ 188 h 258"/>
                  <a:gd name="T4" fmla="*/ 3 w 79"/>
                  <a:gd name="T5" fmla="*/ 258 h 258"/>
                  <a:gd name="T6" fmla="*/ 0 w 79"/>
                  <a:gd name="T7" fmla="*/ 258 h 258"/>
                  <a:gd name="T8" fmla="*/ 0 w 79"/>
                  <a:gd name="T9" fmla="*/ 240 h 258"/>
                  <a:gd name="T10" fmla="*/ 57 w 79"/>
                  <a:gd name="T11" fmla="*/ 186 h 258"/>
                  <a:gd name="T12" fmla="*/ 57 w 79"/>
                  <a:gd name="T13" fmla="*/ 0 h 258"/>
                  <a:gd name="T14" fmla="*/ 79 w 79"/>
                  <a:gd name="T15" fmla="*/ 0 h 258"/>
                  <a:gd name="T16" fmla="*/ 79 w 79"/>
                  <a:gd name="T17" fmla="*/ 185 h 258"/>
                  <a:gd name="T18" fmla="*/ 79 w 79"/>
                  <a:gd name="T19" fmla="*/ 185 h 258"/>
                  <a:gd name="T20" fmla="*/ 79 w 79"/>
                  <a:gd name="T21" fmla="*/ 186 h 258"/>
                  <a:gd name="T22" fmla="*/ 79 w 79"/>
                  <a:gd name="T23" fmla="*/ 18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258">
                    <a:moveTo>
                      <a:pt x="79" y="188"/>
                    </a:moveTo>
                    <a:cubicBezTo>
                      <a:pt x="79" y="188"/>
                      <a:pt x="79" y="188"/>
                      <a:pt x="79" y="188"/>
                    </a:cubicBezTo>
                    <a:cubicBezTo>
                      <a:pt x="76" y="227"/>
                      <a:pt x="44" y="258"/>
                      <a:pt x="3" y="258"/>
                    </a:cubicBezTo>
                    <a:cubicBezTo>
                      <a:pt x="2" y="258"/>
                      <a:pt x="1" y="258"/>
                      <a:pt x="0" y="258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30" y="240"/>
                      <a:pt x="55" y="216"/>
                      <a:pt x="57" y="186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185"/>
                      <a:pt x="79" y="185"/>
                      <a:pt x="79" y="185"/>
                    </a:cubicBezTo>
                    <a:cubicBezTo>
                      <a:pt x="79" y="185"/>
                      <a:pt x="79" y="185"/>
                      <a:pt x="79" y="185"/>
                    </a:cubicBezTo>
                    <a:cubicBezTo>
                      <a:pt x="79" y="186"/>
                      <a:pt x="79" y="186"/>
                      <a:pt x="79" y="186"/>
                    </a:cubicBezTo>
                    <a:lnTo>
                      <a:pt x="79" y="188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8@|5FFC:15615|FBC:16777215|LFC:0|LBC:16777215"/>
              <p:cNvSpPr>
                <a:spLocks noEditPoints="1"/>
              </p:cNvSpPr>
              <p:nvPr/>
            </p:nvSpPr>
            <p:spPr bwMode="auto">
              <a:xfrm>
                <a:off x="7739063" y="3038475"/>
                <a:ext cx="1795462" cy="1874838"/>
              </a:xfrm>
              <a:custGeom>
                <a:avLst/>
                <a:gdLst>
                  <a:gd name="T0" fmla="*/ 463 w 478"/>
                  <a:gd name="T1" fmla="*/ 211 h 498"/>
                  <a:gd name="T2" fmla="*/ 409 w 478"/>
                  <a:gd name="T3" fmla="*/ 220 h 498"/>
                  <a:gd name="T4" fmla="*/ 330 w 478"/>
                  <a:gd name="T5" fmla="*/ 391 h 498"/>
                  <a:gd name="T6" fmla="*/ 108 w 478"/>
                  <a:gd name="T7" fmla="*/ 332 h 498"/>
                  <a:gd name="T8" fmla="*/ 417 w 478"/>
                  <a:gd name="T9" fmla="*/ 153 h 498"/>
                  <a:gd name="T10" fmla="*/ 417 w 478"/>
                  <a:gd name="T11" fmla="*/ 153 h 498"/>
                  <a:gd name="T12" fmla="*/ 438 w 478"/>
                  <a:gd name="T13" fmla="*/ 141 h 498"/>
                  <a:gd name="T14" fmla="*/ 437 w 478"/>
                  <a:gd name="T15" fmla="*/ 140 h 498"/>
                  <a:gd name="T16" fmla="*/ 140 w 478"/>
                  <a:gd name="T17" fmla="*/ 60 h 498"/>
                  <a:gd name="T18" fmla="*/ 60 w 478"/>
                  <a:gd name="T19" fmla="*/ 358 h 498"/>
                  <a:gd name="T20" fmla="*/ 357 w 478"/>
                  <a:gd name="T21" fmla="*/ 437 h 498"/>
                  <a:gd name="T22" fmla="*/ 463 w 478"/>
                  <a:gd name="T23" fmla="*/ 211 h 498"/>
                  <a:gd name="T24" fmla="*/ 87 w 478"/>
                  <a:gd name="T25" fmla="*/ 274 h 498"/>
                  <a:gd name="T26" fmla="*/ 167 w 478"/>
                  <a:gd name="T27" fmla="*/ 108 h 498"/>
                  <a:gd name="T28" fmla="*/ 350 w 478"/>
                  <a:gd name="T29" fmla="*/ 122 h 498"/>
                  <a:gd name="T30" fmla="*/ 87 w 478"/>
                  <a:gd name="T31" fmla="*/ 274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8" h="498">
                    <a:moveTo>
                      <a:pt x="463" y="211"/>
                    </a:moveTo>
                    <a:cubicBezTo>
                      <a:pt x="409" y="220"/>
                      <a:pt x="409" y="220"/>
                      <a:pt x="409" y="220"/>
                    </a:cubicBezTo>
                    <a:cubicBezTo>
                      <a:pt x="421" y="286"/>
                      <a:pt x="392" y="356"/>
                      <a:pt x="330" y="391"/>
                    </a:cubicBezTo>
                    <a:cubicBezTo>
                      <a:pt x="252" y="436"/>
                      <a:pt x="153" y="410"/>
                      <a:pt x="108" y="332"/>
                    </a:cubicBezTo>
                    <a:cubicBezTo>
                      <a:pt x="417" y="153"/>
                      <a:pt x="417" y="153"/>
                      <a:pt x="417" y="153"/>
                    </a:cubicBezTo>
                    <a:cubicBezTo>
                      <a:pt x="417" y="153"/>
                      <a:pt x="417" y="153"/>
                      <a:pt x="417" y="153"/>
                    </a:cubicBezTo>
                    <a:cubicBezTo>
                      <a:pt x="438" y="141"/>
                      <a:pt x="438" y="141"/>
                      <a:pt x="438" y="141"/>
                    </a:cubicBezTo>
                    <a:cubicBezTo>
                      <a:pt x="437" y="141"/>
                      <a:pt x="437" y="140"/>
                      <a:pt x="437" y="140"/>
                    </a:cubicBezTo>
                    <a:cubicBezTo>
                      <a:pt x="377" y="35"/>
                      <a:pt x="244" y="0"/>
                      <a:pt x="140" y="60"/>
                    </a:cubicBezTo>
                    <a:cubicBezTo>
                      <a:pt x="35" y="120"/>
                      <a:pt x="0" y="253"/>
                      <a:pt x="60" y="358"/>
                    </a:cubicBezTo>
                    <a:cubicBezTo>
                      <a:pt x="120" y="462"/>
                      <a:pt x="253" y="498"/>
                      <a:pt x="357" y="437"/>
                    </a:cubicBezTo>
                    <a:cubicBezTo>
                      <a:pt x="439" y="390"/>
                      <a:pt x="478" y="299"/>
                      <a:pt x="463" y="211"/>
                    </a:cubicBezTo>
                    <a:close/>
                    <a:moveTo>
                      <a:pt x="87" y="274"/>
                    </a:moveTo>
                    <a:cubicBezTo>
                      <a:pt x="78" y="209"/>
                      <a:pt x="107" y="142"/>
                      <a:pt x="167" y="108"/>
                    </a:cubicBezTo>
                    <a:cubicBezTo>
                      <a:pt x="227" y="73"/>
                      <a:pt x="299" y="81"/>
                      <a:pt x="350" y="122"/>
                    </a:cubicBezTo>
                    <a:lnTo>
                      <a:pt x="87" y="274"/>
                    </a:lnTo>
                    <a:close/>
                  </a:path>
                </a:pathLst>
              </a:custGeom>
              <a:solidFill>
                <a:srgbClr val="FF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9@|5FFC:6052956|FBC:16777215|LFC:0|LBC:16777215"/>
              <p:cNvSpPr/>
              <p:nvPr/>
            </p:nvSpPr>
            <p:spPr bwMode="auto">
              <a:xfrm>
                <a:off x="8355013" y="2343150"/>
                <a:ext cx="942975" cy="481013"/>
              </a:xfrm>
              <a:custGeom>
                <a:avLst/>
                <a:gdLst>
                  <a:gd name="T0" fmla="*/ 172 w 251"/>
                  <a:gd name="T1" fmla="*/ 58 h 128"/>
                  <a:gd name="T2" fmla="*/ 172 w 251"/>
                  <a:gd name="T3" fmla="*/ 58 h 128"/>
                  <a:gd name="T4" fmla="*/ 172 w 251"/>
                  <a:gd name="T5" fmla="*/ 56 h 128"/>
                  <a:gd name="T6" fmla="*/ 172 w 251"/>
                  <a:gd name="T7" fmla="*/ 55 h 128"/>
                  <a:gd name="T8" fmla="*/ 172 w 251"/>
                  <a:gd name="T9" fmla="*/ 55 h 128"/>
                  <a:gd name="T10" fmla="*/ 172 w 251"/>
                  <a:gd name="T11" fmla="*/ 22 h 128"/>
                  <a:gd name="T12" fmla="*/ 79 w 251"/>
                  <a:gd name="T13" fmla="*/ 22 h 128"/>
                  <a:gd name="T14" fmla="*/ 79 w 251"/>
                  <a:gd name="T15" fmla="*/ 55 h 128"/>
                  <a:gd name="T16" fmla="*/ 79 w 251"/>
                  <a:gd name="T17" fmla="*/ 55 h 128"/>
                  <a:gd name="T18" fmla="*/ 79 w 251"/>
                  <a:gd name="T19" fmla="*/ 56 h 128"/>
                  <a:gd name="T20" fmla="*/ 79 w 251"/>
                  <a:gd name="T21" fmla="*/ 58 h 128"/>
                  <a:gd name="T22" fmla="*/ 79 w 251"/>
                  <a:gd name="T23" fmla="*/ 58 h 128"/>
                  <a:gd name="T24" fmla="*/ 3 w 251"/>
                  <a:gd name="T25" fmla="*/ 128 h 128"/>
                  <a:gd name="T26" fmla="*/ 0 w 251"/>
                  <a:gd name="T27" fmla="*/ 128 h 128"/>
                  <a:gd name="T28" fmla="*/ 0 w 251"/>
                  <a:gd name="T29" fmla="*/ 110 h 128"/>
                  <a:gd name="T30" fmla="*/ 57 w 251"/>
                  <a:gd name="T31" fmla="*/ 56 h 128"/>
                  <a:gd name="T32" fmla="*/ 57 w 251"/>
                  <a:gd name="T33" fmla="*/ 22 h 128"/>
                  <a:gd name="T34" fmla="*/ 57 w 251"/>
                  <a:gd name="T35" fmla="*/ 0 h 128"/>
                  <a:gd name="T36" fmla="*/ 79 w 251"/>
                  <a:gd name="T37" fmla="*/ 0 h 128"/>
                  <a:gd name="T38" fmla="*/ 172 w 251"/>
                  <a:gd name="T39" fmla="*/ 0 h 128"/>
                  <a:gd name="T40" fmla="*/ 179 w 251"/>
                  <a:gd name="T41" fmla="*/ 0 h 128"/>
                  <a:gd name="T42" fmla="*/ 194 w 251"/>
                  <a:gd name="T43" fmla="*/ 0 h 128"/>
                  <a:gd name="T44" fmla="*/ 194 w 251"/>
                  <a:gd name="T45" fmla="*/ 56 h 128"/>
                  <a:gd name="T46" fmla="*/ 251 w 251"/>
                  <a:gd name="T47" fmla="*/ 110 h 128"/>
                  <a:gd name="T48" fmla="*/ 251 w 251"/>
                  <a:gd name="T49" fmla="*/ 128 h 128"/>
                  <a:gd name="T50" fmla="*/ 248 w 251"/>
                  <a:gd name="T51" fmla="*/ 128 h 128"/>
                  <a:gd name="T52" fmla="*/ 172 w 251"/>
                  <a:gd name="T53" fmla="*/ 5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51" h="128">
                    <a:moveTo>
                      <a:pt x="172" y="58"/>
                    </a:moveTo>
                    <a:cubicBezTo>
                      <a:pt x="172" y="58"/>
                      <a:pt x="172" y="58"/>
                      <a:pt x="172" y="58"/>
                    </a:cubicBezTo>
                    <a:cubicBezTo>
                      <a:pt x="172" y="56"/>
                      <a:pt x="172" y="56"/>
                      <a:pt x="172" y="56"/>
                    </a:cubicBezTo>
                    <a:cubicBezTo>
                      <a:pt x="172" y="56"/>
                      <a:pt x="172" y="56"/>
                      <a:pt x="172" y="55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2" y="22"/>
                      <a:pt x="172" y="22"/>
                      <a:pt x="172" y="22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79" y="58"/>
                      <a:pt x="79" y="58"/>
                      <a:pt x="79" y="58"/>
                    </a:cubicBezTo>
                    <a:cubicBezTo>
                      <a:pt x="79" y="58"/>
                      <a:pt x="79" y="58"/>
                      <a:pt x="79" y="58"/>
                    </a:cubicBezTo>
                    <a:cubicBezTo>
                      <a:pt x="76" y="97"/>
                      <a:pt x="43" y="128"/>
                      <a:pt x="3" y="128"/>
                    </a:cubicBezTo>
                    <a:cubicBezTo>
                      <a:pt x="2" y="128"/>
                      <a:pt x="1" y="128"/>
                      <a:pt x="0" y="128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30" y="110"/>
                      <a:pt x="55" y="86"/>
                      <a:pt x="57" y="56"/>
                    </a:cubicBezTo>
                    <a:cubicBezTo>
                      <a:pt x="57" y="22"/>
                      <a:pt x="57" y="22"/>
                      <a:pt x="57" y="2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94" y="56"/>
                      <a:pt x="194" y="56"/>
                      <a:pt x="194" y="56"/>
                    </a:cubicBezTo>
                    <a:cubicBezTo>
                      <a:pt x="196" y="86"/>
                      <a:pt x="221" y="110"/>
                      <a:pt x="251" y="110"/>
                    </a:cubicBezTo>
                    <a:cubicBezTo>
                      <a:pt x="251" y="128"/>
                      <a:pt x="251" y="128"/>
                      <a:pt x="251" y="128"/>
                    </a:cubicBezTo>
                    <a:cubicBezTo>
                      <a:pt x="250" y="128"/>
                      <a:pt x="249" y="128"/>
                      <a:pt x="248" y="128"/>
                    </a:cubicBezTo>
                    <a:cubicBezTo>
                      <a:pt x="208" y="128"/>
                      <a:pt x="175" y="97"/>
                      <a:pt x="172" y="58"/>
                    </a:cubicBez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10@|5FFC:6052956|FBC:16777215|LFC:0|LBC:16777215"/>
              <p:cNvSpPr/>
              <p:nvPr/>
            </p:nvSpPr>
            <p:spPr bwMode="auto">
              <a:xfrm>
                <a:off x="8382000" y="2181225"/>
                <a:ext cx="889000" cy="134938"/>
              </a:xfrm>
              <a:custGeom>
                <a:avLst/>
                <a:gdLst>
                  <a:gd name="T0" fmla="*/ 508 w 560"/>
                  <a:gd name="T1" fmla="*/ 50 h 85"/>
                  <a:gd name="T2" fmla="*/ 49 w 560"/>
                  <a:gd name="T3" fmla="*/ 50 h 85"/>
                  <a:gd name="T4" fmla="*/ 49 w 560"/>
                  <a:gd name="T5" fmla="*/ 85 h 85"/>
                  <a:gd name="T6" fmla="*/ 0 w 560"/>
                  <a:gd name="T7" fmla="*/ 85 h 85"/>
                  <a:gd name="T8" fmla="*/ 0 w 560"/>
                  <a:gd name="T9" fmla="*/ 50 h 85"/>
                  <a:gd name="T10" fmla="*/ 0 w 560"/>
                  <a:gd name="T11" fmla="*/ 0 h 85"/>
                  <a:gd name="T12" fmla="*/ 49 w 560"/>
                  <a:gd name="T13" fmla="*/ 0 h 85"/>
                  <a:gd name="T14" fmla="*/ 508 w 560"/>
                  <a:gd name="T15" fmla="*/ 0 h 85"/>
                  <a:gd name="T16" fmla="*/ 560 w 560"/>
                  <a:gd name="T17" fmla="*/ 0 h 85"/>
                  <a:gd name="T18" fmla="*/ 560 w 560"/>
                  <a:gd name="T19" fmla="*/ 50 h 85"/>
                  <a:gd name="T20" fmla="*/ 560 w 560"/>
                  <a:gd name="T21" fmla="*/ 85 h 85"/>
                  <a:gd name="T22" fmla="*/ 508 w 560"/>
                  <a:gd name="T23" fmla="*/ 85 h 85"/>
                  <a:gd name="T24" fmla="*/ 508 w 560"/>
                  <a:gd name="T25" fmla="*/ 5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0" h="85">
                    <a:moveTo>
                      <a:pt x="508" y="50"/>
                    </a:moveTo>
                    <a:lnTo>
                      <a:pt x="49" y="50"/>
                    </a:lnTo>
                    <a:lnTo>
                      <a:pt x="49" y="85"/>
                    </a:lnTo>
                    <a:lnTo>
                      <a:pt x="0" y="85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49" y="0"/>
                    </a:lnTo>
                    <a:lnTo>
                      <a:pt x="508" y="0"/>
                    </a:lnTo>
                    <a:lnTo>
                      <a:pt x="560" y="0"/>
                    </a:lnTo>
                    <a:lnTo>
                      <a:pt x="560" y="50"/>
                    </a:lnTo>
                    <a:lnTo>
                      <a:pt x="560" y="85"/>
                    </a:lnTo>
                    <a:lnTo>
                      <a:pt x="508" y="85"/>
                    </a:lnTo>
                    <a:lnTo>
                      <a:pt x="508" y="50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11@|5FFC:6052956|FBC:16777215|LFC:0|LBC:16777215"/>
              <p:cNvSpPr/>
              <p:nvPr/>
            </p:nvSpPr>
            <p:spPr bwMode="auto">
              <a:xfrm>
                <a:off x="8407400" y="1747838"/>
                <a:ext cx="838200" cy="376238"/>
              </a:xfrm>
              <a:custGeom>
                <a:avLst/>
                <a:gdLst>
                  <a:gd name="T0" fmla="*/ 289 w 528"/>
                  <a:gd name="T1" fmla="*/ 188 h 237"/>
                  <a:gd name="T2" fmla="*/ 443 w 528"/>
                  <a:gd name="T3" fmla="*/ 188 h 237"/>
                  <a:gd name="T4" fmla="*/ 443 w 528"/>
                  <a:gd name="T5" fmla="*/ 237 h 237"/>
                  <a:gd name="T6" fmla="*/ 85 w 528"/>
                  <a:gd name="T7" fmla="*/ 237 h 237"/>
                  <a:gd name="T8" fmla="*/ 85 w 528"/>
                  <a:gd name="T9" fmla="*/ 188 h 237"/>
                  <a:gd name="T10" fmla="*/ 239 w 528"/>
                  <a:gd name="T11" fmla="*/ 188 h 237"/>
                  <a:gd name="T12" fmla="*/ 239 w 528"/>
                  <a:gd name="T13" fmla="*/ 135 h 237"/>
                  <a:gd name="T14" fmla="*/ 0 w 528"/>
                  <a:gd name="T15" fmla="*/ 135 h 237"/>
                  <a:gd name="T16" fmla="*/ 0 w 528"/>
                  <a:gd name="T17" fmla="*/ 86 h 237"/>
                  <a:gd name="T18" fmla="*/ 239 w 528"/>
                  <a:gd name="T19" fmla="*/ 86 h 237"/>
                  <a:gd name="T20" fmla="*/ 239 w 528"/>
                  <a:gd name="T21" fmla="*/ 0 h 237"/>
                  <a:gd name="T22" fmla="*/ 289 w 528"/>
                  <a:gd name="T23" fmla="*/ 0 h 237"/>
                  <a:gd name="T24" fmla="*/ 289 w 528"/>
                  <a:gd name="T25" fmla="*/ 86 h 237"/>
                  <a:gd name="T26" fmla="*/ 528 w 528"/>
                  <a:gd name="T27" fmla="*/ 86 h 237"/>
                  <a:gd name="T28" fmla="*/ 528 w 528"/>
                  <a:gd name="T29" fmla="*/ 135 h 237"/>
                  <a:gd name="T30" fmla="*/ 289 w 528"/>
                  <a:gd name="T31" fmla="*/ 135 h 237"/>
                  <a:gd name="T32" fmla="*/ 289 w 528"/>
                  <a:gd name="T33" fmla="*/ 188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8" h="237">
                    <a:moveTo>
                      <a:pt x="289" y="188"/>
                    </a:moveTo>
                    <a:lnTo>
                      <a:pt x="443" y="188"/>
                    </a:lnTo>
                    <a:lnTo>
                      <a:pt x="443" y="237"/>
                    </a:lnTo>
                    <a:lnTo>
                      <a:pt x="85" y="237"/>
                    </a:lnTo>
                    <a:lnTo>
                      <a:pt x="85" y="188"/>
                    </a:lnTo>
                    <a:lnTo>
                      <a:pt x="239" y="188"/>
                    </a:lnTo>
                    <a:lnTo>
                      <a:pt x="239" y="135"/>
                    </a:lnTo>
                    <a:lnTo>
                      <a:pt x="0" y="135"/>
                    </a:lnTo>
                    <a:lnTo>
                      <a:pt x="0" y="86"/>
                    </a:lnTo>
                    <a:lnTo>
                      <a:pt x="239" y="86"/>
                    </a:lnTo>
                    <a:lnTo>
                      <a:pt x="239" y="0"/>
                    </a:lnTo>
                    <a:lnTo>
                      <a:pt x="289" y="0"/>
                    </a:lnTo>
                    <a:lnTo>
                      <a:pt x="289" y="86"/>
                    </a:lnTo>
                    <a:lnTo>
                      <a:pt x="528" y="86"/>
                    </a:lnTo>
                    <a:lnTo>
                      <a:pt x="528" y="135"/>
                    </a:lnTo>
                    <a:lnTo>
                      <a:pt x="289" y="135"/>
                    </a:lnTo>
                    <a:lnTo>
                      <a:pt x="289" y="188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12@|5FFC:6052956|FBC:16777215|LFC:0|LBC:16777215"/>
              <p:cNvSpPr/>
              <p:nvPr/>
            </p:nvSpPr>
            <p:spPr bwMode="auto">
              <a:xfrm>
                <a:off x="7596188" y="2206625"/>
                <a:ext cx="596900" cy="622300"/>
              </a:xfrm>
              <a:custGeom>
                <a:avLst/>
                <a:gdLst>
                  <a:gd name="T0" fmla="*/ 52 w 376"/>
                  <a:gd name="T1" fmla="*/ 392 h 392"/>
                  <a:gd name="T2" fmla="*/ 0 w 376"/>
                  <a:gd name="T3" fmla="*/ 392 h 392"/>
                  <a:gd name="T4" fmla="*/ 0 w 376"/>
                  <a:gd name="T5" fmla="*/ 342 h 392"/>
                  <a:gd name="T6" fmla="*/ 0 w 376"/>
                  <a:gd name="T7" fmla="*/ 34 h 392"/>
                  <a:gd name="T8" fmla="*/ 45 w 376"/>
                  <a:gd name="T9" fmla="*/ 34 h 392"/>
                  <a:gd name="T10" fmla="*/ 104 w 376"/>
                  <a:gd name="T11" fmla="*/ 0 h 392"/>
                  <a:gd name="T12" fmla="*/ 130 w 376"/>
                  <a:gd name="T13" fmla="*/ 46 h 392"/>
                  <a:gd name="T14" fmla="*/ 52 w 376"/>
                  <a:gd name="T15" fmla="*/ 91 h 392"/>
                  <a:gd name="T16" fmla="*/ 52 w 376"/>
                  <a:gd name="T17" fmla="*/ 188 h 392"/>
                  <a:gd name="T18" fmla="*/ 154 w 376"/>
                  <a:gd name="T19" fmla="*/ 188 h 392"/>
                  <a:gd name="T20" fmla="*/ 154 w 376"/>
                  <a:gd name="T21" fmla="*/ 240 h 392"/>
                  <a:gd name="T22" fmla="*/ 52 w 376"/>
                  <a:gd name="T23" fmla="*/ 240 h 392"/>
                  <a:gd name="T24" fmla="*/ 52 w 376"/>
                  <a:gd name="T25" fmla="*/ 342 h 392"/>
                  <a:gd name="T26" fmla="*/ 324 w 376"/>
                  <a:gd name="T27" fmla="*/ 342 h 392"/>
                  <a:gd name="T28" fmla="*/ 324 w 376"/>
                  <a:gd name="T29" fmla="*/ 240 h 392"/>
                  <a:gd name="T30" fmla="*/ 223 w 376"/>
                  <a:gd name="T31" fmla="*/ 240 h 392"/>
                  <a:gd name="T32" fmla="*/ 223 w 376"/>
                  <a:gd name="T33" fmla="*/ 188 h 392"/>
                  <a:gd name="T34" fmla="*/ 324 w 376"/>
                  <a:gd name="T35" fmla="*/ 188 h 392"/>
                  <a:gd name="T36" fmla="*/ 324 w 376"/>
                  <a:gd name="T37" fmla="*/ 86 h 392"/>
                  <a:gd name="T38" fmla="*/ 223 w 376"/>
                  <a:gd name="T39" fmla="*/ 86 h 392"/>
                  <a:gd name="T40" fmla="*/ 223 w 376"/>
                  <a:gd name="T41" fmla="*/ 34 h 392"/>
                  <a:gd name="T42" fmla="*/ 324 w 376"/>
                  <a:gd name="T43" fmla="*/ 34 h 392"/>
                  <a:gd name="T44" fmla="*/ 376 w 376"/>
                  <a:gd name="T45" fmla="*/ 34 h 392"/>
                  <a:gd name="T46" fmla="*/ 376 w 376"/>
                  <a:gd name="T47" fmla="*/ 392 h 392"/>
                  <a:gd name="T48" fmla="*/ 324 w 376"/>
                  <a:gd name="T49" fmla="*/ 392 h 392"/>
                  <a:gd name="T50" fmla="*/ 52 w 376"/>
                  <a:gd name="T51" fmla="*/ 39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76" h="392">
                    <a:moveTo>
                      <a:pt x="52" y="392"/>
                    </a:moveTo>
                    <a:lnTo>
                      <a:pt x="0" y="392"/>
                    </a:lnTo>
                    <a:lnTo>
                      <a:pt x="0" y="342"/>
                    </a:lnTo>
                    <a:lnTo>
                      <a:pt x="0" y="34"/>
                    </a:lnTo>
                    <a:lnTo>
                      <a:pt x="45" y="34"/>
                    </a:lnTo>
                    <a:lnTo>
                      <a:pt x="104" y="0"/>
                    </a:lnTo>
                    <a:lnTo>
                      <a:pt x="130" y="46"/>
                    </a:lnTo>
                    <a:lnTo>
                      <a:pt x="52" y="91"/>
                    </a:lnTo>
                    <a:lnTo>
                      <a:pt x="52" y="188"/>
                    </a:lnTo>
                    <a:lnTo>
                      <a:pt x="154" y="188"/>
                    </a:lnTo>
                    <a:lnTo>
                      <a:pt x="154" y="240"/>
                    </a:lnTo>
                    <a:lnTo>
                      <a:pt x="52" y="240"/>
                    </a:lnTo>
                    <a:lnTo>
                      <a:pt x="52" y="342"/>
                    </a:lnTo>
                    <a:lnTo>
                      <a:pt x="324" y="342"/>
                    </a:lnTo>
                    <a:lnTo>
                      <a:pt x="324" y="240"/>
                    </a:lnTo>
                    <a:lnTo>
                      <a:pt x="223" y="240"/>
                    </a:lnTo>
                    <a:lnTo>
                      <a:pt x="223" y="188"/>
                    </a:lnTo>
                    <a:lnTo>
                      <a:pt x="324" y="188"/>
                    </a:lnTo>
                    <a:lnTo>
                      <a:pt x="324" y="86"/>
                    </a:lnTo>
                    <a:lnTo>
                      <a:pt x="223" y="86"/>
                    </a:lnTo>
                    <a:lnTo>
                      <a:pt x="223" y="34"/>
                    </a:lnTo>
                    <a:lnTo>
                      <a:pt x="324" y="34"/>
                    </a:lnTo>
                    <a:lnTo>
                      <a:pt x="376" y="34"/>
                    </a:lnTo>
                    <a:lnTo>
                      <a:pt x="376" y="392"/>
                    </a:lnTo>
                    <a:lnTo>
                      <a:pt x="324" y="392"/>
                    </a:lnTo>
                    <a:lnTo>
                      <a:pt x="52" y="392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13@|5FFC:6052956|FBC:16777215|LFC:0|LBC:16777215"/>
              <p:cNvSpPr/>
              <p:nvPr/>
            </p:nvSpPr>
            <p:spPr bwMode="auto">
              <a:xfrm>
                <a:off x="8027988" y="1981200"/>
                <a:ext cx="165100" cy="196850"/>
              </a:xfrm>
              <a:custGeom>
                <a:avLst/>
                <a:gdLst>
                  <a:gd name="T0" fmla="*/ 0 w 104"/>
                  <a:gd name="T1" fmla="*/ 97 h 124"/>
                  <a:gd name="T2" fmla="*/ 59 w 104"/>
                  <a:gd name="T3" fmla="*/ 0 h 124"/>
                  <a:gd name="T4" fmla="*/ 104 w 104"/>
                  <a:gd name="T5" fmla="*/ 26 h 124"/>
                  <a:gd name="T6" fmla="*/ 43 w 104"/>
                  <a:gd name="T7" fmla="*/ 124 h 124"/>
                  <a:gd name="T8" fmla="*/ 0 w 104"/>
                  <a:gd name="T9" fmla="*/ 9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24">
                    <a:moveTo>
                      <a:pt x="0" y="97"/>
                    </a:moveTo>
                    <a:lnTo>
                      <a:pt x="59" y="0"/>
                    </a:lnTo>
                    <a:lnTo>
                      <a:pt x="104" y="26"/>
                    </a:lnTo>
                    <a:lnTo>
                      <a:pt x="43" y="124"/>
                    </a:lnTo>
                    <a:lnTo>
                      <a:pt x="0" y="97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14@|5FFC:6052956|FBC:16777215|LFC:0|LBC:16777215"/>
              <p:cNvSpPr/>
              <p:nvPr/>
            </p:nvSpPr>
            <p:spPr bwMode="auto">
              <a:xfrm>
                <a:off x="7788275" y="1955800"/>
                <a:ext cx="165100" cy="195263"/>
              </a:xfrm>
              <a:custGeom>
                <a:avLst/>
                <a:gdLst>
                  <a:gd name="T0" fmla="*/ 104 w 104"/>
                  <a:gd name="T1" fmla="*/ 97 h 123"/>
                  <a:gd name="T2" fmla="*/ 59 w 104"/>
                  <a:gd name="T3" fmla="*/ 123 h 123"/>
                  <a:gd name="T4" fmla="*/ 0 w 104"/>
                  <a:gd name="T5" fmla="*/ 23 h 123"/>
                  <a:gd name="T6" fmla="*/ 42 w 104"/>
                  <a:gd name="T7" fmla="*/ 0 h 123"/>
                  <a:gd name="T8" fmla="*/ 104 w 104"/>
                  <a:gd name="T9" fmla="*/ 9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23">
                    <a:moveTo>
                      <a:pt x="104" y="97"/>
                    </a:moveTo>
                    <a:lnTo>
                      <a:pt x="59" y="123"/>
                    </a:lnTo>
                    <a:lnTo>
                      <a:pt x="0" y="23"/>
                    </a:lnTo>
                    <a:lnTo>
                      <a:pt x="42" y="0"/>
                    </a:lnTo>
                    <a:lnTo>
                      <a:pt x="104" y="97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15@|5FFC:6052956|FBC:16777215|LFC:0|LBC:16777215"/>
              <p:cNvSpPr/>
              <p:nvPr/>
            </p:nvSpPr>
            <p:spPr bwMode="auto">
              <a:xfrm>
                <a:off x="7626350" y="1981200"/>
                <a:ext cx="161925" cy="196850"/>
              </a:xfrm>
              <a:custGeom>
                <a:avLst/>
                <a:gdLst>
                  <a:gd name="T0" fmla="*/ 0 w 102"/>
                  <a:gd name="T1" fmla="*/ 26 h 124"/>
                  <a:gd name="T2" fmla="*/ 43 w 102"/>
                  <a:gd name="T3" fmla="*/ 0 h 124"/>
                  <a:gd name="T4" fmla="*/ 102 w 102"/>
                  <a:gd name="T5" fmla="*/ 97 h 124"/>
                  <a:gd name="T6" fmla="*/ 59 w 102"/>
                  <a:gd name="T7" fmla="*/ 124 h 124"/>
                  <a:gd name="T8" fmla="*/ 0 w 102"/>
                  <a:gd name="T9" fmla="*/ 26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24">
                    <a:moveTo>
                      <a:pt x="0" y="26"/>
                    </a:moveTo>
                    <a:lnTo>
                      <a:pt x="43" y="0"/>
                    </a:lnTo>
                    <a:lnTo>
                      <a:pt x="102" y="97"/>
                    </a:lnTo>
                    <a:lnTo>
                      <a:pt x="59" y="124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16@|5FFC:6052956|FBC:16777215|LFC:0|LBC:16777215"/>
              <p:cNvSpPr/>
              <p:nvPr/>
            </p:nvSpPr>
            <p:spPr bwMode="auto">
              <a:xfrm>
                <a:off x="7596188" y="1747838"/>
                <a:ext cx="566737" cy="192088"/>
              </a:xfrm>
              <a:custGeom>
                <a:avLst/>
                <a:gdLst>
                  <a:gd name="T0" fmla="*/ 0 w 357"/>
                  <a:gd name="T1" fmla="*/ 71 h 121"/>
                  <a:gd name="T2" fmla="*/ 343 w 357"/>
                  <a:gd name="T3" fmla="*/ 0 h 121"/>
                  <a:gd name="T4" fmla="*/ 357 w 357"/>
                  <a:gd name="T5" fmla="*/ 48 h 121"/>
                  <a:gd name="T6" fmla="*/ 12 w 357"/>
                  <a:gd name="T7" fmla="*/ 121 h 121"/>
                  <a:gd name="T8" fmla="*/ 0 w 357"/>
                  <a:gd name="T9" fmla="*/ 7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7" h="121">
                    <a:moveTo>
                      <a:pt x="0" y="71"/>
                    </a:moveTo>
                    <a:lnTo>
                      <a:pt x="343" y="0"/>
                    </a:lnTo>
                    <a:lnTo>
                      <a:pt x="357" y="48"/>
                    </a:lnTo>
                    <a:lnTo>
                      <a:pt x="12" y="121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17@|5FFC:6052956|FBC:16777215|LFC:0|LBC:16777215"/>
              <p:cNvSpPr/>
              <p:nvPr/>
            </p:nvSpPr>
            <p:spPr bwMode="auto">
              <a:xfrm>
                <a:off x="7081838" y="1962150"/>
                <a:ext cx="488950" cy="866775"/>
              </a:xfrm>
              <a:custGeom>
                <a:avLst/>
                <a:gdLst>
                  <a:gd name="T0" fmla="*/ 189 w 308"/>
                  <a:gd name="T1" fmla="*/ 207 h 546"/>
                  <a:gd name="T2" fmla="*/ 199 w 308"/>
                  <a:gd name="T3" fmla="*/ 200 h 546"/>
                  <a:gd name="T4" fmla="*/ 294 w 308"/>
                  <a:gd name="T5" fmla="*/ 365 h 546"/>
                  <a:gd name="T6" fmla="*/ 249 w 308"/>
                  <a:gd name="T7" fmla="*/ 392 h 546"/>
                  <a:gd name="T8" fmla="*/ 189 w 308"/>
                  <a:gd name="T9" fmla="*/ 285 h 546"/>
                  <a:gd name="T10" fmla="*/ 189 w 308"/>
                  <a:gd name="T11" fmla="*/ 546 h 546"/>
                  <a:gd name="T12" fmla="*/ 137 w 308"/>
                  <a:gd name="T13" fmla="*/ 546 h 546"/>
                  <a:gd name="T14" fmla="*/ 137 w 308"/>
                  <a:gd name="T15" fmla="*/ 245 h 546"/>
                  <a:gd name="T16" fmla="*/ 45 w 308"/>
                  <a:gd name="T17" fmla="*/ 408 h 546"/>
                  <a:gd name="T18" fmla="*/ 0 w 308"/>
                  <a:gd name="T19" fmla="*/ 382 h 546"/>
                  <a:gd name="T20" fmla="*/ 137 w 308"/>
                  <a:gd name="T21" fmla="*/ 143 h 546"/>
                  <a:gd name="T22" fmla="*/ 137 w 308"/>
                  <a:gd name="T23" fmla="*/ 102 h 546"/>
                  <a:gd name="T24" fmla="*/ 19 w 308"/>
                  <a:gd name="T25" fmla="*/ 102 h 546"/>
                  <a:gd name="T26" fmla="*/ 19 w 308"/>
                  <a:gd name="T27" fmla="*/ 53 h 546"/>
                  <a:gd name="T28" fmla="*/ 137 w 308"/>
                  <a:gd name="T29" fmla="*/ 53 h 546"/>
                  <a:gd name="T30" fmla="*/ 137 w 308"/>
                  <a:gd name="T31" fmla="*/ 0 h 546"/>
                  <a:gd name="T32" fmla="*/ 189 w 308"/>
                  <a:gd name="T33" fmla="*/ 0 h 546"/>
                  <a:gd name="T34" fmla="*/ 189 w 308"/>
                  <a:gd name="T35" fmla="*/ 53 h 546"/>
                  <a:gd name="T36" fmla="*/ 308 w 308"/>
                  <a:gd name="T37" fmla="*/ 53 h 546"/>
                  <a:gd name="T38" fmla="*/ 308 w 308"/>
                  <a:gd name="T39" fmla="*/ 102 h 546"/>
                  <a:gd name="T40" fmla="*/ 189 w 308"/>
                  <a:gd name="T41" fmla="*/ 102 h 546"/>
                  <a:gd name="T42" fmla="*/ 189 w 308"/>
                  <a:gd name="T43" fmla="*/ 207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8" h="546">
                    <a:moveTo>
                      <a:pt x="189" y="207"/>
                    </a:moveTo>
                    <a:lnTo>
                      <a:pt x="199" y="200"/>
                    </a:lnTo>
                    <a:lnTo>
                      <a:pt x="294" y="365"/>
                    </a:lnTo>
                    <a:lnTo>
                      <a:pt x="249" y="392"/>
                    </a:lnTo>
                    <a:lnTo>
                      <a:pt x="189" y="285"/>
                    </a:lnTo>
                    <a:lnTo>
                      <a:pt x="189" y="546"/>
                    </a:lnTo>
                    <a:lnTo>
                      <a:pt x="137" y="546"/>
                    </a:lnTo>
                    <a:lnTo>
                      <a:pt x="137" y="245"/>
                    </a:lnTo>
                    <a:lnTo>
                      <a:pt x="45" y="408"/>
                    </a:lnTo>
                    <a:lnTo>
                      <a:pt x="0" y="382"/>
                    </a:lnTo>
                    <a:lnTo>
                      <a:pt x="137" y="143"/>
                    </a:lnTo>
                    <a:lnTo>
                      <a:pt x="137" y="102"/>
                    </a:lnTo>
                    <a:lnTo>
                      <a:pt x="19" y="102"/>
                    </a:lnTo>
                    <a:lnTo>
                      <a:pt x="19" y="53"/>
                    </a:lnTo>
                    <a:lnTo>
                      <a:pt x="137" y="53"/>
                    </a:lnTo>
                    <a:lnTo>
                      <a:pt x="137" y="0"/>
                    </a:lnTo>
                    <a:lnTo>
                      <a:pt x="189" y="0"/>
                    </a:lnTo>
                    <a:lnTo>
                      <a:pt x="189" y="53"/>
                    </a:lnTo>
                    <a:lnTo>
                      <a:pt x="308" y="53"/>
                    </a:lnTo>
                    <a:lnTo>
                      <a:pt x="308" y="102"/>
                    </a:lnTo>
                    <a:lnTo>
                      <a:pt x="189" y="102"/>
                    </a:lnTo>
                    <a:lnTo>
                      <a:pt x="189" y="207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18@|5FFC:6052956|FBC:16777215|LFC:0|LBC:16777215"/>
              <p:cNvSpPr/>
              <p:nvPr/>
            </p:nvSpPr>
            <p:spPr bwMode="auto">
              <a:xfrm>
                <a:off x="7108825" y="1755775"/>
                <a:ext cx="431800" cy="184150"/>
              </a:xfrm>
              <a:custGeom>
                <a:avLst/>
                <a:gdLst>
                  <a:gd name="T0" fmla="*/ 0 w 272"/>
                  <a:gd name="T1" fmla="*/ 66 h 116"/>
                  <a:gd name="T2" fmla="*/ 258 w 272"/>
                  <a:gd name="T3" fmla="*/ 0 h 116"/>
                  <a:gd name="T4" fmla="*/ 272 w 272"/>
                  <a:gd name="T5" fmla="*/ 47 h 116"/>
                  <a:gd name="T6" fmla="*/ 14 w 272"/>
                  <a:gd name="T7" fmla="*/ 116 h 116"/>
                  <a:gd name="T8" fmla="*/ 0 w 272"/>
                  <a:gd name="T9" fmla="*/ 6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16">
                    <a:moveTo>
                      <a:pt x="0" y="66"/>
                    </a:moveTo>
                    <a:lnTo>
                      <a:pt x="258" y="0"/>
                    </a:lnTo>
                    <a:lnTo>
                      <a:pt x="272" y="47"/>
                    </a:lnTo>
                    <a:lnTo>
                      <a:pt x="14" y="11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5C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19@|5FFC:15615|FBC:16777215|LFC:0|LBC:16777215"/>
              <p:cNvSpPr>
                <a:spLocks noEditPoints="1"/>
              </p:cNvSpPr>
              <p:nvPr/>
            </p:nvSpPr>
            <p:spPr bwMode="auto">
              <a:xfrm>
                <a:off x="5046663" y="3155950"/>
                <a:ext cx="2914650" cy="1639888"/>
              </a:xfrm>
              <a:custGeom>
                <a:avLst/>
                <a:gdLst>
                  <a:gd name="T0" fmla="*/ 740 w 776"/>
                  <a:gd name="T1" fmla="*/ 336 h 436"/>
                  <a:gd name="T2" fmla="*/ 626 w 776"/>
                  <a:gd name="T3" fmla="*/ 383 h 436"/>
                  <a:gd name="T4" fmla="*/ 462 w 776"/>
                  <a:gd name="T5" fmla="*/ 218 h 436"/>
                  <a:gd name="T6" fmla="*/ 626 w 776"/>
                  <a:gd name="T7" fmla="*/ 54 h 436"/>
                  <a:gd name="T8" fmla="*/ 738 w 776"/>
                  <a:gd name="T9" fmla="*/ 99 h 436"/>
                  <a:gd name="T10" fmla="*/ 774 w 776"/>
                  <a:gd name="T11" fmla="*/ 58 h 436"/>
                  <a:gd name="T12" fmla="*/ 626 w 776"/>
                  <a:gd name="T13" fmla="*/ 0 h 436"/>
                  <a:gd name="T14" fmla="*/ 422 w 776"/>
                  <a:gd name="T15" fmla="*/ 141 h 436"/>
                  <a:gd name="T16" fmla="*/ 218 w 776"/>
                  <a:gd name="T17" fmla="*/ 0 h 436"/>
                  <a:gd name="T18" fmla="*/ 0 w 776"/>
                  <a:gd name="T19" fmla="*/ 218 h 436"/>
                  <a:gd name="T20" fmla="*/ 218 w 776"/>
                  <a:gd name="T21" fmla="*/ 436 h 436"/>
                  <a:gd name="T22" fmla="*/ 422 w 776"/>
                  <a:gd name="T23" fmla="*/ 294 h 436"/>
                  <a:gd name="T24" fmla="*/ 626 w 776"/>
                  <a:gd name="T25" fmla="*/ 436 h 436"/>
                  <a:gd name="T26" fmla="*/ 776 w 776"/>
                  <a:gd name="T27" fmla="*/ 375 h 436"/>
                  <a:gd name="T28" fmla="*/ 740 w 776"/>
                  <a:gd name="T29" fmla="*/ 336 h 436"/>
                  <a:gd name="T30" fmla="*/ 218 w 776"/>
                  <a:gd name="T31" fmla="*/ 382 h 436"/>
                  <a:gd name="T32" fmla="*/ 55 w 776"/>
                  <a:gd name="T33" fmla="*/ 219 h 436"/>
                  <a:gd name="T34" fmla="*/ 218 w 776"/>
                  <a:gd name="T35" fmla="*/ 55 h 436"/>
                  <a:gd name="T36" fmla="*/ 381 w 776"/>
                  <a:gd name="T37" fmla="*/ 219 h 436"/>
                  <a:gd name="T38" fmla="*/ 218 w 776"/>
                  <a:gd name="T39" fmla="*/ 382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6" h="436">
                    <a:moveTo>
                      <a:pt x="740" y="336"/>
                    </a:moveTo>
                    <a:cubicBezTo>
                      <a:pt x="710" y="365"/>
                      <a:pt x="670" y="383"/>
                      <a:pt x="626" y="383"/>
                    </a:cubicBezTo>
                    <a:cubicBezTo>
                      <a:pt x="536" y="383"/>
                      <a:pt x="462" y="309"/>
                      <a:pt x="462" y="218"/>
                    </a:cubicBezTo>
                    <a:cubicBezTo>
                      <a:pt x="462" y="128"/>
                      <a:pt x="536" y="54"/>
                      <a:pt x="626" y="54"/>
                    </a:cubicBezTo>
                    <a:cubicBezTo>
                      <a:pt x="670" y="54"/>
                      <a:pt x="709" y="71"/>
                      <a:pt x="738" y="99"/>
                    </a:cubicBezTo>
                    <a:cubicBezTo>
                      <a:pt x="774" y="58"/>
                      <a:pt x="774" y="58"/>
                      <a:pt x="774" y="58"/>
                    </a:cubicBezTo>
                    <a:cubicBezTo>
                      <a:pt x="735" y="22"/>
                      <a:pt x="683" y="0"/>
                      <a:pt x="626" y="0"/>
                    </a:cubicBezTo>
                    <a:cubicBezTo>
                      <a:pt x="532" y="0"/>
                      <a:pt x="453" y="58"/>
                      <a:pt x="422" y="141"/>
                    </a:cubicBezTo>
                    <a:cubicBezTo>
                      <a:pt x="391" y="58"/>
                      <a:pt x="311" y="0"/>
                      <a:pt x="218" y="0"/>
                    </a:cubicBezTo>
                    <a:cubicBezTo>
                      <a:pt x="98" y="0"/>
                      <a:pt x="0" y="97"/>
                      <a:pt x="0" y="218"/>
                    </a:cubicBezTo>
                    <a:cubicBezTo>
                      <a:pt x="0" y="338"/>
                      <a:pt x="98" y="436"/>
                      <a:pt x="218" y="436"/>
                    </a:cubicBezTo>
                    <a:cubicBezTo>
                      <a:pt x="311" y="436"/>
                      <a:pt x="391" y="377"/>
                      <a:pt x="422" y="294"/>
                    </a:cubicBezTo>
                    <a:cubicBezTo>
                      <a:pt x="453" y="377"/>
                      <a:pt x="532" y="436"/>
                      <a:pt x="626" y="436"/>
                    </a:cubicBezTo>
                    <a:cubicBezTo>
                      <a:pt x="684" y="436"/>
                      <a:pt x="737" y="413"/>
                      <a:pt x="776" y="375"/>
                    </a:cubicBezTo>
                    <a:lnTo>
                      <a:pt x="740" y="336"/>
                    </a:lnTo>
                    <a:close/>
                    <a:moveTo>
                      <a:pt x="218" y="382"/>
                    </a:moveTo>
                    <a:cubicBezTo>
                      <a:pt x="128" y="382"/>
                      <a:pt x="55" y="309"/>
                      <a:pt x="55" y="219"/>
                    </a:cubicBezTo>
                    <a:cubicBezTo>
                      <a:pt x="55" y="128"/>
                      <a:pt x="128" y="55"/>
                      <a:pt x="218" y="55"/>
                    </a:cubicBezTo>
                    <a:cubicBezTo>
                      <a:pt x="308" y="55"/>
                      <a:pt x="381" y="128"/>
                      <a:pt x="381" y="219"/>
                    </a:cubicBezTo>
                    <a:cubicBezTo>
                      <a:pt x="381" y="309"/>
                      <a:pt x="308" y="382"/>
                      <a:pt x="218" y="382"/>
                    </a:cubicBezTo>
                    <a:close/>
                  </a:path>
                </a:pathLst>
              </a:custGeom>
              <a:solidFill>
                <a:srgbClr val="FF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20@|5FFC:15615|FBC:16777215|LFC:0|LBC:16777215"/>
              <p:cNvSpPr>
                <a:spLocks noEditPoints="1"/>
              </p:cNvSpPr>
              <p:nvPr/>
            </p:nvSpPr>
            <p:spPr bwMode="auto">
              <a:xfrm>
                <a:off x="2211388" y="1514475"/>
                <a:ext cx="2838450" cy="3341688"/>
              </a:xfrm>
              <a:custGeom>
                <a:avLst/>
                <a:gdLst>
                  <a:gd name="T0" fmla="*/ 313 w 756"/>
                  <a:gd name="T1" fmla="*/ 0 h 888"/>
                  <a:gd name="T2" fmla="*/ 296 w 756"/>
                  <a:gd name="T3" fmla="*/ 1 h 888"/>
                  <a:gd name="T4" fmla="*/ 296 w 756"/>
                  <a:gd name="T5" fmla="*/ 0 h 888"/>
                  <a:gd name="T6" fmla="*/ 0 w 756"/>
                  <a:gd name="T7" fmla="*/ 0 h 888"/>
                  <a:gd name="T8" fmla="*/ 0 w 756"/>
                  <a:gd name="T9" fmla="*/ 888 h 888"/>
                  <a:gd name="T10" fmla="*/ 296 w 756"/>
                  <a:gd name="T11" fmla="*/ 888 h 888"/>
                  <a:gd name="T12" fmla="*/ 296 w 756"/>
                  <a:gd name="T13" fmla="*/ 888 h 888"/>
                  <a:gd name="T14" fmla="*/ 311 w 756"/>
                  <a:gd name="T15" fmla="*/ 888 h 888"/>
                  <a:gd name="T16" fmla="*/ 756 w 756"/>
                  <a:gd name="T17" fmla="*/ 442 h 888"/>
                  <a:gd name="T18" fmla="*/ 313 w 756"/>
                  <a:gd name="T19" fmla="*/ 0 h 888"/>
                  <a:gd name="T20" fmla="*/ 257 w 756"/>
                  <a:gd name="T21" fmla="*/ 326 h 888"/>
                  <a:gd name="T22" fmla="*/ 349 w 756"/>
                  <a:gd name="T23" fmla="*/ 92 h 888"/>
                  <a:gd name="T24" fmla="*/ 411 w 756"/>
                  <a:gd name="T25" fmla="*/ 341 h 888"/>
                  <a:gd name="T26" fmla="*/ 317 w 756"/>
                  <a:gd name="T27" fmla="*/ 578 h 888"/>
                  <a:gd name="T28" fmla="*/ 257 w 756"/>
                  <a:gd name="T29" fmla="*/ 326 h 888"/>
                  <a:gd name="T30" fmla="*/ 234 w 756"/>
                  <a:gd name="T31" fmla="*/ 790 h 888"/>
                  <a:gd name="T32" fmla="*/ 118 w 756"/>
                  <a:gd name="T33" fmla="*/ 558 h 888"/>
                  <a:gd name="T34" fmla="*/ 212 w 756"/>
                  <a:gd name="T35" fmla="*/ 279 h 888"/>
                  <a:gd name="T36" fmla="*/ 273 w 756"/>
                  <a:gd name="T37" fmla="*/ 573 h 888"/>
                  <a:gd name="T38" fmla="*/ 278 w 756"/>
                  <a:gd name="T39" fmla="*/ 667 h 888"/>
                  <a:gd name="T40" fmla="*/ 234 w 756"/>
                  <a:gd name="T41" fmla="*/ 790 h 888"/>
                  <a:gd name="T42" fmla="*/ 505 w 756"/>
                  <a:gd name="T43" fmla="*/ 664 h 888"/>
                  <a:gd name="T44" fmla="*/ 278 w 756"/>
                  <a:gd name="T45" fmla="*/ 789 h 888"/>
                  <a:gd name="T46" fmla="*/ 395 w 756"/>
                  <a:gd name="T47" fmla="*/ 559 h 888"/>
                  <a:gd name="T48" fmla="*/ 616 w 756"/>
                  <a:gd name="T49" fmla="*/ 426 h 888"/>
                  <a:gd name="T50" fmla="*/ 505 w 756"/>
                  <a:gd name="T51" fmla="*/ 664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56" h="888">
                    <a:moveTo>
                      <a:pt x="313" y="0"/>
                    </a:moveTo>
                    <a:cubicBezTo>
                      <a:pt x="307" y="0"/>
                      <a:pt x="302" y="0"/>
                      <a:pt x="296" y="1"/>
                    </a:cubicBezTo>
                    <a:cubicBezTo>
                      <a:pt x="296" y="0"/>
                      <a:pt x="296" y="0"/>
                      <a:pt x="2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88"/>
                      <a:pt x="0" y="888"/>
                      <a:pt x="0" y="888"/>
                    </a:cubicBezTo>
                    <a:cubicBezTo>
                      <a:pt x="296" y="888"/>
                      <a:pt x="296" y="888"/>
                      <a:pt x="296" y="888"/>
                    </a:cubicBezTo>
                    <a:cubicBezTo>
                      <a:pt x="296" y="888"/>
                      <a:pt x="296" y="888"/>
                      <a:pt x="296" y="888"/>
                    </a:cubicBezTo>
                    <a:cubicBezTo>
                      <a:pt x="301" y="888"/>
                      <a:pt x="306" y="888"/>
                      <a:pt x="311" y="888"/>
                    </a:cubicBezTo>
                    <a:cubicBezTo>
                      <a:pt x="556" y="888"/>
                      <a:pt x="756" y="686"/>
                      <a:pt x="756" y="442"/>
                    </a:cubicBezTo>
                    <a:cubicBezTo>
                      <a:pt x="756" y="197"/>
                      <a:pt x="557" y="1"/>
                      <a:pt x="313" y="0"/>
                    </a:cubicBezTo>
                    <a:close/>
                    <a:moveTo>
                      <a:pt x="257" y="326"/>
                    </a:moveTo>
                    <a:cubicBezTo>
                      <a:pt x="268" y="192"/>
                      <a:pt x="349" y="92"/>
                      <a:pt x="349" y="92"/>
                    </a:cubicBezTo>
                    <a:cubicBezTo>
                      <a:pt x="349" y="92"/>
                      <a:pt x="427" y="188"/>
                      <a:pt x="411" y="341"/>
                    </a:cubicBezTo>
                    <a:cubicBezTo>
                      <a:pt x="396" y="491"/>
                      <a:pt x="317" y="578"/>
                      <a:pt x="317" y="578"/>
                    </a:cubicBezTo>
                    <a:cubicBezTo>
                      <a:pt x="317" y="578"/>
                      <a:pt x="245" y="459"/>
                      <a:pt x="257" y="326"/>
                    </a:cubicBezTo>
                    <a:close/>
                    <a:moveTo>
                      <a:pt x="234" y="790"/>
                    </a:moveTo>
                    <a:cubicBezTo>
                      <a:pt x="234" y="790"/>
                      <a:pt x="127" y="667"/>
                      <a:pt x="118" y="558"/>
                    </a:cubicBezTo>
                    <a:cubicBezTo>
                      <a:pt x="105" y="410"/>
                      <a:pt x="212" y="279"/>
                      <a:pt x="212" y="279"/>
                    </a:cubicBezTo>
                    <a:cubicBezTo>
                      <a:pt x="205" y="483"/>
                      <a:pt x="273" y="573"/>
                      <a:pt x="273" y="573"/>
                    </a:cubicBezTo>
                    <a:cubicBezTo>
                      <a:pt x="273" y="573"/>
                      <a:pt x="289" y="597"/>
                      <a:pt x="278" y="667"/>
                    </a:cubicBezTo>
                    <a:cubicBezTo>
                      <a:pt x="267" y="736"/>
                      <a:pt x="234" y="790"/>
                      <a:pt x="234" y="790"/>
                    </a:cubicBezTo>
                    <a:close/>
                    <a:moveTo>
                      <a:pt x="505" y="664"/>
                    </a:moveTo>
                    <a:cubicBezTo>
                      <a:pt x="408" y="771"/>
                      <a:pt x="278" y="789"/>
                      <a:pt x="278" y="789"/>
                    </a:cubicBezTo>
                    <a:cubicBezTo>
                      <a:pt x="278" y="789"/>
                      <a:pt x="282" y="666"/>
                      <a:pt x="395" y="559"/>
                    </a:cubicBezTo>
                    <a:cubicBezTo>
                      <a:pt x="508" y="453"/>
                      <a:pt x="616" y="426"/>
                      <a:pt x="616" y="426"/>
                    </a:cubicBezTo>
                    <a:cubicBezTo>
                      <a:pt x="616" y="426"/>
                      <a:pt x="601" y="557"/>
                      <a:pt x="505" y="664"/>
                    </a:cubicBezTo>
                    <a:close/>
                  </a:path>
                </a:pathLst>
              </a:custGeom>
              <a:solidFill>
                <a:srgbClr val="FF3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5327" name="TextBox 10@|17FFC:16777215|FBC:16777215|LFC:16777215|LBC:16777215"/>
            <p:cNvSpPr txBox="1"/>
            <p:nvPr/>
          </p:nvSpPr>
          <p:spPr>
            <a:xfrm>
              <a:off x="2862249" y="5549576"/>
              <a:ext cx="2454344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sz="2800" b="1" dirty="0">
                  <a:solidFill>
                    <a:srgbClr val="261D1A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小状元</a:t>
              </a:r>
              <a:r>
                <a:rPr lang="en-US" altLang="zh-CN" sz="2800" b="1" dirty="0">
                  <a:solidFill>
                    <a:srgbClr val="261D1A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PPT</a:t>
              </a:r>
              <a:endParaRPr lang="zh-CN" altLang="en-US" sz="2800" b="1" dirty="0">
                <a:solidFill>
                  <a:srgbClr val="261D1A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Freeform 105@|5FFC:16777215|FBC:16777215|LFC:16777215|LBC:16777215"/>
            <p:cNvSpPr>
              <a:spLocks noEditPoints="1"/>
            </p:cNvSpPr>
            <p:nvPr/>
          </p:nvSpPr>
          <p:spPr bwMode="auto">
            <a:xfrm flipH="1">
              <a:off x="5368807" y="5628822"/>
              <a:ext cx="465244" cy="46730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5308" name="组合 64"/>
          <p:cNvGrpSpPr/>
          <p:nvPr/>
        </p:nvGrpSpPr>
        <p:grpSpPr>
          <a:xfrm>
            <a:off x="5942013" y="628650"/>
            <a:ext cx="695325" cy="606425"/>
            <a:chOff x="5499387" y="619875"/>
            <a:chExt cx="736621" cy="643551"/>
          </a:xfrm>
        </p:grpSpPr>
        <p:sp>
          <p:nvSpPr>
            <p:cNvPr id="62" name="Oval 61@|1FFC:2106155|FBC:16777215|LFC:16777215|LBC:16777215"/>
            <p:cNvSpPr/>
            <p:nvPr/>
          </p:nvSpPr>
          <p:spPr>
            <a:xfrm>
              <a:off x="5511648" y="619875"/>
              <a:ext cx="724360" cy="608326"/>
            </a:xfrm>
            <a:prstGeom prst="ellipse">
              <a:avLst/>
            </a:prstGeom>
            <a:solidFill>
              <a:srgbClr val="2B2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矩形 62@|5FFC:2106155|FBC:16777215|LFC:16777215|LBC:16777215"/>
            <p:cNvSpPr/>
            <p:nvPr/>
          </p:nvSpPr>
          <p:spPr>
            <a:xfrm>
              <a:off x="5499387" y="1067983"/>
              <a:ext cx="263160" cy="195443"/>
            </a:xfrm>
            <a:custGeom>
              <a:avLst/>
              <a:gdLst>
                <a:gd name="connsiteX0" fmla="*/ 0 w 294116"/>
                <a:gd name="connsiteY0" fmla="*/ 0 h 176393"/>
                <a:gd name="connsiteX1" fmla="*/ 294116 w 294116"/>
                <a:gd name="connsiteY1" fmla="*/ 0 h 176393"/>
                <a:gd name="connsiteX2" fmla="*/ 294116 w 294116"/>
                <a:gd name="connsiteY2" fmla="*/ 176393 h 176393"/>
                <a:gd name="connsiteX3" fmla="*/ 0 w 294116"/>
                <a:gd name="connsiteY3" fmla="*/ 176393 h 176393"/>
                <a:gd name="connsiteX4" fmla="*/ 0 w 294116"/>
                <a:gd name="connsiteY4" fmla="*/ 0 h 176393"/>
                <a:gd name="connsiteX0-1" fmla="*/ 146050 w 294116"/>
                <a:gd name="connsiteY0-2" fmla="*/ 28575 h 176393"/>
                <a:gd name="connsiteX1-3" fmla="*/ 294116 w 294116"/>
                <a:gd name="connsiteY1-4" fmla="*/ 0 h 176393"/>
                <a:gd name="connsiteX2-5" fmla="*/ 294116 w 294116"/>
                <a:gd name="connsiteY2-6" fmla="*/ 176393 h 176393"/>
                <a:gd name="connsiteX3-7" fmla="*/ 0 w 294116"/>
                <a:gd name="connsiteY3-8" fmla="*/ 176393 h 176393"/>
                <a:gd name="connsiteX4-9" fmla="*/ 146050 w 294116"/>
                <a:gd name="connsiteY4-10" fmla="*/ 28575 h 176393"/>
                <a:gd name="connsiteX0-11" fmla="*/ 146050 w 294116"/>
                <a:gd name="connsiteY0-12" fmla="*/ 28575 h 176393"/>
                <a:gd name="connsiteX1-13" fmla="*/ 294116 w 294116"/>
                <a:gd name="connsiteY1-14" fmla="*/ 0 h 176393"/>
                <a:gd name="connsiteX2-15" fmla="*/ 294116 w 294116"/>
                <a:gd name="connsiteY2-16" fmla="*/ 176393 h 176393"/>
                <a:gd name="connsiteX3-17" fmla="*/ 0 w 294116"/>
                <a:gd name="connsiteY3-18" fmla="*/ 176393 h 176393"/>
                <a:gd name="connsiteX4-19" fmla="*/ 146050 w 294116"/>
                <a:gd name="connsiteY4-20" fmla="*/ 28575 h 176393"/>
                <a:gd name="connsiteX0-21" fmla="*/ 146050 w 294116"/>
                <a:gd name="connsiteY0-22" fmla="*/ 28575 h 176393"/>
                <a:gd name="connsiteX1-23" fmla="*/ 294116 w 294116"/>
                <a:gd name="connsiteY1-24" fmla="*/ 0 h 176393"/>
                <a:gd name="connsiteX2-25" fmla="*/ 259191 w 294116"/>
                <a:gd name="connsiteY2-26" fmla="*/ 116068 h 176393"/>
                <a:gd name="connsiteX3-27" fmla="*/ 0 w 294116"/>
                <a:gd name="connsiteY3-28" fmla="*/ 176393 h 176393"/>
                <a:gd name="connsiteX4-29" fmla="*/ 146050 w 294116"/>
                <a:gd name="connsiteY4-30" fmla="*/ 28575 h 176393"/>
                <a:gd name="connsiteX0-31" fmla="*/ 146050 w 294116"/>
                <a:gd name="connsiteY0-32" fmla="*/ 28575 h 176393"/>
                <a:gd name="connsiteX1-33" fmla="*/ 294116 w 294116"/>
                <a:gd name="connsiteY1-34" fmla="*/ 0 h 176393"/>
                <a:gd name="connsiteX2-35" fmla="*/ 259191 w 294116"/>
                <a:gd name="connsiteY2-36" fmla="*/ 116068 h 176393"/>
                <a:gd name="connsiteX3-37" fmla="*/ 0 w 294116"/>
                <a:gd name="connsiteY3-38" fmla="*/ 176393 h 176393"/>
                <a:gd name="connsiteX4-39" fmla="*/ 146050 w 294116"/>
                <a:gd name="connsiteY4-40" fmla="*/ 28575 h 176393"/>
                <a:gd name="connsiteX0-41" fmla="*/ 146050 w 294116"/>
                <a:gd name="connsiteY0-42" fmla="*/ 28575 h 181716"/>
                <a:gd name="connsiteX1-43" fmla="*/ 294116 w 294116"/>
                <a:gd name="connsiteY1-44" fmla="*/ 0 h 181716"/>
                <a:gd name="connsiteX2-45" fmla="*/ 259191 w 294116"/>
                <a:gd name="connsiteY2-46" fmla="*/ 116068 h 181716"/>
                <a:gd name="connsiteX3-47" fmla="*/ 0 w 294116"/>
                <a:gd name="connsiteY3-48" fmla="*/ 176393 h 181716"/>
                <a:gd name="connsiteX4-49" fmla="*/ 146050 w 294116"/>
                <a:gd name="connsiteY4-50" fmla="*/ 28575 h 181716"/>
                <a:gd name="connsiteX0-51" fmla="*/ 146050 w 294116"/>
                <a:gd name="connsiteY0-52" fmla="*/ 28575 h 181716"/>
                <a:gd name="connsiteX1-53" fmla="*/ 294116 w 294116"/>
                <a:gd name="connsiteY1-54" fmla="*/ 0 h 181716"/>
                <a:gd name="connsiteX2-55" fmla="*/ 259191 w 294116"/>
                <a:gd name="connsiteY2-56" fmla="*/ 116068 h 181716"/>
                <a:gd name="connsiteX3-57" fmla="*/ 0 w 294116"/>
                <a:gd name="connsiteY3-58" fmla="*/ 176393 h 181716"/>
                <a:gd name="connsiteX4-59" fmla="*/ 146050 w 294116"/>
                <a:gd name="connsiteY4-60" fmla="*/ 28575 h 181716"/>
                <a:gd name="connsiteX0-61" fmla="*/ 115094 w 263160"/>
                <a:gd name="connsiteY0-62" fmla="*/ 28575 h 197249"/>
                <a:gd name="connsiteX1-63" fmla="*/ 263160 w 263160"/>
                <a:gd name="connsiteY1-64" fmla="*/ 0 h 197249"/>
                <a:gd name="connsiteX2-65" fmla="*/ 228235 w 263160"/>
                <a:gd name="connsiteY2-66" fmla="*/ 116068 h 197249"/>
                <a:gd name="connsiteX3-67" fmla="*/ 0 w 263160"/>
                <a:gd name="connsiteY3-68" fmla="*/ 195443 h 197249"/>
                <a:gd name="connsiteX4-69" fmla="*/ 115094 w 263160"/>
                <a:gd name="connsiteY4-70" fmla="*/ 28575 h 197249"/>
                <a:gd name="connsiteX0-71" fmla="*/ 115094 w 263160"/>
                <a:gd name="connsiteY0-72" fmla="*/ 28575 h 195443"/>
                <a:gd name="connsiteX1-73" fmla="*/ 263160 w 263160"/>
                <a:gd name="connsiteY1-74" fmla="*/ 0 h 195443"/>
                <a:gd name="connsiteX2-75" fmla="*/ 228235 w 263160"/>
                <a:gd name="connsiteY2-76" fmla="*/ 116068 h 195443"/>
                <a:gd name="connsiteX3-77" fmla="*/ 0 w 263160"/>
                <a:gd name="connsiteY3-78" fmla="*/ 195443 h 195443"/>
                <a:gd name="connsiteX4-79" fmla="*/ 115094 w 263160"/>
                <a:gd name="connsiteY4-80" fmla="*/ 28575 h 195443"/>
                <a:gd name="connsiteX0-81" fmla="*/ 115094 w 263160"/>
                <a:gd name="connsiteY0-82" fmla="*/ 28575 h 195443"/>
                <a:gd name="connsiteX1-83" fmla="*/ 263160 w 263160"/>
                <a:gd name="connsiteY1-84" fmla="*/ 0 h 195443"/>
                <a:gd name="connsiteX2-85" fmla="*/ 256810 w 263160"/>
                <a:gd name="connsiteY2-86" fmla="*/ 63681 h 195443"/>
                <a:gd name="connsiteX3-87" fmla="*/ 0 w 263160"/>
                <a:gd name="connsiteY3-88" fmla="*/ 195443 h 195443"/>
                <a:gd name="connsiteX4-89" fmla="*/ 115094 w 263160"/>
                <a:gd name="connsiteY4-90" fmla="*/ 28575 h 195443"/>
                <a:gd name="connsiteX0-91" fmla="*/ 115094 w 263160"/>
                <a:gd name="connsiteY0-92" fmla="*/ 28575 h 195443"/>
                <a:gd name="connsiteX1-93" fmla="*/ 263160 w 263160"/>
                <a:gd name="connsiteY1-94" fmla="*/ 0 h 195443"/>
                <a:gd name="connsiteX2-95" fmla="*/ 256810 w 263160"/>
                <a:gd name="connsiteY2-96" fmla="*/ 63681 h 195443"/>
                <a:gd name="connsiteX3-97" fmla="*/ 0 w 263160"/>
                <a:gd name="connsiteY3-98" fmla="*/ 195443 h 195443"/>
                <a:gd name="connsiteX4-99" fmla="*/ 115094 w 263160"/>
                <a:gd name="connsiteY4-100" fmla="*/ 28575 h 195443"/>
                <a:gd name="connsiteX0-101" fmla="*/ 115094 w 263160"/>
                <a:gd name="connsiteY0-102" fmla="*/ 28575 h 195443"/>
                <a:gd name="connsiteX1-103" fmla="*/ 263160 w 263160"/>
                <a:gd name="connsiteY1-104" fmla="*/ 0 h 195443"/>
                <a:gd name="connsiteX2-105" fmla="*/ 256810 w 263160"/>
                <a:gd name="connsiteY2-106" fmla="*/ 63681 h 195443"/>
                <a:gd name="connsiteX3-107" fmla="*/ 0 w 263160"/>
                <a:gd name="connsiteY3-108" fmla="*/ 195443 h 195443"/>
                <a:gd name="connsiteX4-109" fmla="*/ 115094 w 263160"/>
                <a:gd name="connsiteY4-110" fmla="*/ 28575 h 1954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3160" h="195443">
                  <a:moveTo>
                    <a:pt x="115094" y="28575"/>
                  </a:moveTo>
                  <a:lnTo>
                    <a:pt x="263160" y="0"/>
                  </a:lnTo>
                  <a:lnTo>
                    <a:pt x="256810" y="63681"/>
                  </a:lnTo>
                  <a:cubicBezTo>
                    <a:pt x="210894" y="123476"/>
                    <a:pt x="126878" y="167397"/>
                    <a:pt x="0" y="195443"/>
                  </a:cubicBezTo>
                  <a:cubicBezTo>
                    <a:pt x="48683" y="146170"/>
                    <a:pt x="84667" y="96105"/>
                    <a:pt x="115094" y="28575"/>
                  </a:cubicBezTo>
                  <a:close/>
                </a:path>
              </a:pathLst>
            </a:custGeom>
            <a:solidFill>
              <a:srgbClr val="2B2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323" name="TextBox 63@|17FFC:16777215|FBC:16777215|LFC:16777215|LBC:16777215"/>
            <p:cNvSpPr txBox="1"/>
            <p:nvPr/>
          </p:nvSpPr>
          <p:spPr>
            <a:xfrm>
              <a:off x="5671604" y="659736"/>
              <a:ext cx="53107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5309" name="组合 65"/>
          <p:cNvGrpSpPr/>
          <p:nvPr/>
        </p:nvGrpSpPr>
        <p:grpSpPr>
          <a:xfrm>
            <a:off x="5942013" y="1768475"/>
            <a:ext cx="695325" cy="606425"/>
            <a:chOff x="5499387" y="619875"/>
            <a:chExt cx="736621" cy="643551"/>
          </a:xfrm>
        </p:grpSpPr>
        <p:sp>
          <p:nvSpPr>
            <p:cNvPr id="67" name="Oval 66@|1FFC:2106155|FBC:16777215|LFC:16777215|LBC:16777215"/>
            <p:cNvSpPr/>
            <p:nvPr/>
          </p:nvSpPr>
          <p:spPr>
            <a:xfrm>
              <a:off x="5511648" y="619875"/>
              <a:ext cx="724360" cy="608326"/>
            </a:xfrm>
            <a:prstGeom prst="ellipse">
              <a:avLst/>
            </a:prstGeom>
            <a:solidFill>
              <a:srgbClr val="2B2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8" name="矩形 62@|5FFC:2106155|FBC:16777215|LFC:16777215|LBC:16777215"/>
            <p:cNvSpPr/>
            <p:nvPr/>
          </p:nvSpPr>
          <p:spPr>
            <a:xfrm>
              <a:off x="5499387" y="1067983"/>
              <a:ext cx="263160" cy="195443"/>
            </a:xfrm>
            <a:custGeom>
              <a:avLst/>
              <a:gdLst>
                <a:gd name="connsiteX0" fmla="*/ 0 w 294116"/>
                <a:gd name="connsiteY0" fmla="*/ 0 h 176393"/>
                <a:gd name="connsiteX1" fmla="*/ 294116 w 294116"/>
                <a:gd name="connsiteY1" fmla="*/ 0 h 176393"/>
                <a:gd name="connsiteX2" fmla="*/ 294116 w 294116"/>
                <a:gd name="connsiteY2" fmla="*/ 176393 h 176393"/>
                <a:gd name="connsiteX3" fmla="*/ 0 w 294116"/>
                <a:gd name="connsiteY3" fmla="*/ 176393 h 176393"/>
                <a:gd name="connsiteX4" fmla="*/ 0 w 294116"/>
                <a:gd name="connsiteY4" fmla="*/ 0 h 176393"/>
                <a:gd name="connsiteX0-1" fmla="*/ 146050 w 294116"/>
                <a:gd name="connsiteY0-2" fmla="*/ 28575 h 176393"/>
                <a:gd name="connsiteX1-3" fmla="*/ 294116 w 294116"/>
                <a:gd name="connsiteY1-4" fmla="*/ 0 h 176393"/>
                <a:gd name="connsiteX2-5" fmla="*/ 294116 w 294116"/>
                <a:gd name="connsiteY2-6" fmla="*/ 176393 h 176393"/>
                <a:gd name="connsiteX3-7" fmla="*/ 0 w 294116"/>
                <a:gd name="connsiteY3-8" fmla="*/ 176393 h 176393"/>
                <a:gd name="connsiteX4-9" fmla="*/ 146050 w 294116"/>
                <a:gd name="connsiteY4-10" fmla="*/ 28575 h 176393"/>
                <a:gd name="connsiteX0-11" fmla="*/ 146050 w 294116"/>
                <a:gd name="connsiteY0-12" fmla="*/ 28575 h 176393"/>
                <a:gd name="connsiteX1-13" fmla="*/ 294116 w 294116"/>
                <a:gd name="connsiteY1-14" fmla="*/ 0 h 176393"/>
                <a:gd name="connsiteX2-15" fmla="*/ 294116 w 294116"/>
                <a:gd name="connsiteY2-16" fmla="*/ 176393 h 176393"/>
                <a:gd name="connsiteX3-17" fmla="*/ 0 w 294116"/>
                <a:gd name="connsiteY3-18" fmla="*/ 176393 h 176393"/>
                <a:gd name="connsiteX4-19" fmla="*/ 146050 w 294116"/>
                <a:gd name="connsiteY4-20" fmla="*/ 28575 h 176393"/>
                <a:gd name="connsiteX0-21" fmla="*/ 146050 w 294116"/>
                <a:gd name="connsiteY0-22" fmla="*/ 28575 h 176393"/>
                <a:gd name="connsiteX1-23" fmla="*/ 294116 w 294116"/>
                <a:gd name="connsiteY1-24" fmla="*/ 0 h 176393"/>
                <a:gd name="connsiteX2-25" fmla="*/ 259191 w 294116"/>
                <a:gd name="connsiteY2-26" fmla="*/ 116068 h 176393"/>
                <a:gd name="connsiteX3-27" fmla="*/ 0 w 294116"/>
                <a:gd name="connsiteY3-28" fmla="*/ 176393 h 176393"/>
                <a:gd name="connsiteX4-29" fmla="*/ 146050 w 294116"/>
                <a:gd name="connsiteY4-30" fmla="*/ 28575 h 176393"/>
                <a:gd name="connsiteX0-31" fmla="*/ 146050 w 294116"/>
                <a:gd name="connsiteY0-32" fmla="*/ 28575 h 176393"/>
                <a:gd name="connsiteX1-33" fmla="*/ 294116 w 294116"/>
                <a:gd name="connsiteY1-34" fmla="*/ 0 h 176393"/>
                <a:gd name="connsiteX2-35" fmla="*/ 259191 w 294116"/>
                <a:gd name="connsiteY2-36" fmla="*/ 116068 h 176393"/>
                <a:gd name="connsiteX3-37" fmla="*/ 0 w 294116"/>
                <a:gd name="connsiteY3-38" fmla="*/ 176393 h 176393"/>
                <a:gd name="connsiteX4-39" fmla="*/ 146050 w 294116"/>
                <a:gd name="connsiteY4-40" fmla="*/ 28575 h 176393"/>
                <a:gd name="connsiteX0-41" fmla="*/ 146050 w 294116"/>
                <a:gd name="connsiteY0-42" fmla="*/ 28575 h 181716"/>
                <a:gd name="connsiteX1-43" fmla="*/ 294116 w 294116"/>
                <a:gd name="connsiteY1-44" fmla="*/ 0 h 181716"/>
                <a:gd name="connsiteX2-45" fmla="*/ 259191 w 294116"/>
                <a:gd name="connsiteY2-46" fmla="*/ 116068 h 181716"/>
                <a:gd name="connsiteX3-47" fmla="*/ 0 w 294116"/>
                <a:gd name="connsiteY3-48" fmla="*/ 176393 h 181716"/>
                <a:gd name="connsiteX4-49" fmla="*/ 146050 w 294116"/>
                <a:gd name="connsiteY4-50" fmla="*/ 28575 h 181716"/>
                <a:gd name="connsiteX0-51" fmla="*/ 146050 w 294116"/>
                <a:gd name="connsiteY0-52" fmla="*/ 28575 h 181716"/>
                <a:gd name="connsiteX1-53" fmla="*/ 294116 w 294116"/>
                <a:gd name="connsiteY1-54" fmla="*/ 0 h 181716"/>
                <a:gd name="connsiteX2-55" fmla="*/ 259191 w 294116"/>
                <a:gd name="connsiteY2-56" fmla="*/ 116068 h 181716"/>
                <a:gd name="connsiteX3-57" fmla="*/ 0 w 294116"/>
                <a:gd name="connsiteY3-58" fmla="*/ 176393 h 181716"/>
                <a:gd name="connsiteX4-59" fmla="*/ 146050 w 294116"/>
                <a:gd name="connsiteY4-60" fmla="*/ 28575 h 181716"/>
                <a:gd name="connsiteX0-61" fmla="*/ 115094 w 263160"/>
                <a:gd name="connsiteY0-62" fmla="*/ 28575 h 197249"/>
                <a:gd name="connsiteX1-63" fmla="*/ 263160 w 263160"/>
                <a:gd name="connsiteY1-64" fmla="*/ 0 h 197249"/>
                <a:gd name="connsiteX2-65" fmla="*/ 228235 w 263160"/>
                <a:gd name="connsiteY2-66" fmla="*/ 116068 h 197249"/>
                <a:gd name="connsiteX3-67" fmla="*/ 0 w 263160"/>
                <a:gd name="connsiteY3-68" fmla="*/ 195443 h 197249"/>
                <a:gd name="connsiteX4-69" fmla="*/ 115094 w 263160"/>
                <a:gd name="connsiteY4-70" fmla="*/ 28575 h 197249"/>
                <a:gd name="connsiteX0-71" fmla="*/ 115094 w 263160"/>
                <a:gd name="connsiteY0-72" fmla="*/ 28575 h 195443"/>
                <a:gd name="connsiteX1-73" fmla="*/ 263160 w 263160"/>
                <a:gd name="connsiteY1-74" fmla="*/ 0 h 195443"/>
                <a:gd name="connsiteX2-75" fmla="*/ 228235 w 263160"/>
                <a:gd name="connsiteY2-76" fmla="*/ 116068 h 195443"/>
                <a:gd name="connsiteX3-77" fmla="*/ 0 w 263160"/>
                <a:gd name="connsiteY3-78" fmla="*/ 195443 h 195443"/>
                <a:gd name="connsiteX4-79" fmla="*/ 115094 w 263160"/>
                <a:gd name="connsiteY4-80" fmla="*/ 28575 h 195443"/>
                <a:gd name="connsiteX0-81" fmla="*/ 115094 w 263160"/>
                <a:gd name="connsiteY0-82" fmla="*/ 28575 h 195443"/>
                <a:gd name="connsiteX1-83" fmla="*/ 263160 w 263160"/>
                <a:gd name="connsiteY1-84" fmla="*/ 0 h 195443"/>
                <a:gd name="connsiteX2-85" fmla="*/ 256810 w 263160"/>
                <a:gd name="connsiteY2-86" fmla="*/ 63681 h 195443"/>
                <a:gd name="connsiteX3-87" fmla="*/ 0 w 263160"/>
                <a:gd name="connsiteY3-88" fmla="*/ 195443 h 195443"/>
                <a:gd name="connsiteX4-89" fmla="*/ 115094 w 263160"/>
                <a:gd name="connsiteY4-90" fmla="*/ 28575 h 195443"/>
                <a:gd name="connsiteX0-91" fmla="*/ 115094 w 263160"/>
                <a:gd name="connsiteY0-92" fmla="*/ 28575 h 195443"/>
                <a:gd name="connsiteX1-93" fmla="*/ 263160 w 263160"/>
                <a:gd name="connsiteY1-94" fmla="*/ 0 h 195443"/>
                <a:gd name="connsiteX2-95" fmla="*/ 256810 w 263160"/>
                <a:gd name="connsiteY2-96" fmla="*/ 63681 h 195443"/>
                <a:gd name="connsiteX3-97" fmla="*/ 0 w 263160"/>
                <a:gd name="connsiteY3-98" fmla="*/ 195443 h 195443"/>
                <a:gd name="connsiteX4-99" fmla="*/ 115094 w 263160"/>
                <a:gd name="connsiteY4-100" fmla="*/ 28575 h 195443"/>
                <a:gd name="connsiteX0-101" fmla="*/ 115094 w 263160"/>
                <a:gd name="connsiteY0-102" fmla="*/ 28575 h 195443"/>
                <a:gd name="connsiteX1-103" fmla="*/ 263160 w 263160"/>
                <a:gd name="connsiteY1-104" fmla="*/ 0 h 195443"/>
                <a:gd name="connsiteX2-105" fmla="*/ 256810 w 263160"/>
                <a:gd name="connsiteY2-106" fmla="*/ 63681 h 195443"/>
                <a:gd name="connsiteX3-107" fmla="*/ 0 w 263160"/>
                <a:gd name="connsiteY3-108" fmla="*/ 195443 h 195443"/>
                <a:gd name="connsiteX4-109" fmla="*/ 115094 w 263160"/>
                <a:gd name="connsiteY4-110" fmla="*/ 28575 h 1954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3160" h="195443">
                  <a:moveTo>
                    <a:pt x="115094" y="28575"/>
                  </a:moveTo>
                  <a:lnTo>
                    <a:pt x="263160" y="0"/>
                  </a:lnTo>
                  <a:lnTo>
                    <a:pt x="256810" y="63681"/>
                  </a:lnTo>
                  <a:cubicBezTo>
                    <a:pt x="210894" y="123476"/>
                    <a:pt x="126878" y="167397"/>
                    <a:pt x="0" y="195443"/>
                  </a:cubicBezTo>
                  <a:cubicBezTo>
                    <a:pt x="48683" y="146170"/>
                    <a:pt x="84667" y="96105"/>
                    <a:pt x="115094" y="28575"/>
                  </a:cubicBezTo>
                  <a:close/>
                </a:path>
              </a:pathLst>
            </a:custGeom>
            <a:solidFill>
              <a:srgbClr val="2B2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320" name="TextBox 68@|17FFC:16777215|FBC:16777215|LFC:16777215|LBC:16777215"/>
            <p:cNvSpPr txBox="1"/>
            <p:nvPr/>
          </p:nvSpPr>
          <p:spPr>
            <a:xfrm>
              <a:off x="5671604" y="659736"/>
              <a:ext cx="531071" cy="5552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5310" name="组合 69"/>
          <p:cNvGrpSpPr/>
          <p:nvPr/>
        </p:nvGrpSpPr>
        <p:grpSpPr>
          <a:xfrm>
            <a:off x="5942013" y="3395663"/>
            <a:ext cx="695325" cy="606425"/>
            <a:chOff x="5499387" y="619875"/>
            <a:chExt cx="736621" cy="643551"/>
          </a:xfrm>
        </p:grpSpPr>
        <p:sp>
          <p:nvSpPr>
            <p:cNvPr id="71" name="Oval 70@|1FFC:2106155|FBC:16777215|LFC:16777215|LBC:16777215"/>
            <p:cNvSpPr/>
            <p:nvPr/>
          </p:nvSpPr>
          <p:spPr>
            <a:xfrm>
              <a:off x="5511648" y="619875"/>
              <a:ext cx="724360" cy="608326"/>
            </a:xfrm>
            <a:prstGeom prst="ellipse">
              <a:avLst/>
            </a:prstGeom>
            <a:solidFill>
              <a:srgbClr val="2B2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2" name="矩形 62@|5FFC:2106155|FBC:16777215|LFC:16777215|LBC:16777215"/>
            <p:cNvSpPr/>
            <p:nvPr/>
          </p:nvSpPr>
          <p:spPr>
            <a:xfrm>
              <a:off x="5499387" y="1067983"/>
              <a:ext cx="263160" cy="195443"/>
            </a:xfrm>
            <a:custGeom>
              <a:avLst/>
              <a:gdLst>
                <a:gd name="connsiteX0" fmla="*/ 0 w 294116"/>
                <a:gd name="connsiteY0" fmla="*/ 0 h 176393"/>
                <a:gd name="connsiteX1" fmla="*/ 294116 w 294116"/>
                <a:gd name="connsiteY1" fmla="*/ 0 h 176393"/>
                <a:gd name="connsiteX2" fmla="*/ 294116 w 294116"/>
                <a:gd name="connsiteY2" fmla="*/ 176393 h 176393"/>
                <a:gd name="connsiteX3" fmla="*/ 0 w 294116"/>
                <a:gd name="connsiteY3" fmla="*/ 176393 h 176393"/>
                <a:gd name="connsiteX4" fmla="*/ 0 w 294116"/>
                <a:gd name="connsiteY4" fmla="*/ 0 h 176393"/>
                <a:gd name="connsiteX0-1" fmla="*/ 146050 w 294116"/>
                <a:gd name="connsiteY0-2" fmla="*/ 28575 h 176393"/>
                <a:gd name="connsiteX1-3" fmla="*/ 294116 w 294116"/>
                <a:gd name="connsiteY1-4" fmla="*/ 0 h 176393"/>
                <a:gd name="connsiteX2-5" fmla="*/ 294116 w 294116"/>
                <a:gd name="connsiteY2-6" fmla="*/ 176393 h 176393"/>
                <a:gd name="connsiteX3-7" fmla="*/ 0 w 294116"/>
                <a:gd name="connsiteY3-8" fmla="*/ 176393 h 176393"/>
                <a:gd name="connsiteX4-9" fmla="*/ 146050 w 294116"/>
                <a:gd name="connsiteY4-10" fmla="*/ 28575 h 176393"/>
                <a:gd name="connsiteX0-11" fmla="*/ 146050 w 294116"/>
                <a:gd name="connsiteY0-12" fmla="*/ 28575 h 176393"/>
                <a:gd name="connsiteX1-13" fmla="*/ 294116 w 294116"/>
                <a:gd name="connsiteY1-14" fmla="*/ 0 h 176393"/>
                <a:gd name="connsiteX2-15" fmla="*/ 294116 w 294116"/>
                <a:gd name="connsiteY2-16" fmla="*/ 176393 h 176393"/>
                <a:gd name="connsiteX3-17" fmla="*/ 0 w 294116"/>
                <a:gd name="connsiteY3-18" fmla="*/ 176393 h 176393"/>
                <a:gd name="connsiteX4-19" fmla="*/ 146050 w 294116"/>
                <a:gd name="connsiteY4-20" fmla="*/ 28575 h 176393"/>
                <a:gd name="connsiteX0-21" fmla="*/ 146050 w 294116"/>
                <a:gd name="connsiteY0-22" fmla="*/ 28575 h 176393"/>
                <a:gd name="connsiteX1-23" fmla="*/ 294116 w 294116"/>
                <a:gd name="connsiteY1-24" fmla="*/ 0 h 176393"/>
                <a:gd name="connsiteX2-25" fmla="*/ 259191 w 294116"/>
                <a:gd name="connsiteY2-26" fmla="*/ 116068 h 176393"/>
                <a:gd name="connsiteX3-27" fmla="*/ 0 w 294116"/>
                <a:gd name="connsiteY3-28" fmla="*/ 176393 h 176393"/>
                <a:gd name="connsiteX4-29" fmla="*/ 146050 w 294116"/>
                <a:gd name="connsiteY4-30" fmla="*/ 28575 h 176393"/>
                <a:gd name="connsiteX0-31" fmla="*/ 146050 w 294116"/>
                <a:gd name="connsiteY0-32" fmla="*/ 28575 h 176393"/>
                <a:gd name="connsiteX1-33" fmla="*/ 294116 w 294116"/>
                <a:gd name="connsiteY1-34" fmla="*/ 0 h 176393"/>
                <a:gd name="connsiteX2-35" fmla="*/ 259191 w 294116"/>
                <a:gd name="connsiteY2-36" fmla="*/ 116068 h 176393"/>
                <a:gd name="connsiteX3-37" fmla="*/ 0 w 294116"/>
                <a:gd name="connsiteY3-38" fmla="*/ 176393 h 176393"/>
                <a:gd name="connsiteX4-39" fmla="*/ 146050 w 294116"/>
                <a:gd name="connsiteY4-40" fmla="*/ 28575 h 176393"/>
                <a:gd name="connsiteX0-41" fmla="*/ 146050 w 294116"/>
                <a:gd name="connsiteY0-42" fmla="*/ 28575 h 181716"/>
                <a:gd name="connsiteX1-43" fmla="*/ 294116 w 294116"/>
                <a:gd name="connsiteY1-44" fmla="*/ 0 h 181716"/>
                <a:gd name="connsiteX2-45" fmla="*/ 259191 w 294116"/>
                <a:gd name="connsiteY2-46" fmla="*/ 116068 h 181716"/>
                <a:gd name="connsiteX3-47" fmla="*/ 0 w 294116"/>
                <a:gd name="connsiteY3-48" fmla="*/ 176393 h 181716"/>
                <a:gd name="connsiteX4-49" fmla="*/ 146050 w 294116"/>
                <a:gd name="connsiteY4-50" fmla="*/ 28575 h 181716"/>
                <a:gd name="connsiteX0-51" fmla="*/ 146050 w 294116"/>
                <a:gd name="connsiteY0-52" fmla="*/ 28575 h 181716"/>
                <a:gd name="connsiteX1-53" fmla="*/ 294116 w 294116"/>
                <a:gd name="connsiteY1-54" fmla="*/ 0 h 181716"/>
                <a:gd name="connsiteX2-55" fmla="*/ 259191 w 294116"/>
                <a:gd name="connsiteY2-56" fmla="*/ 116068 h 181716"/>
                <a:gd name="connsiteX3-57" fmla="*/ 0 w 294116"/>
                <a:gd name="connsiteY3-58" fmla="*/ 176393 h 181716"/>
                <a:gd name="connsiteX4-59" fmla="*/ 146050 w 294116"/>
                <a:gd name="connsiteY4-60" fmla="*/ 28575 h 181716"/>
                <a:gd name="connsiteX0-61" fmla="*/ 115094 w 263160"/>
                <a:gd name="connsiteY0-62" fmla="*/ 28575 h 197249"/>
                <a:gd name="connsiteX1-63" fmla="*/ 263160 w 263160"/>
                <a:gd name="connsiteY1-64" fmla="*/ 0 h 197249"/>
                <a:gd name="connsiteX2-65" fmla="*/ 228235 w 263160"/>
                <a:gd name="connsiteY2-66" fmla="*/ 116068 h 197249"/>
                <a:gd name="connsiteX3-67" fmla="*/ 0 w 263160"/>
                <a:gd name="connsiteY3-68" fmla="*/ 195443 h 197249"/>
                <a:gd name="connsiteX4-69" fmla="*/ 115094 w 263160"/>
                <a:gd name="connsiteY4-70" fmla="*/ 28575 h 197249"/>
                <a:gd name="connsiteX0-71" fmla="*/ 115094 w 263160"/>
                <a:gd name="connsiteY0-72" fmla="*/ 28575 h 195443"/>
                <a:gd name="connsiteX1-73" fmla="*/ 263160 w 263160"/>
                <a:gd name="connsiteY1-74" fmla="*/ 0 h 195443"/>
                <a:gd name="connsiteX2-75" fmla="*/ 228235 w 263160"/>
                <a:gd name="connsiteY2-76" fmla="*/ 116068 h 195443"/>
                <a:gd name="connsiteX3-77" fmla="*/ 0 w 263160"/>
                <a:gd name="connsiteY3-78" fmla="*/ 195443 h 195443"/>
                <a:gd name="connsiteX4-79" fmla="*/ 115094 w 263160"/>
                <a:gd name="connsiteY4-80" fmla="*/ 28575 h 195443"/>
                <a:gd name="connsiteX0-81" fmla="*/ 115094 w 263160"/>
                <a:gd name="connsiteY0-82" fmla="*/ 28575 h 195443"/>
                <a:gd name="connsiteX1-83" fmla="*/ 263160 w 263160"/>
                <a:gd name="connsiteY1-84" fmla="*/ 0 h 195443"/>
                <a:gd name="connsiteX2-85" fmla="*/ 256810 w 263160"/>
                <a:gd name="connsiteY2-86" fmla="*/ 63681 h 195443"/>
                <a:gd name="connsiteX3-87" fmla="*/ 0 w 263160"/>
                <a:gd name="connsiteY3-88" fmla="*/ 195443 h 195443"/>
                <a:gd name="connsiteX4-89" fmla="*/ 115094 w 263160"/>
                <a:gd name="connsiteY4-90" fmla="*/ 28575 h 195443"/>
                <a:gd name="connsiteX0-91" fmla="*/ 115094 w 263160"/>
                <a:gd name="connsiteY0-92" fmla="*/ 28575 h 195443"/>
                <a:gd name="connsiteX1-93" fmla="*/ 263160 w 263160"/>
                <a:gd name="connsiteY1-94" fmla="*/ 0 h 195443"/>
                <a:gd name="connsiteX2-95" fmla="*/ 256810 w 263160"/>
                <a:gd name="connsiteY2-96" fmla="*/ 63681 h 195443"/>
                <a:gd name="connsiteX3-97" fmla="*/ 0 w 263160"/>
                <a:gd name="connsiteY3-98" fmla="*/ 195443 h 195443"/>
                <a:gd name="connsiteX4-99" fmla="*/ 115094 w 263160"/>
                <a:gd name="connsiteY4-100" fmla="*/ 28575 h 195443"/>
                <a:gd name="connsiteX0-101" fmla="*/ 115094 w 263160"/>
                <a:gd name="connsiteY0-102" fmla="*/ 28575 h 195443"/>
                <a:gd name="connsiteX1-103" fmla="*/ 263160 w 263160"/>
                <a:gd name="connsiteY1-104" fmla="*/ 0 h 195443"/>
                <a:gd name="connsiteX2-105" fmla="*/ 256810 w 263160"/>
                <a:gd name="connsiteY2-106" fmla="*/ 63681 h 195443"/>
                <a:gd name="connsiteX3-107" fmla="*/ 0 w 263160"/>
                <a:gd name="connsiteY3-108" fmla="*/ 195443 h 195443"/>
                <a:gd name="connsiteX4-109" fmla="*/ 115094 w 263160"/>
                <a:gd name="connsiteY4-110" fmla="*/ 28575 h 1954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3160" h="195443">
                  <a:moveTo>
                    <a:pt x="115094" y="28575"/>
                  </a:moveTo>
                  <a:lnTo>
                    <a:pt x="263160" y="0"/>
                  </a:lnTo>
                  <a:lnTo>
                    <a:pt x="256810" y="63681"/>
                  </a:lnTo>
                  <a:cubicBezTo>
                    <a:pt x="210894" y="123476"/>
                    <a:pt x="126878" y="167397"/>
                    <a:pt x="0" y="195443"/>
                  </a:cubicBezTo>
                  <a:cubicBezTo>
                    <a:pt x="48683" y="146170"/>
                    <a:pt x="84667" y="96105"/>
                    <a:pt x="115094" y="28575"/>
                  </a:cubicBezTo>
                  <a:close/>
                </a:path>
              </a:pathLst>
            </a:custGeom>
            <a:solidFill>
              <a:srgbClr val="2B2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317" name="TextBox 72@|17FFC:16777215|FBC:16777215|LFC:16777215|LBC:16777215"/>
            <p:cNvSpPr txBox="1"/>
            <p:nvPr/>
          </p:nvSpPr>
          <p:spPr>
            <a:xfrm>
              <a:off x="5671604" y="659736"/>
              <a:ext cx="531071" cy="5552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5311" name="组合 73"/>
          <p:cNvGrpSpPr/>
          <p:nvPr/>
        </p:nvGrpSpPr>
        <p:grpSpPr>
          <a:xfrm>
            <a:off x="5942013" y="5099050"/>
            <a:ext cx="695325" cy="606425"/>
            <a:chOff x="5499387" y="619875"/>
            <a:chExt cx="736621" cy="643551"/>
          </a:xfrm>
        </p:grpSpPr>
        <p:sp>
          <p:nvSpPr>
            <p:cNvPr id="75" name="Oval 74@|1FFC:2106155|FBC:16777215|LFC:16777215|LBC:16777215"/>
            <p:cNvSpPr/>
            <p:nvPr/>
          </p:nvSpPr>
          <p:spPr>
            <a:xfrm>
              <a:off x="5511648" y="619875"/>
              <a:ext cx="724360" cy="608326"/>
            </a:xfrm>
            <a:prstGeom prst="ellipse">
              <a:avLst/>
            </a:prstGeom>
            <a:solidFill>
              <a:srgbClr val="2B2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" name="矩形 62@|5FFC:2106155|FBC:16777215|LFC:16777215|LBC:16777215"/>
            <p:cNvSpPr/>
            <p:nvPr/>
          </p:nvSpPr>
          <p:spPr>
            <a:xfrm>
              <a:off x="5499387" y="1067983"/>
              <a:ext cx="263160" cy="195443"/>
            </a:xfrm>
            <a:custGeom>
              <a:avLst/>
              <a:gdLst>
                <a:gd name="connsiteX0" fmla="*/ 0 w 294116"/>
                <a:gd name="connsiteY0" fmla="*/ 0 h 176393"/>
                <a:gd name="connsiteX1" fmla="*/ 294116 w 294116"/>
                <a:gd name="connsiteY1" fmla="*/ 0 h 176393"/>
                <a:gd name="connsiteX2" fmla="*/ 294116 w 294116"/>
                <a:gd name="connsiteY2" fmla="*/ 176393 h 176393"/>
                <a:gd name="connsiteX3" fmla="*/ 0 w 294116"/>
                <a:gd name="connsiteY3" fmla="*/ 176393 h 176393"/>
                <a:gd name="connsiteX4" fmla="*/ 0 w 294116"/>
                <a:gd name="connsiteY4" fmla="*/ 0 h 176393"/>
                <a:gd name="connsiteX0-1" fmla="*/ 146050 w 294116"/>
                <a:gd name="connsiteY0-2" fmla="*/ 28575 h 176393"/>
                <a:gd name="connsiteX1-3" fmla="*/ 294116 w 294116"/>
                <a:gd name="connsiteY1-4" fmla="*/ 0 h 176393"/>
                <a:gd name="connsiteX2-5" fmla="*/ 294116 w 294116"/>
                <a:gd name="connsiteY2-6" fmla="*/ 176393 h 176393"/>
                <a:gd name="connsiteX3-7" fmla="*/ 0 w 294116"/>
                <a:gd name="connsiteY3-8" fmla="*/ 176393 h 176393"/>
                <a:gd name="connsiteX4-9" fmla="*/ 146050 w 294116"/>
                <a:gd name="connsiteY4-10" fmla="*/ 28575 h 176393"/>
                <a:gd name="connsiteX0-11" fmla="*/ 146050 w 294116"/>
                <a:gd name="connsiteY0-12" fmla="*/ 28575 h 176393"/>
                <a:gd name="connsiteX1-13" fmla="*/ 294116 w 294116"/>
                <a:gd name="connsiteY1-14" fmla="*/ 0 h 176393"/>
                <a:gd name="connsiteX2-15" fmla="*/ 294116 w 294116"/>
                <a:gd name="connsiteY2-16" fmla="*/ 176393 h 176393"/>
                <a:gd name="connsiteX3-17" fmla="*/ 0 w 294116"/>
                <a:gd name="connsiteY3-18" fmla="*/ 176393 h 176393"/>
                <a:gd name="connsiteX4-19" fmla="*/ 146050 w 294116"/>
                <a:gd name="connsiteY4-20" fmla="*/ 28575 h 176393"/>
                <a:gd name="connsiteX0-21" fmla="*/ 146050 w 294116"/>
                <a:gd name="connsiteY0-22" fmla="*/ 28575 h 176393"/>
                <a:gd name="connsiteX1-23" fmla="*/ 294116 w 294116"/>
                <a:gd name="connsiteY1-24" fmla="*/ 0 h 176393"/>
                <a:gd name="connsiteX2-25" fmla="*/ 259191 w 294116"/>
                <a:gd name="connsiteY2-26" fmla="*/ 116068 h 176393"/>
                <a:gd name="connsiteX3-27" fmla="*/ 0 w 294116"/>
                <a:gd name="connsiteY3-28" fmla="*/ 176393 h 176393"/>
                <a:gd name="connsiteX4-29" fmla="*/ 146050 w 294116"/>
                <a:gd name="connsiteY4-30" fmla="*/ 28575 h 176393"/>
                <a:gd name="connsiteX0-31" fmla="*/ 146050 w 294116"/>
                <a:gd name="connsiteY0-32" fmla="*/ 28575 h 176393"/>
                <a:gd name="connsiteX1-33" fmla="*/ 294116 w 294116"/>
                <a:gd name="connsiteY1-34" fmla="*/ 0 h 176393"/>
                <a:gd name="connsiteX2-35" fmla="*/ 259191 w 294116"/>
                <a:gd name="connsiteY2-36" fmla="*/ 116068 h 176393"/>
                <a:gd name="connsiteX3-37" fmla="*/ 0 w 294116"/>
                <a:gd name="connsiteY3-38" fmla="*/ 176393 h 176393"/>
                <a:gd name="connsiteX4-39" fmla="*/ 146050 w 294116"/>
                <a:gd name="connsiteY4-40" fmla="*/ 28575 h 176393"/>
                <a:gd name="connsiteX0-41" fmla="*/ 146050 w 294116"/>
                <a:gd name="connsiteY0-42" fmla="*/ 28575 h 181716"/>
                <a:gd name="connsiteX1-43" fmla="*/ 294116 w 294116"/>
                <a:gd name="connsiteY1-44" fmla="*/ 0 h 181716"/>
                <a:gd name="connsiteX2-45" fmla="*/ 259191 w 294116"/>
                <a:gd name="connsiteY2-46" fmla="*/ 116068 h 181716"/>
                <a:gd name="connsiteX3-47" fmla="*/ 0 w 294116"/>
                <a:gd name="connsiteY3-48" fmla="*/ 176393 h 181716"/>
                <a:gd name="connsiteX4-49" fmla="*/ 146050 w 294116"/>
                <a:gd name="connsiteY4-50" fmla="*/ 28575 h 181716"/>
                <a:gd name="connsiteX0-51" fmla="*/ 146050 w 294116"/>
                <a:gd name="connsiteY0-52" fmla="*/ 28575 h 181716"/>
                <a:gd name="connsiteX1-53" fmla="*/ 294116 w 294116"/>
                <a:gd name="connsiteY1-54" fmla="*/ 0 h 181716"/>
                <a:gd name="connsiteX2-55" fmla="*/ 259191 w 294116"/>
                <a:gd name="connsiteY2-56" fmla="*/ 116068 h 181716"/>
                <a:gd name="connsiteX3-57" fmla="*/ 0 w 294116"/>
                <a:gd name="connsiteY3-58" fmla="*/ 176393 h 181716"/>
                <a:gd name="connsiteX4-59" fmla="*/ 146050 w 294116"/>
                <a:gd name="connsiteY4-60" fmla="*/ 28575 h 181716"/>
                <a:gd name="connsiteX0-61" fmla="*/ 115094 w 263160"/>
                <a:gd name="connsiteY0-62" fmla="*/ 28575 h 197249"/>
                <a:gd name="connsiteX1-63" fmla="*/ 263160 w 263160"/>
                <a:gd name="connsiteY1-64" fmla="*/ 0 h 197249"/>
                <a:gd name="connsiteX2-65" fmla="*/ 228235 w 263160"/>
                <a:gd name="connsiteY2-66" fmla="*/ 116068 h 197249"/>
                <a:gd name="connsiteX3-67" fmla="*/ 0 w 263160"/>
                <a:gd name="connsiteY3-68" fmla="*/ 195443 h 197249"/>
                <a:gd name="connsiteX4-69" fmla="*/ 115094 w 263160"/>
                <a:gd name="connsiteY4-70" fmla="*/ 28575 h 197249"/>
                <a:gd name="connsiteX0-71" fmla="*/ 115094 w 263160"/>
                <a:gd name="connsiteY0-72" fmla="*/ 28575 h 195443"/>
                <a:gd name="connsiteX1-73" fmla="*/ 263160 w 263160"/>
                <a:gd name="connsiteY1-74" fmla="*/ 0 h 195443"/>
                <a:gd name="connsiteX2-75" fmla="*/ 228235 w 263160"/>
                <a:gd name="connsiteY2-76" fmla="*/ 116068 h 195443"/>
                <a:gd name="connsiteX3-77" fmla="*/ 0 w 263160"/>
                <a:gd name="connsiteY3-78" fmla="*/ 195443 h 195443"/>
                <a:gd name="connsiteX4-79" fmla="*/ 115094 w 263160"/>
                <a:gd name="connsiteY4-80" fmla="*/ 28575 h 195443"/>
                <a:gd name="connsiteX0-81" fmla="*/ 115094 w 263160"/>
                <a:gd name="connsiteY0-82" fmla="*/ 28575 h 195443"/>
                <a:gd name="connsiteX1-83" fmla="*/ 263160 w 263160"/>
                <a:gd name="connsiteY1-84" fmla="*/ 0 h 195443"/>
                <a:gd name="connsiteX2-85" fmla="*/ 256810 w 263160"/>
                <a:gd name="connsiteY2-86" fmla="*/ 63681 h 195443"/>
                <a:gd name="connsiteX3-87" fmla="*/ 0 w 263160"/>
                <a:gd name="connsiteY3-88" fmla="*/ 195443 h 195443"/>
                <a:gd name="connsiteX4-89" fmla="*/ 115094 w 263160"/>
                <a:gd name="connsiteY4-90" fmla="*/ 28575 h 195443"/>
                <a:gd name="connsiteX0-91" fmla="*/ 115094 w 263160"/>
                <a:gd name="connsiteY0-92" fmla="*/ 28575 h 195443"/>
                <a:gd name="connsiteX1-93" fmla="*/ 263160 w 263160"/>
                <a:gd name="connsiteY1-94" fmla="*/ 0 h 195443"/>
                <a:gd name="connsiteX2-95" fmla="*/ 256810 w 263160"/>
                <a:gd name="connsiteY2-96" fmla="*/ 63681 h 195443"/>
                <a:gd name="connsiteX3-97" fmla="*/ 0 w 263160"/>
                <a:gd name="connsiteY3-98" fmla="*/ 195443 h 195443"/>
                <a:gd name="connsiteX4-99" fmla="*/ 115094 w 263160"/>
                <a:gd name="connsiteY4-100" fmla="*/ 28575 h 195443"/>
                <a:gd name="connsiteX0-101" fmla="*/ 115094 w 263160"/>
                <a:gd name="connsiteY0-102" fmla="*/ 28575 h 195443"/>
                <a:gd name="connsiteX1-103" fmla="*/ 263160 w 263160"/>
                <a:gd name="connsiteY1-104" fmla="*/ 0 h 195443"/>
                <a:gd name="connsiteX2-105" fmla="*/ 256810 w 263160"/>
                <a:gd name="connsiteY2-106" fmla="*/ 63681 h 195443"/>
                <a:gd name="connsiteX3-107" fmla="*/ 0 w 263160"/>
                <a:gd name="connsiteY3-108" fmla="*/ 195443 h 195443"/>
                <a:gd name="connsiteX4-109" fmla="*/ 115094 w 263160"/>
                <a:gd name="connsiteY4-110" fmla="*/ 28575 h 1954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63160" h="195443">
                  <a:moveTo>
                    <a:pt x="115094" y="28575"/>
                  </a:moveTo>
                  <a:lnTo>
                    <a:pt x="263160" y="0"/>
                  </a:lnTo>
                  <a:lnTo>
                    <a:pt x="256810" y="63681"/>
                  </a:lnTo>
                  <a:cubicBezTo>
                    <a:pt x="210894" y="123476"/>
                    <a:pt x="126878" y="167397"/>
                    <a:pt x="0" y="195443"/>
                  </a:cubicBezTo>
                  <a:cubicBezTo>
                    <a:pt x="48683" y="146170"/>
                    <a:pt x="84667" y="96105"/>
                    <a:pt x="115094" y="28575"/>
                  </a:cubicBezTo>
                  <a:close/>
                </a:path>
              </a:pathLst>
            </a:custGeom>
            <a:solidFill>
              <a:srgbClr val="2B23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314" name="TextBox 76@|17FFC:16777215|FBC:16777215|LFC:16777215|LBC:16777215"/>
            <p:cNvSpPr txBox="1"/>
            <p:nvPr/>
          </p:nvSpPr>
          <p:spPr>
            <a:xfrm>
              <a:off x="5671604" y="659736"/>
              <a:ext cx="531071" cy="5552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7346" name="文本框 3"/>
          <p:cNvSpPr txBox="1"/>
          <p:nvPr/>
        </p:nvSpPr>
        <p:spPr>
          <a:xfrm>
            <a:off x="3762375" y="273050"/>
            <a:ext cx="4340225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5400" b="1" dirty="0">
                <a:latin typeface="微软雅黑" panose="020B0503020204020204" pitchFamily="34" charset="-122"/>
              </a:rPr>
              <a:t>常用矢量音符</a:t>
            </a:r>
            <a:endParaRPr lang="zh-CN" altLang="en-US" sz="5400" b="1" dirty="0">
              <a:latin typeface="微软雅黑" panose="020B0503020204020204" pitchFamily="34" charset="-122"/>
            </a:endParaRPr>
          </a:p>
        </p:txBody>
      </p:sp>
      <p:sp>
        <p:nvSpPr>
          <p:cNvPr id="57347" name="文本框 4"/>
          <p:cNvSpPr txBox="1"/>
          <p:nvPr/>
        </p:nvSpPr>
        <p:spPr>
          <a:xfrm>
            <a:off x="3787775" y="1154113"/>
            <a:ext cx="4289425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2000" dirty="0">
                <a:latin typeface="微软雅黑" panose="020B0503020204020204" pitchFamily="34" charset="-122"/>
              </a:rPr>
              <a:t>可以取消组合，编辑顶点，修改颜色</a:t>
            </a:r>
            <a:endParaRPr lang="zh-CN" altLang="en-US" sz="2000" dirty="0">
              <a:latin typeface="微软雅黑" panose="020B0503020204020204" pitchFamily="34" charset="-122"/>
            </a:endParaRPr>
          </a:p>
        </p:txBody>
      </p:sp>
      <p:sp>
        <p:nvSpPr>
          <p:cNvPr id="6" name="矩形 312"/>
          <p:cNvSpPr/>
          <p:nvPr/>
        </p:nvSpPr>
        <p:spPr>
          <a:xfrm>
            <a:off x="0" y="0"/>
            <a:ext cx="2684463" cy="2255838"/>
          </a:xfrm>
          <a:custGeom>
            <a:avLst/>
            <a:gdLst>
              <a:gd name="connsiteX0" fmla="*/ 0 w 2357398"/>
              <a:gd name="connsiteY0" fmla="*/ 0 h 1980773"/>
              <a:gd name="connsiteX1" fmla="*/ 2357398 w 2357398"/>
              <a:gd name="connsiteY1" fmla="*/ 0 h 1980773"/>
              <a:gd name="connsiteX2" fmla="*/ 2357398 w 2357398"/>
              <a:gd name="connsiteY2" fmla="*/ 1980773 h 1980773"/>
              <a:gd name="connsiteX3" fmla="*/ 0 w 2357398"/>
              <a:gd name="connsiteY3" fmla="*/ 1980773 h 1980773"/>
              <a:gd name="connsiteX4" fmla="*/ 0 w 2357398"/>
              <a:gd name="connsiteY4" fmla="*/ 0 h 1980773"/>
              <a:gd name="connsiteX0-1" fmla="*/ 0 w 2357398"/>
              <a:gd name="connsiteY0-2" fmla="*/ 0 h 1980773"/>
              <a:gd name="connsiteX1-3" fmla="*/ 2357398 w 2357398"/>
              <a:gd name="connsiteY1-4" fmla="*/ 0 h 1980773"/>
              <a:gd name="connsiteX2-5" fmla="*/ 0 w 2357398"/>
              <a:gd name="connsiteY2-6" fmla="*/ 1980773 h 1980773"/>
              <a:gd name="connsiteX3-7" fmla="*/ 0 w 2357398"/>
              <a:gd name="connsiteY3-8" fmla="*/ 0 h 19807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357398" h="1980773">
                <a:moveTo>
                  <a:pt x="0" y="0"/>
                </a:moveTo>
                <a:lnTo>
                  <a:pt x="2357398" y="0"/>
                </a:lnTo>
                <a:lnTo>
                  <a:pt x="0" y="198077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349" name="文本框 6"/>
          <p:cNvSpPr txBox="1"/>
          <p:nvPr/>
        </p:nvSpPr>
        <p:spPr>
          <a:xfrm>
            <a:off x="233363" y="111125"/>
            <a:ext cx="1108075" cy="1200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72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附</a:t>
            </a:r>
            <a:endParaRPr lang="zh-CN" altLang="en-US" sz="72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7350" name="组合 7"/>
          <p:cNvGrpSpPr/>
          <p:nvPr/>
        </p:nvGrpSpPr>
        <p:grpSpPr>
          <a:xfrm>
            <a:off x="6289675" y="1928813"/>
            <a:ext cx="5208588" cy="3465512"/>
            <a:chOff x="3573463" y="3648075"/>
            <a:chExt cx="5208588" cy="3465513"/>
          </a:xfrm>
        </p:grpSpPr>
        <p:sp>
          <p:nvSpPr>
            <p:cNvPr id="57360" name="Freeform 26"/>
            <p:cNvSpPr>
              <a:spLocks noEditPoints="1"/>
            </p:cNvSpPr>
            <p:nvPr/>
          </p:nvSpPr>
          <p:spPr>
            <a:xfrm>
              <a:off x="3611563" y="4254500"/>
              <a:ext cx="309563" cy="207963"/>
            </a:xfrm>
            <a:custGeom>
              <a:avLst/>
              <a:gdLst/>
              <a:ahLst/>
              <a:cxnLst>
                <a:cxn ang="0">
                  <a:pos x="152661" y="195231"/>
                </a:cxn>
                <a:cxn ang="0">
                  <a:pos x="288360" y="135813"/>
                </a:cxn>
                <a:cxn ang="0">
                  <a:pos x="245954" y="29709"/>
                </a:cxn>
                <a:cxn ang="0">
                  <a:pos x="80571" y="21221"/>
                </a:cxn>
                <a:cxn ang="0">
                  <a:pos x="16962" y="118836"/>
                </a:cxn>
                <a:cxn ang="0">
                  <a:pos x="152661" y="195231"/>
                </a:cxn>
                <a:cxn ang="0">
                  <a:pos x="114496" y="29709"/>
                </a:cxn>
                <a:cxn ang="0">
                  <a:pos x="190827" y="174010"/>
                </a:cxn>
                <a:cxn ang="0">
                  <a:pos x="114496" y="29709"/>
                </a:cxn>
                <a:cxn ang="0">
                  <a:pos x="114496" y="29709"/>
                </a:cxn>
              </a:cxnLst>
              <a:pathLst>
                <a:path w="73" h="49">
                  <a:moveTo>
                    <a:pt x="36" y="46"/>
                  </a:moveTo>
                  <a:cubicBezTo>
                    <a:pt x="48" y="46"/>
                    <a:pt x="62" y="42"/>
                    <a:pt x="68" y="32"/>
                  </a:cubicBezTo>
                  <a:cubicBezTo>
                    <a:pt x="73" y="22"/>
                    <a:pt x="66" y="12"/>
                    <a:pt x="58" y="7"/>
                  </a:cubicBezTo>
                  <a:cubicBezTo>
                    <a:pt x="46" y="1"/>
                    <a:pt x="31" y="1"/>
                    <a:pt x="19" y="5"/>
                  </a:cubicBezTo>
                  <a:cubicBezTo>
                    <a:pt x="10" y="9"/>
                    <a:pt x="0" y="17"/>
                    <a:pt x="4" y="28"/>
                  </a:cubicBezTo>
                  <a:cubicBezTo>
                    <a:pt x="7" y="41"/>
                    <a:pt x="24" y="46"/>
                    <a:pt x="36" y="46"/>
                  </a:cubicBezTo>
                  <a:close/>
                  <a:moveTo>
                    <a:pt x="27" y="7"/>
                  </a:moveTo>
                  <a:cubicBezTo>
                    <a:pt x="42" y="0"/>
                    <a:pt x="60" y="33"/>
                    <a:pt x="45" y="41"/>
                  </a:cubicBezTo>
                  <a:cubicBezTo>
                    <a:pt x="30" y="49"/>
                    <a:pt x="13" y="15"/>
                    <a:pt x="27" y="7"/>
                  </a:cubicBezTo>
                  <a:cubicBezTo>
                    <a:pt x="33" y="4"/>
                    <a:pt x="21" y="10"/>
                    <a:pt x="27" y="7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61" name="Freeform 27"/>
            <p:cNvSpPr>
              <a:spLocks noEditPoints="1"/>
            </p:cNvSpPr>
            <p:nvPr/>
          </p:nvSpPr>
          <p:spPr>
            <a:xfrm>
              <a:off x="4403725" y="3775075"/>
              <a:ext cx="266700" cy="692150"/>
            </a:xfrm>
            <a:custGeom>
              <a:avLst/>
              <a:gdLst/>
              <a:ahLst/>
              <a:cxnLst>
                <a:cxn ang="0">
                  <a:pos x="249767" y="0"/>
                </a:cxn>
                <a:cxn ang="0">
                  <a:pos x="232833" y="55202"/>
                </a:cxn>
                <a:cxn ang="0">
                  <a:pos x="232833" y="169853"/>
                </a:cxn>
                <a:cxn ang="0">
                  <a:pos x="232833" y="437371"/>
                </a:cxn>
                <a:cxn ang="0">
                  <a:pos x="232833" y="501066"/>
                </a:cxn>
                <a:cxn ang="0">
                  <a:pos x="59267" y="535036"/>
                </a:cxn>
                <a:cxn ang="0">
                  <a:pos x="50800" y="662426"/>
                </a:cxn>
                <a:cxn ang="0">
                  <a:pos x="215900" y="632702"/>
                </a:cxn>
                <a:cxn ang="0">
                  <a:pos x="262467" y="539283"/>
                </a:cxn>
                <a:cxn ang="0">
                  <a:pos x="262467" y="386415"/>
                </a:cxn>
                <a:cxn ang="0">
                  <a:pos x="262467" y="148621"/>
                </a:cxn>
                <a:cxn ang="0">
                  <a:pos x="262467" y="46710"/>
                </a:cxn>
                <a:cxn ang="0">
                  <a:pos x="249767" y="0"/>
                </a:cxn>
                <a:cxn ang="0">
                  <a:pos x="160867" y="624209"/>
                </a:cxn>
                <a:cxn ang="0">
                  <a:pos x="76200" y="645440"/>
                </a:cxn>
                <a:cxn ang="0">
                  <a:pos x="33867" y="624209"/>
                </a:cxn>
                <a:cxn ang="0">
                  <a:pos x="55033" y="581746"/>
                </a:cxn>
                <a:cxn ang="0">
                  <a:pos x="122767" y="539283"/>
                </a:cxn>
                <a:cxn ang="0">
                  <a:pos x="203200" y="518051"/>
                </a:cxn>
                <a:cxn ang="0">
                  <a:pos x="245533" y="535036"/>
                </a:cxn>
                <a:cxn ang="0">
                  <a:pos x="228600" y="577499"/>
                </a:cxn>
                <a:cxn ang="0">
                  <a:pos x="160867" y="624209"/>
                </a:cxn>
                <a:cxn ang="0">
                  <a:pos x="160867" y="624209"/>
                </a:cxn>
              </a:cxnLst>
              <a:pathLst>
                <a:path w="63" h="163">
                  <a:moveTo>
                    <a:pt x="59" y="0"/>
                  </a:moveTo>
                  <a:cubicBezTo>
                    <a:pt x="54" y="0"/>
                    <a:pt x="55" y="10"/>
                    <a:pt x="55" y="13"/>
                  </a:cubicBezTo>
                  <a:cubicBezTo>
                    <a:pt x="55" y="22"/>
                    <a:pt x="55" y="31"/>
                    <a:pt x="55" y="40"/>
                  </a:cubicBezTo>
                  <a:cubicBezTo>
                    <a:pt x="55" y="61"/>
                    <a:pt x="55" y="82"/>
                    <a:pt x="55" y="103"/>
                  </a:cubicBezTo>
                  <a:cubicBezTo>
                    <a:pt x="55" y="108"/>
                    <a:pt x="55" y="113"/>
                    <a:pt x="55" y="118"/>
                  </a:cubicBezTo>
                  <a:cubicBezTo>
                    <a:pt x="43" y="110"/>
                    <a:pt x="24" y="117"/>
                    <a:pt x="14" y="126"/>
                  </a:cubicBezTo>
                  <a:cubicBezTo>
                    <a:pt x="6" y="134"/>
                    <a:pt x="0" y="148"/>
                    <a:pt x="12" y="156"/>
                  </a:cubicBezTo>
                  <a:cubicBezTo>
                    <a:pt x="24" y="163"/>
                    <a:pt x="41" y="157"/>
                    <a:pt x="51" y="149"/>
                  </a:cubicBezTo>
                  <a:cubicBezTo>
                    <a:pt x="59" y="143"/>
                    <a:pt x="62" y="136"/>
                    <a:pt x="62" y="127"/>
                  </a:cubicBezTo>
                  <a:cubicBezTo>
                    <a:pt x="61" y="115"/>
                    <a:pt x="62" y="103"/>
                    <a:pt x="62" y="91"/>
                  </a:cubicBezTo>
                  <a:cubicBezTo>
                    <a:pt x="62" y="72"/>
                    <a:pt x="62" y="54"/>
                    <a:pt x="62" y="35"/>
                  </a:cubicBezTo>
                  <a:cubicBezTo>
                    <a:pt x="62" y="27"/>
                    <a:pt x="62" y="19"/>
                    <a:pt x="62" y="11"/>
                  </a:cubicBezTo>
                  <a:cubicBezTo>
                    <a:pt x="62" y="8"/>
                    <a:pt x="63" y="0"/>
                    <a:pt x="59" y="0"/>
                  </a:cubicBezTo>
                  <a:close/>
                  <a:moveTo>
                    <a:pt x="38" y="147"/>
                  </a:moveTo>
                  <a:cubicBezTo>
                    <a:pt x="32" y="150"/>
                    <a:pt x="25" y="152"/>
                    <a:pt x="18" y="152"/>
                  </a:cubicBezTo>
                  <a:cubicBezTo>
                    <a:pt x="14" y="152"/>
                    <a:pt x="9" y="151"/>
                    <a:pt x="8" y="147"/>
                  </a:cubicBezTo>
                  <a:cubicBezTo>
                    <a:pt x="8" y="143"/>
                    <a:pt x="11" y="140"/>
                    <a:pt x="13" y="137"/>
                  </a:cubicBezTo>
                  <a:cubicBezTo>
                    <a:pt x="18" y="133"/>
                    <a:pt x="23" y="129"/>
                    <a:pt x="29" y="127"/>
                  </a:cubicBezTo>
                  <a:cubicBezTo>
                    <a:pt x="35" y="124"/>
                    <a:pt x="41" y="122"/>
                    <a:pt x="48" y="122"/>
                  </a:cubicBezTo>
                  <a:cubicBezTo>
                    <a:pt x="52" y="121"/>
                    <a:pt x="57" y="122"/>
                    <a:pt x="58" y="126"/>
                  </a:cubicBezTo>
                  <a:cubicBezTo>
                    <a:pt x="59" y="129"/>
                    <a:pt x="56" y="133"/>
                    <a:pt x="54" y="136"/>
                  </a:cubicBezTo>
                  <a:cubicBezTo>
                    <a:pt x="50" y="141"/>
                    <a:pt x="44" y="144"/>
                    <a:pt x="38" y="147"/>
                  </a:cubicBezTo>
                  <a:cubicBezTo>
                    <a:pt x="25" y="153"/>
                    <a:pt x="52" y="141"/>
                    <a:pt x="38" y="147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62" name="Freeform 28"/>
            <p:cNvSpPr/>
            <p:nvPr/>
          </p:nvSpPr>
          <p:spPr>
            <a:xfrm>
              <a:off x="5183188" y="3775075"/>
              <a:ext cx="268288" cy="692150"/>
            </a:xfrm>
            <a:custGeom>
              <a:avLst/>
              <a:gdLst/>
              <a:ahLst/>
              <a:cxnLst>
                <a:cxn ang="0">
                  <a:pos x="251254" y="0"/>
                </a:cxn>
                <a:cxn ang="0">
                  <a:pos x="234220" y="55202"/>
                </a:cxn>
                <a:cxn ang="0">
                  <a:pos x="234220" y="169853"/>
                </a:cxn>
                <a:cxn ang="0">
                  <a:pos x="234220" y="437371"/>
                </a:cxn>
                <a:cxn ang="0">
                  <a:pos x="234220" y="501066"/>
                </a:cxn>
                <a:cxn ang="0">
                  <a:pos x="59620" y="535036"/>
                </a:cxn>
                <a:cxn ang="0">
                  <a:pos x="51102" y="662426"/>
                </a:cxn>
                <a:cxn ang="0">
                  <a:pos x="221444" y="632702"/>
                </a:cxn>
                <a:cxn ang="0">
                  <a:pos x="264029" y="539283"/>
                </a:cxn>
                <a:cxn ang="0">
                  <a:pos x="264029" y="386415"/>
                </a:cxn>
                <a:cxn ang="0">
                  <a:pos x="264029" y="148621"/>
                </a:cxn>
                <a:cxn ang="0">
                  <a:pos x="264029" y="46710"/>
                </a:cxn>
                <a:cxn ang="0">
                  <a:pos x="251254" y="0"/>
                </a:cxn>
              </a:cxnLst>
              <a:pathLst>
                <a:path w="63" h="163">
                  <a:moveTo>
                    <a:pt x="59" y="0"/>
                  </a:moveTo>
                  <a:cubicBezTo>
                    <a:pt x="54" y="0"/>
                    <a:pt x="55" y="10"/>
                    <a:pt x="55" y="13"/>
                  </a:cubicBezTo>
                  <a:cubicBezTo>
                    <a:pt x="55" y="22"/>
                    <a:pt x="55" y="31"/>
                    <a:pt x="55" y="40"/>
                  </a:cubicBezTo>
                  <a:cubicBezTo>
                    <a:pt x="55" y="61"/>
                    <a:pt x="55" y="82"/>
                    <a:pt x="55" y="103"/>
                  </a:cubicBezTo>
                  <a:cubicBezTo>
                    <a:pt x="55" y="108"/>
                    <a:pt x="55" y="113"/>
                    <a:pt x="55" y="118"/>
                  </a:cubicBezTo>
                  <a:cubicBezTo>
                    <a:pt x="43" y="110"/>
                    <a:pt x="24" y="117"/>
                    <a:pt x="14" y="126"/>
                  </a:cubicBezTo>
                  <a:cubicBezTo>
                    <a:pt x="6" y="134"/>
                    <a:pt x="0" y="148"/>
                    <a:pt x="12" y="156"/>
                  </a:cubicBezTo>
                  <a:cubicBezTo>
                    <a:pt x="24" y="163"/>
                    <a:pt x="42" y="157"/>
                    <a:pt x="52" y="149"/>
                  </a:cubicBezTo>
                  <a:cubicBezTo>
                    <a:pt x="59" y="143"/>
                    <a:pt x="62" y="136"/>
                    <a:pt x="62" y="127"/>
                  </a:cubicBezTo>
                  <a:cubicBezTo>
                    <a:pt x="61" y="115"/>
                    <a:pt x="62" y="103"/>
                    <a:pt x="62" y="91"/>
                  </a:cubicBezTo>
                  <a:cubicBezTo>
                    <a:pt x="62" y="72"/>
                    <a:pt x="62" y="54"/>
                    <a:pt x="62" y="35"/>
                  </a:cubicBezTo>
                  <a:cubicBezTo>
                    <a:pt x="62" y="27"/>
                    <a:pt x="62" y="19"/>
                    <a:pt x="62" y="11"/>
                  </a:cubicBezTo>
                  <a:cubicBezTo>
                    <a:pt x="62" y="8"/>
                    <a:pt x="63" y="0"/>
                    <a:pt x="59" y="0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63" name="Freeform 29"/>
            <p:cNvSpPr/>
            <p:nvPr/>
          </p:nvSpPr>
          <p:spPr>
            <a:xfrm>
              <a:off x="5980113" y="3771900"/>
              <a:ext cx="458788" cy="695325"/>
            </a:xfrm>
            <a:custGeom>
              <a:avLst/>
              <a:gdLst/>
              <a:ahLst/>
              <a:cxnLst>
                <a:cxn ang="0">
                  <a:pos x="89209" y="508774"/>
                </a:cxn>
                <a:cxn ang="0">
                  <a:pos x="8496" y="593570"/>
                </a:cxn>
                <a:cxn ang="0">
                  <a:pos x="59473" y="674126"/>
                </a:cxn>
                <a:cxn ang="0">
                  <a:pos x="246386" y="546932"/>
                </a:cxn>
                <a:cxn ang="0">
                  <a:pos x="246386" y="453657"/>
                </a:cxn>
                <a:cxn ang="0">
                  <a:pos x="246386" y="275586"/>
                </a:cxn>
                <a:cxn ang="0">
                  <a:pos x="246386" y="161112"/>
                </a:cxn>
                <a:cxn ang="0">
                  <a:pos x="344091" y="207750"/>
                </a:cxn>
                <a:cxn ang="0">
                  <a:pos x="403564" y="288305"/>
                </a:cxn>
                <a:cxn ang="0">
                  <a:pos x="429052" y="390060"/>
                </a:cxn>
                <a:cxn ang="0">
                  <a:pos x="429052" y="479096"/>
                </a:cxn>
                <a:cxn ang="0">
                  <a:pos x="441796" y="428218"/>
                </a:cxn>
                <a:cxn ang="0">
                  <a:pos x="454540" y="334943"/>
                </a:cxn>
                <a:cxn ang="0">
                  <a:pos x="416308" y="182311"/>
                </a:cxn>
                <a:cxn ang="0">
                  <a:pos x="352587" y="122954"/>
                </a:cxn>
                <a:cxn ang="0">
                  <a:pos x="280370" y="76316"/>
                </a:cxn>
                <a:cxn ang="0">
                  <a:pos x="246386" y="16959"/>
                </a:cxn>
                <a:cxn ang="0">
                  <a:pos x="220898" y="16959"/>
                </a:cxn>
                <a:cxn ang="0">
                  <a:pos x="220898" y="63597"/>
                </a:cxn>
                <a:cxn ang="0">
                  <a:pos x="220898" y="148393"/>
                </a:cxn>
                <a:cxn ang="0">
                  <a:pos x="220898" y="368861"/>
                </a:cxn>
                <a:cxn ang="0">
                  <a:pos x="220898" y="504535"/>
                </a:cxn>
                <a:cxn ang="0">
                  <a:pos x="89209" y="508774"/>
                </a:cxn>
                <a:cxn ang="0">
                  <a:pos x="89209" y="508774"/>
                </a:cxn>
              </a:cxnLst>
              <a:pathLst>
                <a:path w="108" h="164">
                  <a:moveTo>
                    <a:pt x="21" y="120"/>
                  </a:moveTo>
                  <a:cubicBezTo>
                    <a:pt x="13" y="124"/>
                    <a:pt x="4" y="131"/>
                    <a:pt x="2" y="140"/>
                  </a:cubicBezTo>
                  <a:cubicBezTo>
                    <a:pt x="0" y="150"/>
                    <a:pt x="5" y="157"/>
                    <a:pt x="14" y="159"/>
                  </a:cubicBezTo>
                  <a:cubicBezTo>
                    <a:pt x="33" y="164"/>
                    <a:pt x="59" y="149"/>
                    <a:pt x="58" y="129"/>
                  </a:cubicBezTo>
                  <a:cubicBezTo>
                    <a:pt x="58" y="121"/>
                    <a:pt x="58" y="114"/>
                    <a:pt x="58" y="107"/>
                  </a:cubicBezTo>
                  <a:cubicBezTo>
                    <a:pt x="58" y="93"/>
                    <a:pt x="58" y="79"/>
                    <a:pt x="58" y="65"/>
                  </a:cubicBezTo>
                  <a:cubicBezTo>
                    <a:pt x="58" y="56"/>
                    <a:pt x="58" y="47"/>
                    <a:pt x="58" y="38"/>
                  </a:cubicBezTo>
                  <a:cubicBezTo>
                    <a:pt x="67" y="40"/>
                    <a:pt x="74" y="43"/>
                    <a:pt x="81" y="49"/>
                  </a:cubicBezTo>
                  <a:cubicBezTo>
                    <a:pt x="88" y="54"/>
                    <a:pt x="92" y="61"/>
                    <a:pt x="95" y="68"/>
                  </a:cubicBezTo>
                  <a:cubicBezTo>
                    <a:pt x="99" y="76"/>
                    <a:pt x="100" y="84"/>
                    <a:pt x="101" y="92"/>
                  </a:cubicBezTo>
                  <a:cubicBezTo>
                    <a:pt x="101" y="94"/>
                    <a:pt x="101" y="113"/>
                    <a:pt x="101" y="113"/>
                  </a:cubicBezTo>
                  <a:cubicBezTo>
                    <a:pt x="102" y="113"/>
                    <a:pt x="104" y="102"/>
                    <a:pt x="104" y="101"/>
                  </a:cubicBezTo>
                  <a:cubicBezTo>
                    <a:pt x="105" y="94"/>
                    <a:pt x="107" y="87"/>
                    <a:pt x="107" y="79"/>
                  </a:cubicBezTo>
                  <a:cubicBezTo>
                    <a:pt x="108" y="66"/>
                    <a:pt x="106" y="53"/>
                    <a:pt x="98" y="43"/>
                  </a:cubicBezTo>
                  <a:cubicBezTo>
                    <a:pt x="94" y="37"/>
                    <a:pt x="89" y="32"/>
                    <a:pt x="83" y="29"/>
                  </a:cubicBezTo>
                  <a:cubicBezTo>
                    <a:pt x="77" y="26"/>
                    <a:pt x="71" y="23"/>
                    <a:pt x="66" y="18"/>
                  </a:cubicBezTo>
                  <a:cubicBezTo>
                    <a:pt x="62" y="14"/>
                    <a:pt x="59" y="10"/>
                    <a:pt x="58" y="4"/>
                  </a:cubicBezTo>
                  <a:cubicBezTo>
                    <a:pt x="57" y="0"/>
                    <a:pt x="52" y="0"/>
                    <a:pt x="52" y="4"/>
                  </a:cubicBezTo>
                  <a:cubicBezTo>
                    <a:pt x="51" y="8"/>
                    <a:pt x="52" y="11"/>
                    <a:pt x="52" y="15"/>
                  </a:cubicBezTo>
                  <a:cubicBezTo>
                    <a:pt x="52" y="21"/>
                    <a:pt x="52" y="28"/>
                    <a:pt x="52" y="35"/>
                  </a:cubicBezTo>
                  <a:cubicBezTo>
                    <a:pt x="52" y="52"/>
                    <a:pt x="52" y="70"/>
                    <a:pt x="52" y="87"/>
                  </a:cubicBezTo>
                  <a:cubicBezTo>
                    <a:pt x="52" y="98"/>
                    <a:pt x="52" y="108"/>
                    <a:pt x="52" y="119"/>
                  </a:cubicBezTo>
                  <a:cubicBezTo>
                    <a:pt x="43" y="113"/>
                    <a:pt x="30" y="115"/>
                    <a:pt x="21" y="120"/>
                  </a:cubicBezTo>
                  <a:cubicBezTo>
                    <a:pt x="6" y="127"/>
                    <a:pt x="33" y="114"/>
                    <a:pt x="21" y="120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64" name="Freeform 30"/>
            <p:cNvSpPr>
              <a:spLocks noEditPoints="1"/>
            </p:cNvSpPr>
            <p:nvPr/>
          </p:nvSpPr>
          <p:spPr>
            <a:xfrm>
              <a:off x="6764338" y="3660775"/>
              <a:ext cx="454025" cy="793750"/>
            </a:xfrm>
            <a:custGeom>
              <a:avLst/>
              <a:gdLst/>
              <a:ahLst/>
              <a:cxnLst>
                <a:cxn ang="0">
                  <a:pos x="229134" y="0"/>
                </a:cxn>
                <a:cxn ang="0">
                  <a:pos x="216404" y="63670"/>
                </a:cxn>
                <a:cxn ang="0">
                  <a:pos x="216404" y="203743"/>
                </a:cxn>
                <a:cxn ang="0">
                  <a:pos x="216404" y="539071"/>
                </a:cxn>
                <a:cxn ang="0">
                  <a:pos x="216404" y="615475"/>
                </a:cxn>
                <a:cxn ang="0">
                  <a:pos x="0" y="717346"/>
                </a:cxn>
                <a:cxn ang="0">
                  <a:pos x="67892" y="789505"/>
                </a:cxn>
                <a:cxn ang="0">
                  <a:pos x="199432" y="747059"/>
                </a:cxn>
                <a:cxn ang="0">
                  <a:pos x="241864" y="653676"/>
                </a:cxn>
                <a:cxn ang="0">
                  <a:pos x="241864" y="619719"/>
                </a:cxn>
                <a:cxn ang="0">
                  <a:pos x="241864" y="449933"/>
                </a:cxn>
                <a:cxn ang="0">
                  <a:pos x="241864" y="326838"/>
                </a:cxn>
                <a:cxn ang="0">
                  <a:pos x="343701" y="369285"/>
                </a:cxn>
                <a:cxn ang="0">
                  <a:pos x="403106" y="454178"/>
                </a:cxn>
                <a:cxn ang="0">
                  <a:pos x="424322" y="556049"/>
                </a:cxn>
                <a:cxn ang="0">
                  <a:pos x="424322" y="645187"/>
                </a:cxn>
                <a:cxn ang="0">
                  <a:pos x="437052" y="602741"/>
                </a:cxn>
                <a:cxn ang="0">
                  <a:pos x="449782" y="517848"/>
                </a:cxn>
                <a:cxn ang="0">
                  <a:pos x="449782" y="432955"/>
                </a:cxn>
                <a:cxn ang="0">
                  <a:pos x="445539" y="394753"/>
                </a:cxn>
                <a:cxn ang="0">
                  <a:pos x="449782" y="352306"/>
                </a:cxn>
                <a:cxn ang="0">
                  <a:pos x="432809" y="207988"/>
                </a:cxn>
                <a:cxn ang="0">
                  <a:pos x="381890" y="148563"/>
                </a:cxn>
                <a:cxn ang="0">
                  <a:pos x="318242" y="106116"/>
                </a:cxn>
                <a:cxn ang="0">
                  <a:pos x="254593" y="50936"/>
                </a:cxn>
                <a:cxn ang="0">
                  <a:pos x="241864" y="21223"/>
                </a:cxn>
                <a:cxn ang="0">
                  <a:pos x="229134" y="0"/>
                </a:cxn>
                <a:cxn ang="0">
                  <a:pos x="292782" y="174031"/>
                </a:cxn>
                <a:cxn ang="0">
                  <a:pos x="420079" y="356551"/>
                </a:cxn>
                <a:cxn ang="0">
                  <a:pos x="360674" y="297126"/>
                </a:cxn>
                <a:cxn ang="0">
                  <a:pos x="292782" y="258924"/>
                </a:cxn>
                <a:cxn ang="0">
                  <a:pos x="246107" y="199499"/>
                </a:cxn>
                <a:cxn ang="0">
                  <a:pos x="241864" y="161297"/>
                </a:cxn>
                <a:cxn ang="0">
                  <a:pos x="292782" y="174031"/>
                </a:cxn>
                <a:cxn ang="0">
                  <a:pos x="292782" y="174031"/>
                </a:cxn>
              </a:cxnLst>
              <a:pathLst>
                <a:path w="107" h="187">
                  <a:moveTo>
                    <a:pt x="54" y="0"/>
                  </a:moveTo>
                  <a:cubicBezTo>
                    <a:pt x="49" y="0"/>
                    <a:pt x="51" y="12"/>
                    <a:pt x="51" y="15"/>
                  </a:cubicBezTo>
                  <a:cubicBezTo>
                    <a:pt x="51" y="26"/>
                    <a:pt x="51" y="37"/>
                    <a:pt x="51" y="48"/>
                  </a:cubicBezTo>
                  <a:cubicBezTo>
                    <a:pt x="51" y="75"/>
                    <a:pt x="51" y="101"/>
                    <a:pt x="51" y="127"/>
                  </a:cubicBezTo>
                  <a:cubicBezTo>
                    <a:pt x="51" y="133"/>
                    <a:pt x="51" y="139"/>
                    <a:pt x="51" y="145"/>
                  </a:cubicBezTo>
                  <a:cubicBezTo>
                    <a:pt x="34" y="134"/>
                    <a:pt x="2" y="149"/>
                    <a:pt x="0" y="169"/>
                  </a:cubicBezTo>
                  <a:cubicBezTo>
                    <a:pt x="0" y="178"/>
                    <a:pt x="7" y="184"/>
                    <a:pt x="16" y="186"/>
                  </a:cubicBezTo>
                  <a:cubicBezTo>
                    <a:pt x="27" y="187"/>
                    <a:pt x="39" y="183"/>
                    <a:pt x="47" y="176"/>
                  </a:cubicBezTo>
                  <a:cubicBezTo>
                    <a:pt x="54" y="170"/>
                    <a:pt x="58" y="163"/>
                    <a:pt x="57" y="154"/>
                  </a:cubicBezTo>
                  <a:cubicBezTo>
                    <a:pt x="57" y="152"/>
                    <a:pt x="57" y="149"/>
                    <a:pt x="57" y="146"/>
                  </a:cubicBezTo>
                  <a:cubicBezTo>
                    <a:pt x="57" y="133"/>
                    <a:pt x="57" y="120"/>
                    <a:pt x="57" y="106"/>
                  </a:cubicBezTo>
                  <a:cubicBezTo>
                    <a:pt x="57" y="96"/>
                    <a:pt x="57" y="87"/>
                    <a:pt x="57" y="77"/>
                  </a:cubicBezTo>
                  <a:cubicBezTo>
                    <a:pt x="66" y="79"/>
                    <a:pt x="74" y="81"/>
                    <a:pt x="81" y="87"/>
                  </a:cubicBezTo>
                  <a:cubicBezTo>
                    <a:pt x="87" y="92"/>
                    <a:pt x="91" y="99"/>
                    <a:pt x="95" y="107"/>
                  </a:cubicBezTo>
                  <a:cubicBezTo>
                    <a:pt x="98" y="115"/>
                    <a:pt x="100" y="122"/>
                    <a:pt x="100" y="131"/>
                  </a:cubicBezTo>
                  <a:cubicBezTo>
                    <a:pt x="100" y="133"/>
                    <a:pt x="100" y="152"/>
                    <a:pt x="100" y="152"/>
                  </a:cubicBezTo>
                  <a:cubicBezTo>
                    <a:pt x="101" y="152"/>
                    <a:pt x="102" y="143"/>
                    <a:pt x="103" y="142"/>
                  </a:cubicBezTo>
                  <a:cubicBezTo>
                    <a:pt x="104" y="136"/>
                    <a:pt x="105" y="129"/>
                    <a:pt x="106" y="122"/>
                  </a:cubicBezTo>
                  <a:cubicBezTo>
                    <a:pt x="107" y="115"/>
                    <a:pt x="107" y="108"/>
                    <a:pt x="106" y="102"/>
                  </a:cubicBezTo>
                  <a:cubicBezTo>
                    <a:pt x="105" y="99"/>
                    <a:pt x="104" y="96"/>
                    <a:pt x="105" y="93"/>
                  </a:cubicBezTo>
                  <a:cubicBezTo>
                    <a:pt x="105" y="90"/>
                    <a:pt x="106" y="86"/>
                    <a:pt x="106" y="83"/>
                  </a:cubicBezTo>
                  <a:cubicBezTo>
                    <a:pt x="107" y="72"/>
                    <a:pt x="107" y="59"/>
                    <a:pt x="102" y="49"/>
                  </a:cubicBezTo>
                  <a:cubicBezTo>
                    <a:pt x="99" y="43"/>
                    <a:pt x="95" y="39"/>
                    <a:pt x="90" y="35"/>
                  </a:cubicBezTo>
                  <a:cubicBezTo>
                    <a:pt x="85" y="31"/>
                    <a:pt x="80" y="28"/>
                    <a:pt x="75" y="25"/>
                  </a:cubicBezTo>
                  <a:cubicBezTo>
                    <a:pt x="69" y="22"/>
                    <a:pt x="64" y="17"/>
                    <a:pt x="60" y="12"/>
                  </a:cubicBezTo>
                  <a:cubicBezTo>
                    <a:pt x="59" y="10"/>
                    <a:pt x="57" y="7"/>
                    <a:pt x="57" y="5"/>
                  </a:cubicBezTo>
                  <a:cubicBezTo>
                    <a:pt x="57" y="3"/>
                    <a:pt x="57" y="0"/>
                    <a:pt x="54" y="0"/>
                  </a:cubicBezTo>
                  <a:close/>
                  <a:moveTo>
                    <a:pt x="69" y="41"/>
                  </a:moveTo>
                  <a:cubicBezTo>
                    <a:pt x="86" y="47"/>
                    <a:pt x="97" y="67"/>
                    <a:pt x="99" y="84"/>
                  </a:cubicBezTo>
                  <a:cubicBezTo>
                    <a:pt x="95" y="78"/>
                    <a:pt x="91" y="73"/>
                    <a:pt x="85" y="70"/>
                  </a:cubicBezTo>
                  <a:cubicBezTo>
                    <a:pt x="80" y="66"/>
                    <a:pt x="74" y="64"/>
                    <a:pt x="69" y="61"/>
                  </a:cubicBezTo>
                  <a:cubicBezTo>
                    <a:pt x="65" y="57"/>
                    <a:pt x="60" y="52"/>
                    <a:pt x="58" y="47"/>
                  </a:cubicBezTo>
                  <a:cubicBezTo>
                    <a:pt x="57" y="44"/>
                    <a:pt x="57" y="41"/>
                    <a:pt x="57" y="38"/>
                  </a:cubicBezTo>
                  <a:cubicBezTo>
                    <a:pt x="61" y="39"/>
                    <a:pt x="65" y="40"/>
                    <a:pt x="69" y="41"/>
                  </a:cubicBezTo>
                  <a:cubicBezTo>
                    <a:pt x="74" y="43"/>
                    <a:pt x="64" y="40"/>
                    <a:pt x="69" y="41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65" name="Freeform 31"/>
            <p:cNvSpPr>
              <a:spLocks noEditPoints="1"/>
            </p:cNvSpPr>
            <p:nvPr/>
          </p:nvSpPr>
          <p:spPr>
            <a:xfrm>
              <a:off x="7540625" y="3660775"/>
              <a:ext cx="457200" cy="793750"/>
            </a:xfrm>
            <a:custGeom>
              <a:avLst/>
              <a:gdLst/>
              <a:ahLst/>
              <a:cxnLst>
                <a:cxn ang="0">
                  <a:pos x="232833" y="0"/>
                </a:cxn>
                <a:cxn ang="0">
                  <a:pos x="220133" y="63670"/>
                </a:cxn>
                <a:cxn ang="0">
                  <a:pos x="220133" y="203743"/>
                </a:cxn>
                <a:cxn ang="0">
                  <a:pos x="220133" y="539071"/>
                </a:cxn>
                <a:cxn ang="0">
                  <a:pos x="220133" y="615475"/>
                </a:cxn>
                <a:cxn ang="0">
                  <a:pos x="12700" y="691878"/>
                </a:cxn>
                <a:cxn ang="0">
                  <a:pos x="33867" y="772527"/>
                </a:cxn>
                <a:cxn ang="0">
                  <a:pos x="135467" y="781016"/>
                </a:cxn>
                <a:cxn ang="0">
                  <a:pos x="232833" y="713102"/>
                </a:cxn>
                <a:cxn ang="0">
                  <a:pos x="245533" y="649432"/>
                </a:cxn>
                <a:cxn ang="0">
                  <a:pos x="245533" y="530582"/>
                </a:cxn>
                <a:cxn ang="0">
                  <a:pos x="245533" y="407487"/>
                </a:cxn>
                <a:cxn ang="0">
                  <a:pos x="338667" y="441444"/>
                </a:cxn>
                <a:cxn ang="0">
                  <a:pos x="402167" y="509358"/>
                </a:cxn>
                <a:cxn ang="0">
                  <a:pos x="427567" y="594251"/>
                </a:cxn>
                <a:cxn ang="0">
                  <a:pos x="427567" y="640943"/>
                </a:cxn>
                <a:cxn ang="0">
                  <a:pos x="427567" y="679144"/>
                </a:cxn>
                <a:cxn ang="0">
                  <a:pos x="444500" y="628209"/>
                </a:cxn>
                <a:cxn ang="0">
                  <a:pos x="457200" y="539071"/>
                </a:cxn>
                <a:cxn ang="0">
                  <a:pos x="452967" y="496624"/>
                </a:cxn>
                <a:cxn ang="0">
                  <a:pos x="448733" y="479646"/>
                </a:cxn>
                <a:cxn ang="0">
                  <a:pos x="448733" y="454178"/>
                </a:cxn>
                <a:cxn ang="0">
                  <a:pos x="452967" y="365040"/>
                </a:cxn>
                <a:cxn ang="0">
                  <a:pos x="448733" y="326838"/>
                </a:cxn>
                <a:cxn ang="0">
                  <a:pos x="452967" y="284392"/>
                </a:cxn>
                <a:cxn ang="0">
                  <a:pos x="448733" y="203743"/>
                </a:cxn>
                <a:cxn ang="0">
                  <a:pos x="347133" y="97627"/>
                </a:cxn>
                <a:cxn ang="0">
                  <a:pos x="275167" y="55180"/>
                </a:cxn>
                <a:cxn ang="0">
                  <a:pos x="249767" y="21223"/>
                </a:cxn>
                <a:cxn ang="0">
                  <a:pos x="232833" y="0"/>
                </a:cxn>
                <a:cxn ang="0">
                  <a:pos x="334433" y="369285"/>
                </a:cxn>
                <a:cxn ang="0">
                  <a:pos x="262467" y="318349"/>
                </a:cxn>
                <a:cxn ang="0">
                  <a:pos x="245533" y="271658"/>
                </a:cxn>
                <a:cxn ang="0">
                  <a:pos x="368300" y="322594"/>
                </a:cxn>
                <a:cxn ang="0">
                  <a:pos x="423333" y="432955"/>
                </a:cxn>
                <a:cxn ang="0">
                  <a:pos x="334433" y="369285"/>
                </a:cxn>
                <a:cxn ang="0">
                  <a:pos x="334433" y="369285"/>
                </a:cxn>
                <a:cxn ang="0">
                  <a:pos x="296333" y="144318"/>
                </a:cxn>
                <a:cxn ang="0">
                  <a:pos x="423333" y="292881"/>
                </a:cxn>
                <a:cxn ang="0">
                  <a:pos x="368300" y="246190"/>
                </a:cxn>
                <a:cxn ang="0">
                  <a:pos x="300567" y="212233"/>
                </a:cxn>
                <a:cxn ang="0">
                  <a:pos x="254000" y="165541"/>
                </a:cxn>
                <a:cxn ang="0">
                  <a:pos x="245533" y="131584"/>
                </a:cxn>
                <a:cxn ang="0">
                  <a:pos x="296333" y="144318"/>
                </a:cxn>
                <a:cxn ang="0">
                  <a:pos x="296333" y="144318"/>
                </a:cxn>
              </a:cxnLst>
              <a:pathLst>
                <a:path w="108" h="187">
                  <a:moveTo>
                    <a:pt x="55" y="0"/>
                  </a:moveTo>
                  <a:cubicBezTo>
                    <a:pt x="50" y="0"/>
                    <a:pt x="52" y="12"/>
                    <a:pt x="52" y="15"/>
                  </a:cubicBezTo>
                  <a:cubicBezTo>
                    <a:pt x="52" y="26"/>
                    <a:pt x="52" y="37"/>
                    <a:pt x="52" y="48"/>
                  </a:cubicBezTo>
                  <a:cubicBezTo>
                    <a:pt x="52" y="75"/>
                    <a:pt x="52" y="101"/>
                    <a:pt x="52" y="127"/>
                  </a:cubicBezTo>
                  <a:cubicBezTo>
                    <a:pt x="52" y="133"/>
                    <a:pt x="52" y="139"/>
                    <a:pt x="52" y="145"/>
                  </a:cubicBezTo>
                  <a:cubicBezTo>
                    <a:pt x="36" y="135"/>
                    <a:pt x="10" y="147"/>
                    <a:pt x="3" y="163"/>
                  </a:cubicBezTo>
                  <a:cubicBezTo>
                    <a:pt x="0" y="170"/>
                    <a:pt x="1" y="178"/>
                    <a:pt x="8" y="182"/>
                  </a:cubicBezTo>
                  <a:cubicBezTo>
                    <a:pt x="15" y="187"/>
                    <a:pt x="24" y="187"/>
                    <a:pt x="32" y="184"/>
                  </a:cubicBezTo>
                  <a:cubicBezTo>
                    <a:pt x="41" y="182"/>
                    <a:pt x="50" y="176"/>
                    <a:pt x="55" y="168"/>
                  </a:cubicBezTo>
                  <a:cubicBezTo>
                    <a:pt x="58" y="163"/>
                    <a:pt x="59" y="159"/>
                    <a:pt x="58" y="153"/>
                  </a:cubicBezTo>
                  <a:cubicBezTo>
                    <a:pt x="58" y="144"/>
                    <a:pt x="58" y="134"/>
                    <a:pt x="58" y="125"/>
                  </a:cubicBezTo>
                  <a:cubicBezTo>
                    <a:pt x="58" y="115"/>
                    <a:pt x="58" y="106"/>
                    <a:pt x="58" y="96"/>
                  </a:cubicBezTo>
                  <a:cubicBezTo>
                    <a:pt x="66" y="98"/>
                    <a:pt x="73" y="100"/>
                    <a:pt x="80" y="104"/>
                  </a:cubicBezTo>
                  <a:cubicBezTo>
                    <a:pt x="86" y="108"/>
                    <a:pt x="91" y="113"/>
                    <a:pt x="95" y="120"/>
                  </a:cubicBezTo>
                  <a:cubicBezTo>
                    <a:pt x="98" y="126"/>
                    <a:pt x="100" y="133"/>
                    <a:pt x="101" y="140"/>
                  </a:cubicBezTo>
                  <a:cubicBezTo>
                    <a:pt x="102" y="143"/>
                    <a:pt x="102" y="147"/>
                    <a:pt x="101" y="151"/>
                  </a:cubicBezTo>
                  <a:cubicBezTo>
                    <a:pt x="101" y="151"/>
                    <a:pt x="100" y="160"/>
                    <a:pt x="101" y="160"/>
                  </a:cubicBezTo>
                  <a:cubicBezTo>
                    <a:pt x="103" y="159"/>
                    <a:pt x="104" y="149"/>
                    <a:pt x="105" y="148"/>
                  </a:cubicBezTo>
                  <a:cubicBezTo>
                    <a:pt x="106" y="141"/>
                    <a:pt x="108" y="134"/>
                    <a:pt x="108" y="127"/>
                  </a:cubicBezTo>
                  <a:cubicBezTo>
                    <a:pt x="108" y="124"/>
                    <a:pt x="107" y="121"/>
                    <a:pt x="107" y="117"/>
                  </a:cubicBezTo>
                  <a:cubicBezTo>
                    <a:pt x="106" y="116"/>
                    <a:pt x="106" y="114"/>
                    <a:pt x="106" y="113"/>
                  </a:cubicBezTo>
                  <a:cubicBezTo>
                    <a:pt x="105" y="111"/>
                    <a:pt x="106" y="109"/>
                    <a:pt x="106" y="107"/>
                  </a:cubicBezTo>
                  <a:cubicBezTo>
                    <a:pt x="108" y="100"/>
                    <a:pt x="108" y="93"/>
                    <a:pt x="107" y="86"/>
                  </a:cubicBezTo>
                  <a:cubicBezTo>
                    <a:pt x="107" y="83"/>
                    <a:pt x="105" y="80"/>
                    <a:pt x="106" y="77"/>
                  </a:cubicBezTo>
                  <a:cubicBezTo>
                    <a:pt x="107" y="74"/>
                    <a:pt x="107" y="70"/>
                    <a:pt x="107" y="67"/>
                  </a:cubicBezTo>
                  <a:cubicBezTo>
                    <a:pt x="108" y="61"/>
                    <a:pt x="107" y="54"/>
                    <a:pt x="106" y="48"/>
                  </a:cubicBezTo>
                  <a:cubicBezTo>
                    <a:pt x="103" y="37"/>
                    <a:pt x="93" y="28"/>
                    <a:pt x="82" y="23"/>
                  </a:cubicBezTo>
                  <a:cubicBezTo>
                    <a:pt x="76" y="20"/>
                    <a:pt x="70" y="18"/>
                    <a:pt x="65" y="13"/>
                  </a:cubicBezTo>
                  <a:cubicBezTo>
                    <a:pt x="63" y="11"/>
                    <a:pt x="60" y="8"/>
                    <a:pt x="59" y="5"/>
                  </a:cubicBezTo>
                  <a:cubicBezTo>
                    <a:pt x="58" y="3"/>
                    <a:pt x="59" y="0"/>
                    <a:pt x="55" y="0"/>
                  </a:cubicBezTo>
                  <a:close/>
                  <a:moveTo>
                    <a:pt x="79" y="87"/>
                  </a:moveTo>
                  <a:cubicBezTo>
                    <a:pt x="73" y="85"/>
                    <a:pt x="66" y="80"/>
                    <a:pt x="62" y="75"/>
                  </a:cubicBezTo>
                  <a:cubicBezTo>
                    <a:pt x="58" y="71"/>
                    <a:pt x="58" y="68"/>
                    <a:pt x="58" y="64"/>
                  </a:cubicBezTo>
                  <a:cubicBezTo>
                    <a:pt x="69" y="66"/>
                    <a:pt x="78" y="69"/>
                    <a:pt x="87" y="76"/>
                  </a:cubicBezTo>
                  <a:cubicBezTo>
                    <a:pt x="94" y="83"/>
                    <a:pt x="99" y="93"/>
                    <a:pt x="100" y="102"/>
                  </a:cubicBezTo>
                  <a:cubicBezTo>
                    <a:pt x="95" y="96"/>
                    <a:pt x="87" y="90"/>
                    <a:pt x="79" y="87"/>
                  </a:cubicBezTo>
                  <a:cubicBezTo>
                    <a:pt x="71" y="84"/>
                    <a:pt x="86" y="89"/>
                    <a:pt x="79" y="87"/>
                  </a:cubicBezTo>
                  <a:close/>
                  <a:moveTo>
                    <a:pt x="70" y="34"/>
                  </a:moveTo>
                  <a:cubicBezTo>
                    <a:pt x="86" y="38"/>
                    <a:pt x="97" y="54"/>
                    <a:pt x="100" y="69"/>
                  </a:cubicBezTo>
                  <a:cubicBezTo>
                    <a:pt x="97" y="65"/>
                    <a:pt x="92" y="61"/>
                    <a:pt x="87" y="58"/>
                  </a:cubicBezTo>
                  <a:cubicBezTo>
                    <a:pt x="82" y="55"/>
                    <a:pt x="76" y="54"/>
                    <a:pt x="71" y="50"/>
                  </a:cubicBezTo>
                  <a:cubicBezTo>
                    <a:pt x="67" y="48"/>
                    <a:pt x="62" y="44"/>
                    <a:pt x="60" y="39"/>
                  </a:cubicBezTo>
                  <a:cubicBezTo>
                    <a:pt x="58" y="37"/>
                    <a:pt x="58" y="34"/>
                    <a:pt x="58" y="31"/>
                  </a:cubicBezTo>
                  <a:cubicBezTo>
                    <a:pt x="62" y="32"/>
                    <a:pt x="66" y="33"/>
                    <a:pt x="70" y="34"/>
                  </a:cubicBezTo>
                  <a:cubicBezTo>
                    <a:pt x="76" y="35"/>
                    <a:pt x="65" y="33"/>
                    <a:pt x="70" y="34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66" name="Freeform 32"/>
            <p:cNvSpPr>
              <a:spLocks noEditPoints="1"/>
            </p:cNvSpPr>
            <p:nvPr/>
          </p:nvSpPr>
          <p:spPr>
            <a:xfrm>
              <a:off x="8320088" y="3648075"/>
              <a:ext cx="458788" cy="806450"/>
            </a:xfrm>
            <a:custGeom>
              <a:avLst/>
              <a:gdLst/>
              <a:ahLst/>
              <a:cxnLst>
                <a:cxn ang="0">
                  <a:pos x="335595" y="106112"/>
                </a:cxn>
                <a:cxn ang="0">
                  <a:pos x="271874" y="63667"/>
                </a:cxn>
                <a:cxn ang="0">
                  <a:pos x="250634" y="38200"/>
                </a:cxn>
                <a:cxn ang="0">
                  <a:pos x="242138" y="12733"/>
                </a:cxn>
                <a:cxn ang="0">
                  <a:pos x="220898" y="38200"/>
                </a:cxn>
                <a:cxn ang="0">
                  <a:pos x="220898" y="157046"/>
                </a:cxn>
                <a:cxn ang="0">
                  <a:pos x="220898" y="534804"/>
                </a:cxn>
                <a:cxn ang="0">
                  <a:pos x="220898" y="628182"/>
                </a:cxn>
                <a:cxn ang="0">
                  <a:pos x="25488" y="687605"/>
                </a:cxn>
                <a:cxn ang="0">
                  <a:pos x="12744" y="764005"/>
                </a:cxn>
                <a:cxn ang="0">
                  <a:pos x="84961" y="802206"/>
                </a:cxn>
                <a:cxn ang="0">
                  <a:pos x="250634" y="691849"/>
                </a:cxn>
                <a:cxn ang="0">
                  <a:pos x="246386" y="653649"/>
                </a:cxn>
                <a:cxn ang="0">
                  <a:pos x="246386" y="594226"/>
                </a:cxn>
                <a:cxn ang="0">
                  <a:pos x="246386" y="479626"/>
                </a:cxn>
                <a:cxn ang="0">
                  <a:pos x="339843" y="509337"/>
                </a:cxn>
                <a:cxn ang="0">
                  <a:pos x="403564" y="577248"/>
                </a:cxn>
                <a:cxn ang="0">
                  <a:pos x="429052" y="662138"/>
                </a:cxn>
                <a:cxn ang="0">
                  <a:pos x="433300" y="708827"/>
                </a:cxn>
                <a:cxn ang="0">
                  <a:pos x="429052" y="747027"/>
                </a:cxn>
                <a:cxn ang="0">
                  <a:pos x="441796" y="708827"/>
                </a:cxn>
                <a:cxn ang="0">
                  <a:pos x="458788" y="636671"/>
                </a:cxn>
                <a:cxn ang="0">
                  <a:pos x="458788" y="598471"/>
                </a:cxn>
                <a:cxn ang="0">
                  <a:pos x="450292" y="556026"/>
                </a:cxn>
                <a:cxn ang="0">
                  <a:pos x="458788" y="522070"/>
                </a:cxn>
                <a:cxn ang="0">
                  <a:pos x="458788" y="483870"/>
                </a:cxn>
                <a:cxn ang="0">
                  <a:pos x="450292" y="445670"/>
                </a:cxn>
                <a:cxn ang="0">
                  <a:pos x="458788" y="411714"/>
                </a:cxn>
                <a:cxn ang="0">
                  <a:pos x="458788" y="373514"/>
                </a:cxn>
                <a:cxn ang="0">
                  <a:pos x="450292" y="335313"/>
                </a:cxn>
                <a:cxn ang="0">
                  <a:pos x="458788" y="301358"/>
                </a:cxn>
                <a:cxn ang="0">
                  <a:pos x="458788" y="263157"/>
                </a:cxn>
                <a:cxn ang="0">
                  <a:pos x="446044" y="199490"/>
                </a:cxn>
                <a:cxn ang="0">
                  <a:pos x="335595" y="106112"/>
                </a:cxn>
                <a:cxn ang="0">
                  <a:pos x="335595" y="106112"/>
                </a:cxn>
                <a:cxn ang="0">
                  <a:pos x="297363" y="157046"/>
                </a:cxn>
                <a:cxn ang="0">
                  <a:pos x="412060" y="267402"/>
                </a:cxn>
                <a:cxn ang="0">
                  <a:pos x="369579" y="233446"/>
                </a:cxn>
                <a:cxn ang="0">
                  <a:pos x="322851" y="207979"/>
                </a:cxn>
                <a:cxn ang="0">
                  <a:pos x="250634" y="144312"/>
                </a:cxn>
                <a:cxn ang="0">
                  <a:pos x="297363" y="157046"/>
                </a:cxn>
                <a:cxn ang="0">
                  <a:pos x="297363" y="157046"/>
                </a:cxn>
                <a:cxn ang="0">
                  <a:pos x="412060" y="377758"/>
                </a:cxn>
                <a:cxn ang="0">
                  <a:pos x="369579" y="343802"/>
                </a:cxn>
                <a:cxn ang="0">
                  <a:pos x="322851" y="322580"/>
                </a:cxn>
                <a:cxn ang="0">
                  <a:pos x="250634" y="254668"/>
                </a:cxn>
                <a:cxn ang="0">
                  <a:pos x="344091" y="292869"/>
                </a:cxn>
                <a:cxn ang="0">
                  <a:pos x="412060" y="377758"/>
                </a:cxn>
                <a:cxn ang="0">
                  <a:pos x="412060" y="377758"/>
                </a:cxn>
                <a:cxn ang="0">
                  <a:pos x="335595" y="441425"/>
                </a:cxn>
                <a:cxn ang="0">
                  <a:pos x="250634" y="365025"/>
                </a:cxn>
                <a:cxn ang="0">
                  <a:pos x="344091" y="403225"/>
                </a:cxn>
                <a:cxn ang="0">
                  <a:pos x="412060" y="488114"/>
                </a:cxn>
                <a:cxn ang="0">
                  <a:pos x="335595" y="441425"/>
                </a:cxn>
                <a:cxn ang="0">
                  <a:pos x="335595" y="441425"/>
                </a:cxn>
              </a:cxnLst>
              <a:pathLst>
                <a:path w="108" h="190">
                  <a:moveTo>
                    <a:pt x="79" y="25"/>
                  </a:moveTo>
                  <a:cubicBezTo>
                    <a:pt x="74" y="23"/>
                    <a:pt x="68" y="19"/>
                    <a:pt x="64" y="15"/>
                  </a:cubicBezTo>
                  <a:cubicBezTo>
                    <a:pt x="62" y="13"/>
                    <a:pt x="61" y="11"/>
                    <a:pt x="59" y="9"/>
                  </a:cubicBezTo>
                  <a:cubicBezTo>
                    <a:pt x="58" y="7"/>
                    <a:pt x="59" y="4"/>
                    <a:pt x="57" y="3"/>
                  </a:cubicBezTo>
                  <a:cubicBezTo>
                    <a:pt x="53" y="0"/>
                    <a:pt x="52" y="6"/>
                    <a:pt x="52" y="9"/>
                  </a:cubicBezTo>
                  <a:cubicBezTo>
                    <a:pt x="52" y="18"/>
                    <a:pt x="52" y="28"/>
                    <a:pt x="52" y="37"/>
                  </a:cubicBezTo>
                  <a:cubicBezTo>
                    <a:pt x="52" y="67"/>
                    <a:pt x="52" y="96"/>
                    <a:pt x="52" y="126"/>
                  </a:cubicBezTo>
                  <a:cubicBezTo>
                    <a:pt x="52" y="133"/>
                    <a:pt x="52" y="141"/>
                    <a:pt x="52" y="148"/>
                  </a:cubicBezTo>
                  <a:cubicBezTo>
                    <a:pt x="37" y="139"/>
                    <a:pt x="15" y="148"/>
                    <a:pt x="6" y="162"/>
                  </a:cubicBezTo>
                  <a:cubicBezTo>
                    <a:pt x="2" y="167"/>
                    <a:pt x="0" y="174"/>
                    <a:pt x="3" y="180"/>
                  </a:cubicBezTo>
                  <a:cubicBezTo>
                    <a:pt x="6" y="186"/>
                    <a:pt x="14" y="189"/>
                    <a:pt x="20" y="189"/>
                  </a:cubicBezTo>
                  <a:cubicBezTo>
                    <a:pt x="36" y="190"/>
                    <a:pt x="56" y="179"/>
                    <a:pt x="59" y="163"/>
                  </a:cubicBezTo>
                  <a:cubicBezTo>
                    <a:pt x="59" y="160"/>
                    <a:pt x="58" y="157"/>
                    <a:pt x="58" y="154"/>
                  </a:cubicBezTo>
                  <a:cubicBezTo>
                    <a:pt x="58" y="149"/>
                    <a:pt x="58" y="144"/>
                    <a:pt x="58" y="140"/>
                  </a:cubicBezTo>
                  <a:cubicBezTo>
                    <a:pt x="58" y="131"/>
                    <a:pt x="58" y="122"/>
                    <a:pt x="58" y="113"/>
                  </a:cubicBezTo>
                  <a:cubicBezTo>
                    <a:pt x="66" y="115"/>
                    <a:pt x="73" y="116"/>
                    <a:pt x="80" y="120"/>
                  </a:cubicBezTo>
                  <a:cubicBezTo>
                    <a:pt x="86" y="124"/>
                    <a:pt x="91" y="130"/>
                    <a:pt x="95" y="136"/>
                  </a:cubicBezTo>
                  <a:cubicBezTo>
                    <a:pt x="98" y="143"/>
                    <a:pt x="100" y="149"/>
                    <a:pt x="101" y="156"/>
                  </a:cubicBezTo>
                  <a:cubicBezTo>
                    <a:pt x="102" y="160"/>
                    <a:pt x="102" y="164"/>
                    <a:pt x="102" y="167"/>
                  </a:cubicBezTo>
                  <a:cubicBezTo>
                    <a:pt x="102" y="168"/>
                    <a:pt x="101" y="176"/>
                    <a:pt x="101" y="176"/>
                  </a:cubicBezTo>
                  <a:cubicBezTo>
                    <a:pt x="103" y="176"/>
                    <a:pt x="104" y="168"/>
                    <a:pt x="104" y="167"/>
                  </a:cubicBezTo>
                  <a:cubicBezTo>
                    <a:pt x="106" y="161"/>
                    <a:pt x="107" y="155"/>
                    <a:pt x="108" y="150"/>
                  </a:cubicBezTo>
                  <a:cubicBezTo>
                    <a:pt x="108" y="147"/>
                    <a:pt x="108" y="144"/>
                    <a:pt x="108" y="141"/>
                  </a:cubicBezTo>
                  <a:cubicBezTo>
                    <a:pt x="107" y="138"/>
                    <a:pt x="106" y="134"/>
                    <a:pt x="106" y="131"/>
                  </a:cubicBezTo>
                  <a:cubicBezTo>
                    <a:pt x="106" y="129"/>
                    <a:pt x="107" y="126"/>
                    <a:pt x="108" y="123"/>
                  </a:cubicBezTo>
                  <a:cubicBezTo>
                    <a:pt x="108" y="120"/>
                    <a:pt x="108" y="117"/>
                    <a:pt x="108" y="114"/>
                  </a:cubicBezTo>
                  <a:cubicBezTo>
                    <a:pt x="107" y="111"/>
                    <a:pt x="106" y="108"/>
                    <a:pt x="106" y="105"/>
                  </a:cubicBezTo>
                  <a:cubicBezTo>
                    <a:pt x="106" y="102"/>
                    <a:pt x="107" y="100"/>
                    <a:pt x="108" y="97"/>
                  </a:cubicBezTo>
                  <a:cubicBezTo>
                    <a:pt x="108" y="94"/>
                    <a:pt x="108" y="91"/>
                    <a:pt x="108" y="88"/>
                  </a:cubicBezTo>
                  <a:cubicBezTo>
                    <a:pt x="107" y="85"/>
                    <a:pt x="106" y="82"/>
                    <a:pt x="106" y="79"/>
                  </a:cubicBezTo>
                  <a:cubicBezTo>
                    <a:pt x="106" y="76"/>
                    <a:pt x="107" y="74"/>
                    <a:pt x="108" y="71"/>
                  </a:cubicBezTo>
                  <a:cubicBezTo>
                    <a:pt x="108" y="68"/>
                    <a:pt x="108" y="65"/>
                    <a:pt x="108" y="62"/>
                  </a:cubicBezTo>
                  <a:cubicBezTo>
                    <a:pt x="107" y="57"/>
                    <a:pt x="107" y="52"/>
                    <a:pt x="105" y="47"/>
                  </a:cubicBezTo>
                  <a:cubicBezTo>
                    <a:pt x="101" y="37"/>
                    <a:pt x="90" y="28"/>
                    <a:pt x="79" y="25"/>
                  </a:cubicBezTo>
                  <a:cubicBezTo>
                    <a:pt x="71" y="22"/>
                    <a:pt x="88" y="27"/>
                    <a:pt x="79" y="25"/>
                  </a:cubicBezTo>
                  <a:close/>
                  <a:moveTo>
                    <a:pt x="70" y="37"/>
                  </a:moveTo>
                  <a:cubicBezTo>
                    <a:pt x="83" y="40"/>
                    <a:pt x="92" y="51"/>
                    <a:pt x="97" y="63"/>
                  </a:cubicBezTo>
                  <a:cubicBezTo>
                    <a:pt x="94" y="60"/>
                    <a:pt x="91" y="57"/>
                    <a:pt x="87" y="55"/>
                  </a:cubicBezTo>
                  <a:cubicBezTo>
                    <a:pt x="83" y="52"/>
                    <a:pt x="79" y="51"/>
                    <a:pt x="76" y="49"/>
                  </a:cubicBezTo>
                  <a:cubicBezTo>
                    <a:pt x="69" y="46"/>
                    <a:pt x="62" y="41"/>
                    <a:pt x="59" y="34"/>
                  </a:cubicBezTo>
                  <a:cubicBezTo>
                    <a:pt x="62" y="35"/>
                    <a:pt x="66" y="36"/>
                    <a:pt x="70" y="37"/>
                  </a:cubicBezTo>
                  <a:cubicBezTo>
                    <a:pt x="76" y="38"/>
                    <a:pt x="66" y="36"/>
                    <a:pt x="70" y="37"/>
                  </a:cubicBezTo>
                  <a:close/>
                  <a:moveTo>
                    <a:pt x="97" y="89"/>
                  </a:moveTo>
                  <a:cubicBezTo>
                    <a:pt x="94" y="86"/>
                    <a:pt x="91" y="83"/>
                    <a:pt x="87" y="81"/>
                  </a:cubicBezTo>
                  <a:cubicBezTo>
                    <a:pt x="83" y="79"/>
                    <a:pt x="79" y="78"/>
                    <a:pt x="76" y="76"/>
                  </a:cubicBezTo>
                  <a:cubicBezTo>
                    <a:pt x="69" y="72"/>
                    <a:pt x="62" y="67"/>
                    <a:pt x="59" y="60"/>
                  </a:cubicBezTo>
                  <a:cubicBezTo>
                    <a:pt x="67" y="62"/>
                    <a:pt x="74" y="64"/>
                    <a:pt x="81" y="69"/>
                  </a:cubicBezTo>
                  <a:cubicBezTo>
                    <a:pt x="89" y="74"/>
                    <a:pt x="94" y="81"/>
                    <a:pt x="97" y="89"/>
                  </a:cubicBezTo>
                  <a:cubicBezTo>
                    <a:pt x="92" y="84"/>
                    <a:pt x="95" y="84"/>
                    <a:pt x="97" y="89"/>
                  </a:cubicBezTo>
                  <a:close/>
                  <a:moveTo>
                    <a:pt x="79" y="104"/>
                  </a:moveTo>
                  <a:cubicBezTo>
                    <a:pt x="71" y="101"/>
                    <a:pt x="63" y="94"/>
                    <a:pt x="59" y="86"/>
                  </a:cubicBezTo>
                  <a:cubicBezTo>
                    <a:pt x="67" y="88"/>
                    <a:pt x="74" y="90"/>
                    <a:pt x="81" y="95"/>
                  </a:cubicBezTo>
                  <a:cubicBezTo>
                    <a:pt x="89" y="100"/>
                    <a:pt x="94" y="107"/>
                    <a:pt x="97" y="115"/>
                  </a:cubicBezTo>
                  <a:cubicBezTo>
                    <a:pt x="92" y="110"/>
                    <a:pt x="86" y="106"/>
                    <a:pt x="79" y="104"/>
                  </a:cubicBezTo>
                  <a:cubicBezTo>
                    <a:pt x="71" y="101"/>
                    <a:pt x="85" y="105"/>
                    <a:pt x="79" y="104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67" name="Freeform 33"/>
            <p:cNvSpPr>
              <a:spLocks noEditPoints="1"/>
            </p:cNvSpPr>
            <p:nvPr/>
          </p:nvSpPr>
          <p:spPr>
            <a:xfrm>
              <a:off x="3573463" y="5170488"/>
              <a:ext cx="385763" cy="195263"/>
            </a:xfrm>
            <a:custGeom>
              <a:avLst/>
              <a:gdLst/>
              <a:ahLst/>
              <a:cxnLst>
                <a:cxn ang="0">
                  <a:pos x="385763" y="89142"/>
                </a:cxn>
                <a:cxn ang="0">
                  <a:pos x="356089" y="89142"/>
                </a:cxn>
                <a:cxn ang="0">
                  <a:pos x="339132" y="89142"/>
                </a:cxn>
                <a:cxn ang="0">
                  <a:pos x="330654" y="80652"/>
                </a:cxn>
                <a:cxn ang="0">
                  <a:pos x="250110" y="12735"/>
                </a:cxn>
                <a:cxn ang="0">
                  <a:pos x="114457" y="16979"/>
                </a:cxn>
                <a:cxn ang="0">
                  <a:pos x="67826" y="50938"/>
                </a:cxn>
                <a:cxn ang="0">
                  <a:pos x="55109" y="67918"/>
                </a:cxn>
                <a:cxn ang="0">
                  <a:pos x="50870" y="89142"/>
                </a:cxn>
                <a:cxn ang="0">
                  <a:pos x="16957" y="89142"/>
                </a:cxn>
                <a:cxn ang="0">
                  <a:pos x="0" y="97632"/>
                </a:cxn>
                <a:cxn ang="0">
                  <a:pos x="0" y="101876"/>
                </a:cxn>
                <a:cxn ang="0">
                  <a:pos x="16957" y="101876"/>
                </a:cxn>
                <a:cxn ang="0">
                  <a:pos x="50870" y="101876"/>
                </a:cxn>
                <a:cxn ang="0">
                  <a:pos x="55109" y="118856"/>
                </a:cxn>
                <a:cxn ang="0">
                  <a:pos x="67826" y="144325"/>
                </a:cxn>
                <a:cxn ang="0">
                  <a:pos x="114457" y="174039"/>
                </a:cxn>
                <a:cxn ang="0">
                  <a:pos x="250110" y="178284"/>
                </a:cxn>
                <a:cxn ang="0">
                  <a:pos x="309458" y="148570"/>
                </a:cxn>
                <a:cxn ang="0">
                  <a:pos x="326415" y="127345"/>
                </a:cxn>
                <a:cxn ang="0">
                  <a:pos x="334893" y="101876"/>
                </a:cxn>
                <a:cxn ang="0">
                  <a:pos x="373046" y="101876"/>
                </a:cxn>
                <a:cxn ang="0">
                  <a:pos x="385763" y="89142"/>
                </a:cxn>
                <a:cxn ang="0">
                  <a:pos x="152610" y="25469"/>
                </a:cxn>
                <a:cxn ang="0">
                  <a:pos x="245871" y="89142"/>
                </a:cxn>
                <a:cxn ang="0">
                  <a:pos x="165327" y="89142"/>
                </a:cxn>
                <a:cxn ang="0">
                  <a:pos x="135653" y="89142"/>
                </a:cxn>
                <a:cxn ang="0">
                  <a:pos x="135653" y="50938"/>
                </a:cxn>
                <a:cxn ang="0">
                  <a:pos x="152610" y="25469"/>
                </a:cxn>
                <a:cxn ang="0">
                  <a:pos x="152610" y="25469"/>
                </a:cxn>
                <a:cxn ang="0">
                  <a:pos x="228914" y="165549"/>
                </a:cxn>
                <a:cxn ang="0">
                  <a:pos x="139892" y="101876"/>
                </a:cxn>
                <a:cxn ang="0">
                  <a:pos x="220436" y="101876"/>
                </a:cxn>
                <a:cxn ang="0">
                  <a:pos x="250110" y="101876"/>
                </a:cxn>
                <a:cxn ang="0">
                  <a:pos x="250110" y="140080"/>
                </a:cxn>
                <a:cxn ang="0">
                  <a:pos x="228914" y="165549"/>
                </a:cxn>
                <a:cxn ang="0">
                  <a:pos x="228914" y="165549"/>
                </a:cxn>
              </a:cxnLst>
              <a:pathLst>
                <a:path w="91" h="46">
                  <a:moveTo>
                    <a:pt x="91" y="21"/>
                  </a:moveTo>
                  <a:cubicBezTo>
                    <a:pt x="88" y="21"/>
                    <a:pt x="86" y="21"/>
                    <a:pt x="84" y="21"/>
                  </a:cubicBezTo>
                  <a:cubicBezTo>
                    <a:pt x="83" y="21"/>
                    <a:pt x="81" y="21"/>
                    <a:pt x="80" y="21"/>
                  </a:cubicBezTo>
                  <a:cubicBezTo>
                    <a:pt x="78" y="21"/>
                    <a:pt x="79" y="21"/>
                    <a:pt x="78" y="19"/>
                  </a:cubicBezTo>
                  <a:cubicBezTo>
                    <a:pt x="76" y="10"/>
                    <a:pt x="67" y="5"/>
                    <a:pt x="59" y="3"/>
                  </a:cubicBezTo>
                  <a:cubicBezTo>
                    <a:pt x="49" y="0"/>
                    <a:pt x="37" y="0"/>
                    <a:pt x="27" y="4"/>
                  </a:cubicBezTo>
                  <a:cubicBezTo>
                    <a:pt x="23" y="6"/>
                    <a:pt x="19" y="8"/>
                    <a:pt x="16" y="12"/>
                  </a:cubicBezTo>
                  <a:cubicBezTo>
                    <a:pt x="15" y="13"/>
                    <a:pt x="14" y="15"/>
                    <a:pt x="13" y="16"/>
                  </a:cubicBezTo>
                  <a:cubicBezTo>
                    <a:pt x="13" y="17"/>
                    <a:pt x="13" y="21"/>
                    <a:pt x="12" y="21"/>
                  </a:cubicBezTo>
                  <a:cubicBezTo>
                    <a:pt x="11" y="22"/>
                    <a:pt x="6" y="21"/>
                    <a:pt x="4" y="21"/>
                  </a:cubicBezTo>
                  <a:cubicBezTo>
                    <a:pt x="2" y="21"/>
                    <a:pt x="0" y="20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4" y="24"/>
                    <a:pt x="4" y="24"/>
                  </a:cubicBezTo>
                  <a:cubicBezTo>
                    <a:pt x="6" y="24"/>
                    <a:pt x="11" y="23"/>
                    <a:pt x="12" y="24"/>
                  </a:cubicBezTo>
                  <a:cubicBezTo>
                    <a:pt x="13" y="25"/>
                    <a:pt x="13" y="28"/>
                    <a:pt x="13" y="28"/>
                  </a:cubicBezTo>
                  <a:cubicBezTo>
                    <a:pt x="14" y="30"/>
                    <a:pt x="15" y="32"/>
                    <a:pt x="16" y="34"/>
                  </a:cubicBezTo>
                  <a:cubicBezTo>
                    <a:pt x="19" y="37"/>
                    <a:pt x="23" y="39"/>
                    <a:pt x="27" y="41"/>
                  </a:cubicBezTo>
                  <a:cubicBezTo>
                    <a:pt x="37" y="45"/>
                    <a:pt x="49" y="46"/>
                    <a:pt x="59" y="42"/>
                  </a:cubicBezTo>
                  <a:cubicBezTo>
                    <a:pt x="64" y="41"/>
                    <a:pt x="69" y="38"/>
                    <a:pt x="73" y="35"/>
                  </a:cubicBezTo>
                  <a:cubicBezTo>
                    <a:pt x="75" y="33"/>
                    <a:pt x="76" y="31"/>
                    <a:pt x="77" y="30"/>
                  </a:cubicBezTo>
                  <a:cubicBezTo>
                    <a:pt x="77" y="29"/>
                    <a:pt x="78" y="25"/>
                    <a:pt x="79" y="24"/>
                  </a:cubicBezTo>
                  <a:cubicBezTo>
                    <a:pt x="80" y="23"/>
                    <a:pt x="86" y="24"/>
                    <a:pt x="88" y="24"/>
                  </a:cubicBezTo>
                  <a:cubicBezTo>
                    <a:pt x="91" y="24"/>
                    <a:pt x="91" y="24"/>
                    <a:pt x="91" y="21"/>
                  </a:cubicBezTo>
                  <a:close/>
                  <a:moveTo>
                    <a:pt x="36" y="6"/>
                  </a:moveTo>
                  <a:cubicBezTo>
                    <a:pt x="46" y="1"/>
                    <a:pt x="55" y="14"/>
                    <a:pt x="58" y="21"/>
                  </a:cubicBezTo>
                  <a:cubicBezTo>
                    <a:pt x="51" y="21"/>
                    <a:pt x="45" y="21"/>
                    <a:pt x="39" y="21"/>
                  </a:cubicBezTo>
                  <a:cubicBezTo>
                    <a:pt x="38" y="21"/>
                    <a:pt x="33" y="22"/>
                    <a:pt x="32" y="21"/>
                  </a:cubicBezTo>
                  <a:cubicBezTo>
                    <a:pt x="30" y="20"/>
                    <a:pt x="31" y="14"/>
                    <a:pt x="32" y="12"/>
                  </a:cubicBezTo>
                  <a:cubicBezTo>
                    <a:pt x="32" y="10"/>
                    <a:pt x="34" y="7"/>
                    <a:pt x="36" y="6"/>
                  </a:cubicBezTo>
                  <a:cubicBezTo>
                    <a:pt x="42" y="3"/>
                    <a:pt x="32" y="8"/>
                    <a:pt x="36" y="6"/>
                  </a:cubicBezTo>
                  <a:close/>
                  <a:moveTo>
                    <a:pt x="54" y="39"/>
                  </a:moveTo>
                  <a:cubicBezTo>
                    <a:pt x="45" y="44"/>
                    <a:pt x="35" y="32"/>
                    <a:pt x="33" y="24"/>
                  </a:cubicBezTo>
                  <a:cubicBezTo>
                    <a:pt x="39" y="24"/>
                    <a:pt x="46" y="24"/>
                    <a:pt x="52" y="24"/>
                  </a:cubicBezTo>
                  <a:cubicBezTo>
                    <a:pt x="53" y="24"/>
                    <a:pt x="58" y="23"/>
                    <a:pt x="59" y="24"/>
                  </a:cubicBezTo>
                  <a:cubicBezTo>
                    <a:pt x="60" y="25"/>
                    <a:pt x="59" y="31"/>
                    <a:pt x="59" y="33"/>
                  </a:cubicBezTo>
                  <a:cubicBezTo>
                    <a:pt x="58" y="36"/>
                    <a:pt x="57" y="38"/>
                    <a:pt x="54" y="39"/>
                  </a:cubicBezTo>
                  <a:cubicBezTo>
                    <a:pt x="48" y="43"/>
                    <a:pt x="59" y="37"/>
                    <a:pt x="54" y="39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68" name="Freeform 34"/>
            <p:cNvSpPr>
              <a:spLocks noEditPoints="1"/>
            </p:cNvSpPr>
            <p:nvPr/>
          </p:nvSpPr>
          <p:spPr>
            <a:xfrm>
              <a:off x="4352925" y="4678363"/>
              <a:ext cx="390525" cy="682625"/>
            </a:xfrm>
            <a:custGeom>
              <a:avLst/>
              <a:gdLst/>
              <a:ahLst/>
              <a:cxnLst>
                <a:cxn ang="0">
                  <a:pos x="314118" y="546948"/>
                </a:cxn>
                <a:cxn ang="0">
                  <a:pos x="314118" y="93278"/>
                </a:cxn>
                <a:cxn ang="0">
                  <a:pos x="314118" y="21200"/>
                </a:cxn>
                <a:cxn ang="0">
                  <a:pos x="284404" y="21200"/>
                </a:cxn>
                <a:cxn ang="0">
                  <a:pos x="284404" y="38159"/>
                </a:cxn>
                <a:cxn ang="0">
                  <a:pos x="284404" y="288314"/>
                </a:cxn>
                <a:cxn ang="0">
                  <a:pos x="284404" y="508789"/>
                </a:cxn>
                <a:cxn ang="0">
                  <a:pos x="127345" y="525748"/>
                </a:cxn>
                <a:cxn ang="0">
                  <a:pos x="97631" y="555428"/>
                </a:cxn>
                <a:cxn ang="0">
                  <a:pos x="89142" y="563908"/>
                </a:cxn>
                <a:cxn ang="0">
                  <a:pos x="80652" y="580867"/>
                </a:cxn>
                <a:cxn ang="0">
                  <a:pos x="46693" y="580867"/>
                </a:cxn>
                <a:cxn ang="0">
                  <a:pos x="4245" y="580867"/>
                </a:cxn>
                <a:cxn ang="0">
                  <a:pos x="0" y="585107"/>
                </a:cxn>
                <a:cxn ang="0">
                  <a:pos x="0" y="593587"/>
                </a:cxn>
                <a:cxn ang="0">
                  <a:pos x="42448" y="593587"/>
                </a:cxn>
                <a:cxn ang="0">
                  <a:pos x="76407" y="593587"/>
                </a:cxn>
                <a:cxn ang="0">
                  <a:pos x="144324" y="678385"/>
                </a:cxn>
                <a:cxn ang="0">
                  <a:pos x="280159" y="627506"/>
                </a:cxn>
                <a:cxn ang="0">
                  <a:pos x="297139" y="606307"/>
                </a:cxn>
                <a:cxn ang="0">
                  <a:pos x="309873" y="593587"/>
                </a:cxn>
                <a:cxn ang="0">
                  <a:pos x="348077" y="593587"/>
                </a:cxn>
                <a:cxn ang="0">
                  <a:pos x="382035" y="593587"/>
                </a:cxn>
                <a:cxn ang="0">
                  <a:pos x="386280" y="580867"/>
                </a:cxn>
                <a:cxn ang="0">
                  <a:pos x="369301" y="580867"/>
                </a:cxn>
                <a:cxn ang="0">
                  <a:pos x="343832" y="580867"/>
                </a:cxn>
                <a:cxn ang="0">
                  <a:pos x="309873" y="580867"/>
                </a:cxn>
                <a:cxn ang="0">
                  <a:pos x="314118" y="546948"/>
                </a:cxn>
                <a:cxn ang="0">
                  <a:pos x="212242" y="627506"/>
                </a:cxn>
                <a:cxn ang="0">
                  <a:pos x="135835" y="652946"/>
                </a:cxn>
                <a:cxn ang="0">
                  <a:pos x="89142" y="635986"/>
                </a:cxn>
                <a:cxn ang="0">
                  <a:pos x="101876" y="593587"/>
                </a:cxn>
                <a:cxn ang="0">
                  <a:pos x="127345" y="593587"/>
                </a:cxn>
                <a:cxn ang="0">
                  <a:pos x="267425" y="593587"/>
                </a:cxn>
                <a:cxn ang="0">
                  <a:pos x="212242" y="627506"/>
                </a:cxn>
                <a:cxn ang="0">
                  <a:pos x="212242" y="627506"/>
                </a:cxn>
                <a:cxn ang="0">
                  <a:pos x="114611" y="580867"/>
                </a:cxn>
                <a:cxn ang="0">
                  <a:pos x="271670" y="521509"/>
                </a:cxn>
                <a:cxn ang="0">
                  <a:pos x="297139" y="563908"/>
                </a:cxn>
                <a:cxn ang="0">
                  <a:pos x="271670" y="580867"/>
                </a:cxn>
                <a:cxn ang="0">
                  <a:pos x="114611" y="580867"/>
                </a:cxn>
              </a:cxnLst>
              <a:pathLst>
                <a:path w="92" h="161">
                  <a:moveTo>
                    <a:pt x="74" y="129"/>
                  </a:moveTo>
                  <a:cubicBezTo>
                    <a:pt x="74" y="93"/>
                    <a:pt x="74" y="57"/>
                    <a:pt x="74" y="22"/>
                  </a:cubicBezTo>
                  <a:cubicBezTo>
                    <a:pt x="74" y="16"/>
                    <a:pt x="74" y="11"/>
                    <a:pt x="74" y="5"/>
                  </a:cubicBezTo>
                  <a:cubicBezTo>
                    <a:pt x="73" y="1"/>
                    <a:pt x="68" y="0"/>
                    <a:pt x="67" y="5"/>
                  </a:cubicBezTo>
                  <a:cubicBezTo>
                    <a:pt x="67" y="6"/>
                    <a:pt x="67" y="8"/>
                    <a:pt x="67" y="9"/>
                  </a:cubicBezTo>
                  <a:cubicBezTo>
                    <a:pt x="67" y="29"/>
                    <a:pt x="67" y="48"/>
                    <a:pt x="67" y="68"/>
                  </a:cubicBezTo>
                  <a:cubicBezTo>
                    <a:pt x="67" y="85"/>
                    <a:pt x="67" y="102"/>
                    <a:pt x="67" y="120"/>
                  </a:cubicBezTo>
                  <a:cubicBezTo>
                    <a:pt x="56" y="112"/>
                    <a:pt x="40" y="117"/>
                    <a:pt x="30" y="124"/>
                  </a:cubicBezTo>
                  <a:cubicBezTo>
                    <a:pt x="27" y="126"/>
                    <a:pt x="25" y="128"/>
                    <a:pt x="23" y="131"/>
                  </a:cubicBezTo>
                  <a:cubicBezTo>
                    <a:pt x="22" y="131"/>
                    <a:pt x="22" y="132"/>
                    <a:pt x="21" y="133"/>
                  </a:cubicBezTo>
                  <a:cubicBezTo>
                    <a:pt x="20" y="134"/>
                    <a:pt x="20" y="136"/>
                    <a:pt x="19" y="137"/>
                  </a:cubicBezTo>
                  <a:cubicBezTo>
                    <a:pt x="18" y="138"/>
                    <a:pt x="13" y="137"/>
                    <a:pt x="11" y="137"/>
                  </a:cubicBezTo>
                  <a:cubicBezTo>
                    <a:pt x="8" y="137"/>
                    <a:pt x="4" y="136"/>
                    <a:pt x="1" y="137"/>
                  </a:cubicBezTo>
                  <a:cubicBezTo>
                    <a:pt x="0" y="137"/>
                    <a:pt x="0" y="137"/>
                    <a:pt x="0" y="138"/>
                  </a:cubicBezTo>
                  <a:cubicBezTo>
                    <a:pt x="0" y="138"/>
                    <a:pt x="0" y="140"/>
                    <a:pt x="0" y="140"/>
                  </a:cubicBezTo>
                  <a:cubicBezTo>
                    <a:pt x="2" y="141"/>
                    <a:pt x="8" y="140"/>
                    <a:pt x="10" y="140"/>
                  </a:cubicBezTo>
                  <a:cubicBezTo>
                    <a:pt x="12" y="140"/>
                    <a:pt x="15" y="140"/>
                    <a:pt x="18" y="140"/>
                  </a:cubicBezTo>
                  <a:cubicBezTo>
                    <a:pt x="14" y="152"/>
                    <a:pt x="23" y="159"/>
                    <a:pt x="34" y="160"/>
                  </a:cubicBezTo>
                  <a:cubicBezTo>
                    <a:pt x="45" y="161"/>
                    <a:pt x="58" y="156"/>
                    <a:pt x="66" y="148"/>
                  </a:cubicBezTo>
                  <a:cubicBezTo>
                    <a:pt x="68" y="147"/>
                    <a:pt x="69" y="145"/>
                    <a:pt x="70" y="143"/>
                  </a:cubicBezTo>
                  <a:cubicBezTo>
                    <a:pt x="71" y="141"/>
                    <a:pt x="71" y="141"/>
                    <a:pt x="73" y="140"/>
                  </a:cubicBezTo>
                  <a:cubicBezTo>
                    <a:pt x="75" y="139"/>
                    <a:pt x="79" y="140"/>
                    <a:pt x="82" y="140"/>
                  </a:cubicBezTo>
                  <a:cubicBezTo>
                    <a:pt x="84" y="140"/>
                    <a:pt x="89" y="141"/>
                    <a:pt x="90" y="140"/>
                  </a:cubicBezTo>
                  <a:cubicBezTo>
                    <a:pt x="91" y="140"/>
                    <a:pt x="92" y="138"/>
                    <a:pt x="91" y="137"/>
                  </a:cubicBezTo>
                  <a:cubicBezTo>
                    <a:pt x="90" y="137"/>
                    <a:pt x="88" y="137"/>
                    <a:pt x="87" y="137"/>
                  </a:cubicBezTo>
                  <a:cubicBezTo>
                    <a:pt x="85" y="137"/>
                    <a:pt x="83" y="137"/>
                    <a:pt x="81" y="137"/>
                  </a:cubicBezTo>
                  <a:cubicBezTo>
                    <a:pt x="79" y="137"/>
                    <a:pt x="76" y="137"/>
                    <a:pt x="73" y="137"/>
                  </a:cubicBezTo>
                  <a:cubicBezTo>
                    <a:pt x="74" y="134"/>
                    <a:pt x="74" y="132"/>
                    <a:pt x="74" y="129"/>
                  </a:cubicBezTo>
                  <a:close/>
                  <a:moveTo>
                    <a:pt x="50" y="148"/>
                  </a:moveTo>
                  <a:cubicBezTo>
                    <a:pt x="45" y="151"/>
                    <a:pt x="38" y="153"/>
                    <a:pt x="32" y="154"/>
                  </a:cubicBezTo>
                  <a:cubicBezTo>
                    <a:pt x="29" y="154"/>
                    <a:pt x="23" y="154"/>
                    <a:pt x="21" y="150"/>
                  </a:cubicBezTo>
                  <a:cubicBezTo>
                    <a:pt x="19" y="148"/>
                    <a:pt x="21" y="141"/>
                    <a:pt x="24" y="140"/>
                  </a:cubicBezTo>
                  <a:cubicBezTo>
                    <a:pt x="26" y="140"/>
                    <a:pt x="28" y="140"/>
                    <a:pt x="30" y="140"/>
                  </a:cubicBezTo>
                  <a:cubicBezTo>
                    <a:pt x="41" y="140"/>
                    <a:pt x="52" y="140"/>
                    <a:pt x="63" y="140"/>
                  </a:cubicBezTo>
                  <a:cubicBezTo>
                    <a:pt x="59" y="144"/>
                    <a:pt x="55" y="146"/>
                    <a:pt x="50" y="148"/>
                  </a:cubicBezTo>
                  <a:cubicBezTo>
                    <a:pt x="37" y="155"/>
                    <a:pt x="55" y="146"/>
                    <a:pt x="50" y="148"/>
                  </a:cubicBezTo>
                  <a:close/>
                  <a:moveTo>
                    <a:pt x="27" y="137"/>
                  </a:moveTo>
                  <a:cubicBezTo>
                    <a:pt x="36" y="129"/>
                    <a:pt x="52" y="121"/>
                    <a:pt x="64" y="123"/>
                  </a:cubicBezTo>
                  <a:cubicBezTo>
                    <a:pt x="69" y="124"/>
                    <a:pt x="72" y="127"/>
                    <a:pt x="70" y="133"/>
                  </a:cubicBezTo>
                  <a:cubicBezTo>
                    <a:pt x="68" y="136"/>
                    <a:pt x="67" y="137"/>
                    <a:pt x="64" y="137"/>
                  </a:cubicBezTo>
                  <a:cubicBezTo>
                    <a:pt x="52" y="137"/>
                    <a:pt x="39" y="137"/>
                    <a:pt x="27" y="137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69" name="Freeform 35"/>
            <p:cNvSpPr/>
            <p:nvPr/>
          </p:nvSpPr>
          <p:spPr>
            <a:xfrm>
              <a:off x="5132388" y="4678363"/>
              <a:ext cx="390525" cy="682625"/>
            </a:xfrm>
            <a:custGeom>
              <a:avLst/>
              <a:gdLst/>
              <a:ahLst/>
              <a:cxnLst>
                <a:cxn ang="0">
                  <a:pos x="0" y="593587"/>
                </a:cxn>
                <a:cxn ang="0">
                  <a:pos x="76407" y="593587"/>
                </a:cxn>
                <a:cxn ang="0">
                  <a:pos x="144324" y="678385"/>
                </a:cxn>
                <a:cxn ang="0">
                  <a:pos x="280159" y="627506"/>
                </a:cxn>
                <a:cxn ang="0">
                  <a:pos x="301383" y="606307"/>
                </a:cxn>
                <a:cxn ang="0">
                  <a:pos x="309873" y="593587"/>
                </a:cxn>
                <a:cxn ang="0">
                  <a:pos x="348077" y="593587"/>
                </a:cxn>
                <a:cxn ang="0">
                  <a:pos x="382035" y="593587"/>
                </a:cxn>
                <a:cxn ang="0">
                  <a:pos x="386280" y="580867"/>
                </a:cxn>
                <a:cxn ang="0">
                  <a:pos x="369301" y="580867"/>
                </a:cxn>
                <a:cxn ang="0">
                  <a:pos x="343832" y="580867"/>
                </a:cxn>
                <a:cxn ang="0">
                  <a:pos x="309873" y="580867"/>
                </a:cxn>
                <a:cxn ang="0">
                  <a:pos x="314118" y="504549"/>
                </a:cxn>
                <a:cxn ang="0">
                  <a:pos x="314118" y="385832"/>
                </a:cxn>
                <a:cxn ang="0">
                  <a:pos x="314118" y="97518"/>
                </a:cxn>
                <a:cxn ang="0">
                  <a:pos x="314118" y="25439"/>
                </a:cxn>
                <a:cxn ang="0">
                  <a:pos x="284404" y="21200"/>
                </a:cxn>
                <a:cxn ang="0">
                  <a:pos x="284404" y="33919"/>
                </a:cxn>
                <a:cxn ang="0">
                  <a:pos x="284404" y="284074"/>
                </a:cxn>
                <a:cxn ang="0">
                  <a:pos x="284404" y="508789"/>
                </a:cxn>
                <a:cxn ang="0">
                  <a:pos x="174038" y="500309"/>
                </a:cxn>
                <a:cxn ang="0">
                  <a:pos x="84897" y="576627"/>
                </a:cxn>
                <a:cxn ang="0">
                  <a:pos x="67917" y="580867"/>
                </a:cxn>
                <a:cxn ang="0">
                  <a:pos x="33959" y="580867"/>
                </a:cxn>
                <a:cxn ang="0">
                  <a:pos x="4245" y="580867"/>
                </a:cxn>
                <a:cxn ang="0">
                  <a:pos x="0" y="593587"/>
                </a:cxn>
              </a:cxnLst>
              <a:pathLst>
                <a:path w="92" h="161">
                  <a:moveTo>
                    <a:pt x="0" y="140"/>
                  </a:moveTo>
                  <a:cubicBezTo>
                    <a:pt x="6" y="140"/>
                    <a:pt x="12" y="140"/>
                    <a:pt x="18" y="140"/>
                  </a:cubicBezTo>
                  <a:cubicBezTo>
                    <a:pt x="15" y="152"/>
                    <a:pt x="23" y="159"/>
                    <a:pt x="34" y="160"/>
                  </a:cubicBezTo>
                  <a:cubicBezTo>
                    <a:pt x="46" y="161"/>
                    <a:pt x="58" y="156"/>
                    <a:pt x="66" y="148"/>
                  </a:cubicBezTo>
                  <a:cubicBezTo>
                    <a:pt x="68" y="147"/>
                    <a:pt x="69" y="145"/>
                    <a:pt x="71" y="143"/>
                  </a:cubicBezTo>
                  <a:cubicBezTo>
                    <a:pt x="71" y="141"/>
                    <a:pt x="71" y="141"/>
                    <a:pt x="73" y="140"/>
                  </a:cubicBezTo>
                  <a:cubicBezTo>
                    <a:pt x="75" y="139"/>
                    <a:pt x="79" y="140"/>
                    <a:pt x="82" y="140"/>
                  </a:cubicBezTo>
                  <a:cubicBezTo>
                    <a:pt x="84" y="140"/>
                    <a:pt x="89" y="141"/>
                    <a:pt x="90" y="140"/>
                  </a:cubicBezTo>
                  <a:cubicBezTo>
                    <a:pt x="91" y="140"/>
                    <a:pt x="92" y="138"/>
                    <a:pt x="91" y="137"/>
                  </a:cubicBezTo>
                  <a:cubicBezTo>
                    <a:pt x="90" y="137"/>
                    <a:pt x="88" y="137"/>
                    <a:pt x="87" y="137"/>
                  </a:cubicBezTo>
                  <a:cubicBezTo>
                    <a:pt x="85" y="137"/>
                    <a:pt x="83" y="137"/>
                    <a:pt x="81" y="137"/>
                  </a:cubicBezTo>
                  <a:cubicBezTo>
                    <a:pt x="79" y="137"/>
                    <a:pt x="76" y="137"/>
                    <a:pt x="73" y="137"/>
                  </a:cubicBezTo>
                  <a:cubicBezTo>
                    <a:pt x="75" y="132"/>
                    <a:pt x="74" y="125"/>
                    <a:pt x="74" y="119"/>
                  </a:cubicBezTo>
                  <a:cubicBezTo>
                    <a:pt x="74" y="110"/>
                    <a:pt x="74" y="101"/>
                    <a:pt x="74" y="91"/>
                  </a:cubicBezTo>
                  <a:cubicBezTo>
                    <a:pt x="74" y="69"/>
                    <a:pt x="74" y="46"/>
                    <a:pt x="74" y="23"/>
                  </a:cubicBezTo>
                  <a:cubicBezTo>
                    <a:pt x="74" y="17"/>
                    <a:pt x="74" y="12"/>
                    <a:pt x="74" y="6"/>
                  </a:cubicBezTo>
                  <a:cubicBezTo>
                    <a:pt x="74" y="2"/>
                    <a:pt x="68" y="0"/>
                    <a:pt x="67" y="5"/>
                  </a:cubicBezTo>
                  <a:cubicBezTo>
                    <a:pt x="67" y="6"/>
                    <a:pt x="67" y="7"/>
                    <a:pt x="67" y="8"/>
                  </a:cubicBezTo>
                  <a:cubicBezTo>
                    <a:pt x="67" y="28"/>
                    <a:pt x="67" y="47"/>
                    <a:pt x="67" y="67"/>
                  </a:cubicBezTo>
                  <a:cubicBezTo>
                    <a:pt x="67" y="84"/>
                    <a:pt x="67" y="102"/>
                    <a:pt x="67" y="120"/>
                  </a:cubicBezTo>
                  <a:cubicBezTo>
                    <a:pt x="60" y="115"/>
                    <a:pt x="49" y="115"/>
                    <a:pt x="41" y="118"/>
                  </a:cubicBezTo>
                  <a:cubicBezTo>
                    <a:pt x="32" y="122"/>
                    <a:pt x="25" y="128"/>
                    <a:pt x="20" y="136"/>
                  </a:cubicBezTo>
                  <a:cubicBezTo>
                    <a:pt x="18" y="137"/>
                    <a:pt x="18" y="137"/>
                    <a:pt x="16" y="137"/>
                  </a:cubicBezTo>
                  <a:cubicBezTo>
                    <a:pt x="13" y="137"/>
                    <a:pt x="10" y="137"/>
                    <a:pt x="8" y="137"/>
                  </a:cubicBezTo>
                  <a:cubicBezTo>
                    <a:pt x="6" y="137"/>
                    <a:pt x="2" y="136"/>
                    <a:pt x="1" y="137"/>
                  </a:cubicBezTo>
                  <a:cubicBezTo>
                    <a:pt x="0" y="138"/>
                    <a:pt x="0" y="138"/>
                    <a:pt x="0" y="140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0" name="Freeform 36"/>
            <p:cNvSpPr/>
            <p:nvPr/>
          </p:nvSpPr>
          <p:spPr>
            <a:xfrm>
              <a:off x="5913438" y="4678363"/>
              <a:ext cx="525463" cy="682625"/>
            </a:xfrm>
            <a:custGeom>
              <a:avLst/>
              <a:gdLst/>
              <a:ahLst/>
              <a:cxnLst>
                <a:cxn ang="0">
                  <a:pos x="0" y="593587"/>
                </a:cxn>
                <a:cxn ang="0">
                  <a:pos x="76277" y="593587"/>
                </a:cxn>
                <a:cxn ang="0">
                  <a:pos x="144079" y="678385"/>
                </a:cxn>
                <a:cxn ang="0">
                  <a:pos x="279682" y="627506"/>
                </a:cxn>
                <a:cxn ang="0">
                  <a:pos x="300870" y="606307"/>
                </a:cxn>
                <a:cxn ang="0">
                  <a:pos x="309345" y="593587"/>
                </a:cxn>
                <a:cxn ang="0">
                  <a:pos x="347484" y="593587"/>
                </a:cxn>
                <a:cxn ang="0">
                  <a:pos x="385622" y="593587"/>
                </a:cxn>
                <a:cxn ang="0">
                  <a:pos x="385622" y="580867"/>
                </a:cxn>
                <a:cxn ang="0">
                  <a:pos x="368672" y="580867"/>
                </a:cxn>
                <a:cxn ang="0">
                  <a:pos x="347484" y="580867"/>
                </a:cxn>
                <a:cxn ang="0">
                  <a:pos x="309345" y="580867"/>
                </a:cxn>
                <a:cxn ang="0">
                  <a:pos x="313583" y="517269"/>
                </a:cxn>
                <a:cxn ang="0">
                  <a:pos x="313583" y="428231"/>
                </a:cxn>
                <a:cxn ang="0">
                  <a:pos x="313583" y="216235"/>
                </a:cxn>
                <a:cxn ang="0">
                  <a:pos x="313583" y="165356"/>
                </a:cxn>
                <a:cxn ang="0">
                  <a:pos x="411048" y="207755"/>
                </a:cxn>
                <a:cxn ang="0">
                  <a:pos x="470374" y="292554"/>
                </a:cxn>
                <a:cxn ang="0">
                  <a:pos x="495800" y="394311"/>
                </a:cxn>
                <a:cxn ang="0">
                  <a:pos x="495800" y="483349"/>
                </a:cxn>
                <a:cxn ang="0">
                  <a:pos x="508513" y="432470"/>
                </a:cxn>
                <a:cxn ang="0">
                  <a:pos x="521225" y="334953"/>
                </a:cxn>
                <a:cxn ang="0">
                  <a:pos x="483087" y="182316"/>
                </a:cxn>
                <a:cxn ang="0">
                  <a:pos x="419523" y="122957"/>
                </a:cxn>
                <a:cxn ang="0">
                  <a:pos x="347484" y="80558"/>
                </a:cxn>
                <a:cxn ang="0">
                  <a:pos x="313583" y="21200"/>
                </a:cxn>
                <a:cxn ang="0">
                  <a:pos x="288157" y="21200"/>
                </a:cxn>
                <a:cxn ang="0">
                  <a:pos x="288157" y="63599"/>
                </a:cxn>
                <a:cxn ang="0">
                  <a:pos x="288157" y="152637"/>
                </a:cxn>
                <a:cxn ang="0">
                  <a:pos x="288157" y="368872"/>
                </a:cxn>
                <a:cxn ang="0">
                  <a:pos x="288157" y="508789"/>
                </a:cxn>
                <a:cxn ang="0">
                  <a:pos x="173742" y="500309"/>
                </a:cxn>
                <a:cxn ang="0">
                  <a:pos x="84752" y="576627"/>
                </a:cxn>
                <a:cxn ang="0">
                  <a:pos x="67802" y="580867"/>
                </a:cxn>
                <a:cxn ang="0">
                  <a:pos x="33901" y="580867"/>
                </a:cxn>
                <a:cxn ang="0">
                  <a:pos x="4238" y="580867"/>
                </a:cxn>
                <a:cxn ang="0">
                  <a:pos x="0" y="593587"/>
                </a:cxn>
              </a:cxnLst>
              <a:pathLst>
                <a:path w="124" h="161">
                  <a:moveTo>
                    <a:pt x="0" y="140"/>
                  </a:moveTo>
                  <a:cubicBezTo>
                    <a:pt x="6" y="140"/>
                    <a:pt x="12" y="140"/>
                    <a:pt x="18" y="140"/>
                  </a:cubicBezTo>
                  <a:cubicBezTo>
                    <a:pt x="15" y="152"/>
                    <a:pt x="24" y="159"/>
                    <a:pt x="34" y="160"/>
                  </a:cubicBezTo>
                  <a:cubicBezTo>
                    <a:pt x="46" y="161"/>
                    <a:pt x="58" y="156"/>
                    <a:pt x="66" y="148"/>
                  </a:cubicBezTo>
                  <a:cubicBezTo>
                    <a:pt x="68" y="147"/>
                    <a:pt x="69" y="145"/>
                    <a:pt x="71" y="143"/>
                  </a:cubicBezTo>
                  <a:cubicBezTo>
                    <a:pt x="72" y="141"/>
                    <a:pt x="72" y="141"/>
                    <a:pt x="73" y="140"/>
                  </a:cubicBezTo>
                  <a:cubicBezTo>
                    <a:pt x="75" y="139"/>
                    <a:pt x="79" y="140"/>
                    <a:pt x="82" y="140"/>
                  </a:cubicBezTo>
                  <a:cubicBezTo>
                    <a:pt x="84" y="140"/>
                    <a:pt x="89" y="141"/>
                    <a:pt x="91" y="140"/>
                  </a:cubicBezTo>
                  <a:cubicBezTo>
                    <a:pt x="92" y="140"/>
                    <a:pt x="92" y="138"/>
                    <a:pt x="91" y="137"/>
                  </a:cubicBezTo>
                  <a:cubicBezTo>
                    <a:pt x="90" y="137"/>
                    <a:pt x="88" y="137"/>
                    <a:pt x="87" y="137"/>
                  </a:cubicBezTo>
                  <a:cubicBezTo>
                    <a:pt x="85" y="137"/>
                    <a:pt x="83" y="137"/>
                    <a:pt x="82" y="137"/>
                  </a:cubicBezTo>
                  <a:cubicBezTo>
                    <a:pt x="79" y="137"/>
                    <a:pt x="76" y="137"/>
                    <a:pt x="73" y="137"/>
                  </a:cubicBezTo>
                  <a:cubicBezTo>
                    <a:pt x="75" y="133"/>
                    <a:pt x="74" y="127"/>
                    <a:pt x="74" y="122"/>
                  </a:cubicBezTo>
                  <a:cubicBezTo>
                    <a:pt x="74" y="115"/>
                    <a:pt x="74" y="108"/>
                    <a:pt x="74" y="101"/>
                  </a:cubicBezTo>
                  <a:cubicBezTo>
                    <a:pt x="74" y="84"/>
                    <a:pt x="74" y="67"/>
                    <a:pt x="74" y="51"/>
                  </a:cubicBezTo>
                  <a:cubicBezTo>
                    <a:pt x="74" y="47"/>
                    <a:pt x="74" y="43"/>
                    <a:pt x="74" y="39"/>
                  </a:cubicBezTo>
                  <a:cubicBezTo>
                    <a:pt x="83" y="41"/>
                    <a:pt x="90" y="43"/>
                    <a:pt x="97" y="49"/>
                  </a:cubicBezTo>
                  <a:cubicBezTo>
                    <a:pt x="104" y="54"/>
                    <a:pt x="108" y="61"/>
                    <a:pt x="111" y="69"/>
                  </a:cubicBezTo>
                  <a:cubicBezTo>
                    <a:pt x="115" y="76"/>
                    <a:pt x="116" y="84"/>
                    <a:pt x="117" y="93"/>
                  </a:cubicBezTo>
                  <a:cubicBezTo>
                    <a:pt x="117" y="95"/>
                    <a:pt x="117" y="114"/>
                    <a:pt x="117" y="114"/>
                  </a:cubicBezTo>
                  <a:cubicBezTo>
                    <a:pt x="118" y="114"/>
                    <a:pt x="120" y="103"/>
                    <a:pt x="120" y="102"/>
                  </a:cubicBezTo>
                  <a:cubicBezTo>
                    <a:pt x="121" y="94"/>
                    <a:pt x="123" y="87"/>
                    <a:pt x="123" y="79"/>
                  </a:cubicBezTo>
                  <a:cubicBezTo>
                    <a:pt x="124" y="67"/>
                    <a:pt x="122" y="53"/>
                    <a:pt x="114" y="43"/>
                  </a:cubicBezTo>
                  <a:cubicBezTo>
                    <a:pt x="110" y="38"/>
                    <a:pt x="105" y="33"/>
                    <a:pt x="99" y="29"/>
                  </a:cubicBezTo>
                  <a:cubicBezTo>
                    <a:pt x="93" y="26"/>
                    <a:pt x="87" y="24"/>
                    <a:pt x="82" y="19"/>
                  </a:cubicBezTo>
                  <a:cubicBezTo>
                    <a:pt x="78" y="15"/>
                    <a:pt x="75" y="10"/>
                    <a:pt x="74" y="5"/>
                  </a:cubicBezTo>
                  <a:cubicBezTo>
                    <a:pt x="73" y="0"/>
                    <a:pt x="68" y="1"/>
                    <a:pt x="68" y="5"/>
                  </a:cubicBezTo>
                  <a:cubicBezTo>
                    <a:pt x="67" y="8"/>
                    <a:pt x="68" y="12"/>
                    <a:pt x="68" y="15"/>
                  </a:cubicBezTo>
                  <a:cubicBezTo>
                    <a:pt x="68" y="22"/>
                    <a:pt x="68" y="29"/>
                    <a:pt x="68" y="36"/>
                  </a:cubicBezTo>
                  <a:cubicBezTo>
                    <a:pt x="68" y="53"/>
                    <a:pt x="68" y="70"/>
                    <a:pt x="68" y="87"/>
                  </a:cubicBezTo>
                  <a:cubicBezTo>
                    <a:pt x="68" y="98"/>
                    <a:pt x="68" y="109"/>
                    <a:pt x="68" y="120"/>
                  </a:cubicBezTo>
                  <a:cubicBezTo>
                    <a:pt x="60" y="115"/>
                    <a:pt x="50" y="116"/>
                    <a:pt x="41" y="118"/>
                  </a:cubicBezTo>
                  <a:cubicBezTo>
                    <a:pt x="32" y="122"/>
                    <a:pt x="26" y="128"/>
                    <a:pt x="20" y="136"/>
                  </a:cubicBezTo>
                  <a:cubicBezTo>
                    <a:pt x="19" y="137"/>
                    <a:pt x="18" y="137"/>
                    <a:pt x="16" y="137"/>
                  </a:cubicBezTo>
                  <a:cubicBezTo>
                    <a:pt x="13" y="137"/>
                    <a:pt x="10" y="137"/>
                    <a:pt x="8" y="137"/>
                  </a:cubicBezTo>
                  <a:cubicBezTo>
                    <a:pt x="6" y="137"/>
                    <a:pt x="3" y="136"/>
                    <a:pt x="1" y="137"/>
                  </a:cubicBezTo>
                  <a:cubicBezTo>
                    <a:pt x="0" y="138"/>
                    <a:pt x="0" y="138"/>
                    <a:pt x="0" y="140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1" name="Freeform 37"/>
            <p:cNvSpPr>
              <a:spLocks noEditPoints="1"/>
            </p:cNvSpPr>
            <p:nvPr/>
          </p:nvSpPr>
          <p:spPr>
            <a:xfrm>
              <a:off x="6692900" y="4564063"/>
              <a:ext cx="525463" cy="796925"/>
            </a:xfrm>
            <a:custGeom>
              <a:avLst/>
              <a:gdLst/>
              <a:ahLst/>
              <a:cxnLst>
                <a:cxn ang="0">
                  <a:pos x="0" y="707907"/>
                </a:cxn>
                <a:cxn ang="0">
                  <a:pos x="76277" y="707907"/>
                </a:cxn>
                <a:cxn ang="0">
                  <a:pos x="144079" y="792686"/>
                </a:cxn>
                <a:cxn ang="0">
                  <a:pos x="279682" y="741818"/>
                </a:cxn>
                <a:cxn ang="0">
                  <a:pos x="300870" y="720624"/>
                </a:cxn>
                <a:cxn ang="0">
                  <a:pos x="309345" y="707907"/>
                </a:cxn>
                <a:cxn ang="0">
                  <a:pos x="347484" y="707907"/>
                </a:cxn>
                <a:cxn ang="0">
                  <a:pos x="385622" y="707907"/>
                </a:cxn>
                <a:cxn ang="0">
                  <a:pos x="385622" y="695190"/>
                </a:cxn>
                <a:cxn ang="0">
                  <a:pos x="368672" y="695190"/>
                </a:cxn>
                <a:cxn ang="0">
                  <a:pos x="347484" y="695190"/>
                </a:cxn>
                <a:cxn ang="0">
                  <a:pos x="313583" y="695190"/>
                </a:cxn>
                <a:cxn ang="0">
                  <a:pos x="313583" y="635844"/>
                </a:cxn>
                <a:cxn ang="0">
                  <a:pos x="313583" y="559543"/>
                </a:cxn>
                <a:cxn ang="0">
                  <a:pos x="313583" y="377268"/>
                </a:cxn>
                <a:cxn ang="0">
                  <a:pos x="313583" y="330639"/>
                </a:cxn>
                <a:cxn ang="0">
                  <a:pos x="415285" y="377268"/>
                </a:cxn>
                <a:cxn ang="0">
                  <a:pos x="474612" y="457808"/>
                </a:cxn>
                <a:cxn ang="0">
                  <a:pos x="495800" y="559543"/>
                </a:cxn>
                <a:cxn ang="0">
                  <a:pos x="495800" y="648561"/>
                </a:cxn>
                <a:cxn ang="0">
                  <a:pos x="512750" y="576499"/>
                </a:cxn>
                <a:cxn ang="0">
                  <a:pos x="521225" y="457808"/>
                </a:cxn>
                <a:cxn ang="0">
                  <a:pos x="512750" y="402701"/>
                </a:cxn>
                <a:cxn ang="0">
                  <a:pos x="521225" y="343356"/>
                </a:cxn>
                <a:cxn ang="0">
                  <a:pos x="512750" y="241621"/>
                </a:cxn>
                <a:cxn ang="0">
                  <a:pos x="461899" y="156842"/>
                </a:cxn>
                <a:cxn ang="0">
                  <a:pos x="419523" y="127169"/>
                </a:cxn>
                <a:cxn ang="0">
                  <a:pos x="372909" y="101735"/>
                </a:cxn>
                <a:cxn ang="0">
                  <a:pos x="313583" y="25434"/>
                </a:cxn>
                <a:cxn ang="0">
                  <a:pos x="296632" y="4239"/>
                </a:cxn>
                <a:cxn ang="0">
                  <a:pos x="288157" y="21195"/>
                </a:cxn>
                <a:cxn ang="0">
                  <a:pos x="288157" y="72062"/>
                </a:cxn>
                <a:cxn ang="0">
                  <a:pos x="288157" y="178036"/>
                </a:cxn>
                <a:cxn ang="0">
                  <a:pos x="288157" y="449330"/>
                </a:cxn>
                <a:cxn ang="0">
                  <a:pos x="288157" y="623128"/>
                </a:cxn>
                <a:cxn ang="0">
                  <a:pos x="173742" y="614650"/>
                </a:cxn>
                <a:cxn ang="0">
                  <a:pos x="84752" y="690951"/>
                </a:cxn>
                <a:cxn ang="0">
                  <a:pos x="67802" y="695190"/>
                </a:cxn>
                <a:cxn ang="0">
                  <a:pos x="33901" y="695190"/>
                </a:cxn>
                <a:cxn ang="0">
                  <a:pos x="4238" y="695190"/>
                </a:cxn>
                <a:cxn ang="0">
                  <a:pos x="0" y="707907"/>
                </a:cxn>
                <a:cxn ang="0">
                  <a:pos x="364434" y="182275"/>
                </a:cxn>
                <a:cxn ang="0">
                  <a:pos x="491562" y="360312"/>
                </a:cxn>
                <a:cxn ang="0">
                  <a:pos x="432236" y="300966"/>
                </a:cxn>
                <a:cxn ang="0">
                  <a:pos x="364434" y="262816"/>
                </a:cxn>
                <a:cxn ang="0">
                  <a:pos x="317820" y="203470"/>
                </a:cxn>
                <a:cxn ang="0">
                  <a:pos x="313583" y="165320"/>
                </a:cxn>
                <a:cxn ang="0">
                  <a:pos x="364434" y="182275"/>
                </a:cxn>
                <a:cxn ang="0">
                  <a:pos x="364434" y="182275"/>
                </a:cxn>
              </a:cxnLst>
              <a:pathLst>
                <a:path w="124" h="188">
                  <a:moveTo>
                    <a:pt x="0" y="167"/>
                  </a:moveTo>
                  <a:cubicBezTo>
                    <a:pt x="6" y="167"/>
                    <a:pt x="12" y="167"/>
                    <a:pt x="18" y="167"/>
                  </a:cubicBezTo>
                  <a:cubicBezTo>
                    <a:pt x="15" y="179"/>
                    <a:pt x="24" y="186"/>
                    <a:pt x="34" y="187"/>
                  </a:cubicBezTo>
                  <a:cubicBezTo>
                    <a:pt x="46" y="188"/>
                    <a:pt x="58" y="183"/>
                    <a:pt x="66" y="175"/>
                  </a:cubicBezTo>
                  <a:cubicBezTo>
                    <a:pt x="68" y="174"/>
                    <a:pt x="70" y="172"/>
                    <a:pt x="71" y="170"/>
                  </a:cubicBezTo>
                  <a:cubicBezTo>
                    <a:pt x="72" y="168"/>
                    <a:pt x="72" y="168"/>
                    <a:pt x="73" y="167"/>
                  </a:cubicBezTo>
                  <a:cubicBezTo>
                    <a:pt x="76" y="166"/>
                    <a:pt x="80" y="167"/>
                    <a:pt x="82" y="167"/>
                  </a:cubicBezTo>
                  <a:cubicBezTo>
                    <a:pt x="84" y="167"/>
                    <a:pt x="89" y="168"/>
                    <a:pt x="91" y="167"/>
                  </a:cubicBezTo>
                  <a:cubicBezTo>
                    <a:pt x="92" y="167"/>
                    <a:pt x="92" y="165"/>
                    <a:pt x="91" y="164"/>
                  </a:cubicBezTo>
                  <a:cubicBezTo>
                    <a:pt x="90" y="164"/>
                    <a:pt x="88" y="164"/>
                    <a:pt x="87" y="164"/>
                  </a:cubicBezTo>
                  <a:cubicBezTo>
                    <a:pt x="85" y="164"/>
                    <a:pt x="84" y="164"/>
                    <a:pt x="82" y="164"/>
                  </a:cubicBezTo>
                  <a:cubicBezTo>
                    <a:pt x="79" y="164"/>
                    <a:pt x="76" y="164"/>
                    <a:pt x="74" y="164"/>
                  </a:cubicBezTo>
                  <a:cubicBezTo>
                    <a:pt x="75" y="160"/>
                    <a:pt x="74" y="155"/>
                    <a:pt x="74" y="150"/>
                  </a:cubicBezTo>
                  <a:cubicBezTo>
                    <a:pt x="74" y="144"/>
                    <a:pt x="74" y="138"/>
                    <a:pt x="74" y="132"/>
                  </a:cubicBezTo>
                  <a:cubicBezTo>
                    <a:pt x="74" y="118"/>
                    <a:pt x="74" y="103"/>
                    <a:pt x="74" y="89"/>
                  </a:cubicBezTo>
                  <a:cubicBezTo>
                    <a:pt x="74" y="85"/>
                    <a:pt x="74" y="82"/>
                    <a:pt x="74" y="78"/>
                  </a:cubicBezTo>
                  <a:cubicBezTo>
                    <a:pt x="83" y="80"/>
                    <a:pt x="91" y="83"/>
                    <a:pt x="98" y="89"/>
                  </a:cubicBezTo>
                  <a:cubicBezTo>
                    <a:pt x="104" y="94"/>
                    <a:pt x="108" y="101"/>
                    <a:pt x="112" y="108"/>
                  </a:cubicBezTo>
                  <a:cubicBezTo>
                    <a:pt x="115" y="116"/>
                    <a:pt x="117" y="124"/>
                    <a:pt x="117" y="132"/>
                  </a:cubicBezTo>
                  <a:cubicBezTo>
                    <a:pt x="117" y="134"/>
                    <a:pt x="117" y="153"/>
                    <a:pt x="117" y="153"/>
                  </a:cubicBezTo>
                  <a:cubicBezTo>
                    <a:pt x="119" y="153"/>
                    <a:pt x="121" y="138"/>
                    <a:pt x="121" y="136"/>
                  </a:cubicBezTo>
                  <a:cubicBezTo>
                    <a:pt x="123" y="127"/>
                    <a:pt x="124" y="117"/>
                    <a:pt x="123" y="108"/>
                  </a:cubicBezTo>
                  <a:cubicBezTo>
                    <a:pt x="123" y="104"/>
                    <a:pt x="121" y="99"/>
                    <a:pt x="121" y="95"/>
                  </a:cubicBezTo>
                  <a:cubicBezTo>
                    <a:pt x="122" y="91"/>
                    <a:pt x="123" y="86"/>
                    <a:pt x="123" y="81"/>
                  </a:cubicBezTo>
                  <a:cubicBezTo>
                    <a:pt x="124" y="73"/>
                    <a:pt x="123" y="65"/>
                    <a:pt x="121" y="57"/>
                  </a:cubicBezTo>
                  <a:cubicBezTo>
                    <a:pt x="119" y="49"/>
                    <a:pt x="114" y="43"/>
                    <a:pt x="109" y="37"/>
                  </a:cubicBezTo>
                  <a:cubicBezTo>
                    <a:pt x="106" y="35"/>
                    <a:pt x="102" y="32"/>
                    <a:pt x="99" y="30"/>
                  </a:cubicBezTo>
                  <a:cubicBezTo>
                    <a:pt x="95" y="28"/>
                    <a:pt x="91" y="27"/>
                    <a:pt x="88" y="24"/>
                  </a:cubicBezTo>
                  <a:cubicBezTo>
                    <a:pt x="82" y="20"/>
                    <a:pt x="75" y="14"/>
                    <a:pt x="74" y="6"/>
                  </a:cubicBezTo>
                  <a:cubicBezTo>
                    <a:pt x="74" y="4"/>
                    <a:pt x="74" y="0"/>
                    <a:pt x="70" y="1"/>
                  </a:cubicBezTo>
                  <a:cubicBezTo>
                    <a:pt x="68" y="2"/>
                    <a:pt x="68" y="3"/>
                    <a:pt x="68" y="5"/>
                  </a:cubicBezTo>
                  <a:cubicBezTo>
                    <a:pt x="67" y="8"/>
                    <a:pt x="68" y="13"/>
                    <a:pt x="68" y="17"/>
                  </a:cubicBezTo>
                  <a:cubicBezTo>
                    <a:pt x="68" y="25"/>
                    <a:pt x="68" y="33"/>
                    <a:pt x="68" y="42"/>
                  </a:cubicBezTo>
                  <a:cubicBezTo>
                    <a:pt x="68" y="63"/>
                    <a:pt x="68" y="85"/>
                    <a:pt x="68" y="106"/>
                  </a:cubicBezTo>
                  <a:cubicBezTo>
                    <a:pt x="68" y="120"/>
                    <a:pt x="68" y="133"/>
                    <a:pt x="68" y="147"/>
                  </a:cubicBezTo>
                  <a:cubicBezTo>
                    <a:pt x="60" y="142"/>
                    <a:pt x="50" y="142"/>
                    <a:pt x="41" y="145"/>
                  </a:cubicBezTo>
                  <a:cubicBezTo>
                    <a:pt x="32" y="149"/>
                    <a:pt x="26" y="155"/>
                    <a:pt x="20" y="163"/>
                  </a:cubicBezTo>
                  <a:cubicBezTo>
                    <a:pt x="19" y="164"/>
                    <a:pt x="19" y="164"/>
                    <a:pt x="16" y="164"/>
                  </a:cubicBezTo>
                  <a:cubicBezTo>
                    <a:pt x="13" y="164"/>
                    <a:pt x="11" y="164"/>
                    <a:pt x="8" y="164"/>
                  </a:cubicBezTo>
                  <a:cubicBezTo>
                    <a:pt x="6" y="164"/>
                    <a:pt x="3" y="163"/>
                    <a:pt x="1" y="164"/>
                  </a:cubicBezTo>
                  <a:cubicBezTo>
                    <a:pt x="0" y="165"/>
                    <a:pt x="0" y="165"/>
                    <a:pt x="0" y="167"/>
                  </a:cubicBezTo>
                  <a:close/>
                  <a:moveTo>
                    <a:pt x="86" y="43"/>
                  </a:moveTo>
                  <a:cubicBezTo>
                    <a:pt x="103" y="48"/>
                    <a:pt x="114" y="68"/>
                    <a:pt x="116" y="85"/>
                  </a:cubicBezTo>
                  <a:cubicBezTo>
                    <a:pt x="112" y="80"/>
                    <a:pt x="108" y="75"/>
                    <a:pt x="102" y="71"/>
                  </a:cubicBezTo>
                  <a:cubicBezTo>
                    <a:pt x="97" y="68"/>
                    <a:pt x="91" y="66"/>
                    <a:pt x="86" y="62"/>
                  </a:cubicBezTo>
                  <a:cubicBezTo>
                    <a:pt x="82" y="58"/>
                    <a:pt x="77" y="54"/>
                    <a:pt x="75" y="48"/>
                  </a:cubicBezTo>
                  <a:cubicBezTo>
                    <a:pt x="74" y="45"/>
                    <a:pt x="74" y="42"/>
                    <a:pt x="74" y="39"/>
                  </a:cubicBezTo>
                  <a:cubicBezTo>
                    <a:pt x="78" y="40"/>
                    <a:pt x="82" y="42"/>
                    <a:pt x="86" y="43"/>
                  </a:cubicBezTo>
                  <a:cubicBezTo>
                    <a:pt x="91" y="45"/>
                    <a:pt x="81" y="41"/>
                    <a:pt x="86" y="43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2" name="Freeform 38"/>
            <p:cNvSpPr>
              <a:spLocks noEditPoints="1"/>
            </p:cNvSpPr>
            <p:nvPr/>
          </p:nvSpPr>
          <p:spPr>
            <a:xfrm>
              <a:off x="7472363" y="4564063"/>
              <a:ext cx="534988" cy="796925"/>
            </a:xfrm>
            <a:custGeom>
              <a:avLst/>
              <a:gdLst/>
              <a:ahLst/>
              <a:cxnLst>
                <a:cxn ang="0">
                  <a:pos x="513758" y="343356"/>
                </a:cxn>
                <a:cxn ang="0">
                  <a:pos x="501021" y="169559"/>
                </a:cxn>
                <a:cxn ang="0">
                  <a:pos x="428840" y="110213"/>
                </a:cxn>
                <a:cxn ang="0">
                  <a:pos x="352413" y="67823"/>
                </a:cxn>
                <a:cxn ang="0">
                  <a:pos x="322691" y="38151"/>
                </a:cxn>
                <a:cxn ang="0">
                  <a:pos x="314199" y="21195"/>
                </a:cxn>
                <a:cxn ang="0">
                  <a:pos x="309953" y="8478"/>
                </a:cxn>
                <a:cxn ang="0">
                  <a:pos x="288724" y="21195"/>
                </a:cxn>
                <a:cxn ang="0">
                  <a:pos x="288724" y="63584"/>
                </a:cxn>
                <a:cxn ang="0">
                  <a:pos x="288724" y="491720"/>
                </a:cxn>
                <a:cxn ang="0">
                  <a:pos x="288724" y="623128"/>
                </a:cxn>
                <a:cxn ang="0">
                  <a:pos x="131624" y="640083"/>
                </a:cxn>
                <a:cxn ang="0">
                  <a:pos x="101902" y="669756"/>
                </a:cxn>
                <a:cxn ang="0">
                  <a:pos x="93411" y="678234"/>
                </a:cxn>
                <a:cxn ang="0">
                  <a:pos x="80673" y="695190"/>
                </a:cxn>
                <a:cxn ang="0">
                  <a:pos x="50951" y="695190"/>
                </a:cxn>
                <a:cxn ang="0">
                  <a:pos x="8492" y="695190"/>
                </a:cxn>
                <a:cxn ang="0">
                  <a:pos x="4246" y="699429"/>
                </a:cxn>
                <a:cxn ang="0">
                  <a:pos x="4246" y="707907"/>
                </a:cxn>
                <a:cxn ang="0">
                  <a:pos x="42459" y="707907"/>
                </a:cxn>
                <a:cxn ang="0">
                  <a:pos x="76427" y="707907"/>
                </a:cxn>
                <a:cxn ang="0">
                  <a:pos x="148608" y="792686"/>
                </a:cxn>
                <a:cxn ang="0">
                  <a:pos x="280232" y="741818"/>
                </a:cxn>
                <a:cxn ang="0">
                  <a:pos x="301461" y="720624"/>
                </a:cxn>
                <a:cxn ang="0">
                  <a:pos x="309953" y="707907"/>
                </a:cxn>
                <a:cxn ang="0">
                  <a:pos x="348167" y="707907"/>
                </a:cxn>
                <a:cxn ang="0">
                  <a:pos x="386380" y="707907"/>
                </a:cxn>
                <a:cxn ang="0">
                  <a:pos x="386380" y="695190"/>
                </a:cxn>
                <a:cxn ang="0">
                  <a:pos x="373642" y="695190"/>
                </a:cxn>
                <a:cxn ang="0">
                  <a:pos x="348167" y="695190"/>
                </a:cxn>
                <a:cxn ang="0">
                  <a:pos x="314199" y="695190"/>
                </a:cxn>
                <a:cxn ang="0">
                  <a:pos x="314199" y="631605"/>
                </a:cxn>
                <a:cxn ang="0">
                  <a:pos x="314199" y="546826"/>
                </a:cxn>
                <a:cxn ang="0">
                  <a:pos x="314199" y="415418"/>
                </a:cxn>
                <a:cxn ang="0">
                  <a:pos x="407610" y="445091"/>
                </a:cxn>
                <a:cxn ang="0">
                  <a:pos x="471299" y="512914"/>
                </a:cxn>
                <a:cxn ang="0">
                  <a:pos x="496775" y="597694"/>
                </a:cxn>
                <a:cxn ang="0">
                  <a:pos x="496775" y="644322"/>
                </a:cxn>
                <a:cxn ang="0">
                  <a:pos x="496775" y="682473"/>
                </a:cxn>
                <a:cxn ang="0">
                  <a:pos x="513758" y="627366"/>
                </a:cxn>
                <a:cxn ang="0">
                  <a:pos x="522250" y="529870"/>
                </a:cxn>
                <a:cxn ang="0">
                  <a:pos x="518004" y="483242"/>
                </a:cxn>
                <a:cxn ang="0">
                  <a:pos x="522250" y="436613"/>
                </a:cxn>
                <a:cxn ang="0">
                  <a:pos x="513758" y="343356"/>
                </a:cxn>
                <a:cxn ang="0">
                  <a:pos x="513758" y="343356"/>
                </a:cxn>
                <a:cxn ang="0">
                  <a:pos x="365151" y="148364"/>
                </a:cxn>
                <a:cxn ang="0">
                  <a:pos x="492529" y="300966"/>
                </a:cxn>
                <a:cxn ang="0">
                  <a:pos x="437331" y="250099"/>
                </a:cxn>
                <a:cxn ang="0">
                  <a:pos x="369396" y="220426"/>
                </a:cxn>
                <a:cxn ang="0">
                  <a:pos x="322691" y="173797"/>
                </a:cxn>
                <a:cxn ang="0">
                  <a:pos x="314199" y="135647"/>
                </a:cxn>
                <a:cxn ang="0">
                  <a:pos x="365151" y="148364"/>
                </a:cxn>
                <a:cxn ang="0">
                  <a:pos x="365151" y="148364"/>
                </a:cxn>
                <a:cxn ang="0">
                  <a:pos x="403364" y="377268"/>
                </a:cxn>
                <a:cxn ang="0">
                  <a:pos x="331183" y="322161"/>
                </a:cxn>
                <a:cxn ang="0">
                  <a:pos x="314199" y="275533"/>
                </a:cxn>
                <a:cxn ang="0">
                  <a:pos x="437331" y="330639"/>
                </a:cxn>
                <a:cxn ang="0">
                  <a:pos x="492529" y="440852"/>
                </a:cxn>
                <a:cxn ang="0">
                  <a:pos x="403364" y="377268"/>
                </a:cxn>
                <a:cxn ang="0">
                  <a:pos x="403364" y="377268"/>
                </a:cxn>
              </a:cxnLst>
              <a:pathLst>
                <a:path w="126" h="188">
                  <a:moveTo>
                    <a:pt x="121" y="81"/>
                  </a:moveTo>
                  <a:cubicBezTo>
                    <a:pt x="124" y="68"/>
                    <a:pt x="126" y="51"/>
                    <a:pt x="118" y="40"/>
                  </a:cubicBezTo>
                  <a:cubicBezTo>
                    <a:pt x="114" y="34"/>
                    <a:pt x="108" y="29"/>
                    <a:pt x="101" y="26"/>
                  </a:cubicBezTo>
                  <a:cubicBezTo>
                    <a:pt x="95" y="22"/>
                    <a:pt x="88" y="21"/>
                    <a:pt x="83" y="16"/>
                  </a:cubicBezTo>
                  <a:cubicBezTo>
                    <a:pt x="80" y="14"/>
                    <a:pt x="78" y="12"/>
                    <a:pt x="76" y="9"/>
                  </a:cubicBezTo>
                  <a:cubicBezTo>
                    <a:pt x="75" y="8"/>
                    <a:pt x="75" y="7"/>
                    <a:pt x="74" y="5"/>
                  </a:cubicBezTo>
                  <a:cubicBezTo>
                    <a:pt x="74" y="4"/>
                    <a:pt x="75" y="3"/>
                    <a:pt x="73" y="2"/>
                  </a:cubicBezTo>
                  <a:cubicBezTo>
                    <a:pt x="70" y="0"/>
                    <a:pt x="68" y="2"/>
                    <a:pt x="68" y="5"/>
                  </a:cubicBezTo>
                  <a:cubicBezTo>
                    <a:pt x="68" y="8"/>
                    <a:pt x="68" y="12"/>
                    <a:pt x="68" y="15"/>
                  </a:cubicBezTo>
                  <a:cubicBezTo>
                    <a:pt x="68" y="49"/>
                    <a:pt x="68" y="82"/>
                    <a:pt x="68" y="116"/>
                  </a:cubicBezTo>
                  <a:cubicBezTo>
                    <a:pt x="68" y="126"/>
                    <a:pt x="68" y="136"/>
                    <a:pt x="68" y="147"/>
                  </a:cubicBezTo>
                  <a:cubicBezTo>
                    <a:pt x="57" y="139"/>
                    <a:pt x="41" y="144"/>
                    <a:pt x="31" y="151"/>
                  </a:cubicBezTo>
                  <a:cubicBezTo>
                    <a:pt x="28" y="153"/>
                    <a:pt x="26" y="155"/>
                    <a:pt x="24" y="158"/>
                  </a:cubicBezTo>
                  <a:cubicBezTo>
                    <a:pt x="23" y="158"/>
                    <a:pt x="22" y="159"/>
                    <a:pt x="22" y="160"/>
                  </a:cubicBezTo>
                  <a:cubicBezTo>
                    <a:pt x="21" y="161"/>
                    <a:pt x="20" y="163"/>
                    <a:pt x="19" y="164"/>
                  </a:cubicBezTo>
                  <a:cubicBezTo>
                    <a:pt x="18" y="165"/>
                    <a:pt x="14" y="164"/>
                    <a:pt x="12" y="164"/>
                  </a:cubicBezTo>
                  <a:cubicBezTo>
                    <a:pt x="9" y="164"/>
                    <a:pt x="4" y="163"/>
                    <a:pt x="2" y="164"/>
                  </a:cubicBezTo>
                  <a:cubicBezTo>
                    <a:pt x="0" y="164"/>
                    <a:pt x="1" y="164"/>
                    <a:pt x="1" y="165"/>
                  </a:cubicBezTo>
                  <a:cubicBezTo>
                    <a:pt x="0" y="165"/>
                    <a:pt x="0" y="167"/>
                    <a:pt x="1" y="167"/>
                  </a:cubicBezTo>
                  <a:cubicBezTo>
                    <a:pt x="3" y="168"/>
                    <a:pt x="8" y="167"/>
                    <a:pt x="10" y="167"/>
                  </a:cubicBezTo>
                  <a:cubicBezTo>
                    <a:pt x="13" y="167"/>
                    <a:pt x="16" y="167"/>
                    <a:pt x="18" y="167"/>
                  </a:cubicBezTo>
                  <a:cubicBezTo>
                    <a:pt x="15" y="179"/>
                    <a:pt x="24" y="186"/>
                    <a:pt x="35" y="187"/>
                  </a:cubicBezTo>
                  <a:cubicBezTo>
                    <a:pt x="46" y="188"/>
                    <a:pt x="58" y="183"/>
                    <a:pt x="66" y="175"/>
                  </a:cubicBezTo>
                  <a:cubicBezTo>
                    <a:pt x="68" y="174"/>
                    <a:pt x="70" y="172"/>
                    <a:pt x="71" y="170"/>
                  </a:cubicBezTo>
                  <a:cubicBezTo>
                    <a:pt x="72" y="168"/>
                    <a:pt x="72" y="168"/>
                    <a:pt x="73" y="167"/>
                  </a:cubicBezTo>
                  <a:cubicBezTo>
                    <a:pt x="76" y="166"/>
                    <a:pt x="80" y="167"/>
                    <a:pt x="82" y="167"/>
                  </a:cubicBezTo>
                  <a:cubicBezTo>
                    <a:pt x="84" y="167"/>
                    <a:pt x="89" y="168"/>
                    <a:pt x="91" y="167"/>
                  </a:cubicBezTo>
                  <a:cubicBezTo>
                    <a:pt x="92" y="167"/>
                    <a:pt x="92" y="165"/>
                    <a:pt x="91" y="164"/>
                  </a:cubicBezTo>
                  <a:cubicBezTo>
                    <a:pt x="91" y="164"/>
                    <a:pt x="88" y="164"/>
                    <a:pt x="88" y="164"/>
                  </a:cubicBezTo>
                  <a:cubicBezTo>
                    <a:pt x="86" y="164"/>
                    <a:pt x="84" y="164"/>
                    <a:pt x="82" y="164"/>
                  </a:cubicBezTo>
                  <a:cubicBezTo>
                    <a:pt x="79" y="164"/>
                    <a:pt x="76" y="164"/>
                    <a:pt x="74" y="164"/>
                  </a:cubicBezTo>
                  <a:cubicBezTo>
                    <a:pt x="75" y="160"/>
                    <a:pt x="74" y="154"/>
                    <a:pt x="74" y="149"/>
                  </a:cubicBezTo>
                  <a:cubicBezTo>
                    <a:pt x="74" y="143"/>
                    <a:pt x="74" y="136"/>
                    <a:pt x="74" y="129"/>
                  </a:cubicBezTo>
                  <a:cubicBezTo>
                    <a:pt x="74" y="119"/>
                    <a:pt x="74" y="108"/>
                    <a:pt x="74" y="98"/>
                  </a:cubicBezTo>
                  <a:cubicBezTo>
                    <a:pt x="82" y="99"/>
                    <a:pt x="89" y="101"/>
                    <a:pt x="96" y="105"/>
                  </a:cubicBezTo>
                  <a:cubicBezTo>
                    <a:pt x="102" y="109"/>
                    <a:pt x="107" y="115"/>
                    <a:pt x="111" y="121"/>
                  </a:cubicBezTo>
                  <a:cubicBezTo>
                    <a:pt x="114" y="128"/>
                    <a:pt x="116" y="134"/>
                    <a:pt x="117" y="141"/>
                  </a:cubicBezTo>
                  <a:cubicBezTo>
                    <a:pt x="118" y="145"/>
                    <a:pt x="118" y="149"/>
                    <a:pt x="117" y="152"/>
                  </a:cubicBezTo>
                  <a:cubicBezTo>
                    <a:pt x="117" y="153"/>
                    <a:pt x="116" y="161"/>
                    <a:pt x="117" y="161"/>
                  </a:cubicBezTo>
                  <a:cubicBezTo>
                    <a:pt x="119" y="161"/>
                    <a:pt x="121" y="149"/>
                    <a:pt x="121" y="148"/>
                  </a:cubicBezTo>
                  <a:cubicBezTo>
                    <a:pt x="123" y="140"/>
                    <a:pt x="124" y="133"/>
                    <a:pt x="123" y="125"/>
                  </a:cubicBezTo>
                  <a:cubicBezTo>
                    <a:pt x="123" y="121"/>
                    <a:pt x="122" y="118"/>
                    <a:pt x="122" y="114"/>
                  </a:cubicBezTo>
                  <a:cubicBezTo>
                    <a:pt x="121" y="111"/>
                    <a:pt x="123" y="107"/>
                    <a:pt x="123" y="103"/>
                  </a:cubicBezTo>
                  <a:cubicBezTo>
                    <a:pt x="124" y="96"/>
                    <a:pt x="124" y="88"/>
                    <a:pt x="121" y="81"/>
                  </a:cubicBezTo>
                  <a:cubicBezTo>
                    <a:pt x="122" y="79"/>
                    <a:pt x="124" y="89"/>
                    <a:pt x="121" y="81"/>
                  </a:cubicBezTo>
                  <a:close/>
                  <a:moveTo>
                    <a:pt x="86" y="35"/>
                  </a:moveTo>
                  <a:cubicBezTo>
                    <a:pt x="102" y="39"/>
                    <a:pt x="113" y="55"/>
                    <a:pt x="116" y="71"/>
                  </a:cubicBezTo>
                  <a:cubicBezTo>
                    <a:pt x="113" y="66"/>
                    <a:pt x="108" y="62"/>
                    <a:pt x="103" y="59"/>
                  </a:cubicBezTo>
                  <a:cubicBezTo>
                    <a:pt x="98" y="56"/>
                    <a:pt x="92" y="55"/>
                    <a:pt x="87" y="52"/>
                  </a:cubicBezTo>
                  <a:cubicBezTo>
                    <a:pt x="83" y="49"/>
                    <a:pt x="78" y="45"/>
                    <a:pt x="76" y="41"/>
                  </a:cubicBezTo>
                  <a:cubicBezTo>
                    <a:pt x="74" y="38"/>
                    <a:pt x="74" y="35"/>
                    <a:pt x="74" y="32"/>
                  </a:cubicBezTo>
                  <a:cubicBezTo>
                    <a:pt x="78" y="33"/>
                    <a:pt x="82" y="34"/>
                    <a:pt x="86" y="35"/>
                  </a:cubicBezTo>
                  <a:cubicBezTo>
                    <a:pt x="92" y="37"/>
                    <a:pt x="81" y="34"/>
                    <a:pt x="86" y="35"/>
                  </a:cubicBezTo>
                  <a:close/>
                  <a:moveTo>
                    <a:pt x="95" y="89"/>
                  </a:moveTo>
                  <a:cubicBezTo>
                    <a:pt x="89" y="86"/>
                    <a:pt x="82" y="82"/>
                    <a:pt x="78" y="76"/>
                  </a:cubicBezTo>
                  <a:cubicBezTo>
                    <a:pt x="74" y="72"/>
                    <a:pt x="74" y="70"/>
                    <a:pt x="74" y="65"/>
                  </a:cubicBezTo>
                  <a:cubicBezTo>
                    <a:pt x="85" y="68"/>
                    <a:pt x="94" y="70"/>
                    <a:pt x="103" y="78"/>
                  </a:cubicBezTo>
                  <a:cubicBezTo>
                    <a:pt x="110" y="84"/>
                    <a:pt x="115" y="94"/>
                    <a:pt x="116" y="104"/>
                  </a:cubicBezTo>
                  <a:cubicBezTo>
                    <a:pt x="111" y="97"/>
                    <a:pt x="103" y="91"/>
                    <a:pt x="95" y="89"/>
                  </a:cubicBezTo>
                  <a:cubicBezTo>
                    <a:pt x="87" y="86"/>
                    <a:pt x="102" y="91"/>
                    <a:pt x="95" y="89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3" name="Freeform 39"/>
            <p:cNvSpPr>
              <a:spLocks noEditPoints="1"/>
            </p:cNvSpPr>
            <p:nvPr/>
          </p:nvSpPr>
          <p:spPr>
            <a:xfrm>
              <a:off x="8253413" y="4559300"/>
              <a:ext cx="525463" cy="801688"/>
            </a:xfrm>
            <a:custGeom>
              <a:avLst/>
              <a:gdLst/>
              <a:ahLst/>
              <a:cxnLst>
                <a:cxn ang="0">
                  <a:pos x="339008" y="63626"/>
                </a:cxn>
                <a:cxn ang="0">
                  <a:pos x="309345" y="12725"/>
                </a:cxn>
                <a:cxn ang="0">
                  <a:pos x="288157" y="156944"/>
                </a:cxn>
                <a:cxn ang="0">
                  <a:pos x="288157" y="627777"/>
                </a:cxn>
                <a:cxn ang="0">
                  <a:pos x="101703" y="674436"/>
                </a:cxn>
                <a:cxn ang="0">
                  <a:pos x="84752" y="699886"/>
                </a:cxn>
                <a:cxn ang="0">
                  <a:pos x="8475" y="699886"/>
                </a:cxn>
                <a:cxn ang="0">
                  <a:pos x="4238" y="712612"/>
                </a:cxn>
                <a:cxn ang="0">
                  <a:pos x="76277" y="712612"/>
                </a:cxn>
                <a:cxn ang="0">
                  <a:pos x="283920" y="746545"/>
                </a:cxn>
                <a:cxn ang="0">
                  <a:pos x="309345" y="712612"/>
                </a:cxn>
                <a:cxn ang="0">
                  <a:pos x="385622" y="712612"/>
                </a:cxn>
                <a:cxn ang="0">
                  <a:pos x="372909" y="699886"/>
                </a:cxn>
                <a:cxn ang="0">
                  <a:pos x="313583" y="699886"/>
                </a:cxn>
                <a:cxn ang="0">
                  <a:pos x="313583" y="581118"/>
                </a:cxn>
                <a:cxn ang="0">
                  <a:pos x="406810" y="509008"/>
                </a:cxn>
                <a:cxn ang="0">
                  <a:pos x="495800" y="661711"/>
                </a:cxn>
                <a:cxn ang="0">
                  <a:pos x="495800" y="746545"/>
                </a:cxn>
                <a:cxn ang="0">
                  <a:pos x="525463" y="632019"/>
                </a:cxn>
                <a:cxn ang="0">
                  <a:pos x="516988" y="555667"/>
                </a:cxn>
                <a:cxn ang="0">
                  <a:pos x="525463" y="479316"/>
                </a:cxn>
                <a:cxn ang="0">
                  <a:pos x="525463" y="407207"/>
                </a:cxn>
                <a:cxn ang="0">
                  <a:pos x="516988" y="330855"/>
                </a:cxn>
                <a:cxn ang="0">
                  <a:pos x="525463" y="262988"/>
                </a:cxn>
                <a:cxn ang="0">
                  <a:pos x="402572" y="101802"/>
                </a:cxn>
                <a:cxn ang="0">
                  <a:pos x="364434" y="152702"/>
                </a:cxn>
                <a:cxn ang="0">
                  <a:pos x="436473" y="229054"/>
                </a:cxn>
                <a:cxn ang="0">
                  <a:pos x="317820" y="139977"/>
                </a:cxn>
                <a:cxn ang="0">
                  <a:pos x="364434" y="152702"/>
                </a:cxn>
                <a:cxn ang="0">
                  <a:pos x="436473" y="339339"/>
                </a:cxn>
                <a:cxn ang="0">
                  <a:pos x="317820" y="254504"/>
                </a:cxn>
                <a:cxn ang="0">
                  <a:pos x="478849" y="373273"/>
                </a:cxn>
                <a:cxn ang="0">
                  <a:pos x="402572" y="436899"/>
                </a:cxn>
                <a:cxn ang="0">
                  <a:pos x="411048" y="402965"/>
                </a:cxn>
                <a:cxn ang="0">
                  <a:pos x="402572" y="436899"/>
                </a:cxn>
              </a:cxnLst>
              <a:pathLst>
                <a:path w="124" h="189">
                  <a:moveTo>
                    <a:pt x="95" y="24"/>
                  </a:moveTo>
                  <a:cubicBezTo>
                    <a:pt x="90" y="22"/>
                    <a:pt x="84" y="19"/>
                    <a:pt x="80" y="15"/>
                  </a:cubicBezTo>
                  <a:cubicBezTo>
                    <a:pt x="78" y="13"/>
                    <a:pt x="77" y="11"/>
                    <a:pt x="75" y="9"/>
                  </a:cubicBezTo>
                  <a:cubicBezTo>
                    <a:pt x="74" y="7"/>
                    <a:pt x="75" y="4"/>
                    <a:pt x="73" y="3"/>
                  </a:cubicBezTo>
                  <a:cubicBezTo>
                    <a:pt x="69" y="0"/>
                    <a:pt x="68" y="5"/>
                    <a:pt x="68" y="8"/>
                  </a:cubicBezTo>
                  <a:cubicBezTo>
                    <a:pt x="68" y="18"/>
                    <a:pt x="68" y="27"/>
                    <a:pt x="68" y="37"/>
                  </a:cubicBezTo>
                  <a:cubicBezTo>
                    <a:pt x="68" y="66"/>
                    <a:pt x="68" y="96"/>
                    <a:pt x="68" y="125"/>
                  </a:cubicBezTo>
                  <a:cubicBezTo>
                    <a:pt x="68" y="133"/>
                    <a:pt x="68" y="140"/>
                    <a:pt x="68" y="148"/>
                  </a:cubicBezTo>
                  <a:cubicBezTo>
                    <a:pt x="57" y="140"/>
                    <a:pt x="41" y="145"/>
                    <a:pt x="31" y="152"/>
                  </a:cubicBezTo>
                  <a:cubicBezTo>
                    <a:pt x="28" y="154"/>
                    <a:pt x="26" y="156"/>
                    <a:pt x="24" y="159"/>
                  </a:cubicBezTo>
                  <a:cubicBezTo>
                    <a:pt x="23" y="159"/>
                    <a:pt x="22" y="160"/>
                    <a:pt x="22" y="161"/>
                  </a:cubicBezTo>
                  <a:cubicBezTo>
                    <a:pt x="21" y="162"/>
                    <a:pt x="20" y="164"/>
                    <a:pt x="20" y="165"/>
                  </a:cubicBezTo>
                  <a:cubicBezTo>
                    <a:pt x="18" y="166"/>
                    <a:pt x="14" y="165"/>
                    <a:pt x="12" y="165"/>
                  </a:cubicBezTo>
                  <a:cubicBezTo>
                    <a:pt x="9" y="165"/>
                    <a:pt x="5" y="164"/>
                    <a:pt x="2" y="165"/>
                  </a:cubicBezTo>
                  <a:cubicBezTo>
                    <a:pt x="0" y="165"/>
                    <a:pt x="1" y="165"/>
                    <a:pt x="1" y="166"/>
                  </a:cubicBezTo>
                  <a:cubicBezTo>
                    <a:pt x="0" y="166"/>
                    <a:pt x="1" y="168"/>
                    <a:pt x="1" y="168"/>
                  </a:cubicBezTo>
                  <a:cubicBezTo>
                    <a:pt x="3" y="169"/>
                    <a:pt x="8" y="168"/>
                    <a:pt x="10" y="168"/>
                  </a:cubicBezTo>
                  <a:cubicBezTo>
                    <a:pt x="13" y="168"/>
                    <a:pt x="16" y="168"/>
                    <a:pt x="18" y="168"/>
                  </a:cubicBezTo>
                  <a:cubicBezTo>
                    <a:pt x="15" y="180"/>
                    <a:pt x="24" y="187"/>
                    <a:pt x="35" y="188"/>
                  </a:cubicBezTo>
                  <a:cubicBezTo>
                    <a:pt x="46" y="189"/>
                    <a:pt x="58" y="184"/>
                    <a:pt x="67" y="176"/>
                  </a:cubicBezTo>
                  <a:cubicBezTo>
                    <a:pt x="68" y="175"/>
                    <a:pt x="70" y="173"/>
                    <a:pt x="71" y="171"/>
                  </a:cubicBezTo>
                  <a:cubicBezTo>
                    <a:pt x="72" y="169"/>
                    <a:pt x="72" y="169"/>
                    <a:pt x="73" y="168"/>
                  </a:cubicBezTo>
                  <a:cubicBezTo>
                    <a:pt x="76" y="167"/>
                    <a:pt x="80" y="168"/>
                    <a:pt x="83" y="168"/>
                  </a:cubicBezTo>
                  <a:cubicBezTo>
                    <a:pt x="85" y="168"/>
                    <a:pt x="89" y="169"/>
                    <a:pt x="91" y="168"/>
                  </a:cubicBezTo>
                  <a:cubicBezTo>
                    <a:pt x="92" y="168"/>
                    <a:pt x="92" y="166"/>
                    <a:pt x="91" y="165"/>
                  </a:cubicBezTo>
                  <a:cubicBezTo>
                    <a:pt x="91" y="165"/>
                    <a:pt x="88" y="165"/>
                    <a:pt x="88" y="165"/>
                  </a:cubicBezTo>
                  <a:cubicBezTo>
                    <a:pt x="86" y="165"/>
                    <a:pt x="84" y="165"/>
                    <a:pt x="82" y="165"/>
                  </a:cubicBezTo>
                  <a:cubicBezTo>
                    <a:pt x="79" y="165"/>
                    <a:pt x="77" y="165"/>
                    <a:pt x="74" y="165"/>
                  </a:cubicBezTo>
                  <a:cubicBezTo>
                    <a:pt x="75" y="161"/>
                    <a:pt x="74" y="157"/>
                    <a:pt x="74" y="152"/>
                  </a:cubicBezTo>
                  <a:cubicBezTo>
                    <a:pt x="74" y="147"/>
                    <a:pt x="74" y="142"/>
                    <a:pt x="74" y="137"/>
                  </a:cubicBezTo>
                  <a:cubicBezTo>
                    <a:pt x="74" y="129"/>
                    <a:pt x="74" y="120"/>
                    <a:pt x="74" y="112"/>
                  </a:cubicBezTo>
                  <a:cubicBezTo>
                    <a:pt x="82" y="114"/>
                    <a:pt x="89" y="116"/>
                    <a:pt x="96" y="120"/>
                  </a:cubicBezTo>
                  <a:cubicBezTo>
                    <a:pt x="102" y="124"/>
                    <a:pt x="107" y="129"/>
                    <a:pt x="111" y="136"/>
                  </a:cubicBezTo>
                  <a:cubicBezTo>
                    <a:pt x="114" y="142"/>
                    <a:pt x="116" y="149"/>
                    <a:pt x="117" y="156"/>
                  </a:cubicBezTo>
                  <a:cubicBezTo>
                    <a:pt x="118" y="159"/>
                    <a:pt x="118" y="163"/>
                    <a:pt x="118" y="167"/>
                  </a:cubicBezTo>
                  <a:cubicBezTo>
                    <a:pt x="118" y="167"/>
                    <a:pt x="117" y="176"/>
                    <a:pt x="117" y="176"/>
                  </a:cubicBezTo>
                  <a:cubicBezTo>
                    <a:pt x="119" y="175"/>
                    <a:pt x="120" y="167"/>
                    <a:pt x="120" y="167"/>
                  </a:cubicBezTo>
                  <a:cubicBezTo>
                    <a:pt x="122" y="161"/>
                    <a:pt x="123" y="155"/>
                    <a:pt x="124" y="149"/>
                  </a:cubicBezTo>
                  <a:cubicBezTo>
                    <a:pt x="124" y="146"/>
                    <a:pt x="124" y="143"/>
                    <a:pt x="124" y="140"/>
                  </a:cubicBezTo>
                  <a:cubicBezTo>
                    <a:pt x="123" y="137"/>
                    <a:pt x="122" y="134"/>
                    <a:pt x="122" y="131"/>
                  </a:cubicBezTo>
                  <a:cubicBezTo>
                    <a:pt x="122" y="128"/>
                    <a:pt x="123" y="125"/>
                    <a:pt x="124" y="123"/>
                  </a:cubicBezTo>
                  <a:cubicBezTo>
                    <a:pt x="124" y="120"/>
                    <a:pt x="124" y="116"/>
                    <a:pt x="124" y="113"/>
                  </a:cubicBezTo>
                  <a:cubicBezTo>
                    <a:pt x="123" y="110"/>
                    <a:pt x="122" y="107"/>
                    <a:pt x="122" y="105"/>
                  </a:cubicBezTo>
                  <a:cubicBezTo>
                    <a:pt x="122" y="102"/>
                    <a:pt x="123" y="99"/>
                    <a:pt x="124" y="96"/>
                  </a:cubicBezTo>
                  <a:cubicBezTo>
                    <a:pt x="124" y="93"/>
                    <a:pt x="124" y="90"/>
                    <a:pt x="124" y="87"/>
                  </a:cubicBezTo>
                  <a:cubicBezTo>
                    <a:pt x="123" y="84"/>
                    <a:pt x="122" y="81"/>
                    <a:pt x="122" y="78"/>
                  </a:cubicBezTo>
                  <a:cubicBezTo>
                    <a:pt x="122" y="76"/>
                    <a:pt x="123" y="73"/>
                    <a:pt x="124" y="71"/>
                  </a:cubicBezTo>
                  <a:cubicBezTo>
                    <a:pt x="124" y="68"/>
                    <a:pt x="124" y="65"/>
                    <a:pt x="124" y="62"/>
                  </a:cubicBezTo>
                  <a:cubicBezTo>
                    <a:pt x="123" y="57"/>
                    <a:pt x="123" y="52"/>
                    <a:pt x="121" y="47"/>
                  </a:cubicBezTo>
                  <a:cubicBezTo>
                    <a:pt x="117" y="37"/>
                    <a:pt x="106" y="28"/>
                    <a:pt x="95" y="24"/>
                  </a:cubicBezTo>
                  <a:cubicBezTo>
                    <a:pt x="87" y="21"/>
                    <a:pt x="104" y="27"/>
                    <a:pt x="95" y="24"/>
                  </a:cubicBezTo>
                  <a:close/>
                  <a:moveTo>
                    <a:pt x="86" y="36"/>
                  </a:moveTo>
                  <a:cubicBezTo>
                    <a:pt x="99" y="40"/>
                    <a:pt x="108" y="51"/>
                    <a:pt x="113" y="62"/>
                  </a:cubicBezTo>
                  <a:cubicBezTo>
                    <a:pt x="110" y="59"/>
                    <a:pt x="107" y="56"/>
                    <a:pt x="103" y="54"/>
                  </a:cubicBezTo>
                  <a:cubicBezTo>
                    <a:pt x="99" y="52"/>
                    <a:pt x="95" y="51"/>
                    <a:pt x="92" y="49"/>
                  </a:cubicBezTo>
                  <a:cubicBezTo>
                    <a:pt x="85" y="46"/>
                    <a:pt x="78" y="40"/>
                    <a:pt x="75" y="33"/>
                  </a:cubicBezTo>
                  <a:cubicBezTo>
                    <a:pt x="78" y="34"/>
                    <a:pt x="82" y="35"/>
                    <a:pt x="86" y="36"/>
                  </a:cubicBezTo>
                  <a:cubicBezTo>
                    <a:pt x="92" y="38"/>
                    <a:pt x="82" y="35"/>
                    <a:pt x="86" y="36"/>
                  </a:cubicBezTo>
                  <a:close/>
                  <a:moveTo>
                    <a:pt x="113" y="88"/>
                  </a:moveTo>
                  <a:cubicBezTo>
                    <a:pt x="110" y="85"/>
                    <a:pt x="107" y="83"/>
                    <a:pt x="103" y="80"/>
                  </a:cubicBezTo>
                  <a:cubicBezTo>
                    <a:pt x="99" y="78"/>
                    <a:pt x="95" y="77"/>
                    <a:pt x="92" y="75"/>
                  </a:cubicBezTo>
                  <a:cubicBezTo>
                    <a:pt x="85" y="72"/>
                    <a:pt x="78" y="67"/>
                    <a:pt x="75" y="60"/>
                  </a:cubicBezTo>
                  <a:cubicBezTo>
                    <a:pt x="83" y="62"/>
                    <a:pt x="90" y="63"/>
                    <a:pt x="97" y="68"/>
                  </a:cubicBezTo>
                  <a:cubicBezTo>
                    <a:pt x="105" y="73"/>
                    <a:pt x="110" y="80"/>
                    <a:pt x="113" y="88"/>
                  </a:cubicBezTo>
                  <a:cubicBezTo>
                    <a:pt x="108" y="83"/>
                    <a:pt x="111" y="83"/>
                    <a:pt x="113" y="88"/>
                  </a:cubicBezTo>
                  <a:close/>
                  <a:moveTo>
                    <a:pt x="95" y="103"/>
                  </a:moveTo>
                  <a:cubicBezTo>
                    <a:pt x="87" y="100"/>
                    <a:pt x="79" y="94"/>
                    <a:pt x="75" y="86"/>
                  </a:cubicBezTo>
                  <a:cubicBezTo>
                    <a:pt x="83" y="88"/>
                    <a:pt x="90" y="90"/>
                    <a:pt x="97" y="95"/>
                  </a:cubicBezTo>
                  <a:cubicBezTo>
                    <a:pt x="105" y="100"/>
                    <a:pt x="110" y="107"/>
                    <a:pt x="113" y="115"/>
                  </a:cubicBezTo>
                  <a:cubicBezTo>
                    <a:pt x="108" y="110"/>
                    <a:pt x="102" y="105"/>
                    <a:pt x="95" y="103"/>
                  </a:cubicBezTo>
                  <a:cubicBezTo>
                    <a:pt x="87" y="100"/>
                    <a:pt x="101" y="105"/>
                    <a:pt x="95" y="103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4" name="Freeform 40"/>
            <p:cNvSpPr>
              <a:spLocks noEditPoints="1"/>
            </p:cNvSpPr>
            <p:nvPr/>
          </p:nvSpPr>
          <p:spPr>
            <a:xfrm>
              <a:off x="3573463" y="6027738"/>
              <a:ext cx="385763" cy="211138"/>
            </a:xfrm>
            <a:custGeom>
              <a:avLst/>
              <a:gdLst/>
              <a:ahLst/>
              <a:cxnLst>
                <a:cxn ang="0">
                  <a:pos x="385763" y="8446"/>
                </a:cxn>
                <a:cxn ang="0">
                  <a:pos x="165327" y="8446"/>
                </a:cxn>
                <a:cxn ang="0">
                  <a:pos x="29674" y="8446"/>
                </a:cxn>
                <a:cxn ang="0">
                  <a:pos x="0" y="8446"/>
                </a:cxn>
                <a:cxn ang="0">
                  <a:pos x="0" y="16891"/>
                </a:cxn>
                <a:cxn ang="0">
                  <a:pos x="8478" y="21114"/>
                </a:cxn>
                <a:cxn ang="0">
                  <a:pos x="139892" y="21114"/>
                </a:cxn>
                <a:cxn ang="0">
                  <a:pos x="50870" y="101346"/>
                </a:cxn>
                <a:cxn ang="0">
                  <a:pos x="114457" y="185801"/>
                </a:cxn>
                <a:cxn ang="0">
                  <a:pos x="254349" y="194247"/>
                </a:cxn>
                <a:cxn ang="0">
                  <a:pos x="330654" y="118237"/>
                </a:cxn>
                <a:cxn ang="0">
                  <a:pos x="245871" y="21114"/>
                </a:cxn>
                <a:cxn ang="0">
                  <a:pos x="326415" y="21114"/>
                </a:cxn>
                <a:cxn ang="0">
                  <a:pos x="373046" y="21114"/>
                </a:cxn>
                <a:cxn ang="0">
                  <a:pos x="385763" y="8446"/>
                </a:cxn>
                <a:cxn ang="0">
                  <a:pos x="228914" y="181579"/>
                </a:cxn>
                <a:cxn ang="0">
                  <a:pos x="152610" y="38005"/>
                </a:cxn>
                <a:cxn ang="0">
                  <a:pos x="228914" y="181579"/>
                </a:cxn>
                <a:cxn ang="0">
                  <a:pos x="228914" y="181579"/>
                </a:cxn>
              </a:cxnLst>
              <a:pathLst>
                <a:path w="91" h="50">
                  <a:moveTo>
                    <a:pt x="91" y="2"/>
                  </a:moveTo>
                  <a:cubicBezTo>
                    <a:pt x="73" y="2"/>
                    <a:pt x="56" y="2"/>
                    <a:pt x="39" y="2"/>
                  </a:cubicBezTo>
                  <a:cubicBezTo>
                    <a:pt x="28" y="2"/>
                    <a:pt x="18" y="2"/>
                    <a:pt x="7" y="2"/>
                  </a:cubicBezTo>
                  <a:cubicBezTo>
                    <a:pt x="6" y="2"/>
                    <a:pt x="2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0" y="5"/>
                    <a:pt x="2" y="5"/>
                  </a:cubicBezTo>
                  <a:cubicBezTo>
                    <a:pt x="12" y="6"/>
                    <a:pt x="22" y="5"/>
                    <a:pt x="33" y="5"/>
                  </a:cubicBezTo>
                  <a:cubicBezTo>
                    <a:pt x="24" y="8"/>
                    <a:pt x="13" y="14"/>
                    <a:pt x="12" y="24"/>
                  </a:cubicBezTo>
                  <a:cubicBezTo>
                    <a:pt x="11" y="34"/>
                    <a:pt x="19" y="41"/>
                    <a:pt x="27" y="44"/>
                  </a:cubicBezTo>
                  <a:cubicBezTo>
                    <a:pt x="37" y="49"/>
                    <a:pt x="49" y="49"/>
                    <a:pt x="60" y="46"/>
                  </a:cubicBezTo>
                  <a:cubicBezTo>
                    <a:pt x="68" y="43"/>
                    <a:pt x="77" y="37"/>
                    <a:pt x="78" y="28"/>
                  </a:cubicBezTo>
                  <a:cubicBezTo>
                    <a:pt x="80" y="16"/>
                    <a:pt x="68" y="8"/>
                    <a:pt x="58" y="5"/>
                  </a:cubicBezTo>
                  <a:cubicBezTo>
                    <a:pt x="64" y="5"/>
                    <a:pt x="71" y="5"/>
                    <a:pt x="77" y="5"/>
                  </a:cubicBezTo>
                  <a:cubicBezTo>
                    <a:pt x="81" y="5"/>
                    <a:pt x="85" y="5"/>
                    <a:pt x="88" y="5"/>
                  </a:cubicBezTo>
                  <a:cubicBezTo>
                    <a:pt x="91" y="5"/>
                    <a:pt x="91" y="5"/>
                    <a:pt x="91" y="2"/>
                  </a:cubicBezTo>
                  <a:close/>
                  <a:moveTo>
                    <a:pt x="54" y="43"/>
                  </a:moveTo>
                  <a:cubicBezTo>
                    <a:pt x="40" y="50"/>
                    <a:pt x="22" y="17"/>
                    <a:pt x="36" y="9"/>
                  </a:cubicBezTo>
                  <a:cubicBezTo>
                    <a:pt x="51" y="0"/>
                    <a:pt x="69" y="35"/>
                    <a:pt x="54" y="43"/>
                  </a:cubicBezTo>
                  <a:cubicBezTo>
                    <a:pt x="48" y="46"/>
                    <a:pt x="60" y="40"/>
                    <a:pt x="54" y="43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5" name="Freeform 41"/>
            <p:cNvSpPr>
              <a:spLocks noEditPoints="1"/>
            </p:cNvSpPr>
            <p:nvPr/>
          </p:nvSpPr>
          <p:spPr>
            <a:xfrm>
              <a:off x="4348163" y="5553075"/>
              <a:ext cx="390525" cy="695325"/>
            </a:xfrm>
            <a:custGeom>
              <a:avLst/>
              <a:gdLst/>
              <a:ahLst/>
              <a:cxnLst>
                <a:cxn ang="0">
                  <a:pos x="318363" y="16959"/>
                </a:cxn>
                <a:cxn ang="0">
                  <a:pos x="288649" y="16959"/>
                </a:cxn>
                <a:cxn ang="0">
                  <a:pos x="288649" y="21199"/>
                </a:cxn>
                <a:cxn ang="0">
                  <a:pos x="288649" y="46638"/>
                </a:cxn>
                <a:cxn ang="0">
                  <a:pos x="288649" y="152632"/>
                </a:cxn>
                <a:cxn ang="0">
                  <a:pos x="288649" y="419739"/>
                </a:cxn>
                <a:cxn ang="0">
                  <a:pos x="288649" y="462137"/>
                </a:cxn>
                <a:cxn ang="0">
                  <a:pos x="288649" y="483336"/>
                </a:cxn>
                <a:cxn ang="0">
                  <a:pos x="237711" y="483336"/>
                </a:cxn>
                <a:cxn ang="0">
                  <a:pos x="106121" y="483336"/>
                </a:cxn>
                <a:cxn ang="0">
                  <a:pos x="42448" y="483336"/>
                </a:cxn>
                <a:cxn ang="0">
                  <a:pos x="8490" y="483336"/>
                </a:cxn>
                <a:cxn ang="0">
                  <a:pos x="4245" y="487575"/>
                </a:cxn>
                <a:cxn ang="0">
                  <a:pos x="8490" y="496055"/>
                </a:cxn>
                <a:cxn ang="0">
                  <a:pos x="29714" y="496055"/>
                </a:cxn>
                <a:cxn ang="0">
                  <a:pos x="63673" y="496055"/>
                </a:cxn>
                <a:cxn ang="0">
                  <a:pos x="182528" y="496055"/>
                </a:cxn>
                <a:cxn ang="0">
                  <a:pos x="80652" y="631728"/>
                </a:cxn>
                <a:cxn ang="0">
                  <a:pos x="241956" y="657167"/>
                </a:cxn>
                <a:cxn ang="0">
                  <a:pos x="309873" y="589330"/>
                </a:cxn>
                <a:cxn ang="0">
                  <a:pos x="318363" y="529973"/>
                </a:cxn>
                <a:cxn ang="0">
                  <a:pos x="318363" y="500295"/>
                </a:cxn>
                <a:cxn ang="0">
                  <a:pos x="326852" y="496055"/>
                </a:cxn>
                <a:cxn ang="0">
                  <a:pos x="356566" y="496055"/>
                </a:cxn>
                <a:cxn ang="0">
                  <a:pos x="386280" y="496055"/>
                </a:cxn>
                <a:cxn ang="0">
                  <a:pos x="390525" y="487575"/>
                </a:cxn>
                <a:cxn ang="0">
                  <a:pos x="377790" y="483336"/>
                </a:cxn>
                <a:cxn ang="0">
                  <a:pos x="352321" y="483336"/>
                </a:cxn>
                <a:cxn ang="0">
                  <a:pos x="322608" y="483336"/>
                </a:cxn>
                <a:cxn ang="0">
                  <a:pos x="318363" y="479096"/>
                </a:cxn>
                <a:cxn ang="0">
                  <a:pos x="318363" y="449417"/>
                </a:cxn>
                <a:cxn ang="0">
                  <a:pos x="318363" y="207750"/>
                </a:cxn>
                <a:cxn ang="0">
                  <a:pos x="318363" y="16959"/>
                </a:cxn>
                <a:cxn ang="0">
                  <a:pos x="216487" y="627488"/>
                </a:cxn>
                <a:cxn ang="0">
                  <a:pos x="131590" y="648687"/>
                </a:cxn>
                <a:cxn ang="0">
                  <a:pos x="89142" y="627488"/>
                </a:cxn>
                <a:cxn ang="0">
                  <a:pos x="110366" y="585091"/>
                </a:cxn>
                <a:cxn ang="0">
                  <a:pos x="178283" y="538453"/>
                </a:cxn>
                <a:cxn ang="0">
                  <a:pos x="258935" y="517254"/>
                </a:cxn>
                <a:cxn ang="0">
                  <a:pos x="301383" y="538453"/>
                </a:cxn>
                <a:cxn ang="0">
                  <a:pos x="284404" y="580851"/>
                </a:cxn>
                <a:cxn ang="0">
                  <a:pos x="216487" y="627488"/>
                </a:cxn>
                <a:cxn ang="0">
                  <a:pos x="216487" y="627488"/>
                </a:cxn>
                <a:cxn ang="0">
                  <a:pos x="288649" y="504535"/>
                </a:cxn>
                <a:cxn ang="0">
                  <a:pos x="280159" y="496055"/>
                </a:cxn>
                <a:cxn ang="0">
                  <a:pos x="288649" y="504535"/>
                </a:cxn>
              </a:cxnLst>
              <a:pathLst>
                <a:path w="92" h="164">
                  <a:moveTo>
                    <a:pt x="75" y="4"/>
                  </a:moveTo>
                  <a:cubicBezTo>
                    <a:pt x="75" y="0"/>
                    <a:pt x="69" y="0"/>
                    <a:pt x="68" y="4"/>
                  </a:cubicBezTo>
                  <a:cubicBezTo>
                    <a:pt x="68" y="4"/>
                    <a:pt x="68" y="5"/>
                    <a:pt x="68" y="5"/>
                  </a:cubicBezTo>
                  <a:cubicBezTo>
                    <a:pt x="68" y="7"/>
                    <a:pt x="68" y="9"/>
                    <a:pt x="68" y="11"/>
                  </a:cubicBezTo>
                  <a:cubicBezTo>
                    <a:pt x="68" y="19"/>
                    <a:pt x="68" y="28"/>
                    <a:pt x="68" y="36"/>
                  </a:cubicBezTo>
                  <a:cubicBezTo>
                    <a:pt x="68" y="57"/>
                    <a:pt x="68" y="78"/>
                    <a:pt x="68" y="99"/>
                  </a:cubicBezTo>
                  <a:cubicBezTo>
                    <a:pt x="68" y="102"/>
                    <a:pt x="68" y="105"/>
                    <a:pt x="68" y="109"/>
                  </a:cubicBezTo>
                  <a:cubicBezTo>
                    <a:pt x="68" y="110"/>
                    <a:pt x="69" y="113"/>
                    <a:pt x="68" y="114"/>
                  </a:cubicBezTo>
                  <a:cubicBezTo>
                    <a:pt x="67" y="115"/>
                    <a:pt x="58" y="114"/>
                    <a:pt x="56" y="114"/>
                  </a:cubicBezTo>
                  <a:cubicBezTo>
                    <a:pt x="46" y="114"/>
                    <a:pt x="35" y="114"/>
                    <a:pt x="25" y="114"/>
                  </a:cubicBezTo>
                  <a:cubicBezTo>
                    <a:pt x="20" y="114"/>
                    <a:pt x="15" y="114"/>
                    <a:pt x="10" y="114"/>
                  </a:cubicBezTo>
                  <a:cubicBezTo>
                    <a:pt x="8" y="114"/>
                    <a:pt x="4" y="113"/>
                    <a:pt x="2" y="114"/>
                  </a:cubicBezTo>
                  <a:cubicBezTo>
                    <a:pt x="1" y="115"/>
                    <a:pt x="2" y="114"/>
                    <a:pt x="1" y="115"/>
                  </a:cubicBezTo>
                  <a:cubicBezTo>
                    <a:pt x="0" y="117"/>
                    <a:pt x="1" y="117"/>
                    <a:pt x="2" y="117"/>
                  </a:cubicBezTo>
                  <a:cubicBezTo>
                    <a:pt x="3" y="118"/>
                    <a:pt x="6" y="117"/>
                    <a:pt x="7" y="117"/>
                  </a:cubicBezTo>
                  <a:cubicBezTo>
                    <a:pt x="10" y="117"/>
                    <a:pt x="13" y="117"/>
                    <a:pt x="15" y="117"/>
                  </a:cubicBezTo>
                  <a:cubicBezTo>
                    <a:pt x="24" y="117"/>
                    <a:pt x="33" y="117"/>
                    <a:pt x="43" y="117"/>
                  </a:cubicBezTo>
                  <a:cubicBezTo>
                    <a:pt x="31" y="121"/>
                    <a:pt x="14" y="134"/>
                    <a:pt x="19" y="149"/>
                  </a:cubicBezTo>
                  <a:cubicBezTo>
                    <a:pt x="24" y="164"/>
                    <a:pt x="46" y="160"/>
                    <a:pt x="57" y="155"/>
                  </a:cubicBezTo>
                  <a:cubicBezTo>
                    <a:pt x="64" y="151"/>
                    <a:pt x="70" y="146"/>
                    <a:pt x="73" y="139"/>
                  </a:cubicBezTo>
                  <a:cubicBezTo>
                    <a:pt x="75" y="134"/>
                    <a:pt x="75" y="130"/>
                    <a:pt x="75" y="125"/>
                  </a:cubicBezTo>
                  <a:cubicBezTo>
                    <a:pt x="75" y="123"/>
                    <a:pt x="74" y="119"/>
                    <a:pt x="75" y="118"/>
                  </a:cubicBezTo>
                  <a:cubicBezTo>
                    <a:pt x="75" y="117"/>
                    <a:pt x="75" y="117"/>
                    <a:pt x="77" y="117"/>
                  </a:cubicBezTo>
                  <a:cubicBezTo>
                    <a:pt x="79" y="117"/>
                    <a:pt x="81" y="117"/>
                    <a:pt x="84" y="117"/>
                  </a:cubicBezTo>
                  <a:cubicBezTo>
                    <a:pt x="86" y="117"/>
                    <a:pt x="89" y="118"/>
                    <a:pt x="91" y="117"/>
                  </a:cubicBezTo>
                  <a:cubicBezTo>
                    <a:pt x="92" y="117"/>
                    <a:pt x="92" y="117"/>
                    <a:pt x="92" y="115"/>
                  </a:cubicBezTo>
                  <a:cubicBezTo>
                    <a:pt x="92" y="114"/>
                    <a:pt x="92" y="114"/>
                    <a:pt x="89" y="114"/>
                  </a:cubicBezTo>
                  <a:cubicBezTo>
                    <a:pt x="87" y="114"/>
                    <a:pt x="85" y="114"/>
                    <a:pt x="83" y="114"/>
                  </a:cubicBezTo>
                  <a:cubicBezTo>
                    <a:pt x="81" y="114"/>
                    <a:pt x="78" y="115"/>
                    <a:pt x="76" y="114"/>
                  </a:cubicBezTo>
                  <a:cubicBezTo>
                    <a:pt x="74" y="114"/>
                    <a:pt x="75" y="114"/>
                    <a:pt x="75" y="113"/>
                  </a:cubicBezTo>
                  <a:cubicBezTo>
                    <a:pt x="74" y="110"/>
                    <a:pt x="75" y="108"/>
                    <a:pt x="75" y="106"/>
                  </a:cubicBezTo>
                  <a:cubicBezTo>
                    <a:pt x="75" y="87"/>
                    <a:pt x="75" y="68"/>
                    <a:pt x="75" y="49"/>
                  </a:cubicBezTo>
                  <a:cubicBezTo>
                    <a:pt x="75" y="34"/>
                    <a:pt x="75" y="19"/>
                    <a:pt x="75" y="4"/>
                  </a:cubicBezTo>
                  <a:close/>
                  <a:moveTo>
                    <a:pt x="51" y="148"/>
                  </a:moveTo>
                  <a:cubicBezTo>
                    <a:pt x="45" y="151"/>
                    <a:pt x="38" y="153"/>
                    <a:pt x="31" y="153"/>
                  </a:cubicBezTo>
                  <a:cubicBezTo>
                    <a:pt x="27" y="153"/>
                    <a:pt x="22" y="152"/>
                    <a:pt x="21" y="148"/>
                  </a:cubicBezTo>
                  <a:cubicBezTo>
                    <a:pt x="21" y="144"/>
                    <a:pt x="24" y="140"/>
                    <a:pt x="26" y="138"/>
                  </a:cubicBezTo>
                  <a:cubicBezTo>
                    <a:pt x="31" y="133"/>
                    <a:pt x="36" y="130"/>
                    <a:pt x="42" y="127"/>
                  </a:cubicBezTo>
                  <a:cubicBezTo>
                    <a:pt x="48" y="125"/>
                    <a:pt x="54" y="122"/>
                    <a:pt x="61" y="122"/>
                  </a:cubicBezTo>
                  <a:cubicBezTo>
                    <a:pt x="65" y="122"/>
                    <a:pt x="70" y="123"/>
                    <a:pt x="71" y="127"/>
                  </a:cubicBezTo>
                  <a:cubicBezTo>
                    <a:pt x="72" y="130"/>
                    <a:pt x="69" y="134"/>
                    <a:pt x="67" y="137"/>
                  </a:cubicBezTo>
                  <a:cubicBezTo>
                    <a:pt x="63" y="141"/>
                    <a:pt x="57" y="145"/>
                    <a:pt x="51" y="148"/>
                  </a:cubicBezTo>
                  <a:cubicBezTo>
                    <a:pt x="38" y="154"/>
                    <a:pt x="65" y="141"/>
                    <a:pt x="51" y="148"/>
                  </a:cubicBezTo>
                  <a:close/>
                  <a:moveTo>
                    <a:pt x="68" y="119"/>
                  </a:moveTo>
                  <a:cubicBezTo>
                    <a:pt x="68" y="118"/>
                    <a:pt x="67" y="118"/>
                    <a:pt x="66" y="117"/>
                  </a:cubicBezTo>
                  <a:cubicBezTo>
                    <a:pt x="67" y="117"/>
                    <a:pt x="69" y="117"/>
                    <a:pt x="68" y="119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6" name="Freeform 42"/>
            <p:cNvSpPr>
              <a:spLocks noEditPoints="1"/>
            </p:cNvSpPr>
            <p:nvPr/>
          </p:nvSpPr>
          <p:spPr>
            <a:xfrm>
              <a:off x="5129213" y="5553075"/>
              <a:ext cx="393700" cy="682625"/>
            </a:xfrm>
            <a:custGeom>
              <a:avLst/>
              <a:gdLst/>
              <a:ahLst/>
              <a:cxnLst>
                <a:cxn ang="0">
                  <a:pos x="4233" y="496069"/>
                </a:cxn>
                <a:cxn ang="0">
                  <a:pos x="182033" y="496069"/>
                </a:cxn>
                <a:cxn ang="0">
                  <a:pos x="76200" y="619026"/>
                </a:cxn>
                <a:cxn ang="0">
                  <a:pos x="211667" y="669905"/>
                </a:cxn>
                <a:cxn ang="0">
                  <a:pos x="317500" y="546948"/>
                </a:cxn>
                <a:cxn ang="0">
                  <a:pos x="317500" y="529988"/>
                </a:cxn>
                <a:cxn ang="0">
                  <a:pos x="317500" y="500309"/>
                </a:cxn>
                <a:cxn ang="0">
                  <a:pos x="351367" y="496069"/>
                </a:cxn>
                <a:cxn ang="0">
                  <a:pos x="389467" y="496069"/>
                </a:cxn>
                <a:cxn ang="0">
                  <a:pos x="389467" y="483349"/>
                </a:cxn>
                <a:cxn ang="0">
                  <a:pos x="364067" y="483349"/>
                </a:cxn>
                <a:cxn ang="0">
                  <a:pos x="334433" y="483349"/>
                </a:cxn>
                <a:cxn ang="0">
                  <a:pos x="317500" y="483349"/>
                </a:cxn>
                <a:cxn ang="0">
                  <a:pos x="317500" y="474870"/>
                </a:cxn>
                <a:cxn ang="0">
                  <a:pos x="317500" y="288314"/>
                </a:cxn>
                <a:cxn ang="0">
                  <a:pos x="317500" y="63599"/>
                </a:cxn>
                <a:cxn ang="0">
                  <a:pos x="317500" y="16960"/>
                </a:cxn>
                <a:cxn ang="0">
                  <a:pos x="287867" y="16960"/>
                </a:cxn>
                <a:cxn ang="0">
                  <a:pos x="287867" y="33919"/>
                </a:cxn>
                <a:cxn ang="0">
                  <a:pos x="287867" y="449430"/>
                </a:cxn>
                <a:cxn ang="0">
                  <a:pos x="287867" y="483349"/>
                </a:cxn>
                <a:cxn ang="0">
                  <a:pos x="266700" y="483349"/>
                </a:cxn>
                <a:cxn ang="0">
                  <a:pos x="220133" y="483349"/>
                </a:cxn>
                <a:cxn ang="0">
                  <a:pos x="97367" y="483349"/>
                </a:cxn>
                <a:cxn ang="0">
                  <a:pos x="12700" y="483349"/>
                </a:cxn>
                <a:cxn ang="0">
                  <a:pos x="4233" y="496069"/>
                </a:cxn>
                <a:cxn ang="0">
                  <a:pos x="287867" y="496069"/>
                </a:cxn>
                <a:cxn ang="0">
                  <a:pos x="287867" y="504549"/>
                </a:cxn>
                <a:cxn ang="0">
                  <a:pos x="279400" y="496069"/>
                </a:cxn>
                <a:cxn ang="0">
                  <a:pos x="287867" y="496069"/>
                </a:cxn>
              </a:cxnLst>
              <a:pathLst>
                <a:path w="93" h="161">
                  <a:moveTo>
                    <a:pt x="1" y="117"/>
                  </a:moveTo>
                  <a:cubicBezTo>
                    <a:pt x="15" y="117"/>
                    <a:pt x="29" y="117"/>
                    <a:pt x="43" y="117"/>
                  </a:cubicBezTo>
                  <a:cubicBezTo>
                    <a:pt x="31" y="121"/>
                    <a:pt x="17" y="132"/>
                    <a:pt x="18" y="146"/>
                  </a:cubicBezTo>
                  <a:cubicBezTo>
                    <a:pt x="20" y="161"/>
                    <a:pt x="39" y="161"/>
                    <a:pt x="50" y="158"/>
                  </a:cubicBezTo>
                  <a:cubicBezTo>
                    <a:pt x="62" y="154"/>
                    <a:pt x="76" y="143"/>
                    <a:pt x="75" y="129"/>
                  </a:cubicBezTo>
                  <a:cubicBezTo>
                    <a:pt x="75" y="128"/>
                    <a:pt x="75" y="126"/>
                    <a:pt x="75" y="125"/>
                  </a:cubicBezTo>
                  <a:cubicBezTo>
                    <a:pt x="75" y="123"/>
                    <a:pt x="74" y="119"/>
                    <a:pt x="75" y="118"/>
                  </a:cubicBezTo>
                  <a:cubicBezTo>
                    <a:pt x="76" y="117"/>
                    <a:pt x="81" y="117"/>
                    <a:pt x="83" y="117"/>
                  </a:cubicBezTo>
                  <a:cubicBezTo>
                    <a:pt x="84" y="117"/>
                    <a:pt x="91" y="118"/>
                    <a:pt x="92" y="117"/>
                  </a:cubicBezTo>
                  <a:cubicBezTo>
                    <a:pt x="93" y="117"/>
                    <a:pt x="92" y="114"/>
                    <a:pt x="92" y="114"/>
                  </a:cubicBezTo>
                  <a:cubicBezTo>
                    <a:pt x="91" y="114"/>
                    <a:pt x="87" y="114"/>
                    <a:pt x="86" y="114"/>
                  </a:cubicBezTo>
                  <a:cubicBezTo>
                    <a:pt x="84" y="114"/>
                    <a:pt x="82" y="114"/>
                    <a:pt x="79" y="114"/>
                  </a:cubicBezTo>
                  <a:cubicBezTo>
                    <a:pt x="79" y="114"/>
                    <a:pt x="75" y="115"/>
                    <a:pt x="75" y="114"/>
                  </a:cubicBezTo>
                  <a:cubicBezTo>
                    <a:pt x="75" y="114"/>
                    <a:pt x="75" y="113"/>
                    <a:pt x="75" y="112"/>
                  </a:cubicBezTo>
                  <a:cubicBezTo>
                    <a:pt x="75" y="97"/>
                    <a:pt x="75" y="83"/>
                    <a:pt x="75" y="68"/>
                  </a:cubicBezTo>
                  <a:cubicBezTo>
                    <a:pt x="75" y="50"/>
                    <a:pt x="75" y="33"/>
                    <a:pt x="75" y="15"/>
                  </a:cubicBezTo>
                  <a:cubicBezTo>
                    <a:pt x="75" y="11"/>
                    <a:pt x="75" y="7"/>
                    <a:pt x="75" y="4"/>
                  </a:cubicBezTo>
                  <a:cubicBezTo>
                    <a:pt x="74" y="0"/>
                    <a:pt x="69" y="0"/>
                    <a:pt x="68" y="4"/>
                  </a:cubicBezTo>
                  <a:cubicBezTo>
                    <a:pt x="68" y="5"/>
                    <a:pt x="68" y="7"/>
                    <a:pt x="68" y="8"/>
                  </a:cubicBezTo>
                  <a:cubicBezTo>
                    <a:pt x="68" y="41"/>
                    <a:pt x="68" y="74"/>
                    <a:pt x="68" y="106"/>
                  </a:cubicBezTo>
                  <a:cubicBezTo>
                    <a:pt x="68" y="108"/>
                    <a:pt x="69" y="113"/>
                    <a:pt x="68" y="114"/>
                  </a:cubicBezTo>
                  <a:cubicBezTo>
                    <a:pt x="68" y="115"/>
                    <a:pt x="64" y="114"/>
                    <a:pt x="63" y="114"/>
                  </a:cubicBezTo>
                  <a:cubicBezTo>
                    <a:pt x="59" y="114"/>
                    <a:pt x="56" y="114"/>
                    <a:pt x="52" y="114"/>
                  </a:cubicBezTo>
                  <a:cubicBezTo>
                    <a:pt x="42" y="114"/>
                    <a:pt x="33" y="114"/>
                    <a:pt x="23" y="114"/>
                  </a:cubicBezTo>
                  <a:cubicBezTo>
                    <a:pt x="17" y="114"/>
                    <a:pt x="9" y="113"/>
                    <a:pt x="3" y="114"/>
                  </a:cubicBezTo>
                  <a:cubicBezTo>
                    <a:pt x="0" y="115"/>
                    <a:pt x="1" y="115"/>
                    <a:pt x="1" y="117"/>
                  </a:cubicBezTo>
                  <a:close/>
                  <a:moveTo>
                    <a:pt x="68" y="117"/>
                  </a:moveTo>
                  <a:cubicBezTo>
                    <a:pt x="69" y="118"/>
                    <a:pt x="68" y="118"/>
                    <a:pt x="68" y="119"/>
                  </a:cubicBezTo>
                  <a:cubicBezTo>
                    <a:pt x="68" y="118"/>
                    <a:pt x="67" y="118"/>
                    <a:pt x="66" y="117"/>
                  </a:cubicBezTo>
                  <a:cubicBezTo>
                    <a:pt x="67" y="117"/>
                    <a:pt x="68" y="117"/>
                    <a:pt x="68" y="117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7" name="Freeform 43"/>
            <p:cNvSpPr>
              <a:spLocks noEditPoints="1"/>
            </p:cNvSpPr>
            <p:nvPr/>
          </p:nvSpPr>
          <p:spPr>
            <a:xfrm>
              <a:off x="5913438" y="5553075"/>
              <a:ext cx="525463" cy="682625"/>
            </a:xfrm>
            <a:custGeom>
              <a:avLst/>
              <a:gdLst/>
              <a:ahLst/>
              <a:cxnLst>
                <a:cxn ang="0">
                  <a:pos x="0" y="496069"/>
                </a:cxn>
                <a:cxn ang="0">
                  <a:pos x="177979" y="496069"/>
                </a:cxn>
                <a:cxn ang="0">
                  <a:pos x="72039" y="606307"/>
                </a:cxn>
                <a:cxn ang="0">
                  <a:pos x="173742" y="678385"/>
                </a:cxn>
                <a:cxn ang="0">
                  <a:pos x="309345" y="580867"/>
                </a:cxn>
                <a:cxn ang="0">
                  <a:pos x="313583" y="529988"/>
                </a:cxn>
                <a:cxn ang="0">
                  <a:pos x="313583" y="496069"/>
                </a:cxn>
                <a:cxn ang="0">
                  <a:pos x="330533" y="496069"/>
                </a:cxn>
                <a:cxn ang="0">
                  <a:pos x="360196" y="496069"/>
                </a:cxn>
                <a:cxn ang="0">
                  <a:pos x="385622" y="487589"/>
                </a:cxn>
                <a:cxn ang="0">
                  <a:pos x="381384" y="483349"/>
                </a:cxn>
                <a:cxn ang="0">
                  <a:pos x="355959" y="483349"/>
                </a:cxn>
                <a:cxn ang="0">
                  <a:pos x="330533" y="483349"/>
                </a:cxn>
                <a:cxn ang="0">
                  <a:pos x="313583" y="483349"/>
                </a:cxn>
                <a:cxn ang="0">
                  <a:pos x="313583" y="440950"/>
                </a:cxn>
                <a:cxn ang="0">
                  <a:pos x="313583" y="339193"/>
                </a:cxn>
                <a:cxn ang="0">
                  <a:pos x="313583" y="161116"/>
                </a:cxn>
                <a:cxn ang="0">
                  <a:pos x="411048" y="203516"/>
                </a:cxn>
                <a:cxn ang="0">
                  <a:pos x="470374" y="288314"/>
                </a:cxn>
                <a:cxn ang="0">
                  <a:pos x="495800" y="390071"/>
                </a:cxn>
                <a:cxn ang="0">
                  <a:pos x="495800" y="479109"/>
                </a:cxn>
                <a:cxn ang="0">
                  <a:pos x="504275" y="457910"/>
                </a:cxn>
                <a:cxn ang="0">
                  <a:pos x="512750" y="394311"/>
                </a:cxn>
                <a:cxn ang="0">
                  <a:pos x="516988" y="267114"/>
                </a:cxn>
                <a:cxn ang="0">
                  <a:pos x="478849" y="173836"/>
                </a:cxn>
                <a:cxn ang="0">
                  <a:pos x="436473" y="131437"/>
                </a:cxn>
                <a:cxn ang="0">
                  <a:pos x="385622" y="105998"/>
                </a:cxn>
                <a:cxn ang="0">
                  <a:pos x="313583" y="21200"/>
                </a:cxn>
                <a:cxn ang="0">
                  <a:pos x="309345" y="8480"/>
                </a:cxn>
                <a:cxn ang="0">
                  <a:pos x="288157" y="8480"/>
                </a:cxn>
                <a:cxn ang="0">
                  <a:pos x="288157" y="21200"/>
                </a:cxn>
                <a:cxn ang="0">
                  <a:pos x="288157" y="97518"/>
                </a:cxn>
                <a:cxn ang="0">
                  <a:pos x="288157" y="390071"/>
                </a:cxn>
                <a:cxn ang="0">
                  <a:pos x="288157" y="479109"/>
                </a:cxn>
                <a:cxn ang="0">
                  <a:pos x="283920" y="483349"/>
                </a:cxn>
                <a:cxn ang="0">
                  <a:pos x="245781" y="483349"/>
                </a:cxn>
                <a:cxn ang="0">
                  <a:pos x="84752" y="483349"/>
                </a:cxn>
                <a:cxn ang="0">
                  <a:pos x="16950" y="483349"/>
                </a:cxn>
                <a:cxn ang="0">
                  <a:pos x="4238" y="483349"/>
                </a:cxn>
                <a:cxn ang="0">
                  <a:pos x="0" y="496069"/>
                </a:cxn>
                <a:cxn ang="0">
                  <a:pos x="288157" y="496069"/>
                </a:cxn>
                <a:cxn ang="0">
                  <a:pos x="288157" y="504549"/>
                </a:cxn>
                <a:cxn ang="0">
                  <a:pos x="275444" y="496069"/>
                </a:cxn>
                <a:cxn ang="0">
                  <a:pos x="288157" y="496069"/>
                </a:cxn>
              </a:cxnLst>
              <a:pathLst>
                <a:path w="124" h="161">
                  <a:moveTo>
                    <a:pt x="0" y="117"/>
                  </a:moveTo>
                  <a:cubicBezTo>
                    <a:pt x="14" y="117"/>
                    <a:pt x="28" y="117"/>
                    <a:pt x="42" y="117"/>
                  </a:cubicBezTo>
                  <a:cubicBezTo>
                    <a:pt x="31" y="121"/>
                    <a:pt x="18" y="131"/>
                    <a:pt x="17" y="143"/>
                  </a:cubicBezTo>
                  <a:cubicBezTo>
                    <a:pt x="17" y="156"/>
                    <a:pt x="31" y="161"/>
                    <a:pt x="41" y="160"/>
                  </a:cubicBezTo>
                  <a:cubicBezTo>
                    <a:pt x="54" y="158"/>
                    <a:pt x="69" y="150"/>
                    <a:pt x="73" y="137"/>
                  </a:cubicBezTo>
                  <a:cubicBezTo>
                    <a:pt x="74" y="133"/>
                    <a:pt x="74" y="129"/>
                    <a:pt x="74" y="125"/>
                  </a:cubicBezTo>
                  <a:cubicBezTo>
                    <a:pt x="74" y="124"/>
                    <a:pt x="73" y="118"/>
                    <a:pt x="74" y="117"/>
                  </a:cubicBezTo>
                  <a:cubicBezTo>
                    <a:pt x="75" y="117"/>
                    <a:pt x="78" y="117"/>
                    <a:pt x="78" y="117"/>
                  </a:cubicBezTo>
                  <a:cubicBezTo>
                    <a:pt x="81" y="117"/>
                    <a:pt x="83" y="117"/>
                    <a:pt x="85" y="117"/>
                  </a:cubicBezTo>
                  <a:cubicBezTo>
                    <a:pt x="88" y="117"/>
                    <a:pt x="92" y="119"/>
                    <a:pt x="91" y="115"/>
                  </a:cubicBezTo>
                  <a:cubicBezTo>
                    <a:pt x="91" y="114"/>
                    <a:pt x="92" y="115"/>
                    <a:pt x="90" y="114"/>
                  </a:cubicBezTo>
                  <a:cubicBezTo>
                    <a:pt x="88" y="114"/>
                    <a:pt x="86" y="114"/>
                    <a:pt x="84" y="114"/>
                  </a:cubicBezTo>
                  <a:cubicBezTo>
                    <a:pt x="82" y="114"/>
                    <a:pt x="80" y="114"/>
                    <a:pt x="78" y="114"/>
                  </a:cubicBezTo>
                  <a:cubicBezTo>
                    <a:pt x="78" y="114"/>
                    <a:pt x="75" y="115"/>
                    <a:pt x="74" y="114"/>
                  </a:cubicBezTo>
                  <a:cubicBezTo>
                    <a:pt x="73" y="113"/>
                    <a:pt x="74" y="106"/>
                    <a:pt x="74" y="104"/>
                  </a:cubicBezTo>
                  <a:cubicBezTo>
                    <a:pt x="74" y="96"/>
                    <a:pt x="74" y="88"/>
                    <a:pt x="74" y="80"/>
                  </a:cubicBezTo>
                  <a:cubicBezTo>
                    <a:pt x="74" y="66"/>
                    <a:pt x="74" y="52"/>
                    <a:pt x="74" y="38"/>
                  </a:cubicBezTo>
                  <a:cubicBezTo>
                    <a:pt x="83" y="40"/>
                    <a:pt x="90" y="42"/>
                    <a:pt x="97" y="48"/>
                  </a:cubicBezTo>
                  <a:cubicBezTo>
                    <a:pt x="104" y="54"/>
                    <a:pt x="108" y="60"/>
                    <a:pt x="111" y="68"/>
                  </a:cubicBezTo>
                  <a:cubicBezTo>
                    <a:pt x="115" y="76"/>
                    <a:pt x="116" y="84"/>
                    <a:pt x="117" y="92"/>
                  </a:cubicBezTo>
                  <a:cubicBezTo>
                    <a:pt x="117" y="94"/>
                    <a:pt x="117" y="113"/>
                    <a:pt x="117" y="113"/>
                  </a:cubicBezTo>
                  <a:cubicBezTo>
                    <a:pt x="118" y="113"/>
                    <a:pt x="118" y="108"/>
                    <a:pt x="119" y="108"/>
                  </a:cubicBezTo>
                  <a:cubicBezTo>
                    <a:pt x="120" y="103"/>
                    <a:pt x="121" y="98"/>
                    <a:pt x="121" y="93"/>
                  </a:cubicBezTo>
                  <a:cubicBezTo>
                    <a:pt x="123" y="83"/>
                    <a:pt x="124" y="73"/>
                    <a:pt x="122" y="63"/>
                  </a:cubicBezTo>
                  <a:cubicBezTo>
                    <a:pt x="121" y="55"/>
                    <a:pt x="119" y="47"/>
                    <a:pt x="113" y="41"/>
                  </a:cubicBezTo>
                  <a:cubicBezTo>
                    <a:pt x="110" y="37"/>
                    <a:pt x="106" y="34"/>
                    <a:pt x="103" y="31"/>
                  </a:cubicBezTo>
                  <a:cubicBezTo>
                    <a:pt x="99" y="28"/>
                    <a:pt x="95" y="27"/>
                    <a:pt x="91" y="25"/>
                  </a:cubicBezTo>
                  <a:cubicBezTo>
                    <a:pt x="84" y="21"/>
                    <a:pt x="75" y="13"/>
                    <a:pt x="74" y="5"/>
                  </a:cubicBezTo>
                  <a:cubicBezTo>
                    <a:pt x="74" y="4"/>
                    <a:pt x="74" y="3"/>
                    <a:pt x="73" y="2"/>
                  </a:cubicBezTo>
                  <a:cubicBezTo>
                    <a:pt x="72" y="0"/>
                    <a:pt x="70" y="0"/>
                    <a:pt x="68" y="2"/>
                  </a:cubicBezTo>
                  <a:cubicBezTo>
                    <a:pt x="68" y="3"/>
                    <a:pt x="68" y="4"/>
                    <a:pt x="68" y="5"/>
                  </a:cubicBezTo>
                  <a:cubicBezTo>
                    <a:pt x="67" y="11"/>
                    <a:pt x="68" y="17"/>
                    <a:pt x="68" y="23"/>
                  </a:cubicBezTo>
                  <a:cubicBezTo>
                    <a:pt x="68" y="46"/>
                    <a:pt x="68" y="69"/>
                    <a:pt x="68" y="92"/>
                  </a:cubicBezTo>
                  <a:cubicBezTo>
                    <a:pt x="68" y="99"/>
                    <a:pt x="68" y="106"/>
                    <a:pt x="68" y="113"/>
                  </a:cubicBezTo>
                  <a:cubicBezTo>
                    <a:pt x="67" y="114"/>
                    <a:pt x="68" y="114"/>
                    <a:pt x="67" y="114"/>
                  </a:cubicBezTo>
                  <a:cubicBezTo>
                    <a:pt x="65" y="115"/>
                    <a:pt x="60" y="114"/>
                    <a:pt x="58" y="114"/>
                  </a:cubicBezTo>
                  <a:cubicBezTo>
                    <a:pt x="45" y="114"/>
                    <a:pt x="32" y="114"/>
                    <a:pt x="20" y="114"/>
                  </a:cubicBezTo>
                  <a:cubicBezTo>
                    <a:pt x="15" y="114"/>
                    <a:pt x="9" y="114"/>
                    <a:pt x="4" y="114"/>
                  </a:cubicBezTo>
                  <a:cubicBezTo>
                    <a:pt x="4" y="114"/>
                    <a:pt x="1" y="114"/>
                    <a:pt x="1" y="114"/>
                  </a:cubicBezTo>
                  <a:cubicBezTo>
                    <a:pt x="0" y="115"/>
                    <a:pt x="0" y="116"/>
                    <a:pt x="0" y="117"/>
                  </a:cubicBezTo>
                  <a:close/>
                  <a:moveTo>
                    <a:pt x="68" y="117"/>
                  </a:moveTo>
                  <a:cubicBezTo>
                    <a:pt x="68" y="118"/>
                    <a:pt x="68" y="118"/>
                    <a:pt x="68" y="119"/>
                  </a:cubicBezTo>
                  <a:cubicBezTo>
                    <a:pt x="67" y="118"/>
                    <a:pt x="66" y="118"/>
                    <a:pt x="65" y="117"/>
                  </a:cubicBezTo>
                  <a:cubicBezTo>
                    <a:pt x="66" y="117"/>
                    <a:pt x="67" y="117"/>
                    <a:pt x="68" y="117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8" name="Freeform 44"/>
            <p:cNvSpPr>
              <a:spLocks noEditPoints="1"/>
            </p:cNvSpPr>
            <p:nvPr/>
          </p:nvSpPr>
          <p:spPr>
            <a:xfrm>
              <a:off x="6692900" y="5434013"/>
              <a:ext cx="525463" cy="796925"/>
            </a:xfrm>
            <a:custGeom>
              <a:avLst/>
              <a:gdLst/>
              <a:ahLst/>
              <a:cxnLst>
                <a:cxn ang="0">
                  <a:pos x="0" y="614650"/>
                </a:cxn>
                <a:cxn ang="0">
                  <a:pos x="177979" y="614650"/>
                </a:cxn>
                <a:cxn ang="0">
                  <a:pos x="76277" y="716385"/>
                </a:cxn>
                <a:cxn ang="0">
                  <a:pos x="152554" y="796925"/>
                </a:cxn>
                <a:cxn ang="0">
                  <a:pos x="296632" y="724863"/>
                </a:cxn>
                <a:cxn ang="0">
                  <a:pos x="313583" y="627366"/>
                </a:cxn>
                <a:cxn ang="0">
                  <a:pos x="330533" y="614650"/>
                </a:cxn>
                <a:cxn ang="0">
                  <a:pos x="377147" y="614650"/>
                </a:cxn>
                <a:cxn ang="0">
                  <a:pos x="385622" y="614650"/>
                </a:cxn>
                <a:cxn ang="0">
                  <a:pos x="385622" y="601933"/>
                </a:cxn>
                <a:cxn ang="0">
                  <a:pos x="347484" y="601933"/>
                </a:cxn>
                <a:cxn ang="0">
                  <a:pos x="313583" y="601933"/>
                </a:cxn>
                <a:cxn ang="0">
                  <a:pos x="313583" y="589216"/>
                </a:cxn>
                <a:cxn ang="0">
                  <a:pos x="313583" y="508676"/>
                </a:cxn>
                <a:cxn ang="0">
                  <a:pos x="313583" y="330639"/>
                </a:cxn>
                <a:cxn ang="0">
                  <a:pos x="415285" y="377268"/>
                </a:cxn>
                <a:cxn ang="0">
                  <a:pos x="474612" y="462047"/>
                </a:cxn>
                <a:cxn ang="0">
                  <a:pos x="495800" y="559543"/>
                </a:cxn>
                <a:cxn ang="0">
                  <a:pos x="495800" y="648561"/>
                </a:cxn>
                <a:cxn ang="0">
                  <a:pos x="504275" y="618889"/>
                </a:cxn>
                <a:cxn ang="0">
                  <a:pos x="521225" y="542587"/>
                </a:cxn>
                <a:cxn ang="0">
                  <a:pos x="521225" y="466286"/>
                </a:cxn>
                <a:cxn ang="0">
                  <a:pos x="516988" y="394224"/>
                </a:cxn>
                <a:cxn ang="0">
                  <a:pos x="516988" y="250099"/>
                </a:cxn>
                <a:cxn ang="0">
                  <a:pos x="444949" y="144125"/>
                </a:cxn>
                <a:cxn ang="0">
                  <a:pos x="385622" y="114452"/>
                </a:cxn>
                <a:cxn ang="0">
                  <a:pos x="334771" y="67823"/>
                </a:cxn>
                <a:cxn ang="0">
                  <a:pos x="317820" y="42390"/>
                </a:cxn>
                <a:cxn ang="0">
                  <a:pos x="313583" y="21195"/>
                </a:cxn>
                <a:cxn ang="0">
                  <a:pos x="288157" y="16956"/>
                </a:cxn>
                <a:cxn ang="0">
                  <a:pos x="288157" y="89018"/>
                </a:cxn>
                <a:cxn ang="0">
                  <a:pos x="288157" y="423896"/>
                </a:cxn>
                <a:cxn ang="0">
                  <a:pos x="288157" y="563782"/>
                </a:cxn>
                <a:cxn ang="0">
                  <a:pos x="288157" y="597694"/>
                </a:cxn>
                <a:cxn ang="0">
                  <a:pos x="279682" y="601933"/>
                </a:cxn>
                <a:cxn ang="0">
                  <a:pos x="135603" y="601933"/>
                </a:cxn>
                <a:cxn ang="0">
                  <a:pos x="50851" y="601933"/>
                </a:cxn>
                <a:cxn ang="0">
                  <a:pos x="21188" y="601933"/>
                </a:cxn>
                <a:cxn ang="0">
                  <a:pos x="4238" y="601933"/>
                </a:cxn>
                <a:cxn ang="0">
                  <a:pos x="0" y="614650"/>
                </a:cxn>
                <a:cxn ang="0">
                  <a:pos x="364434" y="182275"/>
                </a:cxn>
                <a:cxn ang="0">
                  <a:pos x="491562" y="360312"/>
                </a:cxn>
                <a:cxn ang="0">
                  <a:pos x="432236" y="300966"/>
                </a:cxn>
                <a:cxn ang="0">
                  <a:pos x="364434" y="262816"/>
                </a:cxn>
                <a:cxn ang="0">
                  <a:pos x="317820" y="203470"/>
                </a:cxn>
                <a:cxn ang="0">
                  <a:pos x="313583" y="165320"/>
                </a:cxn>
                <a:cxn ang="0">
                  <a:pos x="364434" y="182275"/>
                </a:cxn>
                <a:cxn ang="0">
                  <a:pos x="364434" y="182275"/>
                </a:cxn>
                <a:cxn ang="0">
                  <a:pos x="288157" y="614650"/>
                </a:cxn>
                <a:cxn ang="0">
                  <a:pos x="288157" y="623128"/>
                </a:cxn>
                <a:cxn ang="0">
                  <a:pos x="275444" y="614650"/>
                </a:cxn>
                <a:cxn ang="0">
                  <a:pos x="288157" y="614650"/>
                </a:cxn>
              </a:cxnLst>
              <a:pathLst>
                <a:path w="124" h="188">
                  <a:moveTo>
                    <a:pt x="0" y="145"/>
                  </a:moveTo>
                  <a:cubicBezTo>
                    <a:pt x="14" y="145"/>
                    <a:pt x="28" y="145"/>
                    <a:pt x="42" y="145"/>
                  </a:cubicBezTo>
                  <a:cubicBezTo>
                    <a:pt x="31" y="149"/>
                    <a:pt x="20" y="157"/>
                    <a:pt x="18" y="169"/>
                  </a:cubicBezTo>
                  <a:cubicBezTo>
                    <a:pt x="16" y="181"/>
                    <a:pt x="26" y="187"/>
                    <a:pt x="36" y="188"/>
                  </a:cubicBezTo>
                  <a:cubicBezTo>
                    <a:pt x="49" y="188"/>
                    <a:pt x="63" y="182"/>
                    <a:pt x="70" y="171"/>
                  </a:cubicBezTo>
                  <a:cubicBezTo>
                    <a:pt x="75" y="164"/>
                    <a:pt x="74" y="156"/>
                    <a:pt x="74" y="148"/>
                  </a:cubicBezTo>
                  <a:cubicBezTo>
                    <a:pt x="74" y="145"/>
                    <a:pt x="75" y="145"/>
                    <a:pt x="78" y="145"/>
                  </a:cubicBezTo>
                  <a:cubicBezTo>
                    <a:pt x="81" y="145"/>
                    <a:pt x="85" y="145"/>
                    <a:pt x="89" y="145"/>
                  </a:cubicBezTo>
                  <a:cubicBezTo>
                    <a:pt x="89" y="145"/>
                    <a:pt x="91" y="146"/>
                    <a:pt x="91" y="145"/>
                  </a:cubicBezTo>
                  <a:cubicBezTo>
                    <a:pt x="92" y="145"/>
                    <a:pt x="91" y="142"/>
                    <a:pt x="91" y="142"/>
                  </a:cubicBezTo>
                  <a:cubicBezTo>
                    <a:pt x="90" y="141"/>
                    <a:pt x="83" y="142"/>
                    <a:pt x="82" y="142"/>
                  </a:cubicBezTo>
                  <a:cubicBezTo>
                    <a:pt x="81" y="142"/>
                    <a:pt x="75" y="143"/>
                    <a:pt x="74" y="142"/>
                  </a:cubicBezTo>
                  <a:cubicBezTo>
                    <a:pt x="74" y="142"/>
                    <a:pt x="74" y="140"/>
                    <a:pt x="74" y="139"/>
                  </a:cubicBezTo>
                  <a:cubicBezTo>
                    <a:pt x="74" y="133"/>
                    <a:pt x="74" y="126"/>
                    <a:pt x="74" y="120"/>
                  </a:cubicBezTo>
                  <a:cubicBezTo>
                    <a:pt x="74" y="106"/>
                    <a:pt x="74" y="92"/>
                    <a:pt x="74" y="78"/>
                  </a:cubicBezTo>
                  <a:cubicBezTo>
                    <a:pt x="83" y="81"/>
                    <a:pt x="91" y="83"/>
                    <a:pt x="98" y="89"/>
                  </a:cubicBezTo>
                  <a:cubicBezTo>
                    <a:pt x="104" y="94"/>
                    <a:pt x="108" y="101"/>
                    <a:pt x="112" y="109"/>
                  </a:cubicBezTo>
                  <a:cubicBezTo>
                    <a:pt x="115" y="116"/>
                    <a:pt x="117" y="124"/>
                    <a:pt x="117" y="132"/>
                  </a:cubicBezTo>
                  <a:cubicBezTo>
                    <a:pt x="117" y="134"/>
                    <a:pt x="117" y="153"/>
                    <a:pt x="117" y="153"/>
                  </a:cubicBezTo>
                  <a:cubicBezTo>
                    <a:pt x="118" y="153"/>
                    <a:pt x="119" y="146"/>
                    <a:pt x="119" y="146"/>
                  </a:cubicBezTo>
                  <a:cubicBezTo>
                    <a:pt x="121" y="140"/>
                    <a:pt x="122" y="134"/>
                    <a:pt x="123" y="128"/>
                  </a:cubicBezTo>
                  <a:cubicBezTo>
                    <a:pt x="124" y="122"/>
                    <a:pt x="124" y="116"/>
                    <a:pt x="123" y="110"/>
                  </a:cubicBezTo>
                  <a:cubicBezTo>
                    <a:pt x="123" y="104"/>
                    <a:pt x="121" y="99"/>
                    <a:pt x="122" y="93"/>
                  </a:cubicBezTo>
                  <a:cubicBezTo>
                    <a:pt x="124" y="82"/>
                    <a:pt x="124" y="70"/>
                    <a:pt x="122" y="59"/>
                  </a:cubicBezTo>
                  <a:cubicBezTo>
                    <a:pt x="119" y="49"/>
                    <a:pt x="113" y="41"/>
                    <a:pt x="105" y="34"/>
                  </a:cubicBezTo>
                  <a:cubicBezTo>
                    <a:pt x="101" y="31"/>
                    <a:pt x="96" y="29"/>
                    <a:pt x="91" y="27"/>
                  </a:cubicBezTo>
                  <a:cubicBezTo>
                    <a:pt x="87" y="24"/>
                    <a:pt x="82" y="20"/>
                    <a:pt x="79" y="16"/>
                  </a:cubicBezTo>
                  <a:cubicBezTo>
                    <a:pt x="77" y="14"/>
                    <a:pt x="76" y="12"/>
                    <a:pt x="75" y="10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4" y="1"/>
                    <a:pt x="68" y="0"/>
                    <a:pt x="68" y="4"/>
                  </a:cubicBezTo>
                  <a:cubicBezTo>
                    <a:pt x="67" y="10"/>
                    <a:pt x="68" y="16"/>
                    <a:pt x="68" y="21"/>
                  </a:cubicBezTo>
                  <a:cubicBezTo>
                    <a:pt x="68" y="47"/>
                    <a:pt x="68" y="74"/>
                    <a:pt x="68" y="100"/>
                  </a:cubicBezTo>
                  <a:cubicBezTo>
                    <a:pt x="68" y="111"/>
                    <a:pt x="68" y="122"/>
                    <a:pt x="68" y="133"/>
                  </a:cubicBezTo>
                  <a:cubicBezTo>
                    <a:pt x="68" y="135"/>
                    <a:pt x="68" y="138"/>
                    <a:pt x="68" y="141"/>
                  </a:cubicBezTo>
                  <a:cubicBezTo>
                    <a:pt x="67" y="143"/>
                    <a:pt x="68" y="142"/>
                    <a:pt x="66" y="142"/>
                  </a:cubicBezTo>
                  <a:cubicBezTo>
                    <a:pt x="55" y="143"/>
                    <a:pt x="43" y="142"/>
                    <a:pt x="32" y="142"/>
                  </a:cubicBezTo>
                  <a:cubicBezTo>
                    <a:pt x="25" y="142"/>
                    <a:pt x="19" y="142"/>
                    <a:pt x="12" y="142"/>
                  </a:cubicBezTo>
                  <a:cubicBezTo>
                    <a:pt x="10" y="142"/>
                    <a:pt x="7" y="142"/>
                    <a:pt x="5" y="142"/>
                  </a:cubicBezTo>
                  <a:cubicBezTo>
                    <a:pt x="4" y="142"/>
                    <a:pt x="2" y="142"/>
                    <a:pt x="1" y="142"/>
                  </a:cubicBezTo>
                  <a:cubicBezTo>
                    <a:pt x="0" y="143"/>
                    <a:pt x="0" y="144"/>
                    <a:pt x="0" y="145"/>
                  </a:cubicBezTo>
                  <a:close/>
                  <a:moveTo>
                    <a:pt x="86" y="43"/>
                  </a:moveTo>
                  <a:cubicBezTo>
                    <a:pt x="103" y="48"/>
                    <a:pt x="114" y="69"/>
                    <a:pt x="116" y="85"/>
                  </a:cubicBezTo>
                  <a:cubicBezTo>
                    <a:pt x="112" y="80"/>
                    <a:pt x="108" y="75"/>
                    <a:pt x="102" y="71"/>
                  </a:cubicBezTo>
                  <a:cubicBezTo>
                    <a:pt x="97" y="68"/>
                    <a:pt x="91" y="66"/>
                    <a:pt x="86" y="62"/>
                  </a:cubicBezTo>
                  <a:cubicBezTo>
                    <a:pt x="82" y="59"/>
                    <a:pt x="77" y="54"/>
                    <a:pt x="75" y="48"/>
                  </a:cubicBezTo>
                  <a:cubicBezTo>
                    <a:pt x="74" y="46"/>
                    <a:pt x="74" y="42"/>
                    <a:pt x="74" y="39"/>
                  </a:cubicBezTo>
                  <a:cubicBezTo>
                    <a:pt x="78" y="41"/>
                    <a:pt x="82" y="42"/>
                    <a:pt x="86" y="43"/>
                  </a:cubicBezTo>
                  <a:cubicBezTo>
                    <a:pt x="91" y="45"/>
                    <a:pt x="81" y="42"/>
                    <a:pt x="86" y="43"/>
                  </a:cubicBezTo>
                  <a:close/>
                  <a:moveTo>
                    <a:pt x="68" y="145"/>
                  </a:moveTo>
                  <a:cubicBezTo>
                    <a:pt x="68" y="146"/>
                    <a:pt x="68" y="146"/>
                    <a:pt x="68" y="147"/>
                  </a:cubicBezTo>
                  <a:cubicBezTo>
                    <a:pt x="67" y="146"/>
                    <a:pt x="66" y="146"/>
                    <a:pt x="65" y="145"/>
                  </a:cubicBezTo>
                  <a:cubicBezTo>
                    <a:pt x="66" y="145"/>
                    <a:pt x="67" y="145"/>
                    <a:pt x="68" y="145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79" name="Freeform 45"/>
            <p:cNvSpPr>
              <a:spLocks noEditPoints="1"/>
            </p:cNvSpPr>
            <p:nvPr/>
          </p:nvSpPr>
          <p:spPr>
            <a:xfrm>
              <a:off x="7469188" y="5434013"/>
              <a:ext cx="533400" cy="817563"/>
            </a:xfrm>
            <a:custGeom>
              <a:avLst/>
              <a:gdLst/>
              <a:ahLst/>
              <a:cxnLst>
                <a:cxn ang="0">
                  <a:pos x="516467" y="343122"/>
                </a:cxn>
                <a:cxn ang="0">
                  <a:pos x="516467" y="199096"/>
                </a:cxn>
                <a:cxn ang="0">
                  <a:pos x="423333" y="105902"/>
                </a:cxn>
                <a:cxn ang="0">
                  <a:pos x="364067" y="76249"/>
                </a:cxn>
                <a:cxn ang="0">
                  <a:pos x="317500" y="25416"/>
                </a:cxn>
                <a:cxn ang="0">
                  <a:pos x="313267" y="8472"/>
                </a:cxn>
                <a:cxn ang="0">
                  <a:pos x="292100" y="16944"/>
                </a:cxn>
                <a:cxn ang="0">
                  <a:pos x="292100" y="25416"/>
                </a:cxn>
                <a:cxn ang="0">
                  <a:pos x="292100" y="296525"/>
                </a:cxn>
                <a:cxn ang="0">
                  <a:pos x="292100" y="588815"/>
                </a:cxn>
                <a:cxn ang="0">
                  <a:pos x="292100" y="601523"/>
                </a:cxn>
                <a:cxn ang="0">
                  <a:pos x="275167" y="601523"/>
                </a:cxn>
                <a:cxn ang="0">
                  <a:pos x="245533" y="601523"/>
                </a:cxn>
                <a:cxn ang="0">
                  <a:pos x="71967" y="601523"/>
                </a:cxn>
                <a:cxn ang="0">
                  <a:pos x="12700" y="601523"/>
                </a:cxn>
                <a:cxn ang="0">
                  <a:pos x="8467" y="605759"/>
                </a:cxn>
                <a:cxn ang="0">
                  <a:pos x="12700" y="614231"/>
                </a:cxn>
                <a:cxn ang="0">
                  <a:pos x="84667" y="614231"/>
                </a:cxn>
                <a:cxn ang="0">
                  <a:pos x="169333" y="614231"/>
                </a:cxn>
                <a:cxn ang="0">
                  <a:pos x="182033" y="614231"/>
                </a:cxn>
                <a:cxn ang="0">
                  <a:pos x="84667" y="703189"/>
                </a:cxn>
                <a:cxn ang="0">
                  <a:pos x="127000" y="787910"/>
                </a:cxn>
                <a:cxn ang="0">
                  <a:pos x="317500" y="660828"/>
                </a:cxn>
                <a:cxn ang="0">
                  <a:pos x="317500" y="626940"/>
                </a:cxn>
                <a:cxn ang="0">
                  <a:pos x="330200" y="614231"/>
                </a:cxn>
                <a:cxn ang="0">
                  <a:pos x="372533" y="614231"/>
                </a:cxn>
                <a:cxn ang="0">
                  <a:pos x="389467" y="614231"/>
                </a:cxn>
                <a:cxn ang="0">
                  <a:pos x="393700" y="609995"/>
                </a:cxn>
                <a:cxn ang="0">
                  <a:pos x="372533" y="601523"/>
                </a:cxn>
                <a:cxn ang="0">
                  <a:pos x="330200" y="601523"/>
                </a:cxn>
                <a:cxn ang="0">
                  <a:pos x="317500" y="601523"/>
                </a:cxn>
                <a:cxn ang="0">
                  <a:pos x="317500" y="576107"/>
                </a:cxn>
                <a:cxn ang="0">
                  <a:pos x="317500" y="415136"/>
                </a:cxn>
                <a:cxn ang="0">
                  <a:pos x="410633" y="444788"/>
                </a:cxn>
                <a:cxn ang="0">
                  <a:pos x="474133" y="512565"/>
                </a:cxn>
                <a:cxn ang="0">
                  <a:pos x="499533" y="601523"/>
                </a:cxn>
                <a:cxn ang="0">
                  <a:pos x="499533" y="643884"/>
                </a:cxn>
                <a:cxn ang="0">
                  <a:pos x="499533" y="682009"/>
                </a:cxn>
                <a:cxn ang="0">
                  <a:pos x="516467" y="626940"/>
                </a:cxn>
                <a:cxn ang="0">
                  <a:pos x="524933" y="529510"/>
                </a:cxn>
                <a:cxn ang="0">
                  <a:pos x="520700" y="487149"/>
                </a:cxn>
                <a:cxn ang="0">
                  <a:pos x="524933" y="436316"/>
                </a:cxn>
                <a:cxn ang="0">
                  <a:pos x="516467" y="343122"/>
                </a:cxn>
                <a:cxn ang="0">
                  <a:pos x="516467" y="343122"/>
                </a:cxn>
                <a:cxn ang="0">
                  <a:pos x="292100" y="622703"/>
                </a:cxn>
                <a:cxn ang="0">
                  <a:pos x="283633" y="614231"/>
                </a:cxn>
                <a:cxn ang="0">
                  <a:pos x="292100" y="622703"/>
                </a:cxn>
                <a:cxn ang="0">
                  <a:pos x="368300" y="148263"/>
                </a:cxn>
                <a:cxn ang="0">
                  <a:pos x="495300" y="300762"/>
                </a:cxn>
                <a:cxn ang="0">
                  <a:pos x="440267" y="254165"/>
                </a:cxn>
                <a:cxn ang="0">
                  <a:pos x="372533" y="220276"/>
                </a:cxn>
                <a:cxn ang="0">
                  <a:pos x="325967" y="173679"/>
                </a:cxn>
                <a:cxn ang="0">
                  <a:pos x="317500" y="139791"/>
                </a:cxn>
                <a:cxn ang="0">
                  <a:pos x="368300" y="148263"/>
                </a:cxn>
                <a:cxn ang="0">
                  <a:pos x="368300" y="148263"/>
                </a:cxn>
                <a:cxn ang="0">
                  <a:pos x="406400" y="377011"/>
                </a:cxn>
                <a:cxn ang="0">
                  <a:pos x="334433" y="326178"/>
                </a:cxn>
                <a:cxn ang="0">
                  <a:pos x="317500" y="275345"/>
                </a:cxn>
                <a:cxn ang="0">
                  <a:pos x="440267" y="330414"/>
                </a:cxn>
                <a:cxn ang="0">
                  <a:pos x="495300" y="440552"/>
                </a:cxn>
                <a:cxn ang="0">
                  <a:pos x="406400" y="377011"/>
                </a:cxn>
                <a:cxn ang="0">
                  <a:pos x="406400" y="377011"/>
                </a:cxn>
              </a:cxnLst>
              <a:pathLst>
                <a:path w="126" h="193">
                  <a:moveTo>
                    <a:pt x="122" y="81"/>
                  </a:moveTo>
                  <a:cubicBezTo>
                    <a:pt x="125" y="70"/>
                    <a:pt x="126" y="58"/>
                    <a:pt x="122" y="47"/>
                  </a:cubicBezTo>
                  <a:cubicBezTo>
                    <a:pt x="119" y="37"/>
                    <a:pt x="109" y="29"/>
                    <a:pt x="100" y="25"/>
                  </a:cubicBezTo>
                  <a:cubicBezTo>
                    <a:pt x="95" y="23"/>
                    <a:pt x="90" y="21"/>
                    <a:pt x="86" y="18"/>
                  </a:cubicBezTo>
                  <a:cubicBezTo>
                    <a:pt x="82" y="15"/>
                    <a:pt x="77" y="11"/>
                    <a:pt x="75" y="6"/>
                  </a:cubicBezTo>
                  <a:cubicBezTo>
                    <a:pt x="75" y="4"/>
                    <a:pt x="76" y="3"/>
                    <a:pt x="74" y="2"/>
                  </a:cubicBezTo>
                  <a:cubicBezTo>
                    <a:pt x="71" y="0"/>
                    <a:pt x="69" y="2"/>
                    <a:pt x="69" y="4"/>
                  </a:cubicBezTo>
                  <a:cubicBezTo>
                    <a:pt x="69" y="5"/>
                    <a:pt x="69" y="5"/>
                    <a:pt x="69" y="6"/>
                  </a:cubicBezTo>
                  <a:cubicBezTo>
                    <a:pt x="68" y="27"/>
                    <a:pt x="69" y="49"/>
                    <a:pt x="69" y="70"/>
                  </a:cubicBezTo>
                  <a:cubicBezTo>
                    <a:pt x="69" y="93"/>
                    <a:pt x="69" y="116"/>
                    <a:pt x="69" y="139"/>
                  </a:cubicBezTo>
                  <a:cubicBezTo>
                    <a:pt x="69" y="140"/>
                    <a:pt x="69" y="142"/>
                    <a:pt x="69" y="142"/>
                  </a:cubicBezTo>
                  <a:cubicBezTo>
                    <a:pt x="68" y="143"/>
                    <a:pt x="66" y="142"/>
                    <a:pt x="65" y="142"/>
                  </a:cubicBezTo>
                  <a:cubicBezTo>
                    <a:pt x="63" y="142"/>
                    <a:pt x="61" y="142"/>
                    <a:pt x="58" y="142"/>
                  </a:cubicBezTo>
                  <a:cubicBezTo>
                    <a:pt x="45" y="142"/>
                    <a:pt x="31" y="142"/>
                    <a:pt x="17" y="142"/>
                  </a:cubicBezTo>
                  <a:cubicBezTo>
                    <a:pt x="13" y="142"/>
                    <a:pt x="8" y="142"/>
                    <a:pt x="3" y="142"/>
                  </a:cubicBezTo>
                  <a:cubicBezTo>
                    <a:pt x="2" y="142"/>
                    <a:pt x="2" y="142"/>
                    <a:pt x="2" y="143"/>
                  </a:cubicBezTo>
                  <a:cubicBezTo>
                    <a:pt x="0" y="145"/>
                    <a:pt x="2" y="145"/>
                    <a:pt x="3" y="145"/>
                  </a:cubicBezTo>
                  <a:cubicBezTo>
                    <a:pt x="9" y="146"/>
                    <a:pt x="15" y="145"/>
                    <a:pt x="20" y="145"/>
                  </a:cubicBezTo>
                  <a:cubicBezTo>
                    <a:pt x="27" y="145"/>
                    <a:pt x="33" y="145"/>
                    <a:pt x="40" y="145"/>
                  </a:cubicBezTo>
                  <a:cubicBezTo>
                    <a:pt x="41" y="145"/>
                    <a:pt x="42" y="145"/>
                    <a:pt x="43" y="145"/>
                  </a:cubicBezTo>
                  <a:cubicBezTo>
                    <a:pt x="33" y="149"/>
                    <a:pt x="23" y="156"/>
                    <a:pt x="20" y="166"/>
                  </a:cubicBezTo>
                  <a:cubicBezTo>
                    <a:pt x="17" y="175"/>
                    <a:pt x="21" y="183"/>
                    <a:pt x="30" y="186"/>
                  </a:cubicBezTo>
                  <a:cubicBezTo>
                    <a:pt x="49" y="193"/>
                    <a:pt x="76" y="177"/>
                    <a:pt x="75" y="156"/>
                  </a:cubicBezTo>
                  <a:cubicBezTo>
                    <a:pt x="75" y="153"/>
                    <a:pt x="75" y="151"/>
                    <a:pt x="75" y="148"/>
                  </a:cubicBezTo>
                  <a:cubicBezTo>
                    <a:pt x="75" y="145"/>
                    <a:pt x="75" y="145"/>
                    <a:pt x="78" y="145"/>
                  </a:cubicBezTo>
                  <a:cubicBezTo>
                    <a:pt x="81" y="145"/>
                    <a:pt x="85" y="145"/>
                    <a:pt x="88" y="145"/>
                  </a:cubicBezTo>
                  <a:cubicBezTo>
                    <a:pt x="89" y="145"/>
                    <a:pt x="91" y="146"/>
                    <a:pt x="92" y="145"/>
                  </a:cubicBezTo>
                  <a:cubicBezTo>
                    <a:pt x="93" y="145"/>
                    <a:pt x="92" y="146"/>
                    <a:pt x="93" y="144"/>
                  </a:cubicBezTo>
                  <a:cubicBezTo>
                    <a:pt x="93" y="141"/>
                    <a:pt x="91" y="142"/>
                    <a:pt x="88" y="142"/>
                  </a:cubicBezTo>
                  <a:cubicBezTo>
                    <a:pt x="85" y="142"/>
                    <a:pt x="82" y="142"/>
                    <a:pt x="78" y="142"/>
                  </a:cubicBezTo>
                  <a:cubicBezTo>
                    <a:pt x="77" y="142"/>
                    <a:pt x="76" y="143"/>
                    <a:pt x="75" y="142"/>
                  </a:cubicBezTo>
                  <a:cubicBezTo>
                    <a:pt x="75" y="140"/>
                    <a:pt x="75" y="137"/>
                    <a:pt x="75" y="136"/>
                  </a:cubicBezTo>
                  <a:cubicBezTo>
                    <a:pt x="75" y="123"/>
                    <a:pt x="75" y="111"/>
                    <a:pt x="75" y="98"/>
                  </a:cubicBezTo>
                  <a:cubicBezTo>
                    <a:pt x="83" y="100"/>
                    <a:pt x="90" y="101"/>
                    <a:pt x="97" y="105"/>
                  </a:cubicBezTo>
                  <a:cubicBezTo>
                    <a:pt x="103" y="110"/>
                    <a:pt x="108" y="115"/>
                    <a:pt x="112" y="121"/>
                  </a:cubicBezTo>
                  <a:cubicBezTo>
                    <a:pt x="115" y="128"/>
                    <a:pt x="117" y="134"/>
                    <a:pt x="118" y="142"/>
                  </a:cubicBezTo>
                  <a:cubicBezTo>
                    <a:pt x="119" y="145"/>
                    <a:pt x="119" y="149"/>
                    <a:pt x="118" y="152"/>
                  </a:cubicBezTo>
                  <a:cubicBezTo>
                    <a:pt x="118" y="153"/>
                    <a:pt x="117" y="161"/>
                    <a:pt x="118" y="161"/>
                  </a:cubicBezTo>
                  <a:cubicBezTo>
                    <a:pt x="120" y="161"/>
                    <a:pt x="122" y="149"/>
                    <a:pt x="122" y="148"/>
                  </a:cubicBezTo>
                  <a:cubicBezTo>
                    <a:pt x="124" y="140"/>
                    <a:pt x="125" y="133"/>
                    <a:pt x="124" y="125"/>
                  </a:cubicBezTo>
                  <a:cubicBezTo>
                    <a:pt x="124" y="121"/>
                    <a:pt x="123" y="118"/>
                    <a:pt x="123" y="115"/>
                  </a:cubicBezTo>
                  <a:cubicBezTo>
                    <a:pt x="122" y="111"/>
                    <a:pt x="124" y="107"/>
                    <a:pt x="124" y="103"/>
                  </a:cubicBezTo>
                  <a:cubicBezTo>
                    <a:pt x="125" y="96"/>
                    <a:pt x="125" y="88"/>
                    <a:pt x="122" y="81"/>
                  </a:cubicBezTo>
                  <a:cubicBezTo>
                    <a:pt x="123" y="79"/>
                    <a:pt x="125" y="89"/>
                    <a:pt x="122" y="81"/>
                  </a:cubicBezTo>
                  <a:close/>
                  <a:moveTo>
                    <a:pt x="69" y="147"/>
                  </a:moveTo>
                  <a:cubicBezTo>
                    <a:pt x="68" y="146"/>
                    <a:pt x="67" y="146"/>
                    <a:pt x="67" y="145"/>
                  </a:cubicBezTo>
                  <a:cubicBezTo>
                    <a:pt x="68" y="145"/>
                    <a:pt x="70" y="145"/>
                    <a:pt x="69" y="147"/>
                  </a:cubicBezTo>
                  <a:close/>
                  <a:moveTo>
                    <a:pt x="87" y="35"/>
                  </a:moveTo>
                  <a:cubicBezTo>
                    <a:pt x="103" y="40"/>
                    <a:pt x="114" y="56"/>
                    <a:pt x="117" y="71"/>
                  </a:cubicBezTo>
                  <a:cubicBezTo>
                    <a:pt x="114" y="67"/>
                    <a:pt x="109" y="63"/>
                    <a:pt x="104" y="60"/>
                  </a:cubicBezTo>
                  <a:cubicBezTo>
                    <a:pt x="99" y="57"/>
                    <a:pt x="93" y="55"/>
                    <a:pt x="88" y="52"/>
                  </a:cubicBezTo>
                  <a:cubicBezTo>
                    <a:pt x="84" y="49"/>
                    <a:pt x="79" y="46"/>
                    <a:pt x="77" y="41"/>
                  </a:cubicBezTo>
                  <a:cubicBezTo>
                    <a:pt x="75" y="38"/>
                    <a:pt x="75" y="36"/>
                    <a:pt x="75" y="33"/>
                  </a:cubicBezTo>
                  <a:cubicBezTo>
                    <a:pt x="79" y="33"/>
                    <a:pt x="83" y="34"/>
                    <a:pt x="87" y="35"/>
                  </a:cubicBezTo>
                  <a:cubicBezTo>
                    <a:pt x="93" y="37"/>
                    <a:pt x="82" y="34"/>
                    <a:pt x="87" y="35"/>
                  </a:cubicBezTo>
                  <a:close/>
                  <a:moveTo>
                    <a:pt x="96" y="89"/>
                  </a:moveTo>
                  <a:cubicBezTo>
                    <a:pt x="90" y="87"/>
                    <a:pt x="83" y="82"/>
                    <a:pt x="79" y="77"/>
                  </a:cubicBezTo>
                  <a:cubicBezTo>
                    <a:pt x="75" y="73"/>
                    <a:pt x="75" y="70"/>
                    <a:pt x="75" y="65"/>
                  </a:cubicBezTo>
                  <a:cubicBezTo>
                    <a:pt x="86" y="68"/>
                    <a:pt x="95" y="70"/>
                    <a:pt x="104" y="78"/>
                  </a:cubicBezTo>
                  <a:cubicBezTo>
                    <a:pt x="111" y="85"/>
                    <a:pt x="116" y="94"/>
                    <a:pt x="117" y="104"/>
                  </a:cubicBezTo>
                  <a:cubicBezTo>
                    <a:pt x="112" y="97"/>
                    <a:pt x="104" y="91"/>
                    <a:pt x="96" y="89"/>
                  </a:cubicBezTo>
                  <a:cubicBezTo>
                    <a:pt x="88" y="86"/>
                    <a:pt x="103" y="91"/>
                    <a:pt x="96" y="89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80" name="Freeform 46"/>
            <p:cNvSpPr>
              <a:spLocks noEditPoints="1"/>
            </p:cNvSpPr>
            <p:nvPr/>
          </p:nvSpPr>
          <p:spPr>
            <a:xfrm>
              <a:off x="8256588" y="5437188"/>
              <a:ext cx="522288" cy="823913"/>
            </a:xfrm>
            <a:custGeom>
              <a:avLst/>
              <a:gdLst/>
              <a:ahLst/>
              <a:cxnLst>
                <a:cxn ang="0">
                  <a:pos x="309976" y="21235"/>
                </a:cxn>
                <a:cxn ang="0">
                  <a:pos x="284498" y="12741"/>
                </a:cxn>
                <a:cxn ang="0">
                  <a:pos x="284498" y="101927"/>
                </a:cxn>
                <a:cxn ang="0">
                  <a:pos x="284498" y="547860"/>
                </a:cxn>
                <a:cxn ang="0">
                  <a:pos x="284498" y="598823"/>
                </a:cxn>
                <a:cxn ang="0">
                  <a:pos x="182588" y="598823"/>
                </a:cxn>
                <a:cxn ang="0">
                  <a:pos x="0" y="598823"/>
                </a:cxn>
                <a:cxn ang="0">
                  <a:pos x="4246" y="611564"/>
                </a:cxn>
                <a:cxn ang="0">
                  <a:pos x="174096" y="611564"/>
                </a:cxn>
                <a:cxn ang="0">
                  <a:pos x="97664" y="777196"/>
                </a:cxn>
                <a:cxn ang="0">
                  <a:pos x="309976" y="620058"/>
                </a:cxn>
                <a:cxn ang="0">
                  <a:pos x="365177" y="611564"/>
                </a:cxn>
                <a:cxn ang="0">
                  <a:pos x="386408" y="598823"/>
                </a:cxn>
                <a:cxn ang="0">
                  <a:pos x="339700" y="598823"/>
                </a:cxn>
                <a:cxn ang="0">
                  <a:pos x="309976" y="581835"/>
                </a:cxn>
                <a:cxn ang="0">
                  <a:pos x="309976" y="467167"/>
                </a:cxn>
                <a:cxn ang="0">
                  <a:pos x="467087" y="569095"/>
                </a:cxn>
                <a:cxn ang="0">
                  <a:pos x="496811" y="700751"/>
                </a:cxn>
                <a:cxn ang="0">
                  <a:pos x="505303" y="700751"/>
                </a:cxn>
                <a:cxn ang="0">
                  <a:pos x="522288" y="586082"/>
                </a:cxn>
                <a:cxn ang="0">
                  <a:pos x="522288" y="513884"/>
                </a:cxn>
                <a:cxn ang="0">
                  <a:pos x="513796" y="437438"/>
                </a:cxn>
                <a:cxn ang="0">
                  <a:pos x="522288" y="365240"/>
                </a:cxn>
                <a:cxn ang="0">
                  <a:pos x="522288" y="293041"/>
                </a:cxn>
                <a:cxn ang="0">
                  <a:pos x="509549" y="191114"/>
                </a:cxn>
                <a:cxn ang="0">
                  <a:pos x="399147" y="93433"/>
                </a:cxn>
                <a:cxn ang="0">
                  <a:pos x="276006" y="611564"/>
                </a:cxn>
                <a:cxn ang="0">
                  <a:pos x="360931" y="144397"/>
                </a:cxn>
                <a:cxn ang="0">
                  <a:pos x="433117" y="220843"/>
                </a:cxn>
                <a:cxn ang="0">
                  <a:pos x="314222" y="135903"/>
                </a:cxn>
                <a:cxn ang="0">
                  <a:pos x="360931" y="144397"/>
                </a:cxn>
                <a:cxn ang="0">
                  <a:pos x="433117" y="335511"/>
                </a:cxn>
                <a:cxn ang="0">
                  <a:pos x="314222" y="246325"/>
                </a:cxn>
                <a:cxn ang="0">
                  <a:pos x="475579" y="369487"/>
                </a:cxn>
                <a:cxn ang="0">
                  <a:pos x="399147" y="428944"/>
                </a:cxn>
                <a:cxn ang="0">
                  <a:pos x="407639" y="394969"/>
                </a:cxn>
                <a:cxn ang="0">
                  <a:pos x="399147" y="428944"/>
                </a:cxn>
              </a:cxnLst>
              <a:pathLst>
                <a:path w="123" h="194">
                  <a:moveTo>
                    <a:pt x="94" y="22"/>
                  </a:moveTo>
                  <a:cubicBezTo>
                    <a:pt x="87" y="20"/>
                    <a:pt x="75" y="13"/>
                    <a:pt x="73" y="5"/>
                  </a:cubicBezTo>
                  <a:cubicBezTo>
                    <a:pt x="73" y="3"/>
                    <a:pt x="74" y="1"/>
                    <a:pt x="71" y="0"/>
                  </a:cubicBezTo>
                  <a:cubicBezTo>
                    <a:pt x="69" y="0"/>
                    <a:pt x="67" y="1"/>
                    <a:pt x="67" y="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1"/>
                    <a:pt x="67" y="17"/>
                    <a:pt x="67" y="24"/>
                  </a:cubicBezTo>
                  <a:cubicBezTo>
                    <a:pt x="67" y="49"/>
                    <a:pt x="67" y="73"/>
                    <a:pt x="67" y="98"/>
                  </a:cubicBezTo>
                  <a:cubicBezTo>
                    <a:pt x="67" y="108"/>
                    <a:pt x="67" y="118"/>
                    <a:pt x="67" y="129"/>
                  </a:cubicBezTo>
                  <a:cubicBezTo>
                    <a:pt x="67" y="132"/>
                    <a:pt x="67" y="135"/>
                    <a:pt x="67" y="138"/>
                  </a:cubicBezTo>
                  <a:cubicBezTo>
                    <a:pt x="67" y="139"/>
                    <a:pt x="67" y="141"/>
                    <a:pt x="67" y="141"/>
                  </a:cubicBezTo>
                  <a:cubicBezTo>
                    <a:pt x="66" y="142"/>
                    <a:pt x="61" y="141"/>
                    <a:pt x="60" y="141"/>
                  </a:cubicBezTo>
                  <a:cubicBezTo>
                    <a:pt x="54" y="141"/>
                    <a:pt x="49" y="141"/>
                    <a:pt x="43" y="141"/>
                  </a:cubicBezTo>
                  <a:cubicBezTo>
                    <a:pt x="31" y="141"/>
                    <a:pt x="19" y="141"/>
                    <a:pt x="7" y="141"/>
                  </a:cubicBezTo>
                  <a:cubicBezTo>
                    <a:pt x="6" y="141"/>
                    <a:pt x="1" y="141"/>
                    <a:pt x="0" y="141"/>
                  </a:cubicBezTo>
                  <a:cubicBezTo>
                    <a:pt x="0" y="142"/>
                    <a:pt x="0" y="144"/>
                    <a:pt x="0" y="144"/>
                  </a:cubicBezTo>
                  <a:cubicBezTo>
                    <a:pt x="0" y="145"/>
                    <a:pt x="1" y="144"/>
                    <a:pt x="1" y="144"/>
                  </a:cubicBezTo>
                  <a:cubicBezTo>
                    <a:pt x="3" y="145"/>
                    <a:pt x="6" y="144"/>
                    <a:pt x="8" y="144"/>
                  </a:cubicBezTo>
                  <a:cubicBezTo>
                    <a:pt x="19" y="144"/>
                    <a:pt x="30" y="144"/>
                    <a:pt x="41" y="144"/>
                  </a:cubicBezTo>
                  <a:cubicBezTo>
                    <a:pt x="32" y="148"/>
                    <a:pt x="23" y="154"/>
                    <a:pt x="19" y="163"/>
                  </a:cubicBezTo>
                  <a:cubicBezTo>
                    <a:pt x="15" y="170"/>
                    <a:pt x="16" y="178"/>
                    <a:pt x="23" y="183"/>
                  </a:cubicBezTo>
                  <a:cubicBezTo>
                    <a:pt x="39" y="194"/>
                    <a:pt x="67" y="181"/>
                    <a:pt x="73" y="164"/>
                  </a:cubicBezTo>
                  <a:cubicBezTo>
                    <a:pt x="75" y="158"/>
                    <a:pt x="73" y="152"/>
                    <a:pt x="73" y="146"/>
                  </a:cubicBezTo>
                  <a:cubicBezTo>
                    <a:pt x="74" y="144"/>
                    <a:pt x="74" y="144"/>
                    <a:pt x="76" y="144"/>
                  </a:cubicBezTo>
                  <a:cubicBezTo>
                    <a:pt x="79" y="144"/>
                    <a:pt x="82" y="144"/>
                    <a:pt x="86" y="144"/>
                  </a:cubicBezTo>
                  <a:cubicBezTo>
                    <a:pt x="87" y="144"/>
                    <a:pt x="90" y="145"/>
                    <a:pt x="91" y="144"/>
                  </a:cubicBezTo>
                  <a:cubicBezTo>
                    <a:pt x="91" y="144"/>
                    <a:pt x="91" y="141"/>
                    <a:pt x="91" y="141"/>
                  </a:cubicBezTo>
                  <a:cubicBezTo>
                    <a:pt x="91" y="141"/>
                    <a:pt x="89" y="141"/>
                    <a:pt x="89" y="141"/>
                  </a:cubicBezTo>
                  <a:cubicBezTo>
                    <a:pt x="86" y="141"/>
                    <a:pt x="83" y="141"/>
                    <a:pt x="80" y="141"/>
                  </a:cubicBezTo>
                  <a:cubicBezTo>
                    <a:pt x="79" y="141"/>
                    <a:pt x="74" y="142"/>
                    <a:pt x="74" y="141"/>
                  </a:cubicBezTo>
                  <a:cubicBezTo>
                    <a:pt x="73" y="141"/>
                    <a:pt x="73" y="137"/>
                    <a:pt x="73" y="137"/>
                  </a:cubicBezTo>
                  <a:cubicBezTo>
                    <a:pt x="73" y="133"/>
                    <a:pt x="73" y="130"/>
                    <a:pt x="73" y="126"/>
                  </a:cubicBezTo>
                  <a:cubicBezTo>
                    <a:pt x="73" y="121"/>
                    <a:pt x="73" y="116"/>
                    <a:pt x="73" y="110"/>
                  </a:cubicBezTo>
                  <a:cubicBezTo>
                    <a:pt x="81" y="112"/>
                    <a:pt x="88" y="114"/>
                    <a:pt x="95" y="118"/>
                  </a:cubicBezTo>
                  <a:cubicBezTo>
                    <a:pt x="101" y="122"/>
                    <a:pt x="106" y="127"/>
                    <a:pt x="110" y="134"/>
                  </a:cubicBezTo>
                  <a:cubicBezTo>
                    <a:pt x="113" y="140"/>
                    <a:pt x="115" y="147"/>
                    <a:pt x="116" y="154"/>
                  </a:cubicBezTo>
                  <a:cubicBezTo>
                    <a:pt x="117" y="158"/>
                    <a:pt x="117" y="161"/>
                    <a:pt x="117" y="165"/>
                  </a:cubicBezTo>
                  <a:cubicBezTo>
                    <a:pt x="117" y="165"/>
                    <a:pt x="116" y="174"/>
                    <a:pt x="116" y="174"/>
                  </a:cubicBezTo>
                  <a:cubicBezTo>
                    <a:pt x="118" y="174"/>
                    <a:pt x="119" y="166"/>
                    <a:pt x="119" y="165"/>
                  </a:cubicBezTo>
                  <a:cubicBezTo>
                    <a:pt x="121" y="159"/>
                    <a:pt x="122" y="153"/>
                    <a:pt x="123" y="147"/>
                  </a:cubicBezTo>
                  <a:cubicBezTo>
                    <a:pt x="123" y="144"/>
                    <a:pt x="123" y="141"/>
                    <a:pt x="123" y="138"/>
                  </a:cubicBezTo>
                  <a:cubicBezTo>
                    <a:pt x="122" y="135"/>
                    <a:pt x="121" y="132"/>
                    <a:pt x="121" y="129"/>
                  </a:cubicBezTo>
                  <a:cubicBezTo>
                    <a:pt x="121" y="126"/>
                    <a:pt x="122" y="124"/>
                    <a:pt x="123" y="121"/>
                  </a:cubicBezTo>
                  <a:cubicBezTo>
                    <a:pt x="123" y="118"/>
                    <a:pt x="123" y="115"/>
                    <a:pt x="123" y="111"/>
                  </a:cubicBezTo>
                  <a:cubicBezTo>
                    <a:pt x="122" y="109"/>
                    <a:pt x="121" y="106"/>
                    <a:pt x="121" y="103"/>
                  </a:cubicBezTo>
                  <a:cubicBezTo>
                    <a:pt x="121" y="100"/>
                    <a:pt x="122" y="97"/>
                    <a:pt x="123" y="95"/>
                  </a:cubicBezTo>
                  <a:cubicBezTo>
                    <a:pt x="123" y="92"/>
                    <a:pt x="123" y="89"/>
                    <a:pt x="123" y="86"/>
                  </a:cubicBezTo>
                  <a:cubicBezTo>
                    <a:pt x="122" y="83"/>
                    <a:pt x="121" y="79"/>
                    <a:pt x="121" y="76"/>
                  </a:cubicBezTo>
                  <a:cubicBezTo>
                    <a:pt x="121" y="74"/>
                    <a:pt x="122" y="71"/>
                    <a:pt x="123" y="69"/>
                  </a:cubicBezTo>
                  <a:cubicBezTo>
                    <a:pt x="123" y="66"/>
                    <a:pt x="123" y="63"/>
                    <a:pt x="123" y="60"/>
                  </a:cubicBezTo>
                  <a:cubicBezTo>
                    <a:pt x="122" y="55"/>
                    <a:pt x="122" y="50"/>
                    <a:pt x="120" y="45"/>
                  </a:cubicBezTo>
                  <a:cubicBezTo>
                    <a:pt x="116" y="35"/>
                    <a:pt x="105" y="26"/>
                    <a:pt x="94" y="22"/>
                  </a:cubicBezTo>
                  <a:cubicBezTo>
                    <a:pt x="86" y="20"/>
                    <a:pt x="103" y="25"/>
                    <a:pt x="94" y="22"/>
                  </a:cubicBezTo>
                  <a:close/>
                  <a:moveTo>
                    <a:pt x="67" y="146"/>
                  </a:moveTo>
                  <a:cubicBezTo>
                    <a:pt x="66" y="145"/>
                    <a:pt x="66" y="145"/>
                    <a:pt x="65" y="144"/>
                  </a:cubicBezTo>
                  <a:cubicBezTo>
                    <a:pt x="66" y="144"/>
                    <a:pt x="68" y="144"/>
                    <a:pt x="67" y="146"/>
                  </a:cubicBezTo>
                  <a:close/>
                  <a:moveTo>
                    <a:pt x="85" y="34"/>
                  </a:moveTo>
                  <a:cubicBezTo>
                    <a:pt x="98" y="38"/>
                    <a:pt x="107" y="49"/>
                    <a:pt x="112" y="60"/>
                  </a:cubicBezTo>
                  <a:cubicBezTo>
                    <a:pt x="109" y="57"/>
                    <a:pt x="106" y="55"/>
                    <a:pt x="102" y="52"/>
                  </a:cubicBezTo>
                  <a:cubicBezTo>
                    <a:pt x="98" y="50"/>
                    <a:pt x="94" y="49"/>
                    <a:pt x="91" y="47"/>
                  </a:cubicBezTo>
                  <a:cubicBezTo>
                    <a:pt x="84" y="44"/>
                    <a:pt x="77" y="38"/>
                    <a:pt x="74" y="32"/>
                  </a:cubicBezTo>
                  <a:cubicBezTo>
                    <a:pt x="77" y="32"/>
                    <a:pt x="81" y="33"/>
                    <a:pt x="85" y="34"/>
                  </a:cubicBezTo>
                  <a:cubicBezTo>
                    <a:pt x="91" y="36"/>
                    <a:pt x="81" y="33"/>
                    <a:pt x="85" y="34"/>
                  </a:cubicBezTo>
                  <a:close/>
                  <a:moveTo>
                    <a:pt x="112" y="87"/>
                  </a:moveTo>
                  <a:cubicBezTo>
                    <a:pt x="109" y="84"/>
                    <a:pt x="106" y="81"/>
                    <a:pt x="102" y="79"/>
                  </a:cubicBezTo>
                  <a:cubicBezTo>
                    <a:pt x="98" y="76"/>
                    <a:pt x="94" y="75"/>
                    <a:pt x="91" y="73"/>
                  </a:cubicBezTo>
                  <a:cubicBezTo>
                    <a:pt x="84" y="70"/>
                    <a:pt x="77" y="65"/>
                    <a:pt x="74" y="58"/>
                  </a:cubicBezTo>
                  <a:cubicBezTo>
                    <a:pt x="82" y="60"/>
                    <a:pt x="89" y="62"/>
                    <a:pt x="96" y="66"/>
                  </a:cubicBezTo>
                  <a:cubicBezTo>
                    <a:pt x="104" y="72"/>
                    <a:pt x="109" y="79"/>
                    <a:pt x="112" y="87"/>
                  </a:cubicBezTo>
                  <a:cubicBezTo>
                    <a:pt x="107" y="82"/>
                    <a:pt x="110" y="82"/>
                    <a:pt x="112" y="87"/>
                  </a:cubicBezTo>
                  <a:close/>
                  <a:moveTo>
                    <a:pt x="94" y="101"/>
                  </a:moveTo>
                  <a:cubicBezTo>
                    <a:pt x="86" y="98"/>
                    <a:pt x="78" y="92"/>
                    <a:pt x="74" y="84"/>
                  </a:cubicBezTo>
                  <a:cubicBezTo>
                    <a:pt x="82" y="86"/>
                    <a:pt x="89" y="88"/>
                    <a:pt x="96" y="93"/>
                  </a:cubicBezTo>
                  <a:cubicBezTo>
                    <a:pt x="104" y="98"/>
                    <a:pt x="109" y="105"/>
                    <a:pt x="112" y="113"/>
                  </a:cubicBezTo>
                  <a:cubicBezTo>
                    <a:pt x="107" y="108"/>
                    <a:pt x="101" y="103"/>
                    <a:pt x="94" y="101"/>
                  </a:cubicBezTo>
                  <a:cubicBezTo>
                    <a:pt x="86" y="99"/>
                    <a:pt x="100" y="103"/>
                    <a:pt x="94" y="101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81" name="Freeform 47"/>
            <p:cNvSpPr>
              <a:spLocks noEditPoints="1"/>
            </p:cNvSpPr>
            <p:nvPr/>
          </p:nvSpPr>
          <p:spPr>
            <a:xfrm>
              <a:off x="3573463" y="6905625"/>
              <a:ext cx="393700" cy="203200"/>
            </a:xfrm>
            <a:custGeom>
              <a:avLst/>
              <a:gdLst/>
              <a:ahLst/>
              <a:cxnLst>
                <a:cxn ang="0">
                  <a:pos x="0" y="203200"/>
                </a:cxn>
                <a:cxn ang="0">
                  <a:pos x="237067" y="203200"/>
                </a:cxn>
                <a:cxn ang="0">
                  <a:pos x="368300" y="203200"/>
                </a:cxn>
                <a:cxn ang="0">
                  <a:pos x="385233" y="198967"/>
                </a:cxn>
                <a:cxn ang="0">
                  <a:pos x="355600" y="190500"/>
                </a:cxn>
                <a:cxn ang="0">
                  <a:pos x="211667" y="190500"/>
                </a:cxn>
                <a:cxn ang="0">
                  <a:pos x="330200" y="118533"/>
                </a:cxn>
                <a:cxn ang="0">
                  <a:pos x="279400" y="25400"/>
                </a:cxn>
                <a:cxn ang="0">
                  <a:pos x="122767" y="16933"/>
                </a:cxn>
                <a:cxn ang="0">
                  <a:pos x="50800" y="105833"/>
                </a:cxn>
                <a:cxn ang="0">
                  <a:pos x="169333" y="190500"/>
                </a:cxn>
                <a:cxn ang="0">
                  <a:pos x="71967" y="190500"/>
                </a:cxn>
                <a:cxn ang="0">
                  <a:pos x="12700" y="190500"/>
                </a:cxn>
                <a:cxn ang="0">
                  <a:pos x="0" y="203200"/>
                </a:cxn>
                <a:cxn ang="0">
                  <a:pos x="143933" y="122767"/>
                </a:cxn>
                <a:cxn ang="0">
                  <a:pos x="156633" y="25400"/>
                </a:cxn>
                <a:cxn ang="0">
                  <a:pos x="237067" y="76200"/>
                </a:cxn>
                <a:cxn ang="0">
                  <a:pos x="224367" y="169333"/>
                </a:cxn>
                <a:cxn ang="0">
                  <a:pos x="143933" y="122767"/>
                </a:cxn>
                <a:cxn ang="0">
                  <a:pos x="143933" y="122767"/>
                </a:cxn>
              </a:cxnLst>
              <a:pathLst>
                <a:path w="93" h="48">
                  <a:moveTo>
                    <a:pt x="0" y="48"/>
                  </a:moveTo>
                  <a:cubicBezTo>
                    <a:pt x="19" y="48"/>
                    <a:pt x="37" y="48"/>
                    <a:pt x="56" y="48"/>
                  </a:cubicBezTo>
                  <a:cubicBezTo>
                    <a:pt x="66" y="48"/>
                    <a:pt x="76" y="48"/>
                    <a:pt x="87" y="48"/>
                  </a:cubicBezTo>
                  <a:cubicBezTo>
                    <a:pt x="88" y="48"/>
                    <a:pt x="90" y="48"/>
                    <a:pt x="91" y="47"/>
                  </a:cubicBezTo>
                  <a:cubicBezTo>
                    <a:pt x="93" y="43"/>
                    <a:pt x="86" y="45"/>
                    <a:pt x="84" y="45"/>
                  </a:cubicBezTo>
                  <a:cubicBezTo>
                    <a:pt x="73" y="45"/>
                    <a:pt x="62" y="45"/>
                    <a:pt x="50" y="45"/>
                  </a:cubicBezTo>
                  <a:cubicBezTo>
                    <a:pt x="61" y="44"/>
                    <a:pt x="74" y="39"/>
                    <a:pt x="78" y="28"/>
                  </a:cubicBezTo>
                  <a:cubicBezTo>
                    <a:pt x="81" y="18"/>
                    <a:pt x="74" y="10"/>
                    <a:pt x="66" y="6"/>
                  </a:cubicBezTo>
                  <a:cubicBezTo>
                    <a:pt x="55" y="0"/>
                    <a:pt x="41" y="0"/>
                    <a:pt x="29" y="4"/>
                  </a:cubicBezTo>
                  <a:cubicBezTo>
                    <a:pt x="20" y="7"/>
                    <a:pt x="11" y="14"/>
                    <a:pt x="12" y="25"/>
                  </a:cubicBezTo>
                  <a:cubicBezTo>
                    <a:pt x="14" y="38"/>
                    <a:pt x="29" y="43"/>
                    <a:pt x="40" y="45"/>
                  </a:cubicBezTo>
                  <a:cubicBezTo>
                    <a:pt x="32" y="45"/>
                    <a:pt x="25" y="45"/>
                    <a:pt x="17" y="45"/>
                  </a:cubicBezTo>
                  <a:cubicBezTo>
                    <a:pt x="13" y="45"/>
                    <a:pt x="8" y="45"/>
                    <a:pt x="3" y="45"/>
                  </a:cubicBezTo>
                  <a:cubicBezTo>
                    <a:pt x="0" y="45"/>
                    <a:pt x="0" y="44"/>
                    <a:pt x="0" y="48"/>
                  </a:cubicBezTo>
                  <a:close/>
                  <a:moveTo>
                    <a:pt x="34" y="29"/>
                  </a:moveTo>
                  <a:cubicBezTo>
                    <a:pt x="31" y="22"/>
                    <a:pt x="28" y="9"/>
                    <a:pt x="37" y="6"/>
                  </a:cubicBezTo>
                  <a:cubicBezTo>
                    <a:pt x="45" y="2"/>
                    <a:pt x="53" y="12"/>
                    <a:pt x="56" y="18"/>
                  </a:cubicBezTo>
                  <a:cubicBezTo>
                    <a:pt x="60" y="24"/>
                    <a:pt x="62" y="37"/>
                    <a:pt x="53" y="40"/>
                  </a:cubicBezTo>
                  <a:cubicBezTo>
                    <a:pt x="45" y="43"/>
                    <a:pt x="38" y="35"/>
                    <a:pt x="34" y="29"/>
                  </a:cubicBezTo>
                  <a:cubicBezTo>
                    <a:pt x="30" y="19"/>
                    <a:pt x="39" y="38"/>
                    <a:pt x="34" y="29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82" name="Freeform 48"/>
            <p:cNvSpPr>
              <a:spLocks noEditPoints="1"/>
            </p:cNvSpPr>
            <p:nvPr/>
          </p:nvSpPr>
          <p:spPr>
            <a:xfrm>
              <a:off x="4348163" y="6413500"/>
              <a:ext cx="390525" cy="695325"/>
            </a:xfrm>
            <a:custGeom>
              <a:avLst/>
              <a:gdLst/>
              <a:ahLst/>
              <a:cxnLst>
                <a:cxn ang="0">
                  <a:pos x="233466" y="665646"/>
                </a:cxn>
                <a:cxn ang="0">
                  <a:pos x="314118" y="585091"/>
                </a:cxn>
                <a:cxn ang="0">
                  <a:pos x="318363" y="542693"/>
                </a:cxn>
                <a:cxn ang="0">
                  <a:pos x="318363" y="453657"/>
                </a:cxn>
                <a:cxn ang="0">
                  <a:pos x="318363" y="148393"/>
                </a:cxn>
                <a:cxn ang="0">
                  <a:pos x="318363" y="38158"/>
                </a:cxn>
                <a:cxn ang="0">
                  <a:pos x="318363" y="21199"/>
                </a:cxn>
                <a:cxn ang="0">
                  <a:pos x="288649" y="25439"/>
                </a:cxn>
                <a:cxn ang="0">
                  <a:pos x="288649" y="262867"/>
                </a:cxn>
                <a:cxn ang="0">
                  <a:pos x="288649" y="508774"/>
                </a:cxn>
                <a:cxn ang="0">
                  <a:pos x="101876" y="555412"/>
                </a:cxn>
                <a:cxn ang="0">
                  <a:pos x="76407" y="627488"/>
                </a:cxn>
                <a:cxn ang="0">
                  <a:pos x="144324" y="682606"/>
                </a:cxn>
                <a:cxn ang="0">
                  <a:pos x="63673" y="682606"/>
                </a:cxn>
                <a:cxn ang="0">
                  <a:pos x="16979" y="682606"/>
                </a:cxn>
                <a:cxn ang="0">
                  <a:pos x="4245" y="691085"/>
                </a:cxn>
                <a:cxn ang="0">
                  <a:pos x="12735" y="695325"/>
                </a:cxn>
                <a:cxn ang="0">
                  <a:pos x="38204" y="695325"/>
                </a:cxn>
                <a:cxn ang="0">
                  <a:pos x="127345" y="695325"/>
                </a:cxn>
                <a:cxn ang="0">
                  <a:pos x="335342" y="695325"/>
                </a:cxn>
                <a:cxn ang="0">
                  <a:pos x="369301" y="695325"/>
                </a:cxn>
                <a:cxn ang="0">
                  <a:pos x="390525" y="695325"/>
                </a:cxn>
                <a:cxn ang="0">
                  <a:pos x="390525" y="682606"/>
                </a:cxn>
                <a:cxn ang="0">
                  <a:pos x="369301" y="682606"/>
                </a:cxn>
                <a:cxn ang="0">
                  <a:pos x="178283" y="682606"/>
                </a:cxn>
                <a:cxn ang="0">
                  <a:pos x="233466" y="665646"/>
                </a:cxn>
                <a:cxn ang="0">
                  <a:pos x="233466" y="665646"/>
                </a:cxn>
                <a:cxn ang="0">
                  <a:pos x="93386" y="635968"/>
                </a:cxn>
                <a:cxn ang="0">
                  <a:pos x="169793" y="546932"/>
                </a:cxn>
                <a:cxn ang="0">
                  <a:pos x="254690" y="521494"/>
                </a:cxn>
                <a:cxn ang="0">
                  <a:pos x="301383" y="538453"/>
                </a:cxn>
                <a:cxn ang="0">
                  <a:pos x="229221" y="627488"/>
                </a:cxn>
                <a:cxn ang="0">
                  <a:pos x="144324" y="652927"/>
                </a:cxn>
                <a:cxn ang="0">
                  <a:pos x="93386" y="635968"/>
                </a:cxn>
                <a:cxn ang="0">
                  <a:pos x="93386" y="635968"/>
                </a:cxn>
              </a:cxnLst>
              <a:pathLst>
                <a:path w="92" h="164">
                  <a:moveTo>
                    <a:pt x="55" y="157"/>
                  </a:moveTo>
                  <a:cubicBezTo>
                    <a:pt x="63" y="153"/>
                    <a:pt x="71" y="146"/>
                    <a:pt x="74" y="138"/>
                  </a:cubicBezTo>
                  <a:cubicBezTo>
                    <a:pt x="75" y="134"/>
                    <a:pt x="75" y="131"/>
                    <a:pt x="75" y="128"/>
                  </a:cubicBezTo>
                  <a:cubicBezTo>
                    <a:pt x="75" y="121"/>
                    <a:pt x="75" y="114"/>
                    <a:pt x="75" y="107"/>
                  </a:cubicBezTo>
                  <a:cubicBezTo>
                    <a:pt x="75" y="83"/>
                    <a:pt x="75" y="59"/>
                    <a:pt x="75" y="35"/>
                  </a:cubicBezTo>
                  <a:cubicBezTo>
                    <a:pt x="75" y="26"/>
                    <a:pt x="75" y="18"/>
                    <a:pt x="75" y="9"/>
                  </a:cubicBezTo>
                  <a:cubicBezTo>
                    <a:pt x="75" y="8"/>
                    <a:pt x="75" y="6"/>
                    <a:pt x="75" y="5"/>
                  </a:cubicBezTo>
                  <a:cubicBezTo>
                    <a:pt x="74" y="0"/>
                    <a:pt x="68" y="2"/>
                    <a:pt x="68" y="6"/>
                  </a:cubicBezTo>
                  <a:cubicBezTo>
                    <a:pt x="68" y="25"/>
                    <a:pt x="68" y="44"/>
                    <a:pt x="68" y="62"/>
                  </a:cubicBezTo>
                  <a:cubicBezTo>
                    <a:pt x="68" y="82"/>
                    <a:pt x="68" y="101"/>
                    <a:pt x="68" y="120"/>
                  </a:cubicBezTo>
                  <a:cubicBezTo>
                    <a:pt x="55" y="111"/>
                    <a:pt x="34" y="119"/>
                    <a:pt x="24" y="131"/>
                  </a:cubicBezTo>
                  <a:cubicBezTo>
                    <a:pt x="20" y="136"/>
                    <a:pt x="17" y="142"/>
                    <a:pt x="18" y="148"/>
                  </a:cubicBezTo>
                  <a:cubicBezTo>
                    <a:pt x="19" y="155"/>
                    <a:pt x="27" y="160"/>
                    <a:pt x="34" y="161"/>
                  </a:cubicBezTo>
                  <a:cubicBezTo>
                    <a:pt x="28" y="161"/>
                    <a:pt x="21" y="161"/>
                    <a:pt x="15" y="161"/>
                  </a:cubicBezTo>
                  <a:cubicBezTo>
                    <a:pt x="12" y="161"/>
                    <a:pt x="8" y="161"/>
                    <a:pt x="4" y="161"/>
                  </a:cubicBezTo>
                  <a:cubicBezTo>
                    <a:pt x="2" y="161"/>
                    <a:pt x="0" y="160"/>
                    <a:pt x="1" y="163"/>
                  </a:cubicBezTo>
                  <a:cubicBezTo>
                    <a:pt x="1" y="164"/>
                    <a:pt x="1" y="164"/>
                    <a:pt x="3" y="164"/>
                  </a:cubicBezTo>
                  <a:cubicBezTo>
                    <a:pt x="5" y="164"/>
                    <a:pt x="7" y="164"/>
                    <a:pt x="9" y="164"/>
                  </a:cubicBezTo>
                  <a:cubicBezTo>
                    <a:pt x="16" y="164"/>
                    <a:pt x="23" y="164"/>
                    <a:pt x="30" y="164"/>
                  </a:cubicBezTo>
                  <a:cubicBezTo>
                    <a:pt x="46" y="164"/>
                    <a:pt x="63" y="164"/>
                    <a:pt x="79" y="164"/>
                  </a:cubicBezTo>
                  <a:cubicBezTo>
                    <a:pt x="82" y="164"/>
                    <a:pt x="84" y="164"/>
                    <a:pt x="87" y="164"/>
                  </a:cubicBezTo>
                  <a:cubicBezTo>
                    <a:pt x="88" y="164"/>
                    <a:pt x="91" y="164"/>
                    <a:pt x="92" y="164"/>
                  </a:cubicBezTo>
                  <a:cubicBezTo>
                    <a:pt x="92" y="163"/>
                    <a:pt x="92" y="161"/>
                    <a:pt x="92" y="161"/>
                  </a:cubicBezTo>
                  <a:cubicBezTo>
                    <a:pt x="91" y="160"/>
                    <a:pt x="87" y="161"/>
                    <a:pt x="87" y="161"/>
                  </a:cubicBezTo>
                  <a:cubicBezTo>
                    <a:pt x="72" y="161"/>
                    <a:pt x="57" y="161"/>
                    <a:pt x="42" y="161"/>
                  </a:cubicBezTo>
                  <a:cubicBezTo>
                    <a:pt x="47" y="160"/>
                    <a:pt x="51" y="159"/>
                    <a:pt x="55" y="157"/>
                  </a:cubicBezTo>
                  <a:cubicBezTo>
                    <a:pt x="68" y="151"/>
                    <a:pt x="51" y="159"/>
                    <a:pt x="55" y="157"/>
                  </a:cubicBezTo>
                  <a:close/>
                  <a:moveTo>
                    <a:pt x="22" y="150"/>
                  </a:moveTo>
                  <a:cubicBezTo>
                    <a:pt x="18" y="141"/>
                    <a:pt x="35" y="132"/>
                    <a:pt x="40" y="129"/>
                  </a:cubicBezTo>
                  <a:cubicBezTo>
                    <a:pt x="46" y="126"/>
                    <a:pt x="53" y="124"/>
                    <a:pt x="60" y="123"/>
                  </a:cubicBezTo>
                  <a:cubicBezTo>
                    <a:pt x="64" y="123"/>
                    <a:pt x="69" y="123"/>
                    <a:pt x="71" y="127"/>
                  </a:cubicBezTo>
                  <a:cubicBezTo>
                    <a:pt x="75" y="136"/>
                    <a:pt x="59" y="145"/>
                    <a:pt x="54" y="148"/>
                  </a:cubicBezTo>
                  <a:cubicBezTo>
                    <a:pt x="48" y="151"/>
                    <a:pt x="41" y="153"/>
                    <a:pt x="34" y="154"/>
                  </a:cubicBezTo>
                  <a:cubicBezTo>
                    <a:pt x="30" y="154"/>
                    <a:pt x="24" y="154"/>
                    <a:pt x="22" y="150"/>
                  </a:cubicBezTo>
                  <a:cubicBezTo>
                    <a:pt x="19" y="145"/>
                    <a:pt x="24" y="156"/>
                    <a:pt x="22" y="150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83" name="Freeform 49"/>
            <p:cNvSpPr/>
            <p:nvPr/>
          </p:nvSpPr>
          <p:spPr>
            <a:xfrm>
              <a:off x="5132388" y="6418263"/>
              <a:ext cx="390525" cy="695325"/>
            </a:xfrm>
            <a:custGeom>
              <a:avLst/>
              <a:gdLst/>
              <a:ahLst/>
              <a:cxnLst>
                <a:cxn ang="0">
                  <a:pos x="0" y="691085"/>
                </a:cxn>
                <a:cxn ang="0">
                  <a:pos x="263180" y="691085"/>
                </a:cxn>
                <a:cxn ang="0">
                  <a:pos x="335342" y="691085"/>
                </a:cxn>
                <a:cxn ang="0">
                  <a:pos x="382035" y="691085"/>
                </a:cxn>
                <a:cxn ang="0">
                  <a:pos x="386280" y="686845"/>
                </a:cxn>
                <a:cxn ang="0">
                  <a:pos x="382035" y="678366"/>
                </a:cxn>
                <a:cxn ang="0">
                  <a:pos x="360811" y="678366"/>
                </a:cxn>
                <a:cxn ang="0">
                  <a:pos x="322608" y="678366"/>
                </a:cxn>
                <a:cxn ang="0">
                  <a:pos x="174038" y="678366"/>
                </a:cxn>
                <a:cxn ang="0">
                  <a:pos x="314118" y="542693"/>
                </a:cxn>
                <a:cxn ang="0">
                  <a:pos x="314118" y="470616"/>
                </a:cxn>
                <a:cxn ang="0">
                  <a:pos x="314118" y="161112"/>
                </a:cxn>
                <a:cxn ang="0">
                  <a:pos x="314118" y="42398"/>
                </a:cxn>
                <a:cxn ang="0">
                  <a:pos x="314118" y="16959"/>
                </a:cxn>
                <a:cxn ang="0">
                  <a:pos x="284404" y="21199"/>
                </a:cxn>
                <a:cxn ang="0">
                  <a:pos x="284404" y="101755"/>
                </a:cxn>
                <a:cxn ang="0">
                  <a:pos x="284404" y="254387"/>
                </a:cxn>
                <a:cxn ang="0">
                  <a:pos x="284404" y="504535"/>
                </a:cxn>
                <a:cxn ang="0">
                  <a:pos x="97631" y="551172"/>
                </a:cxn>
                <a:cxn ang="0">
                  <a:pos x="72162" y="623249"/>
                </a:cxn>
                <a:cxn ang="0">
                  <a:pos x="140080" y="678366"/>
                </a:cxn>
                <a:cxn ang="0">
                  <a:pos x="59428" y="678366"/>
                </a:cxn>
                <a:cxn ang="0">
                  <a:pos x="12735" y="678366"/>
                </a:cxn>
                <a:cxn ang="0">
                  <a:pos x="0" y="691085"/>
                </a:cxn>
              </a:cxnLst>
              <a:pathLst>
                <a:path w="92" h="164">
                  <a:moveTo>
                    <a:pt x="0" y="163"/>
                  </a:moveTo>
                  <a:cubicBezTo>
                    <a:pt x="21" y="163"/>
                    <a:pt x="41" y="163"/>
                    <a:pt x="62" y="163"/>
                  </a:cubicBezTo>
                  <a:cubicBezTo>
                    <a:pt x="68" y="163"/>
                    <a:pt x="73" y="163"/>
                    <a:pt x="79" y="163"/>
                  </a:cubicBezTo>
                  <a:cubicBezTo>
                    <a:pt x="83" y="163"/>
                    <a:pt x="87" y="164"/>
                    <a:pt x="90" y="163"/>
                  </a:cubicBezTo>
                  <a:cubicBezTo>
                    <a:pt x="91" y="163"/>
                    <a:pt x="91" y="163"/>
                    <a:pt x="91" y="162"/>
                  </a:cubicBezTo>
                  <a:cubicBezTo>
                    <a:pt x="92" y="161"/>
                    <a:pt x="91" y="160"/>
                    <a:pt x="90" y="160"/>
                  </a:cubicBezTo>
                  <a:cubicBezTo>
                    <a:pt x="89" y="159"/>
                    <a:pt x="86" y="160"/>
                    <a:pt x="85" y="160"/>
                  </a:cubicBezTo>
                  <a:cubicBezTo>
                    <a:pt x="82" y="160"/>
                    <a:pt x="79" y="160"/>
                    <a:pt x="76" y="160"/>
                  </a:cubicBezTo>
                  <a:cubicBezTo>
                    <a:pt x="65" y="160"/>
                    <a:pt x="53" y="160"/>
                    <a:pt x="41" y="160"/>
                  </a:cubicBezTo>
                  <a:cubicBezTo>
                    <a:pt x="57" y="158"/>
                    <a:pt x="75" y="146"/>
                    <a:pt x="74" y="128"/>
                  </a:cubicBezTo>
                  <a:cubicBezTo>
                    <a:pt x="74" y="122"/>
                    <a:pt x="74" y="117"/>
                    <a:pt x="74" y="111"/>
                  </a:cubicBezTo>
                  <a:cubicBezTo>
                    <a:pt x="74" y="87"/>
                    <a:pt x="74" y="62"/>
                    <a:pt x="74" y="38"/>
                  </a:cubicBezTo>
                  <a:cubicBezTo>
                    <a:pt x="74" y="29"/>
                    <a:pt x="74" y="19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3" y="0"/>
                    <a:pt x="68" y="0"/>
                    <a:pt x="67" y="5"/>
                  </a:cubicBezTo>
                  <a:cubicBezTo>
                    <a:pt x="67" y="11"/>
                    <a:pt x="67" y="18"/>
                    <a:pt x="67" y="24"/>
                  </a:cubicBezTo>
                  <a:cubicBezTo>
                    <a:pt x="67" y="36"/>
                    <a:pt x="67" y="48"/>
                    <a:pt x="67" y="60"/>
                  </a:cubicBezTo>
                  <a:cubicBezTo>
                    <a:pt x="67" y="80"/>
                    <a:pt x="67" y="99"/>
                    <a:pt x="67" y="119"/>
                  </a:cubicBezTo>
                  <a:cubicBezTo>
                    <a:pt x="54" y="110"/>
                    <a:pt x="33" y="118"/>
                    <a:pt x="23" y="130"/>
                  </a:cubicBezTo>
                  <a:cubicBezTo>
                    <a:pt x="19" y="135"/>
                    <a:pt x="16" y="141"/>
                    <a:pt x="17" y="147"/>
                  </a:cubicBezTo>
                  <a:cubicBezTo>
                    <a:pt x="19" y="154"/>
                    <a:pt x="26" y="159"/>
                    <a:pt x="33" y="160"/>
                  </a:cubicBezTo>
                  <a:cubicBezTo>
                    <a:pt x="27" y="160"/>
                    <a:pt x="20" y="160"/>
                    <a:pt x="14" y="160"/>
                  </a:cubicBezTo>
                  <a:cubicBezTo>
                    <a:pt x="10" y="160"/>
                    <a:pt x="6" y="160"/>
                    <a:pt x="3" y="160"/>
                  </a:cubicBezTo>
                  <a:cubicBezTo>
                    <a:pt x="0" y="160"/>
                    <a:pt x="0" y="160"/>
                    <a:pt x="0" y="163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84" name="Freeform 50"/>
            <p:cNvSpPr/>
            <p:nvPr/>
          </p:nvSpPr>
          <p:spPr>
            <a:xfrm>
              <a:off x="5913438" y="6418263"/>
              <a:ext cx="525463" cy="695325"/>
            </a:xfrm>
            <a:custGeom>
              <a:avLst/>
              <a:gdLst/>
              <a:ahLst/>
              <a:cxnLst>
                <a:cxn ang="0">
                  <a:pos x="0" y="691085"/>
                </a:cxn>
                <a:cxn ang="0">
                  <a:pos x="262732" y="691085"/>
                </a:cxn>
                <a:cxn ang="0">
                  <a:pos x="339008" y="691085"/>
                </a:cxn>
                <a:cxn ang="0">
                  <a:pos x="381384" y="691085"/>
                </a:cxn>
                <a:cxn ang="0">
                  <a:pos x="385622" y="686845"/>
                </a:cxn>
                <a:cxn ang="0">
                  <a:pos x="381384" y="678366"/>
                </a:cxn>
                <a:cxn ang="0">
                  <a:pos x="360196" y="678366"/>
                </a:cxn>
                <a:cxn ang="0">
                  <a:pos x="322058" y="678366"/>
                </a:cxn>
                <a:cxn ang="0">
                  <a:pos x="173742" y="678366"/>
                </a:cxn>
                <a:cxn ang="0">
                  <a:pos x="313583" y="546932"/>
                </a:cxn>
                <a:cxn ang="0">
                  <a:pos x="313583" y="491815"/>
                </a:cxn>
                <a:cxn ang="0">
                  <a:pos x="313583" y="233188"/>
                </a:cxn>
                <a:cxn ang="0">
                  <a:pos x="313583" y="161112"/>
                </a:cxn>
                <a:cxn ang="0">
                  <a:pos x="411048" y="203510"/>
                </a:cxn>
                <a:cxn ang="0">
                  <a:pos x="470374" y="288305"/>
                </a:cxn>
                <a:cxn ang="0">
                  <a:pos x="495800" y="390060"/>
                </a:cxn>
                <a:cxn ang="0">
                  <a:pos x="495800" y="479096"/>
                </a:cxn>
                <a:cxn ang="0">
                  <a:pos x="508513" y="428218"/>
                </a:cxn>
                <a:cxn ang="0">
                  <a:pos x="521225" y="334943"/>
                </a:cxn>
                <a:cxn ang="0">
                  <a:pos x="483087" y="182311"/>
                </a:cxn>
                <a:cxn ang="0">
                  <a:pos x="419523" y="122954"/>
                </a:cxn>
                <a:cxn ang="0">
                  <a:pos x="347484" y="76316"/>
                </a:cxn>
                <a:cxn ang="0">
                  <a:pos x="313583" y="16959"/>
                </a:cxn>
                <a:cxn ang="0">
                  <a:pos x="288157" y="16959"/>
                </a:cxn>
                <a:cxn ang="0">
                  <a:pos x="288157" y="59357"/>
                </a:cxn>
                <a:cxn ang="0">
                  <a:pos x="288157" y="148393"/>
                </a:cxn>
                <a:cxn ang="0">
                  <a:pos x="288157" y="368861"/>
                </a:cxn>
                <a:cxn ang="0">
                  <a:pos x="288157" y="504535"/>
                </a:cxn>
                <a:cxn ang="0">
                  <a:pos x="97465" y="551172"/>
                </a:cxn>
                <a:cxn ang="0">
                  <a:pos x="72039" y="623249"/>
                </a:cxn>
                <a:cxn ang="0">
                  <a:pos x="139841" y="678366"/>
                </a:cxn>
                <a:cxn ang="0">
                  <a:pos x="59326" y="678366"/>
                </a:cxn>
                <a:cxn ang="0">
                  <a:pos x="12713" y="678366"/>
                </a:cxn>
                <a:cxn ang="0">
                  <a:pos x="0" y="691085"/>
                </a:cxn>
              </a:cxnLst>
              <a:pathLst>
                <a:path w="124" h="164">
                  <a:moveTo>
                    <a:pt x="0" y="163"/>
                  </a:moveTo>
                  <a:cubicBezTo>
                    <a:pt x="21" y="163"/>
                    <a:pt x="41" y="163"/>
                    <a:pt x="62" y="163"/>
                  </a:cubicBezTo>
                  <a:cubicBezTo>
                    <a:pt x="68" y="163"/>
                    <a:pt x="74" y="163"/>
                    <a:pt x="80" y="163"/>
                  </a:cubicBezTo>
                  <a:cubicBezTo>
                    <a:pt x="83" y="163"/>
                    <a:pt x="87" y="164"/>
                    <a:pt x="90" y="163"/>
                  </a:cubicBezTo>
                  <a:cubicBezTo>
                    <a:pt x="91" y="163"/>
                    <a:pt x="91" y="163"/>
                    <a:pt x="91" y="162"/>
                  </a:cubicBezTo>
                  <a:cubicBezTo>
                    <a:pt x="92" y="161"/>
                    <a:pt x="91" y="160"/>
                    <a:pt x="90" y="160"/>
                  </a:cubicBezTo>
                  <a:cubicBezTo>
                    <a:pt x="89" y="159"/>
                    <a:pt x="86" y="160"/>
                    <a:pt x="85" y="160"/>
                  </a:cubicBezTo>
                  <a:cubicBezTo>
                    <a:pt x="82" y="160"/>
                    <a:pt x="79" y="160"/>
                    <a:pt x="76" y="160"/>
                  </a:cubicBezTo>
                  <a:cubicBezTo>
                    <a:pt x="65" y="160"/>
                    <a:pt x="53" y="160"/>
                    <a:pt x="41" y="160"/>
                  </a:cubicBezTo>
                  <a:cubicBezTo>
                    <a:pt x="56" y="158"/>
                    <a:pt x="75" y="146"/>
                    <a:pt x="74" y="129"/>
                  </a:cubicBezTo>
                  <a:cubicBezTo>
                    <a:pt x="74" y="125"/>
                    <a:pt x="74" y="120"/>
                    <a:pt x="74" y="116"/>
                  </a:cubicBezTo>
                  <a:cubicBezTo>
                    <a:pt x="74" y="95"/>
                    <a:pt x="74" y="75"/>
                    <a:pt x="74" y="55"/>
                  </a:cubicBezTo>
                  <a:cubicBezTo>
                    <a:pt x="74" y="49"/>
                    <a:pt x="74" y="44"/>
                    <a:pt x="74" y="38"/>
                  </a:cubicBezTo>
                  <a:cubicBezTo>
                    <a:pt x="83" y="40"/>
                    <a:pt x="90" y="43"/>
                    <a:pt x="97" y="48"/>
                  </a:cubicBezTo>
                  <a:cubicBezTo>
                    <a:pt x="104" y="54"/>
                    <a:pt x="108" y="61"/>
                    <a:pt x="111" y="68"/>
                  </a:cubicBezTo>
                  <a:cubicBezTo>
                    <a:pt x="115" y="76"/>
                    <a:pt x="116" y="84"/>
                    <a:pt x="117" y="92"/>
                  </a:cubicBezTo>
                  <a:cubicBezTo>
                    <a:pt x="117" y="94"/>
                    <a:pt x="117" y="113"/>
                    <a:pt x="117" y="113"/>
                  </a:cubicBezTo>
                  <a:cubicBezTo>
                    <a:pt x="118" y="113"/>
                    <a:pt x="120" y="102"/>
                    <a:pt x="120" y="101"/>
                  </a:cubicBezTo>
                  <a:cubicBezTo>
                    <a:pt x="121" y="94"/>
                    <a:pt x="123" y="86"/>
                    <a:pt x="123" y="79"/>
                  </a:cubicBezTo>
                  <a:cubicBezTo>
                    <a:pt x="124" y="66"/>
                    <a:pt x="122" y="53"/>
                    <a:pt x="114" y="43"/>
                  </a:cubicBezTo>
                  <a:cubicBezTo>
                    <a:pt x="110" y="37"/>
                    <a:pt x="105" y="32"/>
                    <a:pt x="99" y="29"/>
                  </a:cubicBezTo>
                  <a:cubicBezTo>
                    <a:pt x="93" y="25"/>
                    <a:pt x="87" y="23"/>
                    <a:pt x="82" y="18"/>
                  </a:cubicBezTo>
                  <a:cubicBezTo>
                    <a:pt x="78" y="14"/>
                    <a:pt x="75" y="10"/>
                    <a:pt x="74" y="4"/>
                  </a:cubicBezTo>
                  <a:cubicBezTo>
                    <a:pt x="73" y="0"/>
                    <a:pt x="68" y="0"/>
                    <a:pt x="68" y="4"/>
                  </a:cubicBezTo>
                  <a:cubicBezTo>
                    <a:pt x="67" y="8"/>
                    <a:pt x="68" y="11"/>
                    <a:pt x="68" y="14"/>
                  </a:cubicBezTo>
                  <a:cubicBezTo>
                    <a:pt x="68" y="21"/>
                    <a:pt x="68" y="28"/>
                    <a:pt x="68" y="35"/>
                  </a:cubicBezTo>
                  <a:cubicBezTo>
                    <a:pt x="68" y="52"/>
                    <a:pt x="68" y="69"/>
                    <a:pt x="68" y="87"/>
                  </a:cubicBezTo>
                  <a:cubicBezTo>
                    <a:pt x="68" y="97"/>
                    <a:pt x="68" y="108"/>
                    <a:pt x="68" y="119"/>
                  </a:cubicBezTo>
                  <a:cubicBezTo>
                    <a:pt x="54" y="110"/>
                    <a:pt x="33" y="118"/>
                    <a:pt x="23" y="130"/>
                  </a:cubicBezTo>
                  <a:cubicBezTo>
                    <a:pt x="19" y="135"/>
                    <a:pt x="16" y="141"/>
                    <a:pt x="17" y="147"/>
                  </a:cubicBezTo>
                  <a:cubicBezTo>
                    <a:pt x="19" y="154"/>
                    <a:pt x="26" y="159"/>
                    <a:pt x="33" y="160"/>
                  </a:cubicBezTo>
                  <a:cubicBezTo>
                    <a:pt x="27" y="160"/>
                    <a:pt x="20" y="160"/>
                    <a:pt x="14" y="160"/>
                  </a:cubicBezTo>
                  <a:cubicBezTo>
                    <a:pt x="10" y="160"/>
                    <a:pt x="6" y="160"/>
                    <a:pt x="3" y="160"/>
                  </a:cubicBezTo>
                  <a:cubicBezTo>
                    <a:pt x="0" y="160"/>
                    <a:pt x="0" y="160"/>
                    <a:pt x="0" y="163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85" name="Freeform 51"/>
            <p:cNvSpPr>
              <a:spLocks noEditPoints="1"/>
            </p:cNvSpPr>
            <p:nvPr/>
          </p:nvSpPr>
          <p:spPr>
            <a:xfrm>
              <a:off x="6692900" y="6299200"/>
              <a:ext cx="525463" cy="814388"/>
            </a:xfrm>
            <a:custGeom>
              <a:avLst/>
              <a:gdLst/>
              <a:ahLst/>
              <a:cxnLst>
                <a:cxn ang="0">
                  <a:pos x="0" y="810146"/>
                </a:cxn>
                <a:cxn ang="0">
                  <a:pos x="262732" y="810146"/>
                </a:cxn>
                <a:cxn ang="0">
                  <a:pos x="339008" y="810146"/>
                </a:cxn>
                <a:cxn ang="0">
                  <a:pos x="381384" y="810146"/>
                </a:cxn>
                <a:cxn ang="0">
                  <a:pos x="385622" y="805905"/>
                </a:cxn>
                <a:cxn ang="0">
                  <a:pos x="385622" y="797422"/>
                </a:cxn>
                <a:cxn ang="0">
                  <a:pos x="360196" y="797422"/>
                </a:cxn>
                <a:cxn ang="0">
                  <a:pos x="326296" y="797422"/>
                </a:cxn>
                <a:cxn ang="0">
                  <a:pos x="177979" y="797422"/>
                </a:cxn>
                <a:cxn ang="0">
                  <a:pos x="313583" y="687140"/>
                </a:cxn>
                <a:cxn ang="0">
                  <a:pos x="313583" y="623516"/>
                </a:cxn>
                <a:cxn ang="0">
                  <a:pos x="313583" y="398711"/>
                </a:cxn>
                <a:cxn ang="0">
                  <a:pos x="313583" y="330845"/>
                </a:cxn>
                <a:cxn ang="0">
                  <a:pos x="415285" y="377503"/>
                </a:cxn>
                <a:cxn ang="0">
                  <a:pos x="474612" y="462335"/>
                </a:cxn>
                <a:cxn ang="0">
                  <a:pos x="495800" y="559892"/>
                </a:cxn>
                <a:cxn ang="0">
                  <a:pos x="495800" y="653207"/>
                </a:cxn>
                <a:cxn ang="0">
                  <a:pos x="512750" y="576858"/>
                </a:cxn>
                <a:cxn ang="0">
                  <a:pos x="521225" y="458093"/>
                </a:cxn>
                <a:cxn ang="0">
                  <a:pos x="512750" y="407194"/>
                </a:cxn>
                <a:cxn ang="0">
                  <a:pos x="521225" y="347812"/>
                </a:cxn>
                <a:cxn ang="0">
                  <a:pos x="512750" y="241771"/>
                </a:cxn>
                <a:cxn ang="0">
                  <a:pos x="461899" y="161181"/>
                </a:cxn>
                <a:cxn ang="0">
                  <a:pos x="419523" y="131490"/>
                </a:cxn>
                <a:cxn ang="0">
                  <a:pos x="372909" y="106040"/>
                </a:cxn>
                <a:cxn ang="0">
                  <a:pos x="313583" y="29691"/>
                </a:cxn>
                <a:cxn ang="0">
                  <a:pos x="296632" y="8483"/>
                </a:cxn>
                <a:cxn ang="0">
                  <a:pos x="288157" y="21208"/>
                </a:cxn>
                <a:cxn ang="0">
                  <a:pos x="288157" y="72107"/>
                </a:cxn>
                <a:cxn ang="0">
                  <a:pos x="288157" y="178147"/>
                </a:cxn>
                <a:cxn ang="0">
                  <a:pos x="288157" y="449610"/>
                </a:cxn>
                <a:cxn ang="0">
                  <a:pos x="288157" y="623516"/>
                </a:cxn>
                <a:cxn ang="0">
                  <a:pos x="97465" y="670173"/>
                </a:cxn>
                <a:cxn ang="0">
                  <a:pos x="76277" y="742281"/>
                </a:cxn>
                <a:cxn ang="0">
                  <a:pos x="139841" y="797422"/>
                </a:cxn>
                <a:cxn ang="0">
                  <a:pos x="59326" y="797422"/>
                </a:cxn>
                <a:cxn ang="0">
                  <a:pos x="12713" y="797422"/>
                </a:cxn>
                <a:cxn ang="0">
                  <a:pos x="0" y="810146"/>
                </a:cxn>
                <a:cxn ang="0">
                  <a:pos x="364434" y="182389"/>
                </a:cxn>
                <a:cxn ang="0">
                  <a:pos x="491562" y="360536"/>
                </a:cxn>
                <a:cxn ang="0">
                  <a:pos x="432236" y="301154"/>
                </a:cxn>
                <a:cxn ang="0">
                  <a:pos x="364434" y="262979"/>
                </a:cxn>
                <a:cxn ang="0">
                  <a:pos x="317820" y="207839"/>
                </a:cxn>
                <a:cxn ang="0">
                  <a:pos x="313583" y="169664"/>
                </a:cxn>
                <a:cxn ang="0">
                  <a:pos x="364434" y="182389"/>
                </a:cxn>
                <a:cxn ang="0">
                  <a:pos x="364434" y="182389"/>
                </a:cxn>
              </a:cxnLst>
              <a:pathLst>
                <a:path w="124" h="192">
                  <a:moveTo>
                    <a:pt x="0" y="191"/>
                  </a:moveTo>
                  <a:cubicBezTo>
                    <a:pt x="21" y="191"/>
                    <a:pt x="41" y="191"/>
                    <a:pt x="62" y="191"/>
                  </a:cubicBezTo>
                  <a:cubicBezTo>
                    <a:pt x="68" y="191"/>
                    <a:pt x="74" y="191"/>
                    <a:pt x="80" y="191"/>
                  </a:cubicBezTo>
                  <a:cubicBezTo>
                    <a:pt x="83" y="191"/>
                    <a:pt x="87" y="192"/>
                    <a:pt x="90" y="191"/>
                  </a:cubicBezTo>
                  <a:cubicBezTo>
                    <a:pt x="91" y="191"/>
                    <a:pt x="91" y="191"/>
                    <a:pt x="91" y="190"/>
                  </a:cubicBezTo>
                  <a:cubicBezTo>
                    <a:pt x="93" y="189"/>
                    <a:pt x="91" y="188"/>
                    <a:pt x="91" y="188"/>
                  </a:cubicBezTo>
                  <a:cubicBezTo>
                    <a:pt x="89" y="187"/>
                    <a:pt x="86" y="188"/>
                    <a:pt x="85" y="188"/>
                  </a:cubicBezTo>
                  <a:cubicBezTo>
                    <a:pt x="82" y="188"/>
                    <a:pt x="79" y="188"/>
                    <a:pt x="77" y="188"/>
                  </a:cubicBezTo>
                  <a:cubicBezTo>
                    <a:pt x="65" y="188"/>
                    <a:pt x="53" y="188"/>
                    <a:pt x="42" y="188"/>
                  </a:cubicBezTo>
                  <a:cubicBezTo>
                    <a:pt x="55" y="186"/>
                    <a:pt x="72" y="176"/>
                    <a:pt x="74" y="162"/>
                  </a:cubicBezTo>
                  <a:cubicBezTo>
                    <a:pt x="75" y="157"/>
                    <a:pt x="74" y="152"/>
                    <a:pt x="74" y="147"/>
                  </a:cubicBezTo>
                  <a:cubicBezTo>
                    <a:pt x="74" y="130"/>
                    <a:pt x="74" y="112"/>
                    <a:pt x="74" y="94"/>
                  </a:cubicBezTo>
                  <a:cubicBezTo>
                    <a:pt x="74" y="89"/>
                    <a:pt x="74" y="84"/>
                    <a:pt x="74" y="78"/>
                  </a:cubicBezTo>
                  <a:cubicBezTo>
                    <a:pt x="83" y="81"/>
                    <a:pt x="91" y="83"/>
                    <a:pt x="98" y="89"/>
                  </a:cubicBezTo>
                  <a:cubicBezTo>
                    <a:pt x="104" y="94"/>
                    <a:pt x="108" y="101"/>
                    <a:pt x="112" y="109"/>
                  </a:cubicBezTo>
                  <a:cubicBezTo>
                    <a:pt x="115" y="116"/>
                    <a:pt x="117" y="124"/>
                    <a:pt x="117" y="132"/>
                  </a:cubicBezTo>
                  <a:cubicBezTo>
                    <a:pt x="117" y="135"/>
                    <a:pt x="117" y="154"/>
                    <a:pt x="117" y="154"/>
                  </a:cubicBezTo>
                  <a:cubicBezTo>
                    <a:pt x="119" y="153"/>
                    <a:pt x="121" y="138"/>
                    <a:pt x="121" y="136"/>
                  </a:cubicBezTo>
                  <a:cubicBezTo>
                    <a:pt x="123" y="127"/>
                    <a:pt x="124" y="118"/>
                    <a:pt x="123" y="108"/>
                  </a:cubicBezTo>
                  <a:cubicBezTo>
                    <a:pt x="123" y="104"/>
                    <a:pt x="121" y="100"/>
                    <a:pt x="121" y="96"/>
                  </a:cubicBezTo>
                  <a:cubicBezTo>
                    <a:pt x="122" y="91"/>
                    <a:pt x="123" y="86"/>
                    <a:pt x="123" y="82"/>
                  </a:cubicBezTo>
                  <a:cubicBezTo>
                    <a:pt x="124" y="73"/>
                    <a:pt x="123" y="65"/>
                    <a:pt x="121" y="57"/>
                  </a:cubicBezTo>
                  <a:cubicBezTo>
                    <a:pt x="119" y="49"/>
                    <a:pt x="114" y="43"/>
                    <a:pt x="109" y="38"/>
                  </a:cubicBezTo>
                  <a:cubicBezTo>
                    <a:pt x="106" y="35"/>
                    <a:pt x="102" y="33"/>
                    <a:pt x="99" y="31"/>
                  </a:cubicBezTo>
                  <a:cubicBezTo>
                    <a:pt x="95" y="28"/>
                    <a:pt x="91" y="27"/>
                    <a:pt x="88" y="25"/>
                  </a:cubicBezTo>
                  <a:cubicBezTo>
                    <a:pt x="82" y="21"/>
                    <a:pt x="75" y="14"/>
                    <a:pt x="74" y="7"/>
                  </a:cubicBezTo>
                  <a:cubicBezTo>
                    <a:pt x="74" y="4"/>
                    <a:pt x="74" y="0"/>
                    <a:pt x="70" y="2"/>
                  </a:cubicBezTo>
                  <a:cubicBezTo>
                    <a:pt x="68" y="2"/>
                    <a:pt x="68" y="3"/>
                    <a:pt x="68" y="5"/>
                  </a:cubicBezTo>
                  <a:cubicBezTo>
                    <a:pt x="67" y="9"/>
                    <a:pt x="68" y="13"/>
                    <a:pt x="68" y="17"/>
                  </a:cubicBezTo>
                  <a:cubicBezTo>
                    <a:pt x="68" y="25"/>
                    <a:pt x="68" y="34"/>
                    <a:pt x="68" y="42"/>
                  </a:cubicBezTo>
                  <a:cubicBezTo>
                    <a:pt x="68" y="64"/>
                    <a:pt x="68" y="85"/>
                    <a:pt x="68" y="106"/>
                  </a:cubicBezTo>
                  <a:cubicBezTo>
                    <a:pt x="68" y="120"/>
                    <a:pt x="68" y="133"/>
                    <a:pt x="68" y="147"/>
                  </a:cubicBezTo>
                  <a:cubicBezTo>
                    <a:pt x="54" y="138"/>
                    <a:pt x="33" y="146"/>
                    <a:pt x="23" y="158"/>
                  </a:cubicBezTo>
                  <a:cubicBezTo>
                    <a:pt x="20" y="163"/>
                    <a:pt x="17" y="169"/>
                    <a:pt x="18" y="175"/>
                  </a:cubicBezTo>
                  <a:cubicBezTo>
                    <a:pt x="19" y="182"/>
                    <a:pt x="26" y="187"/>
                    <a:pt x="33" y="188"/>
                  </a:cubicBezTo>
                  <a:cubicBezTo>
                    <a:pt x="27" y="188"/>
                    <a:pt x="20" y="188"/>
                    <a:pt x="14" y="188"/>
                  </a:cubicBezTo>
                  <a:cubicBezTo>
                    <a:pt x="10" y="188"/>
                    <a:pt x="7" y="188"/>
                    <a:pt x="3" y="188"/>
                  </a:cubicBezTo>
                  <a:cubicBezTo>
                    <a:pt x="0" y="188"/>
                    <a:pt x="0" y="188"/>
                    <a:pt x="0" y="191"/>
                  </a:cubicBezTo>
                  <a:close/>
                  <a:moveTo>
                    <a:pt x="86" y="43"/>
                  </a:moveTo>
                  <a:cubicBezTo>
                    <a:pt x="103" y="48"/>
                    <a:pt x="114" y="69"/>
                    <a:pt x="116" y="85"/>
                  </a:cubicBezTo>
                  <a:cubicBezTo>
                    <a:pt x="112" y="80"/>
                    <a:pt x="108" y="75"/>
                    <a:pt x="102" y="71"/>
                  </a:cubicBezTo>
                  <a:cubicBezTo>
                    <a:pt x="97" y="68"/>
                    <a:pt x="91" y="66"/>
                    <a:pt x="86" y="62"/>
                  </a:cubicBezTo>
                  <a:cubicBezTo>
                    <a:pt x="82" y="59"/>
                    <a:pt x="77" y="54"/>
                    <a:pt x="75" y="49"/>
                  </a:cubicBezTo>
                  <a:cubicBezTo>
                    <a:pt x="74" y="46"/>
                    <a:pt x="74" y="43"/>
                    <a:pt x="74" y="40"/>
                  </a:cubicBezTo>
                  <a:cubicBezTo>
                    <a:pt x="78" y="41"/>
                    <a:pt x="82" y="42"/>
                    <a:pt x="86" y="43"/>
                  </a:cubicBezTo>
                  <a:cubicBezTo>
                    <a:pt x="91" y="45"/>
                    <a:pt x="81" y="42"/>
                    <a:pt x="86" y="43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86" name="Freeform 52"/>
            <p:cNvSpPr>
              <a:spLocks noEditPoints="1"/>
            </p:cNvSpPr>
            <p:nvPr/>
          </p:nvSpPr>
          <p:spPr>
            <a:xfrm>
              <a:off x="7469188" y="6302375"/>
              <a:ext cx="528638" cy="806450"/>
            </a:xfrm>
            <a:custGeom>
              <a:avLst/>
              <a:gdLst/>
              <a:ahLst/>
              <a:cxnLst>
                <a:cxn ang="0">
                  <a:pos x="499034" y="645160"/>
                </a:cxn>
                <a:cxn ang="0">
                  <a:pos x="499034" y="679116"/>
                </a:cxn>
                <a:cxn ang="0">
                  <a:pos x="507492" y="657893"/>
                </a:cxn>
                <a:cxn ang="0">
                  <a:pos x="520180" y="598471"/>
                </a:cxn>
                <a:cxn ang="0">
                  <a:pos x="528638" y="539048"/>
                </a:cxn>
                <a:cxn ang="0">
                  <a:pos x="520180" y="483870"/>
                </a:cxn>
                <a:cxn ang="0">
                  <a:pos x="528638" y="424447"/>
                </a:cxn>
                <a:cxn ang="0">
                  <a:pos x="524409" y="365025"/>
                </a:cxn>
                <a:cxn ang="0">
                  <a:pos x="515951" y="339558"/>
                </a:cxn>
                <a:cxn ang="0">
                  <a:pos x="524409" y="309847"/>
                </a:cxn>
                <a:cxn ang="0">
                  <a:pos x="524409" y="254668"/>
                </a:cxn>
                <a:cxn ang="0">
                  <a:pos x="499034" y="161290"/>
                </a:cxn>
                <a:cxn ang="0">
                  <a:pos x="410223" y="97623"/>
                </a:cxn>
                <a:cxn ang="0">
                  <a:pos x="325641" y="38200"/>
                </a:cxn>
                <a:cxn ang="0">
                  <a:pos x="317183" y="21222"/>
                </a:cxn>
                <a:cxn ang="0">
                  <a:pos x="312954" y="4244"/>
                </a:cxn>
                <a:cxn ang="0">
                  <a:pos x="291808" y="16978"/>
                </a:cxn>
                <a:cxn ang="0">
                  <a:pos x="291808" y="63667"/>
                </a:cxn>
                <a:cxn ang="0">
                  <a:pos x="291808" y="169779"/>
                </a:cxn>
                <a:cxn ang="0">
                  <a:pos x="291808" y="445670"/>
                </a:cxn>
                <a:cxn ang="0">
                  <a:pos x="291808" y="619693"/>
                </a:cxn>
                <a:cxn ang="0">
                  <a:pos x="105728" y="666382"/>
                </a:cxn>
                <a:cxn ang="0">
                  <a:pos x="80353" y="738538"/>
                </a:cxn>
                <a:cxn ang="0">
                  <a:pos x="143790" y="793717"/>
                </a:cxn>
                <a:cxn ang="0">
                  <a:pos x="67666" y="793717"/>
                </a:cxn>
                <a:cxn ang="0">
                  <a:pos x="21146" y="793717"/>
                </a:cxn>
                <a:cxn ang="0">
                  <a:pos x="8458" y="802206"/>
                </a:cxn>
                <a:cxn ang="0">
                  <a:pos x="12687" y="806450"/>
                </a:cxn>
                <a:cxn ang="0">
                  <a:pos x="38062" y="806450"/>
                </a:cxn>
                <a:cxn ang="0">
                  <a:pos x="126873" y="806450"/>
                </a:cxn>
                <a:cxn ang="0">
                  <a:pos x="338328" y="806450"/>
                </a:cxn>
                <a:cxn ang="0">
                  <a:pos x="372161" y="806450"/>
                </a:cxn>
                <a:cxn ang="0">
                  <a:pos x="389078" y="806450"/>
                </a:cxn>
                <a:cxn ang="0">
                  <a:pos x="389078" y="793717"/>
                </a:cxn>
                <a:cxn ang="0">
                  <a:pos x="367932" y="793717"/>
                </a:cxn>
                <a:cxn ang="0">
                  <a:pos x="181851" y="793717"/>
                </a:cxn>
                <a:cxn ang="0">
                  <a:pos x="308725" y="708827"/>
                </a:cxn>
                <a:cxn ang="0">
                  <a:pos x="317183" y="645160"/>
                </a:cxn>
                <a:cxn ang="0">
                  <a:pos x="317183" y="466892"/>
                </a:cxn>
                <a:cxn ang="0">
                  <a:pos x="317183" y="411714"/>
                </a:cxn>
                <a:cxn ang="0">
                  <a:pos x="460972" y="492359"/>
                </a:cxn>
                <a:cxn ang="0">
                  <a:pos x="499034" y="645160"/>
                </a:cxn>
                <a:cxn ang="0">
                  <a:pos x="499034" y="645160"/>
                </a:cxn>
                <a:cxn ang="0">
                  <a:pos x="367932" y="148557"/>
                </a:cxn>
                <a:cxn ang="0">
                  <a:pos x="494805" y="297113"/>
                </a:cxn>
                <a:cxn ang="0">
                  <a:pos x="439827" y="250424"/>
                </a:cxn>
                <a:cxn ang="0">
                  <a:pos x="372161" y="216468"/>
                </a:cxn>
                <a:cxn ang="0">
                  <a:pos x="325641" y="169779"/>
                </a:cxn>
                <a:cxn ang="0">
                  <a:pos x="317183" y="135823"/>
                </a:cxn>
                <a:cxn ang="0">
                  <a:pos x="367932" y="148557"/>
                </a:cxn>
                <a:cxn ang="0">
                  <a:pos x="367932" y="148557"/>
                </a:cxn>
                <a:cxn ang="0">
                  <a:pos x="405994" y="373514"/>
                </a:cxn>
                <a:cxn ang="0">
                  <a:pos x="334099" y="322580"/>
                </a:cxn>
                <a:cxn ang="0">
                  <a:pos x="317183" y="271646"/>
                </a:cxn>
                <a:cxn ang="0">
                  <a:pos x="439827" y="326824"/>
                </a:cxn>
                <a:cxn ang="0">
                  <a:pos x="494805" y="437181"/>
                </a:cxn>
                <a:cxn ang="0">
                  <a:pos x="405994" y="373514"/>
                </a:cxn>
                <a:cxn ang="0">
                  <a:pos x="405994" y="373514"/>
                </a:cxn>
              </a:cxnLst>
              <a:pathLst>
                <a:path w="125" h="190">
                  <a:moveTo>
                    <a:pt x="118" y="152"/>
                  </a:moveTo>
                  <a:cubicBezTo>
                    <a:pt x="118" y="153"/>
                    <a:pt x="117" y="160"/>
                    <a:pt x="118" y="160"/>
                  </a:cubicBezTo>
                  <a:cubicBezTo>
                    <a:pt x="119" y="160"/>
                    <a:pt x="120" y="155"/>
                    <a:pt x="120" y="155"/>
                  </a:cubicBezTo>
                  <a:cubicBezTo>
                    <a:pt x="121" y="150"/>
                    <a:pt x="122" y="146"/>
                    <a:pt x="123" y="141"/>
                  </a:cubicBezTo>
                  <a:cubicBezTo>
                    <a:pt x="124" y="137"/>
                    <a:pt x="125" y="132"/>
                    <a:pt x="125" y="127"/>
                  </a:cubicBezTo>
                  <a:cubicBezTo>
                    <a:pt x="124" y="123"/>
                    <a:pt x="123" y="118"/>
                    <a:pt x="123" y="114"/>
                  </a:cubicBezTo>
                  <a:cubicBezTo>
                    <a:pt x="122" y="110"/>
                    <a:pt x="124" y="104"/>
                    <a:pt x="125" y="100"/>
                  </a:cubicBezTo>
                  <a:cubicBezTo>
                    <a:pt x="125" y="95"/>
                    <a:pt x="125" y="91"/>
                    <a:pt x="124" y="86"/>
                  </a:cubicBezTo>
                  <a:cubicBezTo>
                    <a:pt x="123" y="84"/>
                    <a:pt x="122" y="82"/>
                    <a:pt x="122" y="80"/>
                  </a:cubicBezTo>
                  <a:cubicBezTo>
                    <a:pt x="122" y="78"/>
                    <a:pt x="124" y="75"/>
                    <a:pt x="124" y="73"/>
                  </a:cubicBezTo>
                  <a:cubicBezTo>
                    <a:pt x="125" y="68"/>
                    <a:pt x="125" y="64"/>
                    <a:pt x="124" y="60"/>
                  </a:cubicBezTo>
                  <a:cubicBezTo>
                    <a:pt x="124" y="52"/>
                    <a:pt x="122" y="44"/>
                    <a:pt x="118" y="38"/>
                  </a:cubicBezTo>
                  <a:cubicBezTo>
                    <a:pt x="112" y="31"/>
                    <a:pt x="105" y="26"/>
                    <a:pt x="97" y="23"/>
                  </a:cubicBezTo>
                  <a:cubicBezTo>
                    <a:pt x="90" y="20"/>
                    <a:pt x="82" y="16"/>
                    <a:pt x="77" y="9"/>
                  </a:cubicBezTo>
                  <a:cubicBezTo>
                    <a:pt x="77" y="7"/>
                    <a:pt x="76" y="6"/>
                    <a:pt x="75" y="5"/>
                  </a:cubicBezTo>
                  <a:cubicBezTo>
                    <a:pt x="75" y="3"/>
                    <a:pt x="75" y="2"/>
                    <a:pt x="74" y="1"/>
                  </a:cubicBezTo>
                  <a:cubicBezTo>
                    <a:pt x="71" y="0"/>
                    <a:pt x="69" y="1"/>
                    <a:pt x="69" y="4"/>
                  </a:cubicBezTo>
                  <a:cubicBezTo>
                    <a:pt x="68" y="7"/>
                    <a:pt x="69" y="11"/>
                    <a:pt x="69" y="15"/>
                  </a:cubicBezTo>
                  <a:cubicBezTo>
                    <a:pt x="69" y="23"/>
                    <a:pt x="69" y="31"/>
                    <a:pt x="69" y="40"/>
                  </a:cubicBezTo>
                  <a:cubicBezTo>
                    <a:pt x="69" y="61"/>
                    <a:pt x="69" y="83"/>
                    <a:pt x="69" y="105"/>
                  </a:cubicBezTo>
                  <a:cubicBezTo>
                    <a:pt x="69" y="118"/>
                    <a:pt x="69" y="132"/>
                    <a:pt x="69" y="146"/>
                  </a:cubicBezTo>
                  <a:cubicBezTo>
                    <a:pt x="55" y="137"/>
                    <a:pt x="34" y="145"/>
                    <a:pt x="25" y="157"/>
                  </a:cubicBezTo>
                  <a:cubicBezTo>
                    <a:pt x="21" y="162"/>
                    <a:pt x="18" y="168"/>
                    <a:pt x="19" y="174"/>
                  </a:cubicBezTo>
                  <a:cubicBezTo>
                    <a:pt x="20" y="181"/>
                    <a:pt x="27" y="186"/>
                    <a:pt x="34" y="187"/>
                  </a:cubicBezTo>
                  <a:cubicBezTo>
                    <a:pt x="28" y="187"/>
                    <a:pt x="22" y="187"/>
                    <a:pt x="16" y="187"/>
                  </a:cubicBezTo>
                  <a:cubicBezTo>
                    <a:pt x="12" y="187"/>
                    <a:pt x="9" y="187"/>
                    <a:pt x="5" y="187"/>
                  </a:cubicBezTo>
                  <a:cubicBezTo>
                    <a:pt x="3" y="187"/>
                    <a:pt x="0" y="186"/>
                    <a:pt x="2" y="189"/>
                  </a:cubicBezTo>
                  <a:cubicBezTo>
                    <a:pt x="2" y="190"/>
                    <a:pt x="2" y="190"/>
                    <a:pt x="3" y="190"/>
                  </a:cubicBezTo>
                  <a:cubicBezTo>
                    <a:pt x="5" y="190"/>
                    <a:pt x="7" y="190"/>
                    <a:pt x="9" y="190"/>
                  </a:cubicBezTo>
                  <a:cubicBezTo>
                    <a:pt x="16" y="190"/>
                    <a:pt x="23" y="190"/>
                    <a:pt x="30" y="190"/>
                  </a:cubicBezTo>
                  <a:cubicBezTo>
                    <a:pt x="47" y="190"/>
                    <a:pt x="63" y="190"/>
                    <a:pt x="80" y="190"/>
                  </a:cubicBezTo>
                  <a:cubicBezTo>
                    <a:pt x="82" y="190"/>
                    <a:pt x="85" y="190"/>
                    <a:pt x="88" y="190"/>
                  </a:cubicBezTo>
                  <a:cubicBezTo>
                    <a:pt x="89" y="190"/>
                    <a:pt x="91" y="190"/>
                    <a:pt x="92" y="190"/>
                  </a:cubicBezTo>
                  <a:cubicBezTo>
                    <a:pt x="93" y="189"/>
                    <a:pt x="93" y="187"/>
                    <a:pt x="92" y="187"/>
                  </a:cubicBezTo>
                  <a:cubicBezTo>
                    <a:pt x="92" y="186"/>
                    <a:pt x="88" y="187"/>
                    <a:pt x="87" y="187"/>
                  </a:cubicBezTo>
                  <a:cubicBezTo>
                    <a:pt x="72" y="187"/>
                    <a:pt x="58" y="187"/>
                    <a:pt x="43" y="187"/>
                  </a:cubicBezTo>
                  <a:cubicBezTo>
                    <a:pt x="55" y="185"/>
                    <a:pt x="68" y="178"/>
                    <a:pt x="73" y="167"/>
                  </a:cubicBezTo>
                  <a:cubicBezTo>
                    <a:pt x="76" y="162"/>
                    <a:pt x="75" y="157"/>
                    <a:pt x="75" y="152"/>
                  </a:cubicBezTo>
                  <a:cubicBezTo>
                    <a:pt x="75" y="138"/>
                    <a:pt x="75" y="124"/>
                    <a:pt x="75" y="110"/>
                  </a:cubicBezTo>
                  <a:cubicBezTo>
                    <a:pt x="75" y="106"/>
                    <a:pt x="75" y="101"/>
                    <a:pt x="75" y="97"/>
                  </a:cubicBezTo>
                  <a:cubicBezTo>
                    <a:pt x="88" y="100"/>
                    <a:pt x="101" y="104"/>
                    <a:pt x="109" y="116"/>
                  </a:cubicBezTo>
                  <a:cubicBezTo>
                    <a:pt x="116" y="126"/>
                    <a:pt x="120" y="139"/>
                    <a:pt x="118" y="152"/>
                  </a:cubicBezTo>
                  <a:cubicBezTo>
                    <a:pt x="118" y="157"/>
                    <a:pt x="119" y="147"/>
                    <a:pt x="118" y="152"/>
                  </a:cubicBezTo>
                  <a:close/>
                  <a:moveTo>
                    <a:pt x="87" y="35"/>
                  </a:moveTo>
                  <a:cubicBezTo>
                    <a:pt x="103" y="39"/>
                    <a:pt x="114" y="55"/>
                    <a:pt x="117" y="70"/>
                  </a:cubicBezTo>
                  <a:cubicBezTo>
                    <a:pt x="114" y="66"/>
                    <a:pt x="109" y="62"/>
                    <a:pt x="104" y="59"/>
                  </a:cubicBezTo>
                  <a:cubicBezTo>
                    <a:pt x="99" y="56"/>
                    <a:pt x="93" y="54"/>
                    <a:pt x="88" y="51"/>
                  </a:cubicBezTo>
                  <a:cubicBezTo>
                    <a:pt x="84" y="48"/>
                    <a:pt x="79" y="45"/>
                    <a:pt x="77" y="40"/>
                  </a:cubicBezTo>
                  <a:cubicBezTo>
                    <a:pt x="75" y="37"/>
                    <a:pt x="75" y="35"/>
                    <a:pt x="75" y="32"/>
                  </a:cubicBezTo>
                  <a:cubicBezTo>
                    <a:pt x="79" y="33"/>
                    <a:pt x="83" y="34"/>
                    <a:pt x="87" y="35"/>
                  </a:cubicBezTo>
                  <a:cubicBezTo>
                    <a:pt x="93" y="36"/>
                    <a:pt x="82" y="33"/>
                    <a:pt x="87" y="35"/>
                  </a:cubicBezTo>
                  <a:close/>
                  <a:moveTo>
                    <a:pt x="96" y="88"/>
                  </a:moveTo>
                  <a:cubicBezTo>
                    <a:pt x="90" y="86"/>
                    <a:pt x="83" y="81"/>
                    <a:pt x="79" y="76"/>
                  </a:cubicBezTo>
                  <a:cubicBezTo>
                    <a:pt x="75" y="72"/>
                    <a:pt x="75" y="69"/>
                    <a:pt x="75" y="64"/>
                  </a:cubicBezTo>
                  <a:cubicBezTo>
                    <a:pt x="86" y="67"/>
                    <a:pt x="95" y="70"/>
                    <a:pt x="104" y="77"/>
                  </a:cubicBezTo>
                  <a:cubicBezTo>
                    <a:pt x="111" y="84"/>
                    <a:pt x="116" y="94"/>
                    <a:pt x="117" y="103"/>
                  </a:cubicBezTo>
                  <a:cubicBezTo>
                    <a:pt x="112" y="96"/>
                    <a:pt x="104" y="90"/>
                    <a:pt x="96" y="88"/>
                  </a:cubicBezTo>
                  <a:cubicBezTo>
                    <a:pt x="88" y="85"/>
                    <a:pt x="103" y="90"/>
                    <a:pt x="96" y="88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87" name="Freeform 53"/>
            <p:cNvSpPr>
              <a:spLocks noEditPoints="1"/>
            </p:cNvSpPr>
            <p:nvPr/>
          </p:nvSpPr>
          <p:spPr>
            <a:xfrm>
              <a:off x="8253413" y="6302375"/>
              <a:ext cx="528638" cy="806450"/>
            </a:xfrm>
            <a:custGeom>
              <a:avLst/>
              <a:gdLst/>
              <a:ahLst/>
              <a:cxnLst>
                <a:cxn ang="0">
                  <a:pos x="444056" y="114601"/>
                </a:cxn>
                <a:cxn ang="0">
                  <a:pos x="317183" y="25467"/>
                </a:cxn>
                <a:cxn ang="0">
                  <a:pos x="287579" y="16978"/>
                </a:cxn>
                <a:cxn ang="0">
                  <a:pos x="287579" y="110356"/>
                </a:cxn>
                <a:cxn ang="0">
                  <a:pos x="287579" y="619693"/>
                </a:cxn>
                <a:cxn ang="0">
                  <a:pos x="76124" y="738538"/>
                </a:cxn>
                <a:cxn ang="0">
                  <a:pos x="63437" y="793717"/>
                </a:cxn>
                <a:cxn ang="0">
                  <a:pos x="4229" y="802206"/>
                </a:cxn>
                <a:cxn ang="0">
                  <a:pos x="38062" y="806450"/>
                </a:cxn>
                <a:cxn ang="0">
                  <a:pos x="334099" y="806450"/>
                </a:cxn>
                <a:cxn ang="0">
                  <a:pos x="384848" y="806450"/>
                </a:cxn>
                <a:cxn ang="0">
                  <a:pos x="363703" y="793717"/>
                </a:cxn>
                <a:cxn ang="0">
                  <a:pos x="308725" y="704583"/>
                </a:cxn>
                <a:cxn ang="0">
                  <a:pos x="312954" y="471137"/>
                </a:cxn>
                <a:cxn ang="0">
                  <a:pos x="469431" y="568759"/>
                </a:cxn>
                <a:cxn ang="0">
                  <a:pos x="499034" y="700338"/>
                </a:cxn>
                <a:cxn ang="0">
                  <a:pos x="507492" y="696094"/>
                </a:cxn>
                <a:cxn ang="0">
                  <a:pos x="520180" y="577248"/>
                </a:cxn>
                <a:cxn ang="0">
                  <a:pos x="520180" y="458403"/>
                </a:cxn>
                <a:cxn ang="0">
                  <a:pos x="524409" y="382003"/>
                </a:cxn>
                <a:cxn ang="0">
                  <a:pos x="520180" y="305602"/>
                </a:cxn>
                <a:cxn ang="0">
                  <a:pos x="503263" y="174023"/>
                </a:cxn>
                <a:cxn ang="0">
                  <a:pos x="477889" y="258913"/>
                </a:cxn>
                <a:cxn ang="0">
                  <a:pos x="389078" y="199490"/>
                </a:cxn>
                <a:cxn ang="0">
                  <a:pos x="363703" y="148557"/>
                </a:cxn>
                <a:cxn ang="0">
                  <a:pos x="477889" y="369269"/>
                </a:cxn>
                <a:cxn ang="0">
                  <a:pos x="389078" y="314091"/>
                </a:cxn>
                <a:cxn ang="0">
                  <a:pos x="410223" y="284380"/>
                </a:cxn>
                <a:cxn ang="0">
                  <a:pos x="477889" y="369269"/>
                </a:cxn>
                <a:cxn ang="0">
                  <a:pos x="317183" y="356536"/>
                </a:cxn>
                <a:cxn ang="0">
                  <a:pos x="477889" y="479626"/>
                </a:cxn>
                <a:cxn ang="0">
                  <a:pos x="401765" y="428692"/>
                </a:cxn>
              </a:cxnLst>
              <a:pathLst>
                <a:path w="125" h="190">
                  <a:moveTo>
                    <a:pt x="119" y="41"/>
                  </a:moveTo>
                  <a:cubicBezTo>
                    <a:pt x="115" y="35"/>
                    <a:pt x="110" y="31"/>
                    <a:pt x="105" y="27"/>
                  </a:cubicBezTo>
                  <a:cubicBezTo>
                    <a:pt x="99" y="24"/>
                    <a:pt x="93" y="22"/>
                    <a:pt x="88" y="19"/>
                  </a:cubicBezTo>
                  <a:cubicBezTo>
                    <a:pt x="83" y="16"/>
                    <a:pt x="77" y="12"/>
                    <a:pt x="75" y="6"/>
                  </a:cubicBezTo>
                  <a:cubicBezTo>
                    <a:pt x="74" y="4"/>
                    <a:pt x="75" y="1"/>
                    <a:pt x="72" y="1"/>
                  </a:cubicBezTo>
                  <a:cubicBezTo>
                    <a:pt x="70" y="0"/>
                    <a:pt x="68" y="2"/>
                    <a:pt x="68" y="4"/>
                  </a:cubicBezTo>
                  <a:cubicBezTo>
                    <a:pt x="68" y="6"/>
                    <a:pt x="68" y="8"/>
                    <a:pt x="68" y="10"/>
                  </a:cubicBezTo>
                  <a:cubicBezTo>
                    <a:pt x="68" y="15"/>
                    <a:pt x="68" y="21"/>
                    <a:pt x="68" y="26"/>
                  </a:cubicBezTo>
                  <a:cubicBezTo>
                    <a:pt x="68" y="57"/>
                    <a:pt x="68" y="89"/>
                    <a:pt x="68" y="120"/>
                  </a:cubicBezTo>
                  <a:cubicBezTo>
                    <a:pt x="68" y="129"/>
                    <a:pt x="68" y="137"/>
                    <a:pt x="68" y="146"/>
                  </a:cubicBezTo>
                  <a:cubicBezTo>
                    <a:pt x="54" y="137"/>
                    <a:pt x="33" y="145"/>
                    <a:pt x="24" y="157"/>
                  </a:cubicBezTo>
                  <a:cubicBezTo>
                    <a:pt x="20" y="162"/>
                    <a:pt x="17" y="168"/>
                    <a:pt x="18" y="174"/>
                  </a:cubicBezTo>
                  <a:cubicBezTo>
                    <a:pt x="19" y="181"/>
                    <a:pt x="26" y="186"/>
                    <a:pt x="34" y="187"/>
                  </a:cubicBezTo>
                  <a:cubicBezTo>
                    <a:pt x="27" y="187"/>
                    <a:pt x="21" y="187"/>
                    <a:pt x="15" y="187"/>
                  </a:cubicBezTo>
                  <a:cubicBezTo>
                    <a:pt x="11" y="187"/>
                    <a:pt x="8" y="187"/>
                    <a:pt x="4" y="187"/>
                  </a:cubicBezTo>
                  <a:cubicBezTo>
                    <a:pt x="2" y="187"/>
                    <a:pt x="0" y="186"/>
                    <a:pt x="1" y="189"/>
                  </a:cubicBezTo>
                  <a:cubicBezTo>
                    <a:pt x="1" y="190"/>
                    <a:pt x="1" y="190"/>
                    <a:pt x="2" y="190"/>
                  </a:cubicBezTo>
                  <a:cubicBezTo>
                    <a:pt x="4" y="190"/>
                    <a:pt x="7" y="190"/>
                    <a:pt x="9" y="190"/>
                  </a:cubicBezTo>
                  <a:cubicBezTo>
                    <a:pt x="16" y="190"/>
                    <a:pt x="23" y="190"/>
                    <a:pt x="29" y="190"/>
                  </a:cubicBezTo>
                  <a:cubicBezTo>
                    <a:pt x="46" y="190"/>
                    <a:pt x="62" y="190"/>
                    <a:pt x="79" y="190"/>
                  </a:cubicBezTo>
                  <a:cubicBezTo>
                    <a:pt x="82" y="190"/>
                    <a:pt x="84" y="190"/>
                    <a:pt x="87" y="190"/>
                  </a:cubicBezTo>
                  <a:cubicBezTo>
                    <a:pt x="88" y="190"/>
                    <a:pt x="90" y="190"/>
                    <a:pt x="91" y="190"/>
                  </a:cubicBezTo>
                  <a:cubicBezTo>
                    <a:pt x="92" y="189"/>
                    <a:pt x="92" y="187"/>
                    <a:pt x="92" y="187"/>
                  </a:cubicBezTo>
                  <a:cubicBezTo>
                    <a:pt x="91" y="186"/>
                    <a:pt x="87" y="187"/>
                    <a:pt x="86" y="187"/>
                  </a:cubicBezTo>
                  <a:cubicBezTo>
                    <a:pt x="72" y="187"/>
                    <a:pt x="57" y="187"/>
                    <a:pt x="42" y="187"/>
                  </a:cubicBezTo>
                  <a:cubicBezTo>
                    <a:pt x="54" y="185"/>
                    <a:pt x="68" y="178"/>
                    <a:pt x="73" y="166"/>
                  </a:cubicBezTo>
                  <a:cubicBezTo>
                    <a:pt x="75" y="161"/>
                    <a:pt x="74" y="155"/>
                    <a:pt x="74" y="149"/>
                  </a:cubicBezTo>
                  <a:cubicBezTo>
                    <a:pt x="74" y="136"/>
                    <a:pt x="74" y="123"/>
                    <a:pt x="74" y="111"/>
                  </a:cubicBezTo>
                  <a:cubicBezTo>
                    <a:pt x="82" y="112"/>
                    <a:pt x="89" y="114"/>
                    <a:pt x="96" y="118"/>
                  </a:cubicBezTo>
                  <a:cubicBezTo>
                    <a:pt x="102" y="122"/>
                    <a:pt x="107" y="127"/>
                    <a:pt x="111" y="134"/>
                  </a:cubicBezTo>
                  <a:cubicBezTo>
                    <a:pt x="114" y="140"/>
                    <a:pt x="116" y="147"/>
                    <a:pt x="117" y="154"/>
                  </a:cubicBezTo>
                  <a:cubicBezTo>
                    <a:pt x="118" y="158"/>
                    <a:pt x="118" y="161"/>
                    <a:pt x="118" y="165"/>
                  </a:cubicBezTo>
                  <a:cubicBezTo>
                    <a:pt x="118" y="166"/>
                    <a:pt x="117" y="174"/>
                    <a:pt x="117" y="174"/>
                  </a:cubicBezTo>
                  <a:cubicBezTo>
                    <a:pt x="119" y="174"/>
                    <a:pt x="120" y="165"/>
                    <a:pt x="120" y="164"/>
                  </a:cubicBezTo>
                  <a:cubicBezTo>
                    <a:pt x="122" y="158"/>
                    <a:pt x="123" y="152"/>
                    <a:pt x="124" y="145"/>
                  </a:cubicBezTo>
                  <a:cubicBezTo>
                    <a:pt x="124" y="142"/>
                    <a:pt x="124" y="139"/>
                    <a:pt x="123" y="136"/>
                  </a:cubicBezTo>
                  <a:cubicBezTo>
                    <a:pt x="123" y="133"/>
                    <a:pt x="122" y="130"/>
                    <a:pt x="123" y="127"/>
                  </a:cubicBezTo>
                  <a:cubicBezTo>
                    <a:pt x="124" y="121"/>
                    <a:pt x="124" y="114"/>
                    <a:pt x="123" y="108"/>
                  </a:cubicBezTo>
                  <a:cubicBezTo>
                    <a:pt x="123" y="105"/>
                    <a:pt x="122" y="103"/>
                    <a:pt x="123" y="99"/>
                  </a:cubicBezTo>
                  <a:cubicBezTo>
                    <a:pt x="124" y="96"/>
                    <a:pt x="124" y="93"/>
                    <a:pt x="124" y="90"/>
                  </a:cubicBezTo>
                  <a:cubicBezTo>
                    <a:pt x="124" y="87"/>
                    <a:pt x="124" y="84"/>
                    <a:pt x="123" y="80"/>
                  </a:cubicBezTo>
                  <a:cubicBezTo>
                    <a:pt x="123" y="77"/>
                    <a:pt x="123" y="75"/>
                    <a:pt x="123" y="72"/>
                  </a:cubicBezTo>
                  <a:cubicBezTo>
                    <a:pt x="125" y="62"/>
                    <a:pt x="124" y="49"/>
                    <a:pt x="119" y="41"/>
                  </a:cubicBezTo>
                  <a:cubicBezTo>
                    <a:pt x="114" y="33"/>
                    <a:pt x="123" y="48"/>
                    <a:pt x="119" y="41"/>
                  </a:cubicBezTo>
                  <a:close/>
                  <a:moveTo>
                    <a:pt x="86" y="35"/>
                  </a:moveTo>
                  <a:cubicBezTo>
                    <a:pt x="99" y="38"/>
                    <a:pt x="108" y="49"/>
                    <a:pt x="113" y="61"/>
                  </a:cubicBezTo>
                  <a:cubicBezTo>
                    <a:pt x="110" y="57"/>
                    <a:pt x="107" y="55"/>
                    <a:pt x="103" y="52"/>
                  </a:cubicBezTo>
                  <a:cubicBezTo>
                    <a:pt x="99" y="50"/>
                    <a:pt x="95" y="49"/>
                    <a:pt x="92" y="47"/>
                  </a:cubicBezTo>
                  <a:cubicBezTo>
                    <a:pt x="85" y="44"/>
                    <a:pt x="78" y="39"/>
                    <a:pt x="75" y="32"/>
                  </a:cubicBezTo>
                  <a:cubicBezTo>
                    <a:pt x="78" y="33"/>
                    <a:pt x="82" y="34"/>
                    <a:pt x="86" y="35"/>
                  </a:cubicBezTo>
                  <a:cubicBezTo>
                    <a:pt x="92" y="36"/>
                    <a:pt x="82" y="33"/>
                    <a:pt x="86" y="35"/>
                  </a:cubicBezTo>
                  <a:close/>
                  <a:moveTo>
                    <a:pt x="113" y="87"/>
                  </a:moveTo>
                  <a:cubicBezTo>
                    <a:pt x="110" y="84"/>
                    <a:pt x="107" y="81"/>
                    <a:pt x="103" y="79"/>
                  </a:cubicBezTo>
                  <a:cubicBezTo>
                    <a:pt x="99" y="76"/>
                    <a:pt x="95" y="75"/>
                    <a:pt x="92" y="74"/>
                  </a:cubicBezTo>
                  <a:cubicBezTo>
                    <a:pt x="85" y="70"/>
                    <a:pt x="78" y="65"/>
                    <a:pt x="75" y="58"/>
                  </a:cubicBezTo>
                  <a:cubicBezTo>
                    <a:pt x="83" y="60"/>
                    <a:pt x="90" y="62"/>
                    <a:pt x="97" y="67"/>
                  </a:cubicBezTo>
                  <a:cubicBezTo>
                    <a:pt x="105" y="72"/>
                    <a:pt x="110" y="79"/>
                    <a:pt x="113" y="87"/>
                  </a:cubicBezTo>
                  <a:cubicBezTo>
                    <a:pt x="108" y="82"/>
                    <a:pt x="111" y="82"/>
                    <a:pt x="113" y="87"/>
                  </a:cubicBezTo>
                  <a:close/>
                  <a:moveTo>
                    <a:pt x="95" y="101"/>
                  </a:moveTo>
                  <a:cubicBezTo>
                    <a:pt x="87" y="99"/>
                    <a:pt x="79" y="92"/>
                    <a:pt x="75" y="84"/>
                  </a:cubicBezTo>
                  <a:cubicBezTo>
                    <a:pt x="83" y="86"/>
                    <a:pt x="90" y="88"/>
                    <a:pt x="97" y="93"/>
                  </a:cubicBezTo>
                  <a:cubicBezTo>
                    <a:pt x="105" y="98"/>
                    <a:pt x="110" y="105"/>
                    <a:pt x="113" y="113"/>
                  </a:cubicBezTo>
                  <a:cubicBezTo>
                    <a:pt x="108" y="108"/>
                    <a:pt x="102" y="104"/>
                    <a:pt x="95" y="101"/>
                  </a:cubicBezTo>
                  <a:cubicBezTo>
                    <a:pt x="87" y="99"/>
                    <a:pt x="101" y="103"/>
                    <a:pt x="95" y="101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57351" name="Freeform 19"/>
          <p:cNvSpPr>
            <a:spLocks noEditPoints="1"/>
          </p:cNvSpPr>
          <p:nvPr/>
        </p:nvSpPr>
        <p:spPr>
          <a:xfrm>
            <a:off x="2960688" y="2971800"/>
            <a:ext cx="560387" cy="1557338"/>
          </a:xfrm>
          <a:custGeom>
            <a:avLst/>
            <a:gdLst/>
            <a:ahLst/>
            <a:cxnLst>
              <a:cxn ang="0">
                <a:pos x="424536" y="1222107"/>
              </a:cxn>
              <a:cxn ang="0">
                <a:pos x="416046" y="1188160"/>
              </a:cxn>
              <a:cxn ang="0">
                <a:pos x="454254" y="1154212"/>
              </a:cxn>
              <a:cxn ang="0">
                <a:pos x="556143" y="942041"/>
              </a:cxn>
              <a:cxn ang="0">
                <a:pos x="479726" y="797764"/>
              </a:cxn>
              <a:cxn ang="0">
                <a:pos x="365101" y="751087"/>
              </a:cxn>
              <a:cxn ang="0">
                <a:pos x="322648" y="751087"/>
              </a:cxn>
              <a:cxn ang="0">
                <a:pos x="314157" y="734113"/>
              </a:cxn>
              <a:cxn ang="0">
                <a:pos x="297175" y="653488"/>
              </a:cxn>
              <a:cxn ang="0">
                <a:pos x="284439" y="606810"/>
              </a:cxn>
              <a:cxn ang="0">
                <a:pos x="314157" y="577106"/>
              </a:cxn>
              <a:cxn ang="0">
                <a:pos x="420291" y="110329"/>
              </a:cxn>
              <a:cxn ang="0">
                <a:pos x="263213" y="72138"/>
              </a:cxn>
              <a:cxn ang="0">
                <a:pos x="199532" y="301283"/>
              </a:cxn>
              <a:cxn ang="0">
                <a:pos x="225004" y="466777"/>
              </a:cxn>
              <a:cxn ang="0">
                <a:pos x="233495" y="517698"/>
              </a:cxn>
              <a:cxn ang="0">
                <a:pos x="203777" y="551646"/>
              </a:cxn>
              <a:cxn ang="0">
                <a:pos x="46699" y="729870"/>
              </a:cxn>
              <a:cxn ang="0">
                <a:pos x="33963" y="1043883"/>
              </a:cxn>
              <a:cxn ang="0">
                <a:pos x="390573" y="1192403"/>
              </a:cxn>
              <a:cxn ang="0">
                <a:pos x="326893" y="1506417"/>
              </a:cxn>
              <a:cxn ang="0">
                <a:pos x="216514" y="1489443"/>
              </a:cxn>
              <a:cxn ang="0">
                <a:pos x="241986" y="1476713"/>
              </a:cxn>
              <a:cxn ang="0">
                <a:pos x="284439" y="1404575"/>
              </a:cxn>
              <a:cxn ang="0">
                <a:pos x="127361" y="1366384"/>
              </a:cxn>
              <a:cxn ang="0">
                <a:pos x="258967" y="1548851"/>
              </a:cxn>
              <a:cxn ang="0">
                <a:pos x="386328" y="1514904"/>
              </a:cxn>
              <a:cxn ang="0">
                <a:pos x="254722" y="186711"/>
              </a:cxn>
              <a:cxn ang="0">
                <a:pos x="390573" y="241875"/>
              </a:cxn>
              <a:cxn ang="0">
                <a:pos x="263213" y="492238"/>
              </a:cxn>
              <a:cxn ang="0">
                <a:pos x="233495" y="314014"/>
              </a:cxn>
              <a:cxn ang="0">
                <a:pos x="80662" y="1018423"/>
              </a:cxn>
              <a:cxn ang="0">
                <a:pos x="258967" y="632271"/>
              </a:cxn>
              <a:cxn ang="0">
                <a:pos x="288685" y="755330"/>
              </a:cxn>
              <a:cxn ang="0">
                <a:pos x="275949" y="768060"/>
              </a:cxn>
              <a:cxn ang="0">
                <a:pos x="165569" y="933554"/>
              </a:cxn>
              <a:cxn ang="0">
                <a:pos x="263213" y="1077831"/>
              </a:cxn>
              <a:cxn ang="0">
                <a:pos x="229250" y="1001449"/>
              </a:cxn>
              <a:cxn ang="0">
                <a:pos x="314157" y="865659"/>
              </a:cxn>
              <a:cxn ang="0">
                <a:pos x="369347" y="1099048"/>
              </a:cxn>
              <a:cxn ang="0">
                <a:pos x="377837" y="1137239"/>
              </a:cxn>
              <a:cxn ang="0">
                <a:pos x="297175" y="1162699"/>
              </a:cxn>
              <a:cxn ang="0">
                <a:pos x="399064" y="1116022"/>
              </a:cxn>
              <a:cxn ang="0">
                <a:pos x="420291" y="891120"/>
              </a:cxn>
              <a:cxn ang="0">
                <a:pos x="399064" y="1116022"/>
              </a:cxn>
            </a:cxnLst>
            <a:pathLst>
              <a:path w="132" h="367">
                <a:moveTo>
                  <a:pt x="91" y="357"/>
                </a:moveTo>
                <a:cubicBezTo>
                  <a:pt x="111" y="339"/>
                  <a:pt x="104" y="310"/>
                  <a:pt x="100" y="288"/>
                </a:cubicBezTo>
                <a:cubicBezTo>
                  <a:pt x="99" y="287"/>
                  <a:pt x="99" y="285"/>
                  <a:pt x="98" y="283"/>
                </a:cubicBezTo>
                <a:cubicBezTo>
                  <a:pt x="98" y="282"/>
                  <a:pt x="98" y="281"/>
                  <a:pt x="98" y="280"/>
                </a:cubicBezTo>
                <a:cubicBezTo>
                  <a:pt x="98" y="278"/>
                  <a:pt x="97" y="279"/>
                  <a:pt x="99" y="278"/>
                </a:cubicBezTo>
                <a:cubicBezTo>
                  <a:pt x="101" y="276"/>
                  <a:pt x="105" y="274"/>
                  <a:pt x="107" y="272"/>
                </a:cubicBezTo>
                <a:cubicBezTo>
                  <a:pt x="112" y="268"/>
                  <a:pt x="117" y="263"/>
                  <a:pt x="121" y="258"/>
                </a:cubicBezTo>
                <a:cubicBezTo>
                  <a:pt x="128" y="247"/>
                  <a:pt x="132" y="234"/>
                  <a:pt x="131" y="222"/>
                </a:cubicBezTo>
                <a:cubicBezTo>
                  <a:pt x="131" y="215"/>
                  <a:pt x="130" y="209"/>
                  <a:pt x="127" y="203"/>
                </a:cubicBezTo>
                <a:cubicBezTo>
                  <a:pt x="123" y="197"/>
                  <a:pt x="118" y="192"/>
                  <a:pt x="113" y="188"/>
                </a:cubicBezTo>
                <a:cubicBezTo>
                  <a:pt x="108" y="183"/>
                  <a:pt x="102" y="181"/>
                  <a:pt x="96" y="179"/>
                </a:cubicBezTo>
                <a:cubicBezTo>
                  <a:pt x="92" y="178"/>
                  <a:pt x="89" y="178"/>
                  <a:pt x="86" y="177"/>
                </a:cubicBezTo>
                <a:cubicBezTo>
                  <a:pt x="84" y="177"/>
                  <a:pt x="83" y="177"/>
                  <a:pt x="81" y="177"/>
                </a:cubicBezTo>
                <a:cubicBezTo>
                  <a:pt x="79" y="177"/>
                  <a:pt x="77" y="178"/>
                  <a:pt x="76" y="177"/>
                </a:cubicBezTo>
                <a:cubicBezTo>
                  <a:pt x="74" y="177"/>
                  <a:pt x="75" y="178"/>
                  <a:pt x="74" y="176"/>
                </a:cubicBezTo>
                <a:cubicBezTo>
                  <a:pt x="74" y="175"/>
                  <a:pt x="74" y="174"/>
                  <a:pt x="74" y="173"/>
                </a:cubicBezTo>
                <a:cubicBezTo>
                  <a:pt x="73" y="171"/>
                  <a:pt x="73" y="169"/>
                  <a:pt x="72" y="167"/>
                </a:cubicBezTo>
                <a:cubicBezTo>
                  <a:pt x="71" y="163"/>
                  <a:pt x="70" y="158"/>
                  <a:pt x="70" y="154"/>
                </a:cubicBezTo>
                <a:cubicBezTo>
                  <a:pt x="69" y="152"/>
                  <a:pt x="69" y="150"/>
                  <a:pt x="68" y="148"/>
                </a:cubicBezTo>
                <a:cubicBezTo>
                  <a:pt x="68" y="147"/>
                  <a:pt x="67" y="144"/>
                  <a:pt x="67" y="143"/>
                </a:cubicBezTo>
                <a:cubicBezTo>
                  <a:pt x="67" y="142"/>
                  <a:pt x="70" y="140"/>
                  <a:pt x="71" y="139"/>
                </a:cubicBezTo>
                <a:cubicBezTo>
                  <a:pt x="72" y="138"/>
                  <a:pt x="73" y="137"/>
                  <a:pt x="74" y="136"/>
                </a:cubicBezTo>
                <a:cubicBezTo>
                  <a:pt x="82" y="126"/>
                  <a:pt x="89" y="115"/>
                  <a:pt x="94" y="102"/>
                </a:cubicBezTo>
                <a:cubicBezTo>
                  <a:pt x="103" y="79"/>
                  <a:pt x="108" y="51"/>
                  <a:pt x="99" y="26"/>
                </a:cubicBezTo>
                <a:cubicBezTo>
                  <a:pt x="95" y="16"/>
                  <a:pt x="89" y="0"/>
                  <a:pt x="75" y="5"/>
                </a:cubicBezTo>
                <a:cubicBezTo>
                  <a:pt x="69" y="7"/>
                  <a:pt x="65" y="13"/>
                  <a:pt x="62" y="17"/>
                </a:cubicBezTo>
                <a:cubicBezTo>
                  <a:pt x="58" y="22"/>
                  <a:pt x="55" y="28"/>
                  <a:pt x="52" y="34"/>
                </a:cubicBezTo>
                <a:cubicBezTo>
                  <a:pt x="48" y="46"/>
                  <a:pt x="47" y="59"/>
                  <a:pt x="47" y="71"/>
                </a:cubicBezTo>
                <a:cubicBezTo>
                  <a:pt x="47" y="81"/>
                  <a:pt x="49" y="90"/>
                  <a:pt x="51" y="99"/>
                </a:cubicBezTo>
                <a:cubicBezTo>
                  <a:pt x="51" y="103"/>
                  <a:pt x="52" y="106"/>
                  <a:pt x="53" y="110"/>
                </a:cubicBezTo>
                <a:cubicBezTo>
                  <a:pt x="53" y="112"/>
                  <a:pt x="53" y="114"/>
                  <a:pt x="54" y="116"/>
                </a:cubicBezTo>
                <a:cubicBezTo>
                  <a:pt x="54" y="117"/>
                  <a:pt x="56" y="121"/>
                  <a:pt x="55" y="122"/>
                </a:cubicBezTo>
                <a:cubicBezTo>
                  <a:pt x="55" y="124"/>
                  <a:pt x="53" y="125"/>
                  <a:pt x="52" y="126"/>
                </a:cubicBezTo>
                <a:cubicBezTo>
                  <a:pt x="50" y="128"/>
                  <a:pt x="49" y="129"/>
                  <a:pt x="48" y="130"/>
                </a:cubicBezTo>
                <a:cubicBezTo>
                  <a:pt x="45" y="133"/>
                  <a:pt x="42" y="137"/>
                  <a:pt x="39" y="140"/>
                </a:cubicBezTo>
                <a:cubicBezTo>
                  <a:pt x="29" y="150"/>
                  <a:pt x="19" y="160"/>
                  <a:pt x="11" y="172"/>
                </a:cubicBezTo>
                <a:cubicBezTo>
                  <a:pt x="4" y="183"/>
                  <a:pt x="1" y="195"/>
                  <a:pt x="0" y="208"/>
                </a:cubicBezTo>
                <a:cubicBezTo>
                  <a:pt x="0" y="222"/>
                  <a:pt x="2" y="234"/>
                  <a:pt x="8" y="246"/>
                </a:cubicBezTo>
                <a:cubicBezTo>
                  <a:pt x="19" y="269"/>
                  <a:pt x="44" y="285"/>
                  <a:pt x="70" y="285"/>
                </a:cubicBezTo>
                <a:cubicBezTo>
                  <a:pt x="78" y="285"/>
                  <a:pt x="85" y="283"/>
                  <a:pt x="92" y="281"/>
                </a:cubicBezTo>
                <a:cubicBezTo>
                  <a:pt x="95" y="298"/>
                  <a:pt x="101" y="317"/>
                  <a:pt x="95" y="334"/>
                </a:cubicBezTo>
                <a:cubicBezTo>
                  <a:pt x="92" y="343"/>
                  <a:pt x="87" y="352"/>
                  <a:pt x="77" y="355"/>
                </a:cubicBezTo>
                <a:cubicBezTo>
                  <a:pt x="72" y="357"/>
                  <a:pt x="67" y="358"/>
                  <a:pt x="62" y="357"/>
                </a:cubicBezTo>
                <a:cubicBezTo>
                  <a:pt x="59" y="357"/>
                  <a:pt x="51" y="356"/>
                  <a:pt x="51" y="351"/>
                </a:cubicBezTo>
                <a:cubicBezTo>
                  <a:pt x="52" y="349"/>
                  <a:pt x="52" y="350"/>
                  <a:pt x="54" y="349"/>
                </a:cubicBezTo>
                <a:cubicBezTo>
                  <a:pt x="55" y="349"/>
                  <a:pt x="56" y="349"/>
                  <a:pt x="57" y="348"/>
                </a:cubicBezTo>
                <a:cubicBezTo>
                  <a:pt x="58" y="347"/>
                  <a:pt x="60" y="346"/>
                  <a:pt x="62" y="344"/>
                </a:cubicBezTo>
                <a:cubicBezTo>
                  <a:pt x="65" y="341"/>
                  <a:pt x="67" y="336"/>
                  <a:pt x="67" y="331"/>
                </a:cubicBezTo>
                <a:cubicBezTo>
                  <a:pt x="67" y="323"/>
                  <a:pt x="61" y="315"/>
                  <a:pt x="53" y="313"/>
                </a:cubicBezTo>
                <a:cubicBezTo>
                  <a:pt x="44" y="310"/>
                  <a:pt x="35" y="314"/>
                  <a:pt x="30" y="322"/>
                </a:cubicBezTo>
                <a:cubicBezTo>
                  <a:pt x="26" y="331"/>
                  <a:pt x="29" y="340"/>
                  <a:pt x="35" y="347"/>
                </a:cubicBezTo>
                <a:cubicBezTo>
                  <a:pt x="42" y="357"/>
                  <a:pt x="50" y="363"/>
                  <a:pt x="61" y="365"/>
                </a:cubicBezTo>
                <a:cubicBezTo>
                  <a:pt x="72" y="367"/>
                  <a:pt x="84" y="364"/>
                  <a:pt x="91" y="357"/>
                </a:cubicBezTo>
                <a:cubicBezTo>
                  <a:pt x="97" y="351"/>
                  <a:pt x="86" y="362"/>
                  <a:pt x="91" y="357"/>
                </a:cubicBezTo>
                <a:close/>
                <a:moveTo>
                  <a:pt x="55" y="74"/>
                </a:moveTo>
                <a:cubicBezTo>
                  <a:pt x="55" y="64"/>
                  <a:pt x="56" y="53"/>
                  <a:pt x="60" y="44"/>
                </a:cubicBezTo>
                <a:cubicBezTo>
                  <a:pt x="64" y="36"/>
                  <a:pt x="73" y="24"/>
                  <a:pt x="83" y="30"/>
                </a:cubicBezTo>
                <a:cubicBezTo>
                  <a:pt x="91" y="35"/>
                  <a:pt x="92" y="49"/>
                  <a:pt x="92" y="57"/>
                </a:cubicBezTo>
                <a:cubicBezTo>
                  <a:pt x="92" y="67"/>
                  <a:pt x="89" y="77"/>
                  <a:pt x="84" y="86"/>
                </a:cubicBezTo>
                <a:cubicBezTo>
                  <a:pt x="78" y="97"/>
                  <a:pt x="70" y="107"/>
                  <a:pt x="62" y="116"/>
                </a:cubicBezTo>
                <a:cubicBezTo>
                  <a:pt x="60" y="107"/>
                  <a:pt x="58" y="98"/>
                  <a:pt x="57" y="89"/>
                </a:cubicBezTo>
                <a:cubicBezTo>
                  <a:pt x="56" y="84"/>
                  <a:pt x="55" y="79"/>
                  <a:pt x="55" y="74"/>
                </a:cubicBezTo>
                <a:close/>
                <a:moveTo>
                  <a:pt x="70" y="274"/>
                </a:moveTo>
                <a:cubicBezTo>
                  <a:pt x="50" y="272"/>
                  <a:pt x="27" y="261"/>
                  <a:pt x="19" y="240"/>
                </a:cubicBezTo>
                <a:cubicBezTo>
                  <a:pt x="12" y="220"/>
                  <a:pt x="18" y="195"/>
                  <a:pt x="31" y="179"/>
                </a:cubicBezTo>
                <a:cubicBezTo>
                  <a:pt x="40" y="167"/>
                  <a:pt x="51" y="159"/>
                  <a:pt x="61" y="149"/>
                </a:cubicBezTo>
                <a:cubicBezTo>
                  <a:pt x="63" y="157"/>
                  <a:pt x="65" y="164"/>
                  <a:pt x="66" y="172"/>
                </a:cubicBezTo>
                <a:cubicBezTo>
                  <a:pt x="67" y="174"/>
                  <a:pt x="68" y="176"/>
                  <a:pt x="68" y="178"/>
                </a:cubicBezTo>
                <a:cubicBezTo>
                  <a:pt x="68" y="181"/>
                  <a:pt x="68" y="178"/>
                  <a:pt x="67" y="180"/>
                </a:cubicBezTo>
                <a:cubicBezTo>
                  <a:pt x="67" y="180"/>
                  <a:pt x="65" y="181"/>
                  <a:pt x="65" y="181"/>
                </a:cubicBezTo>
                <a:cubicBezTo>
                  <a:pt x="62" y="182"/>
                  <a:pt x="59" y="184"/>
                  <a:pt x="57" y="186"/>
                </a:cubicBezTo>
                <a:cubicBezTo>
                  <a:pt x="46" y="195"/>
                  <a:pt x="40" y="206"/>
                  <a:pt x="39" y="220"/>
                </a:cubicBezTo>
                <a:cubicBezTo>
                  <a:pt x="37" y="231"/>
                  <a:pt x="42" y="245"/>
                  <a:pt x="52" y="252"/>
                </a:cubicBezTo>
                <a:cubicBezTo>
                  <a:pt x="53" y="253"/>
                  <a:pt x="63" y="260"/>
                  <a:pt x="62" y="254"/>
                </a:cubicBezTo>
                <a:cubicBezTo>
                  <a:pt x="62" y="251"/>
                  <a:pt x="60" y="248"/>
                  <a:pt x="58" y="246"/>
                </a:cubicBezTo>
                <a:cubicBezTo>
                  <a:pt x="56" y="243"/>
                  <a:pt x="55" y="240"/>
                  <a:pt x="54" y="236"/>
                </a:cubicBezTo>
                <a:cubicBezTo>
                  <a:pt x="52" y="229"/>
                  <a:pt x="53" y="222"/>
                  <a:pt x="56" y="216"/>
                </a:cubicBezTo>
                <a:cubicBezTo>
                  <a:pt x="60" y="210"/>
                  <a:pt x="67" y="206"/>
                  <a:pt x="74" y="204"/>
                </a:cubicBezTo>
                <a:cubicBezTo>
                  <a:pt x="78" y="219"/>
                  <a:pt x="81" y="234"/>
                  <a:pt x="85" y="249"/>
                </a:cubicBezTo>
                <a:cubicBezTo>
                  <a:pt x="85" y="252"/>
                  <a:pt x="86" y="256"/>
                  <a:pt x="87" y="259"/>
                </a:cubicBezTo>
                <a:cubicBezTo>
                  <a:pt x="87" y="260"/>
                  <a:pt x="87" y="262"/>
                  <a:pt x="88" y="264"/>
                </a:cubicBezTo>
                <a:cubicBezTo>
                  <a:pt x="88" y="265"/>
                  <a:pt x="89" y="268"/>
                  <a:pt x="89" y="268"/>
                </a:cubicBezTo>
                <a:cubicBezTo>
                  <a:pt x="88" y="270"/>
                  <a:pt x="82" y="272"/>
                  <a:pt x="80" y="272"/>
                </a:cubicBezTo>
                <a:cubicBezTo>
                  <a:pt x="77" y="273"/>
                  <a:pt x="74" y="274"/>
                  <a:pt x="70" y="274"/>
                </a:cubicBezTo>
                <a:cubicBezTo>
                  <a:pt x="63" y="273"/>
                  <a:pt x="76" y="274"/>
                  <a:pt x="70" y="274"/>
                </a:cubicBezTo>
                <a:close/>
                <a:moveTo>
                  <a:pt x="94" y="263"/>
                </a:moveTo>
                <a:cubicBezTo>
                  <a:pt x="90" y="243"/>
                  <a:pt x="85" y="223"/>
                  <a:pt x="80" y="203"/>
                </a:cubicBezTo>
                <a:cubicBezTo>
                  <a:pt x="87" y="203"/>
                  <a:pt x="94" y="205"/>
                  <a:pt x="99" y="210"/>
                </a:cubicBezTo>
                <a:cubicBezTo>
                  <a:pt x="103" y="214"/>
                  <a:pt x="106" y="220"/>
                  <a:pt x="107" y="227"/>
                </a:cubicBezTo>
                <a:cubicBezTo>
                  <a:pt x="108" y="241"/>
                  <a:pt x="103" y="253"/>
                  <a:pt x="94" y="263"/>
                </a:cubicBezTo>
                <a:cubicBezTo>
                  <a:pt x="90" y="246"/>
                  <a:pt x="98" y="259"/>
                  <a:pt x="94" y="263"/>
                </a:cubicBezTo>
                <a:close/>
              </a:path>
            </a:pathLst>
          </a:custGeom>
          <a:solidFill>
            <a:srgbClr val="1D1D1B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57352" name="组合 46"/>
          <p:cNvGrpSpPr/>
          <p:nvPr/>
        </p:nvGrpSpPr>
        <p:grpSpPr>
          <a:xfrm>
            <a:off x="1604963" y="3419475"/>
            <a:ext cx="627062" cy="717550"/>
            <a:chOff x="1487487" y="4770124"/>
            <a:chExt cx="627063" cy="717550"/>
          </a:xfrm>
        </p:grpSpPr>
        <p:sp>
          <p:nvSpPr>
            <p:cNvPr id="57357" name="Freeform 20"/>
            <p:cNvSpPr/>
            <p:nvPr/>
          </p:nvSpPr>
          <p:spPr>
            <a:xfrm>
              <a:off x="1982787" y="4851087"/>
              <a:ext cx="131763" cy="101600"/>
            </a:xfrm>
            <a:custGeom>
              <a:avLst/>
              <a:gdLst/>
              <a:ahLst/>
              <a:cxnLst>
                <a:cxn ang="0">
                  <a:pos x="63756" y="101600"/>
                </a:cxn>
                <a:cxn ang="0">
                  <a:pos x="63756" y="0"/>
                </a:cxn>
                <a:cxn ang="0">
                  <a:pos x="63756" y="101600"/>
                </a:cxn>
              </a:cxnLst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58" name="Freeform 21"/>
            <p:cNvSpPr/>
            <p:nvPr/>
          </p:nvSpPr>
          <p:spPr>
            <a:xfrm>
              <a:off x="1982787" y="5049524"/>
              <a:ext cx="131763" cy="103188"/>
            </a:xfrm>
            <a:custGeom>
              <a:avLst/>
              <a:gdLst/>
              <a:ahLst/>
              <a:cxnLst>
                <a:cxn ang="0">
                  <a:pos x="63756" y="103188"/>
                </a:cxn>
                <a:cxn ang="0">
                  <a:pos x="63756" y="0"/>
                </a:cxn>
                <a:cxn ang="0">
                  <a:pos x="63756" y="103188"/>
                </a:cxn>
              </a:cxnLst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59" name="Freeform 22"/>
            <p:cNvSpPr/>
            <p:nvPr/>
          </p:nvSpPr>
          <p:spPr>
            <a:xfrm>
              <a:off x="1487487" y="4770124"/>
              <a:ext cx="482600" cy="717550"/>
            </a:xfrm>
            <a:custGeom>
              <a:avLst/>
              <a:gdLst/>
              <a:ahLst/>
              <a:cxnLst>
                <a:cxn ang="0">
                  <a:pos x="262467" y="479782"/>
                </a:cxn>
                <a:cxn ang="0">
                  <a:pos x="42333" y="662354"/>
                </a:cxn>
                <a:cxn ang="0">
                  <a:pos x="8467" y="696321"/>
                </a:cxn>
                <a:cxn ang="0">
                  <a:pos x="21167" y="713304"/>
                </a:cxn>
                <a:cxn ang="0">
                  <a:pos x="139700" y="658108"/>
                </a:cxn>
                <a:cxn ang="0">
                  <a:pos x="368300" y="492520"/>
                </a:cxn>
                <a:cxn ang="0">
                  <a:pos x="482600" y="246260"/>
                </a:cxn>
                <a:cxn ang="0">
                  <a:pos x="436033" y="101901"/>
                </a:cxn>
                <a:cxn ang="0">
                  <a:pos x="330200" y="29721"/>
                </a:cxn>
                <a:cxn ang="0">
                  <a:pos x="71967" y="76425"/>
                </a:cxn>
                <a:cxn ang="0">
                  <a:pos x="29633" y="212293"/>
                </a:cxn>
                <a:cxn ang="0">
                  <a:pos x="97367" y="292964"/>
                </a:cxn>
                <a:cxn ang="0">
                  <a:pos x="190500" y="233522"/>
                </a:cxn>
                <a:cxn ang="0">
                  <a:pos x="182033" y="174080"/>
                </a:cxn>
                <a:cxn ang="0">
                  <a:pos x="135467" y="135867"/>
                </a:cxn>
                <a:cxn ang="0">
                  <a:pos x="131233" y="123130"/>
                </a:cxn>
                <a:cxn ang="0">
                  <a:pos x="135467" y="114638"/>
                </a:cxn>
                <a:cxn ang="0">
                  <a:pos x="156633" y="101901"/>
                </a:cxn>
                <a:cxn ang="0">
                  <a:pos x="224367" y="84917"/>
                </a:cxn>
                <a:cxn ang="0">
                  <a:pos x="334433" y="161343"/>
                </a:cxn>
                <a:cxn ang="0">
                  <a:pos x="342900" y="292964"/>
                </a:cxn>
                <a:cxn ang="0">
                  <a:pos x="300567" y="420340"/>
                </a:cxn>
                <a:cxn ang="0">
                  <a:pos x="262467" y="479782"/>
                </a:cxn>
                <a:cxn ang="0">
                  <a:pos x="262467" y="479782"/>
                </a:cxn>
              </a:cxnLst>
              <a:pathLst>
                <a:path w="114" h="169">
                  <a:moveTo>
                    <a:pt x="62" y="113"/>
                  </a:moveTo>
                  <a:cubicBezTo>
                    <a:pt x="48" y="131"/>
                    <a:pt x="29" y="143"/>
                    <a:pt x="10" y="156"/>
                  </a:cubicBezTo>
                  <a:cubicBezTo>
                    <a:pt x="8" y="158"/>
                    <a:pt x="4" y="160"/>
                    <a:pt x="2" y="164"/>
                  </a:cubicBezTo>
                  <a:cubicBezTo>
                    <a:pt x="0" y="167"/>
                    <a:pt x="1" y="169"/>
                    <a:pt x="5" y="168"/>
                  </a:cubicBezTo>
                  <a:cubicBezTo>
                    <a:pt x="15" y="165"/>
                    <a:pt x="24" y="160"/>
                    <a:pt x="33" y="155"/>
                  </a:cubicBezTo>
                  <a:cubicBezTo>
                    <a:pt x="53" y="145"/>
                    <a:pt x="72" y="132"/>
                    <a:pt x="87" y="116"/>
                  </a:cubicBezTo>
                  <a:cubicBezTo>
                    <a:pt x="102" y="101"/>
                    <a:pt x="114" y="80"/>
                    <a:pt x="114" y="58"/>
                  </a:cubicBezTo>
                  <a:cubicBezTo>
                    <a:pt x="114" y="46"/>
                    <a:pt x="111" y="33"/>
                    <a:pt x="103" y="24"/>
                  </a:cubicBezTo>
                  <a:cubicBezTo>
                    <a:pt x="97" y="16"/>
                    <a:pt x="87" y="10"/>
                    <a:pt x="78" y="7"/>
                  </a:cubicBezTo>
                  <a:cubicBezTo>
                    <a:pt x="57" y="0"/>
                    <a:pt x="32" y="1"/>
                    <a:pt x="17" y="18"/>
                  </a:cubicBezTo>
                  <a:cubicBezTo>
                    <a:pt x="9" y="27"/>
                    <a:pt x="5" y="38"/>
                    <a:pt x="7" y="50"/>
                  </a:cubicBezTo>
                  <a:cubicBezTo>
                    <a:pt x="8" y="59"/>
                    <a:pt x="13" y="67"/>
                    <a:pt x="23" y="69"/>
                  </a:cubicBezTo>
                  <a:cubicBezTo>
                    <a:pt x="33" y="71"/>
                    <a:pt x="43" y="65"/>
                    <a:pt x="45" y="55"/>
                  </a:cubicBezTo>
                  <a:cubicBezTo>
                    <a:pt x="46" y="50"/>
                    <a:pt x="46" y="45"/>
                    <a:pt x="43" y="41"/>
                  </a:cubicBezTo>
                  <a:cubicBezTo>
                    <a:pt x="41" y="36"/>
                    <a:pt x="37" y="34"/>
                    <a:pt x="32" y="32"/>
                  </a:cubicBezTo>
                  <a:cubicBezTo>
                    <a:pt x="31" y="31"/>
                    <a:pt x="30" y="31"/>
                    <a:pt x="31" y="29"/>
                  </a:cubicBezTo>
                  <a:cubicBezTo>
                    <a:pt x="31" y="28"/>
                    <a:pt x="31" y="28"/>
                    <a:pt x="32" y="27"/>
                  </a:cubicBezTo>
                  <a:cubicBezTo>
                    <a:pt x="33" y="26"/>
                    <a:pt x="35" y="25"/>
                    <a:pt x="37" y="24"/>
                  </a:cubicBezTo>
                  <a:cubicBezTo>
                    <a:pt x="42" y="21"/>
                    <a:pt x="48" y="20"/>
                    <a:pt x="53" y="20"/>
                  </a:cubicBezTo>
                  <a:cubicBezTo>
                    <a:pt x="65" y="20"/>
                    <a:pt x="75" y="27"/>
                    <a:pt x="79" y="38"/>
                  </a:cubicBezTo>
                  <a:cubicBezTo>
                    <a:pt x="82" y="48"/>
                    <a:pt x="82" y="59"/>
                    <a:pt x="81" y="69"/>
                  </a:cubicBezTo>
                  <a:cubicBezTo>
                    <a:pt x="79" y="80"/>
                    <a:pt x="76" y="89"/>
                    <a:pt x="71" y="99"/>
                  </a:cubicBezTo>
                  <a:cubicBezTo>
                    <a:pt x="68" y="103"/>
                    <a:pt x="65" y="108"/>
                    <a:pt x="62" y="113"/>
                  </a:cubicBezTo>
                  <a:cubicBezTo>
                    <a:pt x="55" y="123"/>
                    <a:pt x="69" y="103"/>
                    <a:pt x="62" y="113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57353" name="组合 50"/>
          <p:cNvGrpSpPr/>
          <p:nvPr/>
        </p:nvGrpSpPr>
        <p:grpSpPr>
          <a:xfrm>
            <a:off x="4125913" y="3494088"/>
            <a:ext cx="517525" cy="814387"/>
            <a:chOff x="2355850" y="6210300"/>
            <a:chExt cx="517526" cy="814388"/>
          </a:xfrm>
        </p:grpSpPr>
        <p:sp>
          <p:nvSpPr>
            <p:cNvPr id="57354" name="Freeform 23"/>
            <p:cNvSpPr/>
            <p:nvPr/>
          </p:nvSpPr>
          <p:spPr>
            <a:xfrm>
              <a:off x="2547938" y="6210300"/>
              <a:ext cx="325438" cy="814388"/>
            </a:xfrm>
            <a:custGeom>
              <a:avLst/>
              <a:gdLst/>
              <a:ahLst/>
              <a:cxnLst>
                <a:cxn ang="0">
                  <a:pos x="283173" y="492026"/>
                </a:cxn>
                <a:cxn ang="0">
                  <a:pos x="194418" y="441127"/>
                </a:cxn>
                <a:cxn ang="0">
                  <a:pos x="143700" y="449610"/>
                </a:cxn>
                <a:cxn ang="0">
                  <a:pos x="97209" y="470818"/>
                </a:cxn>
                <a:cxn ang="0">
                  <a:pos x="76076" y="445368"/>
                </a:cxn>
                <a:cxn ang="0">
                  <a:pos x="67623" y="398711"/>
                </a:cxn>
                <a:cxn ang="0">
                  <a:pos x="80303" y="352053"/>
                </a:cxn>
                <a:cxn ang="0">
                  <a:pos x="105662" y="343570"/>
                </a:cxn>
                <a:cxn ang="0">
                  <a:pos x="202870" y="364778"/>
                </a:cxn>
                <a:cxn ang="0">
                  <a:pos x="287400" y="309637"/>
                </a:cxn>
                <a:cxn ang="0">
                  <a:pos x="304306" y="110282"/>
                </a:cxn>
                <a:cxn ang="0">
                  <a:pos x="143700" y="0"/>
                </a:cxn>
                <a:cxn ang="0">
                  <a:pos x="16906" y="123007"/>
                </a:cxn>
                <a:cxn ang="0">
                  <a:pos x="76076" y="178147"/>
                </a:cxn>
                <a:cxn ang="0">
                  <a:pos x="131020" y="110282"/>
                </a:cxn>
                <a:cxn ang="0">
                  <a:pos x="105662" y="72107"/>
                </a:cxn>
                <a:cxn ang="0">
                  <a:pos x="84529" y="63624"/>
                </a:cxn>
                <a:cxn ang="0">
                  <a:pos x="97209" y="46658"/>
                </a:cxn>
                <a:cxn ang="0">
                  <a:pos x="190191" y="59382"/>
                </a:cxn>
                <a:cxn ang="0">
                  <a:pos x="228229" y="169664"/>
                </a:cxn>
                <a:cxn ang="0">
                  <a:pos x="211323" y="279946"/>
                </a:cxn>
                <a:cxn ang="0">
                  <a:pos x="126794" y="326604"/>
                </a:cxn>
                <a:cxn ang="0">
                  <a:pos x="76076" y="292671"/>
                </a:cxn>
                <a:cxn ang="0">
                  <a:pos x="67623" y="262979"/>
                </a:cxn>
                <a:cxn ang="0">
                  <a:pos x="59171" y="237530"/>
                </a:cxn>
                <a:cxn ang="0">
                  <a:pos x="50718" y="275704"/>
                </a:cxn>
                <a:cxn ang="0">
                  <a:pos x="42265" y="326604"/>
                </a:cxn>
                <a:cxn ang="0">
                  <a:pos x="16906" y="369020"/>
                </a:cxn>
                <a:cxn ang="0">
                  <a:pos x="0" y="402952"/>
                </a:cxn>
                <a:cxn ang="0">
                  <a:pos x="16906" y="436885"/>
                </a:cxn>
                <a:cxn ang="0">
                  <a:pos x="38038" y="479301"/>
                </a:cxn>
                <a:cxn ang="0">
                  <a:pos x="50718" y="530201"/>
                </a:cxn>
                <a:cxn ang="0">
                  <a:pos x="59171" y="568375"/>
                </a:cxn>
                <a:cxn ang="0">
                  <a:pos x="71850" y="542925"/>
                </a:cxn>
                <a:cxn ang="0">
                  <a:pos x="84529" y="504751"/>
                </a:cxn>
                <a:cxn ang="0">
                  <a:pos x="152153" y="479301"/>
                </a:cxn>
                <a:cxn ang="0">
                  <a:pos x="232456" y="585341"/>
                </a:cxn>
                <a:cxn ang="0">
                  <a:pos x="202870" y="733798"/>
                </a:cxn>
                <a:cxn ang="0">
                  <a:pos x="152153" y="771972"/>
                </a:cxn>
                <a:cxn ang="0">
                  <a:pos x="118341" y="767730"/>
                </a:cxn>
                <a:cxn ang="0">
                  <a:pos x="88756" y="750764"/>
                </a:cxn>
                <a:cxn ang="0">
                  <a:pos x="97209" y="746522"/>
                </a:cxn>
                <a:cxn ang="0">
                  <a:pos x="109888" y="738039"/>
                </a:cxn>
                <a:cxn ang="0">
                  <a:pos x="126794" y="708348"/>
                </a:cxn>
                <a:cxn ang="0">
                  <a:pos x="109888" y="648965"/>
                </a:cxn>
                <a:cxn ang="0">
                  <a:pos x="16906" y="695623"/>
                </a:cxn>
                <a:cxn ang="0">
                  <a:pos x="92982" y="793180"/>
                </a:cxn>
                <a:cxn ang="0">
                  <a:pos x="236682" y="788938"/>
                </a:cxn>
                <a:cxn ang="0">
                  <a:pos x="316985" y="653207"/>
                </a:cxn>
                <a:cxn ang="0">
                  <a:pos x="283173" y="492026"/>
                </a:cxn>
                <a:cxn ang="0">
                  <a:pos x="283173" y="492026"/>
                </a:cxn>
              </a:cxnLst>
              <a:pathLst>
                <a:path w="77" h="192">
                  <a:moveTo>
                    <a:pt x="67" y="116"/>
                  </a:moveTo>
                  <a:cubicBezTo>
                    <a:pt x="62" y="110"/>
                    <a:pt x="54" y="105"/>
                    <a:pt x="46" y="104"/>
                  </a:cubicBezTo>
                  <a:cubicBezTo>
                    <a:pt x="42" y="104"/>
                    <a:pt x="38" y="105"/>
                    <a:pt x="34" y="106"/>
                  </a:cubicBezTo>
                  <a:cubicBezTo>
                    <a:pt x="29" y="107"/>
                    <a:pt x="27" y="110"/>
                    <a:pt x="23" y="111"/>
                  </a:cubicBezTo>
                  <a:cubicBezTo>
                    <a:pt x="20" y="113"/>
                    <a:pt x="19" y="108"/>
                    <a:pt x="18" y="105"/>
                  </a:cubicBezTo>
                  <a:cubicBezTo>
                    <a:pt x="17" y="102"/>
                    <a:pt x="15" y="98"/>
                    <a:pt x="16" y="94"/>
                  </a:cubicBezTo>
                  <a:cubicBezTo>
                    <a:pt x="16" y="90"/>
                    <a:pt x="18" y="87"/>
                    <a:pt x="19" y="83"/>
                  </a:cubicBezTo>
                  <a:cubicBezTo>
                    <a:pt x="20" y="79"/>
                    <a:pt x="21" y="78"/>
                    <a:pt x="25" y="81"/>
                  </a:cubicBezTo>
                  <a:cubicBezTo>
                    <a:pt x="32" y="85"/>
                    <a:pt x="40" y="88"/>
                    <a:pt x="48" y="86"/>
                  </a:cubicBezTo>
                  <a:cubicBezTo>
                    <a:pt x="56" y="85"/>
                    <a:pt x="64" y="80"/>
                    <a:pt x="68" y="73"/>
                  </a:cubicBezTo>
                  <a:cubicBezTo>
                    <a:pt x="77" y="59"/>
                    <a:pt x="77" y="41"/>
                    <a:pt x="72" y="26"/>
                  </a:cubicBezTo>
                  <a:cubicBezTo>
                    <a:pt x="67" y="9"/>
                    <a:pt x="51" y="0"/>
                    <a:pt x="34" y="0"/>
                  </a:cubicBezTo>
                  <a:cubicBezTo>
                    <a:pt x="18" y="1"/>
                    <a:pt x="3" y="12"/>
                    <a:pt x="4" y="29"/>
                  </a:cubicBezTo>
                  <a:cubicBezTo>
                    <a:pt x="4" y="36"/>
                    <a:pt x="11" y="42"/>
                    <a:pt x="18" y="42"/>
                  </a:cubicBezTo>
                  <a:cubicBezTo>
                    <a:pt x="26" y="41"/>
                    <a:pt x="32" y="34"/>
                    <a:pt x="31" y="26"/>
                  </a:cubicBezTo>
                  <a:cubicBezTo>
                    <a:pt x="30" y="23"/>
                    <a:pt x="28" y="19"/>
                    <a:pt x="25" y="17"/>
                  </a:cubicBezTo>
                  <a:cubicBezTo>
                    <a:pt x="24" y="17"/>
                    <a:pt x="21" y="16"/>
                    <a:pt x="20" y="15"/>
                  </a:cubicBezTo>
                  <a:cubicBezTo>
                    <a:pt x="19" y="14"/>
                    <a:pt x="22" y="12"/>
                    <a:pt x="23" y="11"/>
                  </a:cubicBezTo>
                  <a:cubicBezTo>
                    <a:pt x="30" y="8"/>
                    <a:pt x="40" y="7"/>
                    <a:pt x="45" y="14"/>
                  </a:cubicBezTo>
                  <a:cubicBezTo>
                    <a:pt x="51" y="21"/>
                    <a:pt x="53" y="31"/>
                    <a:pt x="54" y="40"/>
                  </a:cubicBezTo>
                  <a:cubicBezTo>
                    <a:pt x="55" y="49"/>
                    <a:pt x="55" y="58"/>
                    <a:pt x="50" y="66"/>
                  </a:cubicBezTo>
                  <a:cubicBezTo>
                    <a:pt x="47" y="74"/>
                    <a:pt x="39" y="80"/>
                    <a:pt x="30" y="77"/>
                  </a:cubicBezTo>
                  <a:cubicBezTo>
                    <a:pt x="26" y="76"/>
                    <a:pt x="21" y="73"/>
                    <a:pt x="18" y="69"/>
                  </a:cubicBezTo>
                  <a:cubicBezTo>
                    <a:pt x="17" y="67"/>
                    <a:pt x="17" y="64"/>
                    <a:pt x="16" y="62"/>
                  </a:cubicBezTo>
                  <a:cubicBezTo>
                    <a:pt x="16" y="60"/>
                    <a:pt x="16" y="57"/>
                    <a:pt x="14" y="56"/>
                  </a:cubicBezTo>
                  <a:cubicBezTo>
                    <a:pt x="14" y="56"/>
                    <a:pt x="13" y="64"/>
                    <a:pt x="12" y="65"/>
                  </a:cubicBezTo>
                  <a:cubicBezTo>
                    <a:pt x="12" y="69"/>
                    <a:pt x="11" y="73"/>
                    <a:pt x="10" y="77"/>
                  </a:cubicBezTo>
                  <a:cubicBezTo>
                    <a:pt x="8" y="80"/>
                    <a:pt x="7" y="84"/>
                    <a:pt x="4" y="87"/>
                  </a:cubicBezTo>
                  <a:cubicBezTo>
                    <a:pt x="3" y="89"/>
                    <a:pt x="0" y="93"/>
                    <a:pt x="0" y="95"/>
                  </a:cubicBezTo>
                  <a:cubicBezTo>
                    <a:pt x="0" y="98"/>
                    <a:pt x="3" y="101"/>
                    <a:pt x="4" y="103"/>
                  </a:cubicBezTo>
                  <a:cubicBezTo>
                    <a:pt x="7" y="107"/>
                    <a:pt x="8" y="110"/>
                    <a:pt x="9" y="113"/>
                  </a:cubicBezTo>
                  <a:cubicBezTo>
                    <a:pt x="11" y="117"/>
                    <a:pt x="12" y="121"/>
                    <a:pt x="12" y="125"/>
                  </a:cubicBezTo>
                  <a:cubicBezTo>
                    <a:pt x="12" y="126"/>
                    <a:pt x="14" y="134"/>
                    <a:pt x="14" y="134"/>
                  </a:cubicBezTo>
                  <a:cubicBezTo>
                    <a:pt x="16" y="133"/>
                    <a:pt x="16" y="129"/>
                    <a:pt x="17" y="128"/>
                  </a:cubicBezTo>
                  <a:cubicBezTo>
                    <a:pt x="18" y="125"/>
                    <a:pt x="18" y="122"/>
                    <a:pt x="20" y="119"/>
                  </a:cubicBezTo>
                  <a:cubicBezTo>
                    <a:pt x="24" y="115"/>
                    <a:pt x="30" y="112"/>
                    <a:pt x="36" y="113"/>
                  </a:cubicBezTo>
                  <a:cubicBezTo>
                    <a:pt x="48" y="115"/>
                    <a:pt x="53" y="128"/>
                    <a:pt x="55" y="138"/>
                  </a:cubicBezTo>
                  <a:cubicBezTo>
                    <a:pt x="56" y="150"/>
                    <a:pt x="53" y="163"/>
                    <a:pt x="48" y="173"/>
                  </a:cubicBezTo>
                  <a:cubicBezTo>
                    <a:pt x="45" y="177"/>
                    <a:pt x="42" y="181"/>
                    <a:pt x="36" y="182"/>
                  </a:cubicBezTo>
                  <a:cubicBezTo>
                    <a:pt x="33" y="182"/>
                    <a:pt x="31" y="182"/>
                    <a:pt x="28" y="181"/>
                  </a:cubicBezTo>
                  <a:cubicBezTo>
                    <a:pt x="26" y="181"/>
                    <a:pt x="21" y="180"/>
                    <a:pt x="21" y="177"/>
                  </a:cubicBezTo>
                  <a:cubicBezTo>
                    <a:pt x="20" y="176"/>
                    <a:pt x="22" y="176"/>
                    <a:pt x="23" y="176"/>
                  </a:cubicBezTo>
                  <a:cubicBezTo>
                    <a:pt x="24" y="175"/>
                    <a:pt x="25" y="174"/>
                    <a:pt x="26" y="174"/>
                  </a:cubicBezTo>
                  <a:cubicBezTo>
                    <a:pt x="28" y="172"/>
                    <a:pt x="30" y="170"/>
                    <a:pt x="30" y="167"/>
                  </a:cubicBezTo>
                  <a:cubicBezTo>
                    <a:pt x="32" y="162"/>
                    <a:pt x="30" y="157"/>
                    <a:pt x="26" y="153"/>
                  </a:cubicBezTo>
                  <a:cubicBezTo>
                    <a:pt x="17" y="145"/>
                    <a:pt x="4" y="153"/>
                    <a:pt x="4" y="164"/>
                  </a:cubicBezTo>
                  <a:cubicBezTo>
                    <a:pt x="4" y="176"/>
                    <a:pt x="11" y="183"/>
                    <a:pt x="22" y="187"/>
                  </a:cubicBezTo>
                  <a:cubicBezTo>
                    <a:pt x="33" y="191"/>
                    <a:pt x="46" y="192"/>
                    <a:pt x="56" y="186"/>
                  </a:cubicBezTo>
                  <a:cubicBezTo>
                    <a:pt x="68" y="179"/>
                    <a:pt x="73" y="167"/>
                    <a:pt x="75" y="154"/>
                  </a:cubicBezTo>
                  <a:cubicBezTo>
                    <a:pt x="77" y="141"/>
                    <a:pt x="75" y="127"/>
                    <a:pt x="67" y="116"/>
                  </a:cubicBezTo>
                  <a:cubicBezTo>
                    <a:pt x="62" y="110"/>
                    <a:pt x="72" y="123"/>
                    <a:pt x="67" y="116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55" name="Freeform 24"/>
            <p:cNvSpPr/>
            <p:nvPr/>
          </p:nvSpPr>
          <p:spPr>
            <a:xfrm>
              <a:off x="2497138" y="6218238"/>
              <a:ext cx="33338" cy="788988"/>
            </a:xfrm>
            <a:custGeom>
              <a:avLst/>
              <a:gdLst/>
              <a:ahLst/>
              <a:cxnLst>
                <a:cxn ang="0">
                  <a:pos x="4167" y="788988"/>
                </a:cxn>
                <a:cxn ang="0">
                  <a:pos x="29171" y="788988"/>
                </a:cxn>
                <a:cxn ang="0">
                  <a:pos x="29171" y="776262"/>
                </a:cxn>
                <a:cxn ang="0">
                  <a:pos x="29171" y="729602"/>
                </a:cxn>
                <a:cxn ang="0">
                  <a:pos x="29171" y="542959"/>
                </a:cxn>
                <a:cxn ang="0">
                  <a:pos x="29171" y="101805"/>
                </a:cxn>
                <a:cxn ang="0">
                  <a:pos x="29171" y="33935"/>
                </a:cxn>
                <a:cxn ang="0">
                  <a:pos x="29171" y="0"/>
                </a:cxn>
                <a:cxn ang="0">
                  <a:pos x="8335" y="0"/>
                </a:cxn>
                <a:cxn ang="0">
                  <a:pos x="4167" y="4242"/>
                </a:cxn>
                <a:cxn ang="0">
                  <a:pos x="4167" y="46661"/>
                </a:cxn>
                <a:cxn ang="0">
                  <a:pos x="4167" y="449638"/>
                </a:cxn>
                <a:cxn ang="0">
                  <a:pos x="4167" y="784746"/>
                </a:cxn>
                <a:cxn ang="0">
                  <a:pos x="4167" y="788988"/>
                </a:cxn>
              </a:cxnLst>
              <a:pathLst>
                <a:path w="8" h="186">
                  <a:moveTo>
                    <a:pt x="1" y="186"/>
                  </a:moveTo>
                  <a:cubicBezTo>
                    <a:pt x="2" y="186"/>
                    <a:pt x="6" y="186"/>
                    <a:pt x="7" y="186"/>
                  </a:cubicBezTo>
                  <a:cubicBezTo>
                    <a:pt x="7" y="185"/>
                    <a:pt x="7" y="184"/>
                    <a:pt x="7" y="183"/>
                  </a:cubicBezTo>
                  <a:cubicBezTo>
                    <a:pt x="7" y="179"/>
                    <a:pt x="7" y="175"/>
                    <a:pt x="7" y="172"/>
                  </a:cubicBezTo>
                  <a:cubicBezTo>
                    <a:pt x="7" y="157"/>
                    <a:pt x="7" y="142"/>
                    <a:pt x="7" y="128"/>
                  </a:cubicBezTo>
                  <a:cubicBezTo>
                    <a:pt x="7" y="93"/>
                    <a:pt x="7" y="59"/>
                    <a:pt x="7" y="24"/>
                  </a:cubicBezTo>
                  <a:cubicBezTo>
                    <a:pt x="7" y="19"/>
                    <a:pt x="7" y="14"/>
                    <a:pt x="7" y="8"/>
                  </a:cubicBezTo>
                  <a:cubicBezTo>
                    <a:pt x="7" y="7"/>
                    <a:pt x="8" y="2"/>
                    <a:pt x="7" y="0"/>
                  </a:cubicBezTo>
                  <a:cubicBezTo>
                    <a:pt x="7" y="0"/>
                    <a:pt x="2" y="0"/>
                    <a:pt x="2" y="0"/>
                  </a:cubicBezTo>
                  <a:cubicBezTo>
                    <a:pt x="1" y="1"/>
                    <a:pt x="2" y="0"/>
                    <a:pt x="1" y="1"/>
                  </a:cubicBezTo>
                  <a:cubicBezTo>
                    <a:pt x="0" y="4"/>
                    <a:pt x="1" y="8"/>
                    <a:pt x="1" y="11"/>
                  </a:cubicBezTo>
                  <a:cubicBezTo>
                    <a:pt x="1" y="43"/>
                    <a:pt x="1" y="74"/>
                    <a:pt x="1" y="106"/>
                  </a:cubicBezTo>
                  <a:cubicBezTo>
                    <a:pt x="1" y="132"/>
                    <a:pt x="1" y="158"/>
                    <a:pt x="1" y="185"/>
                  </a:cubicBezTo>
                  <a:cubicBezTo>
                    <a:pt x="1" y="185"/>
                    <a:pt x="1" y="185"/>
                    <a:pt x="1" y="186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7356" name="Freeform 25"/>
            <p:cNvSpPr/>
            <p:nvPr/>
          </p:nvSpPr>
          <p:spPr>
            <a:xfrm>
              <a:off x="2355850" y="6213475"/>
              <a:ext cx="101600" cy="793750"/>
            </a:xfrm>
            <a:custGeom>
              <a:avLst/>
              <a:gdLst/>
              <a:ahLst/>
              <a:cxnLst>
                <a:cxn ang="0">
                  <a:pos x="0" y="793750"/>
                </a:cxn>
                <a:cxn ang="0">
                  <a:pos x="42333" y="793750"/>
                </a:cxn>
                <a:cxn ang="0">
                  <a:pos x="71967" y="793750"/>
                </a:cxn>
                <a:cxn ang="0">
                  <a:pos x="93133" y="793750"/>
                </a:cxn>
                <a:cxn ang="0">
                  <a:pos x="97367" y="789505"/>
                </a:cxn>
                <a:cxn ang="0">
                  <a:pos x="97367" y="772527"/>
                </a:cxn>
                <a:cxn ang="0">
                  <a:pos x="97367" y="606985"/>
                </a:cxn>
                <a:cxn ang="0">
                  <a:pos x="97367" y="123095"/>
                </a:cxn>
                <a:cxn ang="0">
                  <a:pos x="97367" y="46691"/>
                </a:cxn>
                <a:cxn ang="0">
                  <a:pos x="97367" y="21223"/>
                </a:cxn>
                <a:cxn ang="0">
                  <a:pos x="97367" y="4245"/>
                </a:cxn>
                <a:cxn ang="0">
                  <a:pos x="84667" y="4245"/>
                </a:cxn>
                <a:cxn ang="0">
                  <a:pos x="25400" y="4245"/>
                </a:cxn>
                <a:cxn ang="0">
                  <a:pos x="0" y="4245"/>
                </a:cxn>
                <a:cxn ang="0">
                  <a:pos x="0" y="12734"/>
                </a:cxn>
                <a:cxn ang="0">
                  <a:pos x="0" y="407487"/>
                </a:cxn>
                <a:cxn ang="0">
                  <a:pos x="0" y="785261"/>
                </a:cxn>
                <a:cxn ang="0">
                  <a:pos x="0" y="793750"/>
                </a:cxn>
              </a:cxnLst>
              <a:pathLst>
                <a:path w="24" h="187">
                  <a:moveTo>
                    <a:pt x="0" y="187"/>
                  </a:moveTo>
                  <a:cubicBezTo>
                    <a:pt x="3" y="187"/>
                    <a:pt x="7" y="187"/>
                    <a:pt x="10" y="187"/>
                  </a:cubicBezTo>
                  <a:cubicBezTo>
                    <a:pt x="12" y="187"/>
                    <a:pt x="15" y="187"/>
                    <a:pt x="17" y="187"/>
                  </a:cubicBezTo>
                  <a:cubicBezTo>
                    <a:pt x="19" y="187"/>
                    <a:pt x="21" y="187"/>
                    <a:pt x="22" y="187"/>
                  </a:cubicBezTo>
                  <a:cubicBezTo>
                    <a:pt x="24" y="186"/>
                    <a:pt x="23" y="187"/>
                    <a:pt x="23" y="186"/>
                  </a:cubicBezTo>
                  <a:cubicBezTo>
                    <a:pt x="24" y="185"/>
                    <a:pt x="23" y="183"/>
                    <a:pt x="23" y="182"/>
                  </a:cubicBezTo>
                  <a:cubicBezTo>
                    <a:pt x="23" y="169"/>
                    <a:pt x="23" y="156"/>
                    <a:pt x="23" y="143"/>
                  </a:cubicBezTo>
                  <a:cubicBezTo>
                    <a:pt x="23" y="105"/>
                    <a:pt x="23" y="67"/>
                    <a:pt x="23" y="29"/>
                  </a:cubicBezTo>
                  <a:cubicBezTo>
                    <a:pt x="23" y="23"/>
                    <a:pt x="23" y="17"/>
                    <a:pt x="23" y="11"/>
                  </a:cubicBezTo>
                  <a:cubicBezTo>
                    <a:pt x="23" y="9"/>
                    <a:pt x="23" y="7"/>
                    <a:pt x="23" y="5"/>
                  </a:cubicBezTo>
                  <a:cubicBezTo>
                    <a:pt x="23" y="4"/>
                    <a:pt x="24" y="2"/>
                    <a:pt x="23" y="1"/>
                  </a:cubicBezTo>
                  <a:cubicBezTo>
                    <a:pt x="23" y="1"/>
                    <a:pt x="21" y="1"/>
                    <a:pt x="20" y="1"/>
                  </a:cubicBezTo>
                  <a:cubicBezTo>
                    <a:pt x="16" y="1"/>
                    <a:pt x="11" y="1"/>
                    <a:pt x="6" y="1"/>
                  </a:cubicBezTo>
                  <a:cubicBezTo>
                    <a:pt x="5" y="1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34"/>
                    <a:pt x="0" y="65"/>
                    <a:pt x="0" y="96"/>
                  </a:cubicBezTo>
                  <a:cubicBezTo>
                    <a:pt x="0" y="126"/>
                    <a:pt x="0" y="156"/>
                    <a:pt x="0" y="185"/>
                  </a:cubicBezTo>
                  <a:cubicBezTo>
                    <a:pt x="0" y="186"/>
                    <a:pt x="0" y="186"/>
                    <a:pt x="0" y="187"/>
                  </a:cubicBezTo>
                  <a:close/>
                </a:path>
              </a:pathLst>
            </a:custGeom>
            <a:solidFill>
              <a:srgbClr val="1D1D1B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3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371" name="文本框 4"/>
          <p:cNvSpPr txBox="1"/>
          <p:nvPr/>
        </p:nvSpPr>
        <p:spPr>
          <a:xfrm>
            <a:off x="2717800" y="2790825"/>
            <a:ext cx="6756400" cy="2862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sz="6000" dirty="0">
                <a:solidFill>
                  <a:srgbClr val="FFFFFF"/>
                </a:solidFill>
                <a:latin typeface="Arial" panose="020B0604020202020204" pitchFamily="34" charset="0"/>
              </a:rPr>
              <a:t>WPS</a:t>
            </a:r>
            <a:r>
              <a:rPr lang="zh-CN" altLang="en-US" sz="6000" dirty="0">
                <a:solidFill>
                  <a:srgbClr val="FFFFFF"/>
                </a:solidFill>
                <a:latin typeface="Arial" panose="020B0604020202020204" pitchFamily="34" charset="0"/>
              </a:rPr>
              <a:t>如何插入</a:t>
            </a:r>
            <a:endParaRPr lang="en-US" altLang="zh-CN" sz="6000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zh-CN" altLang="en-US" sz="6000" b="1" dirty="0">
                <a:solidFill>
                  <a:srgbClr val="FFFFFF"/>
                </a:solidFill>
                <a:latin typeface="Arial" panose="020B0604020202020204" pitchFamily="34" charset="0"/>
              </a:rPr>
              <a:t>任意形状图片</a:t>
            </a:r>
            <a:endParaRPr lang="en-US" altLang="zh-CN" sz="6000" b="1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zh-CN" altLang="en-US" sz="6000" b="1" dirty="0">
                <a:solidFill>
                  <a:srgbClr val="FFFFFF"/>
                </a:solidFill>
                <a:latin typeface="Arial" panose="020B0604020202020204" pitchFamily="34" charset="0"/>
              </a:rPr>
              <a:t>？</a:t>
            </a:r>
            <a:endParaRPr lang="zh-CN" altLang="en-US" sz="6000" b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8372" name="文本框 4"/>
          <p:cNvSpPr txBox="1"/>
          <p:nvPr/>
        </p:nvSpPr>
        <p:spPr>
          <a:xfrm>
            <a:off x="4157663" y="996950"/>
            <a:ext cx="3876675" cy="1570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9600" b="1" dirty="0">
                <a:solidFill>
                  <a:srgbClr val="FFFFFF"/>
                </a:solidFill>
                <a:latin typeface="Arial" panose="020B0604020202020204" pitchFamily="34" charset="0"/>
              </a:rPr>
              <a:t>教程之</a:t>
            </a:r>
            <a:endParaRPr lang="zh-CN" altLang="en-US" sz="9600" b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9394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028700"/>
            <a:ext cx="9544050" cy="552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0"/>
            <a:ext cx="12192000" cy="977900"/>
          </a:xfrm>
          <a:prstGeom prst="rect">
            <a:avLst/>
          </a:prstGeom>
          <a:solidFill>
            <a:srgbClr val="FF3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396" name="文本框 8"/>
          <p:cNvSpPr txBox="1"/>
          <p:nvPr/>
        </p:nvSpPr>
        <p:spPr>
          <a:xfrm>
            <a:off x="268288" y="223838"/>
            <a:ext cx="4851400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以圆形为例（适合任意模版）</a:t>
            </a:r>
            <a:endParaRPr lang="zh-CN" altLang="en-US" sz="2800" b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矩形 13"/>
          <p:cNvSpPr/>
          <p:nvPr/>
        </p:nvSpPr>
        <p:spPr>
          <a:xfrm>
            <a:off x="0" y="0"/>
            <a:ext cx="12192000" cy="977900"/>
          </a:xfrm>
          <a:prstGeom prst="rect">
            <a:avLst/>
          </a:prstGeom>
          <a:solidFill>
            <a:srgbClr val="FF3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1443" name="组合 14"/>
          <p:cNvGrpSpPr/>
          <p:nvPr/>
        </p:nvGrpSpPr>
        <p:grpSpPr>
          <a:xfrm>
            <a:off x="971550" y="1376363"/>
            <a:ext cx="6351588" cy="995362"/>
            <a:chOff x="395468" y="1486167"/>
            <a:chExt cx="7897632" cy="1238063"/>
          </a:xfrm>
        </p:grpSpPr>
        <p:pic>
          <p:nvPicPr>
            <p:cNvPr id="61451" name="图片 4@|13FFC:16777215|FBC:16777215|LFC:0|LBC:16777215"/>
            <p:cNvPicPr>
              <a:picLocks noChangeAspect="1"/>
            </p:cNvPicPr>
            <p:nvPr/>
          </p:nvPicPr>
          <p:blipFill>
            <a:blip r:embed="rId1"/>
            <a:srcRect l="-6"/>
            <a:stretch>
              <a:fillRect/>
            </a:stretch>
          </p:blipFill>
          <p:spPr>
            <a:xfrm>
              <a:off x="395468" y="1486167"/>
              <a:ext cx="7897632" cy="123806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Rectangle 5@|1FFC:16777215|FBC:16777215|LFC:192|LBC:16777215"/>
            <p:cNvSpPr/>
            <p:nvPr/>
          </p:nvSpPr>
          <p:spPr>
            <a:xfrm>
              <a:off x="3164870" y="1875159"/>
              <a:ext cx="619809" cy="849071"/>
            </a:xfrm>
            <a:prstGeom prst="rect">
              <a:avLst/>
            </a:prstGeom>
            <a:noFill/>
            <a:ln w="57150">
              <a:solidFill>
                <a:srgbClr val="315B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1444" name="文本框 6"/>
          <p:cNvSpPr txBox="1"/>
          <p:nvPr/>
        </p:nvSpPr>
        <p:spPr>
          <a:xfrm>
            <a:off x="268288" y="223838"/>
            <a:ext cx="1660525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第 </a:t>
            </a:r>
            <a:r>
              <a:rPr lang="en-US" altLang="zh-CN" sz="2800" b="1" dirty="0">
                <a:solidFill>
                  <a:srgbClr val="FFFFFF"/>
                </a:solidFill>
                <a:latin typeface="Arial" panose="020B0604020202020204" pitchFamily="34" charset="0"/>
              </a:rPr>
              <a:t>1 </a:t>
            </a:r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步：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61445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768600"/>
            <a:ext cx="4468813" cy="3097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6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7388" y="2768600"/>
            <a:ext cx="5378450" cy="3097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47" name="文本框 15"/>
          <p:cNvSpPr txBox="1"/>
          <p:nvPr/>
        </p:nvSpPr>
        <p:spPr>
          <a:xfrm>
            <a:off x="1928813" y="223838"/>
            <a:ext cx="1620837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</a:rPr>
              <a:t>插入图片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1448" name="文本框 17"/>
          <p:cNvSpPr txBox="1"/>
          <p:nvPr/>
        </p:nvSpPr>
        <p:spPr>
          <a:xfrm>
            <a:off x="7704138" y="2106613"/>
            <a:ext cx="2525712" cy="3381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单击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插入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图片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449" name="文本框 18"/>
          <p:cNvSpPr txBox="1"/>
          <p:nvPr/>
        </p:nvSpPr>
        <p:spPr>
          <a:xfrm>
            <a:off x="2328863" y="6026150"/>
            <a:ext cx="2525712" cy="338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选择您需要插入的图片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450" name="文本框 19"/>
          <p:cNvSpPr txBox="1"/>
          <p:nvPr/>
        </p:nvSpPr>
        <p:spPr>
          <a:xfrm>
            <a:off x="7605713" y="6026150"/>
            <a:ext cx="2047875" cy="338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于是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……(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如上图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349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6388" y="1979613"/>
            <a:ext cx="5427662" cy="3122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977900"/>
          </a:xfrm>
          <a:prstGeom prst="rect">
            <a:avLst/>
          </a:prstGeom>
          <a:solidFill>
            <a:srgbClr val="FF3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492" name="文本框 5"/>
          <p:cNvSpPr txBox="1"/>
          <p:nvPr/>
        </p:nvSpPr>
        <p:spPr>
          <a:xfrm>
            <a:off x="395288" y="223838"/>
            <a:ext cx="1660525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第 </a:t>
            </a:r>
            <a:r>
              <a:rPr lang="en-US" altLang="zh-CN" sz="2800" b="1" dirty="0">
                <a:solidFill>
                  <a:srgbClr val="FFFFFF"/>
                </a:solidFill>
                <a:latin typeface="Arial" panose="020B0604020202020204" pitchFamily="34" charset="0"/>
              </a:rPr>
              <a:t>2 </a:t>
            </a:r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步：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3493" name="文本框 6"/>
          <p:cNvSpPr txBox="1"/>
          <p:nvPr/>
        </p:nvSpPr>
        <p:spPr>
          <a:xfrm>
            <a:off x="1835150" y="223838"/>
            <a:ext cx="2339975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</a:rPr>
              <a:t>裁剪准备工作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63494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63" y="1979613"/>
            <a:ext cx="1609725" cy="3219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3495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163" y="1979613"/>
            <a:ext cx="2314575" cy="1531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3496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163" y="3589338"/>
            <a:ext cx="2305050" cy="1512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7" name="文本框 10"/>
          <p:cNvSpPr txBox="1"/>
          <p:nvPr/>
        </p:nvSpPr>
        <p:spPr>
          <a:xfrm>
            <a:off x="696913" y="5302250"/>
            <a:ext cx="2114550" cy="338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将图片置于形状后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3498" name="文本框 11"/>
          <p:cNvSpPr txBox="1"/>
          <p:nvPr/>
        </p:nvSpPr>
        <p:spPr>
          <a:xfrm>
            <a:off x="2738438" y="5302250"/>
            <a:ext cx="24003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去掉填充，加任意色描边，方便查看效果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3499" name="文本框 12"/>
          <p:cNvSpPr txBox="1"/>
          <p:nvPr/>
        </p:nvSpPr>
        <p:spPr>
          <a:xfrm>
            <a:off x="7115175" y="5302250"/>
            <a:ext cx="2047875" cy="338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于是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……(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如上图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553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950" y="1350963"/>
            <a:ext cx="6191250" cy="121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39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" y="3036888"/>
            <a:ext cx="5556250" cy="3209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40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941638"/>
            <a:ext cx="5372100" cy="3305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0"/>
            <a:ext cx="12192000" cy="977900"/>
          </a:xfrm>
          <a:prstGeom prst="rect">
            <a:avLst/>
          </a:prstGeom>
          <a:solidFill>
            <a:srgbClr val="FF3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542" name="文本框 8"/>
          <p:cNvSpPr txBox="1"/>
          <p:nvPr/>
        </p:nvSpPr>
        <p:spPr>
          <a:xfrm>
            <a:off x="268288" y="223838"/>
            <a:ext cx="1660525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第 </a:t>
            </a:r>
            <a:r>
              <a:rPr lang="en-US" altLang="zh-CN" sz="2800" b="1" dirty="0">
                <a:solidFill>
                  <a:srgbClr val="FFFFFF"/>
                </a:solidFill>
                <a:latin typeface="Arial" panose="020B0604020202020204" pitchFamily="34" charset="0"/>
              </a:rPr>
              <a:t>3 </a:t>
            </a:r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步：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5543" name="文本框 9"/>
          <p:cNvSpPr txBox="1"/>
          <p:nvPr/>
        </p:nvSpPr>
        <p:spPr>
          <a:xfrm>
            <a:off x="1928813" y="223838"/>
            <a:ext cx="2697162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</a:rPr>
              <a:t>裁剪并保存图片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5544" name="文本框 10"/>
          <p:cNvSpPr txBox="1"/>
          <p:nvPr/>
        </p:nvSpPr>
        <p:spPr>
          <a:xfrm>
            <a:off x="1928813" y="6307138"/>
            <a:ext cx="3346450" cy="3381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从边缘选择，裁剪为形状的大小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5545" name="文本框 11"/>
          <p:cNvSpPr txBox="1"/>
          <p:nvPr/>
        </p:nvSpPr>
        <p:spPr>
          <a:xfrm>
            <a:off x="8104188" y="6307138"/>
            <a:ext cx="2319337" cy="3381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右键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另存为图片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5546" name="文本框 12"/>
          <p:cNvSpPr txBox="1"/>
          <p:nvPr/>
        </p:nvSpPr>
        <p:spPr>
          <a:xfrm>
            <a:off x="7078663" y="1800225"/>
            <a:ext cx="2646362" cy="338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单击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图片工具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裁剪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758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0400" y="1666875"/>
            <a:ext cx="4938713" cy="3489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8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666875"/>
            <a:ext cx="5757863" cy="3489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588" name="文本框 5"/>
          <p:cNvSpPr txBox="1"/>
          <p:nvPr/>
        </p:nvSpPr>
        <p:spPr>
          <a:xfrm>
            <a:off x="1400175" y="5332413"/>
            <a:ext cx="3140075" cy="3381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选择文件保存位置，单击保存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12192000" cy="977900"/>
          </a:xfrm>
          <a:prstGeom prst="rect">
            <a:avLst/>
          </a:prstGeom>
          <a:solidFill>
            <a:srgbClr val="FF3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590" name="文本框 7"/>
          <p:cNvSpPr txBox="1"/>
          <p:nvPr/>
        </p:nvSpPr>
        <p:spPr>
          <a:xfrm>
            <a:off x="268288" y="223838"/>
            <a:ext cx="1660525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第 </a:t>
            </a:r>
            <a:r>
              <a:rPr lang="en-US" altLang="zh-CN" sz="2800" b="1" dirty="0">
                <a:solidFill>
                  <a:srgbClr val="FFFFFF"/>
                </a:solidFill>
                <a:latin typeface="Arial" panose="020B0604020202020204" pitchFamily="34" charset="0"/>
              </a:rPr>
              <a:t>3 </a:t>
            </a:r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步：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7591" name="文本框 8"/>
          <p:cNvSpPr txBox="1"/>
          <p:nvPr/>
        </p:nvSpPr>
        <p:spPr>
          <a:xfrm>
            <a:off x="1928813" y="223838"/>
            <a:ext cx="2697162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</a:rPr>
              <a:t>裁剪并保存图片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7592" name="文本框 9"/>
          <p:cNvSpPr txBox="1"/>
          <p:nvPr/>
        </p:nvSpPr>
        <p:spPr>
          <a:xfrm>
            <a:off x="7270750" y="5332413"/>
            <a:ext cx="3470275" cy="3381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按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【Deleted】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删除图片，如上图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9634" name="图片 1"/>
          <p:cNvPicPr>
            <a:picLocks noChangeAspect="1"/>
          </p:cNvPicPr>
          <p:nvPr/>
        </p:nvPicPr>
        <p:blipFill>
          <a:blip r:embed="rId1"/>
          <a:srcRect b="8926"/>
          <a:stretch>
            <a:fillRect/>
          </a:stretch>
        </p:blipFill>
        <p:spPr>
          <a:xfrm>
            <a:off x="920750" y="2266950"/>
            <a:ext cx="5048250" cy="3244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5" name="图片 3"/>
          <p:cNvPicPr>
            <a:picLocks noChangeAspect="1"/>
          </p:cNvPicPr>
          <p:nvPr/>
        </p:nvPicPr>
        <p:blipFill>
          <a:blip r:embed="rId2"/>
          <a:srcRect l="18477" t="8105" r="43932" b="18530"/>
          <a:stretch>
            <a:fillRect/>
          </a:stretch>
        </p:blipFill>
        <p:spPr>
          <a:xfrm>
            <a:off x="6692900" y="1092200"/>
            <a:ext cx="4292600" cy="459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0" y="0"/>
            <a:ext cx="12192000" cy="977900"/>
          </a:xfrm>
          <a:prstGeom prst="rect">
            <a:avLst/>
          </a:prstGeom>
          <a:solidFill>
            <a:srgbClr val="FF3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637" name="文本框 6"/>
          <p:cNvSpPr txBox="1"/>
          <p:nvPr/>
        </p:nvSpPr>
        <p:spPr>
          <a:xfrm>
            <a:off x="268288" y="223838"/>
            <a:ext cx="1660525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第 </a:t>
            </a:r>
            <a:r>
              <a:rPr lang="en-US" altLang="zh-CN" sz="2800" b="1" dirty="0">
                <a:solidFill>
                  <a:srgbClr val="FFFFFF"/>
                </a:solidFill>
                <a:latin typeface="Arial" panose="020B0604020202020204" pitchFamily="34" charset="0"/>
              </a:rPr>
              <a:t>4 </a:t>
            </a:r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步：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9638" name="文本框 7"/>
          <p:cNvSpPr txBox="1"/>
          <p:nvPr/>
        </p:nvSpPr>
        <p:spPr>
          <a:xfrm>
            <a:off x="1928813" y="223838"/>
            <a:ext cx="1620837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</a:rPr>
              <a:t>填充图片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9639" name="文本框 8"/>
          <p:cNvSpPr txBox="1"/>
          <p:nvPr/>
        </p:nvSpPr>
        <p:spPr>
          <a:xfrm>
            <a:off x="920750" y="5689600"/>
            <a:ext cx="37560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选择形状（案例中的圆形），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单击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绘图工具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填充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图片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9640" name="文本框 9"/>
          <p:cNvSpPr txBox="1"/>
          <p:nvPr/>
        </p:nvSpPr>
        <p:spPr>
          <a:xfrm>
            <a:off x="6881813" y="5803900"/>
            <a:ext cx="37560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选择形状（案例中的圆形），</a:t>
            </a:r>
            <a:endParaRPr lang="en-US" altLang="zh-CN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单击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绘图工具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填充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】【</a:t>
            </a: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图片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</a:rPr>
              <a:t>】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8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8800" y="1673225"/>
            <a:ext cx="3683000" cy="3695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68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0" y="2763838"/>
            <a:ext cx="2305050" cy="1514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0" y="0"/>
            <a:ext cx="12192000" cy="977900"/>
          </a:xfrm>
          <a:prstGeom prst="rect">
            <a:avLst/>
          </a:prstGeom>
          <a:solidFill>
            <a:srgbClr val="FF3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685" name="文本框 7"/>
          <p:cNvSpPr txBox="1"/>
          <p:nvPr/>
        </p:nvSpPr>
        <p:spPr>
          <a:xfrm>
            <a:off x="268288" y="223838"/>
            <a:ext cx="1660525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第 </a:t>
            </a:r>
            <a:r>
              <a:rPr lang="en-US" altLang="zh-CN" sz="2800" b="1" dirty="0">
                <a:solidFill>
                  <a:srgbClr val="FFFFFF"/>
                </a:solidFill>
                <a:latin typeface="Arial" panose="020B0604020202020204" pitchFamily="34" charset="0"/>
              </a:rPr>
              <a:t>4 </a:t>
            </a:r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步：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686" name="文本框 8"/>
          <p:cNvSpPr txBox="1"/>
          <p:nvPr/>
        </p:nvSpPr>
        <p:spPr>
          <a:xfrm>
            <a:off x="1928813" y="223838"/>
            <a:ext cx="1620837" cy="5222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</a:rPr>
              <a:t>填充图片</a:t>
            </a:r>
            <a:endParaRPr lang="zh-CN" altLang="en-US" sz="2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1687" name="文本框 9"/>
          <p:cNvSpPr txBox="1"/>
          <p:nvPr/>
        </p:nvSpPr>
        <p:spPr>
          <a:xfrm>
            <a:off x="1989138" y="5368925"/>
            <a:ext cx="2114550" cy="338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记得把文字删除哦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1688" name="文本框 10"/>
          <p:cNvSpPr txBox="1"/>
          <p:nvPr/>
        </p:nvSpPr>
        <p:spPr>
          <a:xfrm>
            <a:off x="7138988" y="5368925"/>
            <a:ext cx="2730500" cy="338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 eaLnBrk="1" hangingPunct="1">
              <a:buClr>
                <a:srgbClr val="FF3C00"/>
              </a:buClr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如果不喜欢边框可以去除</a:t>
            </a:r>
            <a:endParaRPr lang="zh-CN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871913" y="1676400"/>
            <a:ext cx="4138612" cy="4137025"/>
            <a:chOff x="3872501" y="1675639"/>
            <a:chExt cx="4138550" cy="4138548"/>
          </a:xfrm>
        </p:grpSpPr>
        <p:sp>
          <p:nvSpPr>
            <p:cNvPr id="8" name="Freeform 9@|5FFC:3675918|FBC:16777215|LFC:16777215|LBC:16777215"/>
            <p:cNvSpPr/>
            <p:nvPr/>
          </p:nvSpPr>
          <p:spPr bwMode="auto">
            <a:xfrm>
              <a:off x="4149888" y="1675639"/>
              <a:ext cx="1791888" cy="2069274"/>
            </a:xfrm>
            <a:custGeom>
              <a:avLst/>
              <a:gdLst>
                <a:gd name="T0" fmla="*/ 510 w 510"/>
                <a:gd name="T1" fmla="*/ 589 h 589"/>
                <a:gd name="T2" fmla="*/ 510 w 510"/>
                <a:gd name="T3" fmla="*/ 0 h 589"/>
                <a:gd name="T4" fmla="*/ 0 w 510"/>
                <a:gd name="T5" fmla="*/ 295 h 589"/>
                <a:gd name="T6" fmla="*/ 510 w 510"/>
                <a:gd name="T7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0" h="589">
                  <a:moveTo>
                    <a:pt x="510" y="589"/>
                  </a:moveTo>
                  <a:cubicBezTo>
                    <a:pt x="510" y="0"/>
                    <a:pt x="510" y="0"/>
                    <a:pt x="510" y="0"/>
                  </a:cubicBezTo>
                  <a:cubicBezTo>
                    <a:pt x="292" y="0"/>
                    <a:pt x="102" y="119"/>
                    <a:pt x="0" y="295"/>
                  </a:cubicBezTo>
                  <a:cubicBezTo>
                    <a:pt x="510" y="589"/>
                    <a:pt x="510" y="589"/>
                    <a:pt x="510" y="5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TextBox 68@|17FFC:16777215|FBC:16777215|LFC:16777215|LBC:16777215"/>
            <p:cNvSpPr txBox="1"/>
            <p:nvPr/>
          </p:nvSpPr>
          <p:spPr>
            <a:xfrm>
              <a:off x="5050604" y="2257741"/>
              <a:ext cx="347852" cy="67710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kern="1200" cap="none" spc="0" normalizeH="0" baseline="0" noProof="0" dirty="0" smtClean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kumimoji="0" lang="en-AU" sz="4400" b="1" kern="1200" cap="none" spc="0" normalizeH="0" baseline="0" noProof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Rectangle 8@|1FFC:2526967|FBC:16777215|LFC:0|LBC:16777215"/>
            <p:cNvSpPr>
              <a:spLocks noChangeArrowheads="1"/>
            </p:cNvSpPr>
            <p:nvPr/>
          </p:nvSpPr>
          <p:spPr bwMode="auto">
            <a:xfrm>
              <a:off x="5941776" y="3744913"/>
              <a:ext cx="1483" cy="1483"/>
            </a:xfrm>
            <a:prstGeom prst="rect">
              <a:avLst/>
            </a:prstGeom>
            <a:solidFill>
              <a:srgbClr val="F78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7@|5FFC:192|FBC:16777215|LFC:16777215|LBC:16777215"/>
            <p:cNvSpPr/>
            <p:nvPr/>
          </p:nvSpPr>
          <p:spPr bwMode="auto">
            <a:xfrm>
              <a:off x="5941776" y="1675639"/>
              <a:ext cx="1791888" cy="2069274"/>
            </a:xfrm>
            <a:custGeom>
              <a:avLst/>
              <a:gdLst>
                <a:gd name="T0" fmla="*/ 510 w 510"/>
                <a:gd name="T1" fmla="*/ 295 h 589"/>
                <a:gd name="T2" fmla="*/ 0 w 510"/>
                <a:gd name="T3" fmla="*/ 0 h 589"/>
                <a:gd name="T4" fmla="*/ 0 w 510"/>
                <a:gd name="T5" fmla="*/ 589 h 589"/>
                <a:gd name="T6" fmla="*/ 510 w 510"/>
                <a:gd name="T7" fmla="*/ 295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0" h="589">
                  <a:moveTo>
                    <a:pt x="510" y="295"/>
                  </a:moveTo>
                  <a:cubicBezTo>
                    <a:pt x="408" y="119"/>
                    <a:pt x="218" y="0"/>
                    <a:pt x="0" y="0"/>
                  </a:cubicBezTo>
                  <a:cubicBezTo>
                    <a:pt x="0" y="589"/>
                    <a:pt x="0" y="589"/>
                    <a:pt x="0" y="589"/>
                  </a:cubicBezTo>
                  <a:lnTo>
                    <a:pt x="510" y="29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TextBox 69@|17FFC:16777215|FBC:16777215|LFC:16777215|LBC:16777215"/>
            <p:cNvSpPr txBox="1"/>
            <p:nvPr/>
          </p:nvSpPr>
          <p:spPr>
            <a:xfrm>
              <a:off x="6530743" y="2257741"/>
              <a:ext cx="314189" cy="67710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6</a:t>
              </a:r>
              <a:endParaRPr kumimoji="0" lang="en-AU" sz="44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6@|5FFC:3675918|FBC:16777215|LFC:16777215|LBC:16777215"/>
            <p:cNvSpPr/>
            <p:nvPr/>
          </p:nvSpPr>
          <p:spPr bwMode="auto">
            <a:xfrm>
              <a:off x="5941776" y="2712501"/>
              <a:ext cx="2069275" cy="2069274"/>
            </a:xfrm>
            <a:custGeom>
              <a:avLst/>
              <a:gdLst>
                <a:gd name="T0" fmla="*/ 0 w 589"/>
                <a:gd name="T1" fmla="*/ 294 h 589"/>
                <a:gd name="T2" fmla="*/ 510 w 589"/>
                <a:gd name="T3" fmla="*/ 589 h 589"/>
                <a:gd name="T4" fmla="*/ 589 w 589"/>
                <a:gd name="T5" fmla="*/ 294 h 589"/>
                <a:gd name="T6" fmla="*/ 510 w 589"/>
                <a:gd name="T7" fmla="*/ 0 h 589"/>
                <a:gd name="T8" fmla="*/ 0 w 589"/>
                <a:gd name="T9" fmla="*/ 294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589">
                  <a:moveTo>
                    <a:pt x="0" y="294"/>
                  </a:moveTo>
                  <a:cubicBezTo>
                    <a:pt x="510" y="589"/>
                    <a:pt x="510" y="589"/>
                    <a:pt x="510" y="589"/>
                  </a:cubicBezTo>
                  <a:cubicBezTo>
                    <a:pt x="560" y="502"/>
                    <a:pt x="589" y="402"/>
                    <a:pt x="589" y="294"/>
                  </a:cubicBezTo>
                  <a:cubicBezTo>
                    <a:pt x="589" y="187"/>
                    <a:pt x="560" y="86"/>
                    <a:pt x="510" y="0"/>
                  </a:cubicBezTo>
                  <a:cubicBezTo>
                    <a:pt x="0" y="294"/>
                    <a:pt x="0" y="294"/>
                    <a:pt x="0" y="2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extBox 70@|17FFC:16777215|FBC:16777215|LFC:16777215|LBC:16777215"/>
            <p:cNvSpPr txBox="1"/>
            <p:nvPr/>
          </p:nvSpPr>
          <p:spPr>
            <a:xfrm>
              <a:off x="7314828" y="3589528"/>
              <a:ext cx="347852" cy="67710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kern="1200" cap="none" spc="0" normalizeH="0" baseline="0" noProof="0" dirty="0" smtClean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endParaRPr kumimoji="0" lang="en-AU" sz="4400" b="1" kern="1200" cap="none" spc="0" normalizeH="0" baseline="0" noProof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 10@|5FFC:192|FBC:16777215|LFC:16777215|LBC:16777215"/>
            <p:cNvSpPr/>
            <p:nvPr/>
          </p:nvSpPr>
          <p:spPr bwMode="auto">
            <a:xfrm>
              <a:off x="5941776" y="3744913"/>
              <a:ext cx="1791888" cy="2069274"/>
            </a:xfrm>
            <a:custGeom>
              <a:avLst/>
              <a:gdLst>
                <a:gd name="T0" fmla="*/ 0 w 510"/>
                <a:gd name="T1" fmla="*/ 0 h 589"/>
                <a:gd name="T2" fmla="*/ 0 w 510"/>
                <a:gd name="T3" fmla="*/ 589 h 589"/>
                <a:gd name="T4" fmla="*/ 510 w 510"/>
                <a:gd name="T5" fmla="*/ 295 h 589"/>
                <a:gd name="T6" fmla="*/ 0 w 510"/>
                <a:gd name="T7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0" h="589">
                  <a:moveTo>
                    <a:pt x="0" y="0"/>
                  </a:moveTo>
                  <a:cubicBezTo>
                    <a:pt x="0" y="589"/>
                    <a:pt x="0" y="589"/>
                    <a:pt x="0" y="589"/>
                  </a:cubicBezTo>
                  <a:cubicBezTo>
                    <a:pt x="218" y="589"/>
                    <a:pt x="408" y="471"/>
                    <a:pt x="510" y="29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extBox 71@|17FFC:16777215|FBC:16777215|LFC:16777215|LBC:16777215"/>
            <p:cNvSpPr txBox="1"/>
            <p:nvPr/>
          </p:nvSpPr>
          <p:spPr>
            <a:xfrm>
              <a:off x="6482088" y="4780058"/>
              <a:ext cx="314189" cy="67710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kumimoji="0" lang="en-AU" sz="44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1@|5FFC:3675918|FBC:16777215|LFC:16777215|LBC:16777215"/>
            <p:cNvSpPr/>
            <p:nvPr/>
          </p:nvSpPr>
          <p:spPr bwMode="auto">
            <a:xfrm>
              <a:off x="4149888" y="3744913"/>
              <a:ext cx="1791888" cy="2069274"/>
            </a:xfrm>
            <a:custGeom>
              <a:avLst/>
              <a:gdLst>
                <a:gd name="T0" fmla="*/ 510 w 510"/>
                <a:gd name="T1" fmla="*/ 0 h 589"/>
                <a:gd name="T2" fmla="*/ 0 w 510"/>
                <a:gd name="T3" fmla="*/ 295 h 589"/>
                <a:gd name="T4" fmla="*/ 510 w 510"/>
                <a:gd name="T5" fmla="*/ 589 h 589"/>
                <a:gd name="T6" fmla="*/ 510 w 510"/>
                <a:gd name="T7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0" h="589">
                  <a:moveTo>
                    <a:pt x="510" y="0"/>
                  </a:moveTo>
                  <a:cubicBezTo>
                    <a:pt x="0" y="295"/>
                    <a:pt x="0" y="295"/>
                    <a:pt x="0" y="295"/>
                  </a:cubicBezTo>
                  <a:cubicBezTo>
                    <a:pt x="102" y="471"/>
                    <a:pt x="292" y="589"/>
                    <a:pt x="510" y="589"/>
                  </a:cubicBezTo>
                  <a:cubicBezTo>
                    <a:pt x="510" y="0"/>
                    <a:pt x="510" y="0"/>
                    <a:pt x="51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extBox 72@|17FFC:16777215|FBC:16777215|LFC:16777215|LBC:16777215"/>
            <p:cNvSpPr txBox="1"/>
            <p:nvPr/>
          </p:nvSpPr>
          <p:spPr>
            <a:xfrm>
              <a:off x="5098843" y="4675283"/>
              <a:ext cx="347852" cy="67710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kern="1200" cap="none" spc="0" normalizeH="0" baseline="0" noProof="0" dirty="0" smtClean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kumimoji="0" lang="en-AU" sz="4400" b="1" kern="1200" cap="none" spc="0" normalizeH="0" baseline="0" noProof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2@|5FFC:192|FBC:16777215|LFC:16777215|LBC:16777215"/>
            <p:cNvSpPr/>
            <p:nvPr/>
          </p:nvSpPr>
          <p:spPr bwMode="auto">
            <a:xfrm>
              <a:off x="3872501" y="2712501"/>
              <a:ext cx="2069275" cy="2069274"/>
            </a:xfrm>
            <a:custGeom>
              <a:avLst/>
              <a:gdLst>
                <a:gd name="T0" fmla="*/ 79 w 589"/>
                <a:gd name="T1" fmla="*/ 0 h 589"/>
                <a:gd name="T2" fmla="*/ 0 w 589"/>
                <a:gd name="T3" fmla="*/ 294 h 589"/>
                <a:gd name="T4" fmla="*/ 79 w 589"/>
                <a:gd name="T5" fmla="*/ 589 h 589"/>
                <a:gd name="T6" fmla="*/ 589 w 589"/>
                <a:gd name="T7" fmla="*/ 294 h 589"/>
                <a:gd name="T8" fmla="*/ 79 w 589"/>
                <a:gd name="T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589">
                  <a:moveTo>
                    <a:pt x="79" y="0"/>
                  </a:moveTo>
                  <a:cubicBezTo>
                    <a:pt x="29" y="86"/>
                    <a:pt x="0" y="187"/>
                    <a:pt x="0" y="294"/>
                  </a:cubicBezTo>
                  <a:cubicBezTo>
                    <a:pt x="0" y="402"/>
                    <a:pt x="29" y="502"/>
                    <a:pt x="79" y="589"/>
                  </a:cubicBezTo>
                  <a:cubicBezTo>
                    <a:pt x="589" y="294"/>
                    <a:pt x="589" y="294"/>
                    <a:pt x="589" y="294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extBox 73@|17FFC:16777215|FBC:16777215|LFC:16777215|LBC:16777215"/>
            <p:cNvSpPr txBox="1"/>
            <p:nvPr/>
          </p:nvSpPr>
          <p:spPr>
            <a:xfrm>
              <a:off x="4380770" y="3589528"/>
              <a:ext cx="314189" cy="67710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4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kumimoji="0" lang="en-AU" sz="44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Oval 13@|1FFC:16777215|FBC:16777215|LFC:0|LBC:16777215"/>
            <p:cNvSpPr>
              <a:spLocks noChangeArrowheads="1"/>
            </p:cNvSpPr>
            <p:nvPr/>
          </p:nvSpPr>
          <p:spPr bwMode="auto">
            <a:xfrm>
              <a:off x="5161533" y="2964671"/>
              <a:ext cx="1560486" cy="156048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136@|17FFC:16777215|FBC:16777215|LFC:16777215|LBC:16777215"/>
            <p:cNvSpPr txBox="1"/>
            <p:nvPr/>
          </p:nvSpPr>
          <p:spPr>
            <a:xfrm>
              <a:off x="5272769" y="3452166"/>
              <a:ext cx="1361431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R="0"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kumimoji="0" lang="zh-CN" altLang="en-US" sz="32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7063" y="1725613"/>
            <a:ext cx="3184525" cy="763587"/>
            <a:chOff x="626543" y="1725350"/>
            <a:chExt cx="3185487" cy="763517"/>
          </a:xfrm>
        </p:grpSpPr>
        <p:sp>
          <p:nvSpPr>
            <p:cNvPr id="24" name="TextBox 23@|17FFC:16777215|FBC:16777215|LFC:16777215|LBC:16777215"/>
            <p:cNvSpPr txBox="1"/>
            <p:nvPr/>
          </p:nvSpPr>
          <p:spPr>
            <a:xfrm>
              <a:off x="1342527" y="1725350"/>
              <a:ext cx="2407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algn="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kumimoji="0" lang="zh-CN" altLang="en-US" sz="20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" name="Rectangle 1@|1FFC:16777215|FBC:16777215|LFC:16777215|LBC:16777215"/>
            <p:cNvSpPr/>
            <p:nvPr/>
          </p:nvSpPr>
          <p:spPr>
            <a:xfrm>
              <a:off x="626543" y="2030408"/>
              <a:ext cx="3185487" cy="458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点击添加文本，点击添加文本</a:t>
              </a: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7063" y="3259138"/>
            <a:ext cx="3184525" cy="760412"/>
            <a:chOff x="626543" y="3258875"/>
            <a:chExt cx="3185487" cy="760084"/>
          </a:xfrm>
        </p:grpSpPr>
        <p:sp>
          <p:nvSpPr>
            <p:cNvPr id="26" name="TextBox 25@|17FFC:16777215|FBC:16777215|LFC:16777215|LBC:16777215"/>
            <p:cNvSpPr txBox="1"/>
            <p:nvPr/>
          </p:nvSpPr>
          <p:spPr>
            <a:xfrm>
              <a:off x="1342527" y="3258875"/>
              <a:ext cx="2407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algn="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kumimoji="0" lang="zh-CN" altLang="en-US" sz="20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Rectangle 34@|1FFC:16777215|FBC:16777215|LFC:16777215|LBC:16777215"/>
            <p:cNvSpPr/>
            <p:nvPr/>
          </p:nvSpPr>
          <p:spPr>
            <a:xfrm>
              <a:off x="626543" y="3560500"/>
              <a:ext cx="3185487" cy="458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点击添加文本，点击添加文本</a:t>
              </a: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7063" y="4725988"/>
            <a:ext cx="3184525" cy="819150"/>
            <a:chOff x="626543" y="4725725"/>
            <a:chExt cx="3185487" cy="818809"/>
          </a:xfrm>
        </p:grpSpPr>
        <p:sp>
          <p:nvSpPr>
            <p:cNvPr id="28" name="TextBox 27@|17FFC:16777215|FBC:16777215|LFC:16777215|LBC:16777215"/>
            <p:cNvSpPr txBox="1"/>
            <p:nvPr/>
          </p:nvSpPr>
          <p:spPr>
            <a:xfrm>
              <a:off x="1342527" y="4725725"/>
              <a:ext cx="2407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algn="r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kumimoji="0" lang="zh-CN" altLang="en-US" sz="20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Rectangle 35@|1FFC:16777215|FBC:16777215|LFC:16777215|LBC:16777215"/>
            <p:cNvSpPr/>
            <p:nvPr/>
          </p:nvSpPr>
          <p:spPr>
            <a:xfrm>
              <a:off x="626543" y="5086075"/>
              <a:ext cx="3185487" cy="458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点击添加文本，点击添加文本</a:t>
              </a: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04213" y="1830388"/>
            <a:ext cx="3184525" cy="763587"/>
            <a:chOff x="8303877" y="1830353"/>
            <a:chExt cx="3185487" cy="763517"/>
          </a:xfrm>
        </p:grpSpPr>
        <p:sp>
          <p:nvSpPr>
            <p:cNvPr id="30" name="TextBox 29@|17FFC:16777215|FBC:16777215|LFC:16777215|LBC:16777215"/>
            <p:cNvSpPr txBox="1"/>
            <p:nvPr/>
          </p:nvSpPr>
          <p:spPr>
            <a:xfrm>
              <a:off x="8305800" y="1830353"/>
              <a:ext cx="2407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kumimoji="0" lang="zh-CN" altLang="en-US" sz="20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Rectangle 36@|1FFC:16777215|FBC:16777215|LFC:16777215|LBC:16777215"/>
            <p:cNvSpPr/>
            <p:nvPr/>
          </p:nvSpPr>
          <p:spPr>
            <a:xfrm>
              <a:off x="8303877" y="2135411"/>
              <a:ext cx="3185487" cy="458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点击添加文本，点击添加文本</a:t>
              </a: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04213" y="3363913"/>
            <a:ext cx="3184525" cy="760412"/>
            <a:chOff x="8303877" y="3363878"/>
            <a:chExt cx="3185487" cy="760084"/>
          </a:xfrm>
        </p:grpSpPr>
        <p:sp>
          <p:nvSpPr>
            <p:cNvPr id="32" name="TextBox 31@|17FFC:16777215|FBC:16777215|LFC:16777215|LBC:16777215"/>
            <p:cNvSpPr txBox="1"/>
            <p:nvPr/>
          </p:nvSpPr>
          <p:spPr>
            <a:xfrm>
              <a:off x="8305800" y="3363878"/>
              <a:ext cx="2407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kumimoji="0" lang="zh-CN" altLang="en-US" sz="20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Rectangle 37@|1FFC:16777215|FBC:16777215|LFC:16777215|LBC:16777215"/>
            <p:cNvSpPr/>
            <p:nvPr/>
          </p:nvSpPr>
          <p:spPr>
            <a:xfrm>
              <a:off x="8303877" y="3665503"/>
              <a:ext cx="3185487" cy="458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点击添加文本，点击添加文本</a:t>
              </a: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04213" y="4830763"/>
            <a:ext cx="3184525" cy="819150"/>
            <a:chOff x="8303877" y="4830728"/>
            <a:chExt cx="3185487" cy="818809"/>
          </a:xfrm>
        </p:grpSpPr>
        <p:sp>
          <p:nvSpPr>
            <p:cNvPr id="34" name="TextBox 33@|17FFC:16777215|FBC:16777215|LFC:16777215|LBC:16777215"/>
            <p:cNvSpPr txBox="1"/>
            <p:nvPr/>
          </p:nvSpPr>
          <p:spPr>
            <a:xfrm>
              <a:off x="8305800" y="4830728"/>
              <a:ext cx="2407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kern="1200" cap="none" spc="0" normalizeH="0" baseline="0" noProof="0" dirty="0" smtClean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kumimoji="0" lang="zh-CN" altLang="en-US" sz="2000" b="1" kern="1200" cap="none" spc="0" normalizeH="0" baseline="0" noProof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Rectangle 38@|1FFC:16777215|FBC:16777215|LFC:16777215|LBC:16777215"/>
            <p:cNvSpPr/>
            <p:nvPr/>
          </p:nvSpPr>
          <p:spPr>
            <a:xfrm>
              <a:off x="8303877" y="5191078"/>
              <a:ext cx="3185487" cy="4584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点击添加文本，点击添加文本</a:t>
              </a: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3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0" y="0"/>
            <a:ext cx="12192000" cy="977900"/>
          </a:xfrm>
          <a:prstGeom prst="rect">
            <a:avLst/>
          </a:prstGeom>
          <a:solidFill>
            <a:srgbClr val="FF3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731" name="文本框 6"/>
          <p:cNvSpPr txBox="1"/>
          <p:nvPr/>
        </p:nvSpPr>
        <p:spPr>
          <a:xfrm>
            <a:off x="268288" y="223838"/>
            <a:ext cx="60499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最终效果如下</a:t>
            </a:r>
            <a:r>
              <a:rPr lang="en-US" altLang="zh-CN" sz="2800" b="1" dirty="0">
                <a:solidFill>
                  <a:srgbClr val="FFFFFF"/>
                </a:solidFill>
                <a:latin typeface="Arial" panose="020B0604020202020204" pitchFamily="34" charset="0"/>
              </a:rPr>
              <a:t>(</a:t>
            </a:r>
            <a:r>
              <a:rPr lang="zh-CN" altLang="en-US" sz="2800" b="1" dirty="0">
                <a:solidFill>
                  <a:srgbClr val="FFFFFF"/>
                </a:solidFill>
                <a:latin typeface="Arial" panose="020B0604020202020204" pitchFamily="34" charset="0"/>
              </a:rPr>
              <a:t>任意图形都可以哦</a:t>
            </a:r>
            <a:r>
              <a:rPr lang="en-US" altLang="zh-CN" sz="2800" b="1" dirty="0">
                <a:solidFill>
                  <a:srgbClr val="FFFFFF"/>
                </a:solidFill>
                <a:latin typeface="Arial" panose="020B0604020202020204" pitchFamily="34" charset="0"/>
              </a:rPr>
              <a:t>)</a:t>
            </a:r>
            <a:endParaRPr lang="zh-CN" altLang="en-US" sz="2800" b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3732" name="Oval 2" descr="案例裁剪"/>
          <p:cNvSpPr/>
          <p:nvPr/>
        </p:nvSpPr>
        <p:spPr>
          <a:xfrm flipH="1" flipV="1">
            <a:off x="1325563" y="1763713"/>
            <a:ext cx="4040187" cy="4040187"/>
          </a:xfrm>
          <a:prstGeom prst="ellipse">
            <a:avLst/>
          </a:prstGeom>
          <a:blipFill rotWithShape="0">
            <a:blip r:embed="rId1"/>
            <a:stretch>
              <a:fillRect/>
            </a:stretch>
          </a:blipFill>
          <a:ln w="9525">
            <a:noFill/>
          </a:ln>
        </p:spPr>
        <p:txBody>
          <a:bodyPr anchor="ctr"/>
          <a:p>
            <a:pPr eaLnBrk="1" hangingPunct="1"/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3733" name="微信 23" descr="案例裁剪"/>
          <p:cNvSpPr/>
          <p:nvPr/>
        </p:nvSpPr>
        <p:spPr>
          <a:xfrm>
            <a:off x="5924550" y="1528763"/>
            <a:ext cx="4826000" cy="4826000"/>
          </a:xfrm>
          <a:custGeom>
            <a:avLst/>
            <a:gdLst/>
            <a:ahLst/>
            <a:cxnLst>
              <a:cxn ang="0">
                <a:pos x="498907075" y="396730002"/>
              </a:cxn>
              <a:cxn ang="0">
                <a:pos x="476817663" y="426030421"/>
              </a:cxn>
              <a:cxn ang="0">
                <a:pos x="498907075" y="455330841"/>
              </a:cxn>
              <a:cxn ang="0">
                <a:pos x="520996486" y="426030421"/>
              </a:cxn>
              <a:cxn ang="0">
                <a:pos x="498907075" y="396730002"/>
              </a:cxn>
              <a:cxn ang="0">
                <a:pos x="372428486" y="396730002"/>
              </a:cxn>
              <a:cxn ang="0">
                <a:pos x="350339075" y="426030421"/>
              </a:cxn>
              <a:cxn ang="0">
                <a:pos x="372428486" y="455330841"/>
              </a:cxn>
              <a:cxn ang="0">
                <a:pos x="394517898" y="426030421"/>
              </a:cxn>
              <a:cxn ang="0">
                <a:pos x="372428486" y="396730002"/>
              </a:cxn>
              <a:cxn ang="0">
                <a:pos x="424206119" y="273886442"/>
              </a:cxn>
              <a:cxn ang="0">
                <a:pos x="553314507" y="343555567"/>
              </a:cxn>
              <a:cxn ang="0">
                <a:pos x="540683698" y="630207967"/>
              </a:cxn>
              <a:cxn ang="0">
                <a:pos x="555822877" y="735386692"/>
              </a:cxn>
              <a:cxn ang="0">
                <a:pos x="486226426" y="671112132"/>
              </a:cxn>
              <a:cxn ang="0">
                <a:pos x="282112701" y="580371273"/>
              </a:cxn>
              <a:cxn ang="0">
                <a:pos x="340527660" y="303802942"/>
              </a:cxn>
              <a:cxn ang="0">
                <a:pos x="424206119" y="273886442"/>
              </a:cxn>
              <a:cxn ang="0">
                <a:pos x="336172965" y="152416747"/>
              </a:cxn>
              <a:cxn ang="0">
                <a:pos x="303038801" y="196367288"/>
              </a:cxn>
              <a:cxn ang="0">
                <a:pos x="336172965" y="240318006"/>
              </a:cxn>
              <a:cxn ang="0">
                <a:pos x="369307135" y="196367288"/>
              </a:cxn>
              <a:cxn ang="0">
                <a:pos x="336172965" y="152416747"/>
              </a:cxn>
              <a:cxn ang="0">
                <a:pos x="180672496" y="152416747"/>
              </a:cxn>
              <a:cxn ang="0">
                <a:pos x="147538451" y="196367288"/>
              </a:cxn>
              <a:cxn ang="0">
                <a:pos x="180672496" y="240318006"/>
              </a:cxn>
              <a:cxn ang="0">
                <a:pos x="213806685" y="196367288"/>
              </a:cxn>
              <a:cxn ang="0">
                <a:pos x="180672496" y="152416747"/>
              </a:cxn>
              <a:cxn ang="0">
                <a:pos x="250683808" y="136683"/>
              </a:cxn>
              <a:cxn ang="0">
                <a:pos x="339404772" y="15301268"/>
              </a:cxn>
              <a:cxn ang="0">
                <a:pos x="515588218" y="305588682"/>
              </a:cxn>
              <a:cxn ang="0">
                <a:pos x="328530637" y="290970998"/>
              </a:cxn>
              <a:cxn ang="0">
                <a:pos x="270115802" y="567539328"/>
              </a:cxn>
              <a:cxn ang="0">
                <a:pos x="293542249" y="601927427"/>
              </a:cxn>
              <a:cxn ang="0">
                <a:pos x="224990133" y="603421657"/>
              </a:cxn>
              <a:cxn ang="0">
                <a:pos x="150767157" y="681710036"/>
              </a:cxn>
              <a:cxn ang="0">
                <a:pos x="131448091" y="566860482"/>
              </a:cxn>
              <a:cxn ang="0">
                <a:pos x="33401720" y="154106344"/>
              </a:cxn>
              <a:cxn ang="0">
                <a:pos x="250683808" y="136683"/>
              </a:cxn>
            </a:cxnLst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blipFill rotWithShape="0">
            <a:blip r:embed="rId1"/>
            <a:stretch>
              <a:fillRect/>
            </a:stretch>
          </a:blip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4932363" y="2651125"/>
            <a:ext cx="2116137" cy="2117725"/>
            <a:chOff x="4931904" y="2651491"/>
            <a:chExt cx="2117187" cy="2117187"/>
          </a:xfrm>
        </p:grpSpPr>
        <p:sp>
          <p:nvSpPr>
            <p:cNvPr id="29" name="Oval 2@|1FFC:192|FBC:16777215|LFC:192|LBC:16777215"/>
            <p:cNvSpPr/>
            <p:nvPr/>
          </p:nvSpPr>
          <p:spPr>
            <a:xfrm>
              <a:off x="4931904" y="2651491"/>
              <a:ext cx="2117187" cy="2117187"/>
            </a:xfrm>
            <a:prstGeom prst="ellipse">
              <a:avLst/>
            </a:prstGeom>
            <a:solidFill>
              <a:srgbClr val="00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34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0511" name="Picture 12@|13FFC:16777215|FBC:16777215|LFC:0|LBC:167772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522472" y="3187920"/>
              <a:ext cx="915585" cy="101864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" name="组合 3"/>
          <p:cNvGrpSpPr/>
          <p:nvPr/>
        </p:nvGrpSpPr>
        <p:grpSpPr>
          <a:xfrm>
            <a:off x="781050" y="2132013"/>
            <a:ext cx="4233863" cy="1327150"/>
            <a:chOff x="780626" y="2132181"/>
            <a:chExt cx="4234021" cy="1326809"/>
          </a:xfrm>
        </p:grpSpPr>
        <p:sp>
          <p:nvSpPr>
            <p:cNvPr id="31" name="Oval 38@|1FFC:3675918|FBC:16777215|LFC:192|LBC:16777215"/>
            <p:cNvSpPr/>
            <p:nvPr/>
          </p:nvSpPr>
          <p:spPr>
            <a:xfrm>
              <a:off x="3433892" y="2132181"/>
              <a:ext cx="1323955" cy="1326809"/>
            </a:xfrm>
            <a:prstGeom prst="ellipse">
              <a:avLst/>
            </a:prstGeom>
            <a:solidFill>
              <a:srgbClr val="00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34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4" name="Straight Connector 5@|9FFC:0|FBC:0|LFC:192|LBC:16777215"/>
            <p:cNvCxnSpPr/>
            <p:nvPr/>
          </p:nvCxnSpPr>
          <p:spPr>
            <a:xfrm>
              <a:off x="4695072" y="3110883"/>
              <a:ext cx="319575" cy="13981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 94@|5FFC:16777215|FBC:16777215|LFC:16777215|LBC:16777215"/>
            <p:cNvSpPr/>
            <p:nvPr/>
          </p:nvSpPr>
          <p:spPr bwMode="auto">
            <a:xfrm>
              <a:off x="3881445" y="2547660"/>
              <a:ext cx="498635" cy="520245"/>
            </a:xfrm>
            <a:custGeom>
              <a:avLst/>
              <a:gdLst>
                <a:gd name="T0" fmla="*/ 176 w 192"/>
                <a:gd name="T1" fmla="*/ 147 h 192"/>
                <a:gd name="T2" fmla="*/ 192 w 192"/>
                <a:gd name="T3" fmla="*/ 120 h 192"/>
                <a:gd name="T4" fmla="*/ 176 w 192"/>
                <a:gd name="T5" fmla="*/ 92 h 192"/>
                <a:gd name="T6" fmla="*/ 176 w 192"/>
                <a:gd name="T7" fmla="*/ 91 h 192"/>
                <a:gd name="T8" fmla="*/ 176 w 192"/>
                <a:gd name="T9" fmla="*/ 48 h 192"/>
                <a:gd name="T10" fmla="*/ 176 w 192"/>
                <a:gd name="T11" fmla="*/ 46 h 192"/>
                <a:gd name="T12" fmla="*/ 96 w 192"/>
                <a:gd name="T13" fmla="*/ 0 h 192"/>
                <a:gd name="T14" fmla="*/ 17 w 192"/>
                <a:gd name="T15" fmla="*/ 46 h 192"/>
                <a:gd name="T16" fmla="*/ 17 w 192"/>
                <a:gd name="T17" fmla="*/ 46 h 192"/>
                <a:gd name="T18" fmla="*/ 16 w 192"/>
                <a:gd name="T19" fmla="*/ 47 h 192"/>
                <a:gd name="T20" fmla="*/ 16 w 192"/>
                <a:gd name="T21" fmla="*/ 48 h 192"/>
                <a:gd name="T22" fmla="*/ 16 w 192"/>
                <a:gd name="T23" fmla="*/ 48 h 192"/>
                <a:gd name="T24" fmla="*/ 16 w 192"/>
                <a:gd name="T25" fmla="*/ 91 h 192"/>
                <a:gd name="T26" fmla="*/ 16 w 192"/>
                <a:gd name="T27" fmla="*/ 92 h 192"/>
                <a:gd name="T28" fmla="*/ 0 w 192"/>
                <a:gd name="T29" fmla="*/ 120 h 192"/>
                <a:gd name="T30" fmla="*/ 32 w 192"/>
                <a:gd name="T31" fmla="*/ 152 h 192"/>
                <a:gd name="T32" fmla="*/ 33 w 192"/>
                <a:gd name="T33" fmla="*/ 152 h 192"/>
                <a:gd name="T34" fmla="*/ 44 w 192"/>
                <a:gd name="T35" fmla="*/ 160 h 192"/>
                <a:gd name="T36" fmla="*/ 56 w 192"/>
                <a:gd name="T37" fmla="*/ 148 h 192"/>
                <a:gd name="T38" fmla="*/ 56 w 192"/>
                <a:gd name="T39" fmla="*/ 92 h 192"/>
                <a:gd name="T40" fmla="*/ 44 w 192"/>
                <a:gd name="T41" fmla="*/ 80 h 192"/>
                <a:gd name="T42" fmla="*/ 33 w 192"/>
                <a:gd name="T43" fmla="*/ 88 h 192"/>
                <a:gd name="T44" fmla="*/ 32 w 192"/>
                <a:gd name="T45" fmla="*/ 88 h 192"/>
                <a:gd name="T46" fmla="*/ 24 w 192"/>
                <a:gd name="T47" fmla="*/ 89 h 192"/>
                <a:gd name="T48" fmla="*/ 24 w 192"/>
                <a:gd name="T49" fmla="*/ 49 h 192"/>
                <a:gd name="T50" fmla="*/ 46 w 192"/>
                <a:gd name="T51" fmla="*/ 24 h 192"/>
                <a:gd name="T52" fmla="*/ 52 w 192"/>
                <a:gd name="T53" fmla="*/ 31 h 192"/>
                <a:gd name="T54" fmla="*/ 57 w 192"/>
                <a:gd name="T55" fmla="*/ 31 h 192"/>
                <a:gd name="T56" fmla="*/ 96 w 192"/>
                <a:gd name="T57" fmla="*/ 24 h 192"/>
                <a:gd name="T58" fmla="*/ 135 w 192"/>
                <a:gd name="T59" fmla="*/ 31 h 192"/>
                <a:gd name="T60" fmla="*/ 137 w 192"/>
                <a:gd name="T61" fmla="*/ 32 h 192"/>
                <a:gd name="T62" fmla="*/ 140 w 192"/>
                <a:gd name="T63" fmla="*/ 31 h 192"/>
                <a:gd name="T64" fmla="*/ 147 w 192"/>
                <a:gd name="T65" fmla="*/ 24 h 192"/>
                <a:gd name="T66" fmla="*/ 168 w 192"/>
                <a:gd name="T67" fmla="*/ 49 h 192"/>
                <a:gd name="T68" fmla="*/ 168 w 192"/>
                <a:gd name="T69" fmla="*/ 89 h 192"/>
                <a:gd name="T70" fmla="*/ 160 w 192"/>
                <a:gd name="T71" fmla="*/ 88 h 192"/>
                <a:gd name="T72" fmla="*/ 159 w 192"/>
                <a:gd name="T73" fmla="*/ 88 h 192"/>
                <a:gd name="T74" fmla="*/ 148 w 192"/>
                <a:gd name="T75" fmla="*/ 80 h 192"/>
                <a:gd name="T76" fmla="*/ 136 w 192"/>
                <a:gd name="T77" fmla="*/ 92 h 192"/>
                <a:gd name="T78" fmla="*/ 136 w 192"/>
                <a:gd name="T79" fmla="*/ 148 h 192"/>
                <a:gd name="T80" fmla="*/ 148 w 192"/>
                <a:gd name="T81" fmla="*/ 160 h 192"/>
                <a:gd name="T82" fmla="*/ 159 w 192"/>
                <a:gd name="T83" fmla="*/ 152 h 192"/>
                <a:gd name="T84" fmla="*/ 160 w 192"/>
                <a:gd name="T85" fmla="*/ 152 h 192"/>
                <a:gd name="T86" fmla="*/ 169 w 192"/>
                <a:gd name="T87" fmla="*/ 151 h 192"/>
                <a:gd name="T88" fmla="*/ 175 w 192"/>
                <a:gd name="T89" fmla="*/ 162 h 192"/>
                <a:gd name="T90" fmla="*/ 143 w 192"/>
                <a:gd name="T91" fmla="*/ 174 h 192"/>
                <a:gd name="T92" fmla="*/ 141 w 192"/>
                <a:gd name="T93" fmla="*/ 171 h 192"/>
                <a:gd name="T94" fmla="*/ 132 w 192"/>
                <a:gd name="T95" fmla="*/ 168 h 192"/>
                <a:gd name="T96" fmla="*/ 116 w 192"/>
                <a:gd name="T97" fmla="*/ 168 h 192"/>
                <a:gd name="T98" fmla="*/ 104 w 192"/>
                <a:gd name="T99" fmla="*/ 180 h 192"/>
                <a:gd name="T100" fmla="*/ 116 w 192"/>
                <a:gd name="T101" fmla="*/ 192 h 192"/>
                <a:gd name="T102" fmla="*/ 132 w 192"/>
                <a:gd name="T103" fmla="*/ 192 h 192"/>
                <a:gd name="T104" fmla="*/ 144 w 192"/>
                <a:gd name="T105" fmla="*/ 183 h 192"/>
                <a:gd name="T106" fmla="*/ 182 w 192"/>
                <a:gd name="T107" fmla="*/ 167 h 192"/>
                <a:gd name="T108" fmla="*/ 184 w 192"/>
                <a:gd name="T109" fmla="*/ 165 h 192"/>
                <a:gd name="T110" fmla="*/ 184 w 192"/>
                <a:gd name="T111" fmla="*/ 162 h 192"/>
                <a:gd name="T112" fmla="*/ 176 w 192"/>
                <a:gd name="T113" fmla="*/ 14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" h="192">
                  <a:moveTo>
                    <a:pt x="176" y="147"/>
                  </a:moveTo>
                  <a:cubicBezTo>
                    <a:pt x="186" y="142"/>
                    <a:pt x="192" y="132"/>
                    <a:pt x="192" y="120"/>
                  </a:cubicBezTo>
                  <a:cubicBezTo>
                    <a:pt x="192" y="108"/>
                    <a:pt x="186" y="98"/>
                    <a:pt x="176" y="92"/>
                  </a:cubicBezTo>
                  <a:cubicBezTo>
                    <a:pt x="176" y="92"/>
                    <a:pt x="176" y="92"/>
                    <a:pt x="176" y="91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7"/>
                    <a:pt x="176" y="47"/>
                    <a:pt x="176" y="46"/>
                  </a:cubicBezTo>
                  <a:cubicBezTo>
                    <a:pt x="166" y="23"/>
                    <a:pt x="135" y="0"/>
                    <a:pt x="96" y="0"/>
                  </a:cubicBezTo>
                  <a:cubicBezTo>
                    <a:pt x="57" y="0"/>
                    <a:pt x="27" y="23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7"/>
                    <a:pt x="16" y="47"/>
                  </a:cubicBezTo>
                  <a:cubicBezTo>
                    <a:pt x="16" y="47"/>
                    <a:pt x="16" y="47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7" y="98"/>
                    <a:pt x="0" y="108"/>
                    <a:pt x="0" y="120"/>
                  </a:cubicBezTo>
                  <a:cubicBezTo>
                    <a:pt x="0" y="138"/>
                    <a:pt x="14" y="152"/>
                    <a:pt x="32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5" y="157"/>
                    <a:pt x="39" y="160"/>
                    <a:pt x="44" y="160"/>
                  </a:cubicBezTo>
                  <a:cubicBezTo>
                    <a:pt x="51" y="160"/>
                    <a:pt x="56" y="154"/>
                    <a:pt x="56" y="148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85"/>
                    <a:pt x="51" y="80"/>
                    <a:pt x="44" y="80"/>
                  </a:cubicBezTo>
                  <a:cubicBezTo>
                    <a:pt x="39" y="80"/>
                    <a:pt x="35" y="83"/>
                    <a:pt x="33" y="88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29" y="88"/>
                    <a:pt x="27" y="88"/>
                    <a:pt x="24" y="8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8" y="40"/>
                    <a:pt x="36" y="31"/>
                    <a:pt x="46" y="2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6" y="32"/>
                    <a:pt x="57" y="31"/>
                  </a:cubicBezTo>
                  <a:cubicBezTo>
                    <a:pt x="57" y="31"/>
                    <a:pt x="69" y="24"/>
                    <a:pt x="96" y="24"/>
                  </a:cubicBezTo>
                  <a:cubicBezTo>
                    <a:pt x="123" y="24"/>
                    <a:pt x="135" y="31"/>
                    <a:pt x="135" y="31"/>
                  </a:cubicBezTo>
                  <a:cubicBezTo>
                    <a:pt x="136" y="32"/>
                    <a:pt x="136" y="32"/>
                    <a:pt x="137" y="32"/>
                  </a:cubicBezTo>
                  <a:cubicBezTo>
                    <a:pt x="138" y="32"/>
                    <a:pt x="139" y="31"/>
                    <a:pt x="140" y="31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57" y="31"/>
                    <a:pt x="164" y="40"/>
                    <a:pt x="168" y="4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6" y="88"/>
                    <a:pt x="163" y="88"/>
                    <a:pt x="160" y="88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8" y="83"/>
                    <a:pt x="153" y="80"/>
                    <a:pt x="148" y="80"/>
                  </a:cubicBezTo>
                  <a:cubicBezTo>
                    <a:pt x="142" y="80"/>
                    <a:pt x="136" y="85"/>
                    <a:pt x="136" y="92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6" y="154"/>
                    <a:pt x="142" y="160"/>
                    <a:pt x="148" y="160"/>
                  </a:cubicBezTo>
                  <a:cubicBezTo>
                    <a:pt x="153" y="160"/>
                    <a:pt x="158" y="157"/>
                    <a:pt x="159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3" y="152"/>
                    <a:pt x="166" y="151"/>
                    <a:pt x="169" y="151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43" y="174"/>
                    <a:pt x="143" y="174"/>
                    <a:pt x="143" y="174"/>
                  </a:cubicBezTo>
                  <a:cubicBezTo>
                    <a:pt x="142" y="173"/>
                    <a:pt x="142" y="172"/>
                    <a:pt x="141" y="171"/>
                  </a:cubicBezTo>
                  <a:cubicBezTo>
                    <a:pt x="138" y="169"/>
                    <a:pt x="135" y="168"/>
                    <a:pt x="132" y="168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10" y="168"/>
                    <a:pt x="104" y="173"/>
                    <a:pt x="104" y="180"/>
                  </a:cubicBezTo>
                  <a:cubicBezTo>
                    <a:pt x="104" y="186"/>
                    <a:pt x="110" y="192"/>
                    <a:pt x="116" y="192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138" y="192"/>
                    <a:pt x="142" y="188"/>
                    <a:pt x="144" y="183"/>
                  </a:cubicBezTo>
                  <a:cubicBezTo>
                    <a:pt x="182" y="167"/>
                    <a:pt x="182" y="167"/>
                    <a:pt x="182" y="167"/>
                  </a:cubicBezTo>
                  <a:cubicBezTo>
                    <a:pt x="183" y="167"/>
                    <a:pt x="184" y="166"/>
                    <a:pt x="184" y="165"/>
                  </a:cubicBezTo>
                  <a:cubicBezTo>
                    <a:pt x="184" y="164"/>
                    <a:pt x="184" y="163"/>
                    <a:pt x="184" y="162"/>
                  </a:cubicBezTo>
                  <a:lnTo>
                    <a:pt x="176" y="1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TextBox 13@|17FFC:16777215|FBC:16777215|LFC:16777215|LBC:16777215"/>
            <p:cNvSpPr txBox="1"/>
            <p:nvPr/>
          </p:nvSpPr>
          <p:spPr>
            <a:xfrm>
              <a:off x="780627" y="2393664"/>
              <a:ext cx="229824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13@|17FFC:16777215|FBC:16777215|LFC:16777215|LBC:16777215"/>
            <p:cNvSpPr txBox="1"/>
            <p:nvPr/>
          </p:nvSpPr>
          <p:spPr>
            <a:xfrm>
              <a:off x="780626" y="2803431"/>
              <a:ext cx="2315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81050" y="4149725"/>
            <a:ext cx="4324350" cy="1323975"/>
            <a:chOff x="780626" y="4149501"/>
            <a:chExt cx="4325331" cy="1323954"/>
          </a:xfrm>
        </p:grpSpPr>
        <p:sp>
          <p:nvSpPr>
            <p:cNvPr id="33" name="Oval 41@|1FFC:3675918|FBC:16777215|LFC:192|LBC:16777215"/>
            <p:cNvSpPr/>
            <p:nvPr/>
          </p:nvSpPr>
          <p:spPr>
            <a:xfrm>
              <a:off x="3433892" y="4149501"/>
              <a:ext cx="1323955" cy="1323954"/>
            </a:xfrm>
            <a:prstGeom prst="ellipse">
              <a:avLst/>
            </a:prstGeom>
            <a:solidFill>
              <a:srgbClr val="00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34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5" name="Straight Connector 44@|9FFC:0|FBC:0|LFC:192|LBC:16777215"/>
            <p:cNvCxnSpPr/>
            <p:nvPr/>
          </p:nvCxnSpPr>
          <p:spPr>
            <a:xfrm flipV="1">
              <a:off x="4732168" y="4269341"/>
              <a:ext cx="373789" cy="2453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500" name="组合 46"/>
            <p:cNvGrpSpPr/>
            <p:nvPr/>
          </p:nvGrpSpPr>
          <p:grpSpPr>
            <a:xfrm>
              <a:off x="3881445" y="4642541"/>
              <a:ext cx="403174" cy="403174"/>
              <a:chOff x="749300" y="4614863"/>
              <a:chExt cx="414338" cy="414337"/>
            </a:xfrm>
          </p:grpSpPr>
          <p:sp>
            <p:nvSpPr>
              <p:cNvPr id="48" name="Oval 69@|1FFC:16777215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749300" y="4614863"/>
                <a:ext cx="414338" cy="414337"/>
              </a:xfrm>
              <a:prstGeom prst="ellipse">
                <a:avLst/>
              </a:prstGeom>
              <a:noFill/>
              <a:ln w="30163" cap="rnd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8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9" name="Freeform 70@|5FFC:16777215|FBC:16777215|LFC:16777215|LBC:16777215"/>
              <p:cNvSpPr/>
              <p:nvPr/>
            </p:nvSpPr>
            <p:spPr bwMode="auto">
              <a:xfrm>
                <a:off x="839788" y="4740275"/>
                <a:ext cx="196850" cy="198438"/>
              </a:xfrm>
              <a:custGeom>
                <a:avLst/>
                <a:gdLst>
                  <a:gd name="T0" fmla="*/ 139 w 208"/>
                  <a:gd name="T1" fmla="*/ 208 h 208"/>
                  <a:gd name="T2" fmla="*/ 104 w 208"/>
                  <a:gd name="T3" fmla="*/ 104 h 208"/>
                  <a:gd name="T4" fmla="*/ 0 w 208"/>
                  <a:gd name="T5" fmla="*/ 69 h 208"/>
                  <a:gd name="T6" fmla="*/ 208 w 208"/>
                  <a:gd name="T7" fmla="*/ 0 h 208"/>
                  <a:gd name="T8" fmla="*/ 139 w 208"/>
                  <a:gd name="T9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208">
                    <a:moveTo>
                      <a:pt x="139" y="208"/>
                    </a:moveTo>
                    <a:lnTo>
                      <a:pt x="104" y="104"/>
                    </a:lnTo>
                    <a:lnTo>
                      <a:pt x="0" y="69"/>
                    </a:lnTo>
                    <a:lnTo>
                      <a:pt x="208" y="0"/>
                    </a:lnTo>
                    <a:lnTo>
                      <a:pt x="139" y="208"/>
                    </a:lnTo>
                    <a:close/>
                  </a:path>
                </a:pathLst>
              </a:custGeom>
              <a:noFill/>
              <a:ln w="30163" cap="rnd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8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53" name="TextBox 13@|17FFC:16777215|FBC:16777215|LFC:16777215|LBC:16777215"/>
            <p:cNvSpPr txBox="1"/>
            <p:nvPr/>
          </p:nvSpPr>
          <p:spPr>
            <a:xfrm>
              <a:off x="780627" y="4488652"/>
              <a:ext cx="229824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Box 13@|17FFC:16777215|FBC:16777215|LFC:16777215|LBC:16777215"/>
            <p:cNvSpPr txBox="1"/>
            <p:nvPr/>
          </p:nvSpPr>
          <p:spPr>
            <a:xfrm>
              <a:off x="780626" y="4898419"/>
              <a:ext cx="2315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65950" y="2132013"/>
            <a:ext cx="4175125" cy="1327150"/>
            <a:chOff x="6966342" y="2132181"/>
            <a:chExt cx="4175467" cy="1326810"/>
          </a:xfrm>
        </p:grpSpPr>
        <p:sp>
          <p:nvSpPr>
            <p:cNvPr id="30" name="Oval 37@|1FFC:3675918|FBC:16777215|LFC:192|LBC:16777215"/>
            <p:cNvSpPr/>
            <p:nvPr/>
          </p:nvSpPr>
          <p:spPr>
            <a:xfrm>
              <a:off x="7223144" y="2132181"/>
              <a:ext cx="1323955" cy="1326810"/>
            </a:xfrm>
            <a:prstGeom prst="ellipse">
              <a:avLst/>
            </a:prstGeom>
            <a:solidFill>
              <a:srgbClr val="00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34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6" name="Straight Connector 46@|9FFC:0|FBC:0|LFC:192|LBC:16777215"/>
            <p:cNvCxnSpPr/>
            <p:nvPr/>
          </p:nvCxnSpPr>
          <p:spPr>
            <a:xfrm flipV="1">
              <a:off x="6966342" y="3110882"/>
              <a:ext cx="345256" cy="13981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>
              <a:off x="7610953" y="2547553"/>
              <a:ext cx="499939" cy="496064"/>
              <a:chOff x="2447925" y="3514725"/>
              <a:chExt cx="204787" cy="203200"/>
            </a:xfrm>
            <a:solidFill>
              <a:schemeClr val="bg1"/>
            </a:solidFill>
          </p:grpSpPr>
          <p:sp>
            <p:nvSpPr>
              <p:cNvPr id="44" name="Freeform 690@|5FFC:0|FBC:0|LFC:0|LBC:16777215"/>
              <p:cNvSpPr>
                <a:spLocks noEditPoints="1"/>
              </p:cNvSpPr>
              <p:nvPr/>
            </p:nvSpPr>
            <p:spPr bwMode="auto">
              <a:xfrm>
                <a:off x="2562225" y="3632200"/>
                <a:ext cx="88900" cy="85725"/>
              </a:xfrm>
              <a:custGeom>
                <a:avLst/>
                <a:gdLst>
                  <a:gd name="T0" fmla="*/ 27 w 124"/>
                  <a:gd name="T1" fmla="*/ 1 h 121"/>
                  <a:gd name="T2" fmla="*/ 31 w 124"/>
                  <a:gd name="T3" fmla="*/ 8 h 121"/>
                  <a:gd name="T4" fmla="*/ 23 w 124"/>
                  <a:gd name="T5" fmla="*/ 17 h 121"/>
                  <a:gd name="T6" fmla="*/ 16 w 124"/>
                  <a:gd name="T7" fmla="*/ 24 h 121"/>
                  <a:gd name="T8" fmla="*/ 0 w 124"/>
                  <a:gd name="T9" fmla="*/ 34 h 121"/>
                  <a:gd name="T10" fmla="*/ 51 w 124"/>
                  <a:gd name="T11" fmla="*/ 85 h 121"/>
                  <a:gd name="T12" fmla="*/ 75 w 124"/>
                  <a:gd name="T13" fmla="*/ 117 h 121"/>
                  <a:gd name="T14" fmla="*/ 88 w 124"/>
                  <a:gd name="T15" fmla="*/ 121 h 121"/>
                  <a:gd name="T16" fmla="*/ 124 w 124"/>
                  <a:gd name="T17" fmla="*/ 85 h 121"/>
                  <a:gd name="T18" fmla="*/ 120 w 124"/>
                  <a:gd name="T19" fmla="*/ 72 h 121"/>
                  <a:gd name="T20" fmla="*/ 88 w 124"/>
                  <a:gd name="T21" fmla="*/ 48 h 121"/>
                  <a:gd name="T22" fmla="*/ 40 w 124"/>
                  <a:gd name="T23" fmla="*/ 0 h 121"/>
                  <a:gd name="T24" fmla="*/ 35 w 124"/>
                  <a:gd name="T25" fmla="*/ 5 h 121"/>
                  <a:gd name="T26" fmla="*/ 27 w 124"/>
                  <a:gd name="T27" fmla="*/ 1 h 121"/>
                  <a:gd name="T28" fmla="*/ 85 w 124"/>
                  <a:gd name="T29" fmla="*/ 66 h 121"/>
                  <a:gd name="T30" fmla="*/ 100 w 124"/>
                  <a:gd name="T31" fmla="*/ 81 h 121"/>
                  <a:gd name="T32" fmla="*/ 85 w 124"/>
                  <a:gd name="T33" fmla="*/ 96 h 121"/>
                  <a:gd name="T34" fmla="*/ 70 w 124"/>
                  <a:gd name="T35" fmla="*/ 81 h 121"/>
                  <a:gd name="T36" fmla="*/ 85 w 124"/>
                  <a:gd name="T37" fmla="*/ 6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121">
                    <a:moveTo>
                      <a:pt x="27" y="1"/>
                    </a:moveTo>
                    <a:cubicBezTo>
                      <a:pt x="31" y="8"/>
                      <a:pt x="31" y="8"/>
                      <a:pt x="31" y="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1" y="29"/>
                      <a:pt x="6" y="32"/>
                      <a:pt x="0" y="34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75" y="117"/>
                      <a:pt x="75" y="117"/>
                      <a:pt x="75" y="117"/>
                    </a:cubicBezTo>
                    <a:cubicBezTo>
                      <a:pt x="88" y="121"/>
                      <a:pt x="88" y="121"/>
                      <a:pt x="88" y="121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0" y="72"/>
                      <a:pt x="120" y="72"/>
                      <a:pt x="120" y="72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5" y="5"/>
                      <a:pt x="35" y="5"/>
                      <a:pt x="35" y="5"/>
                    </a:cubicBezTo>
                    <a:lnTo>
                      <a:pt x="27" y="1"/>
                    </a:lnTo>
                    <a:close/>
                    <a:moveTo>
                      <a:pt x="85" y="66"/>
                    </a:moveTo>
                    <a:cubicBezTo>
                      <a:pt x="93" y="66"/>
                      <a:pt x="100" y="73"/>
                      <a:pt x="100" y="81"/>
                    </a:cubicBezTo>
                    <a:cubicBezTo>
                      <a:pt x="100" y="90"/>
                      <a:pt x="93" y="96"/>
                      <a:pt x="85" y="96"/>
                    </a:cubicBezTo>
                    <a:cubicBezTo>
                      <a:pt x="76" y="96"/>
                      <a:pt x="70" y="90"/>
                      <a:pt x="70" y="81"/>
                    </a:cubicBezTo>
                    <a:cubicBezTo>
                      <a:pt x="70" y="73"/>
                      <a:pt x="76" y="66"/>
                      <a:pt x="85" y="6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5" name="Freeform 691@|5FFC:0|FBC:0|LFC:0|LBC:16777215"/>
              <p:cNvSpPr/>
              <p:nvPr/>
            </p:nvSpPr>
            <p:spPr bwMode="auto">
              <a:xfrm>
                <a:off x="2447925" y="3514725"/>
                <a:ext cx="90487" cy="92075"/>
              </a:xfrm>
              <a:custGeom>
                <a:avLst/>
                <a:gdLst>
                  <a:gd name="T0" fmla="*/ 105 w 129"/>
                  <a:gd name="T1" fmla="*/ 102 h 129"/>
                  <a:gd name="T2" fmla="*/ 113 w 129"/>
                  <a:gd name="T3" fmla="*/ 93 h 129"/>
                  <a:gd name="T4" fmla="*/ 121 w 129"/>
                  <a:gd name="T5" fmla="*/ 97 h 129"/>
                  <a:gd name="T6" fmla="*/ 117 w 129"/>
                  <a:gd name="T7" fmla="*/ 90 h 129"/>
                  <a:gd name="T8" fmla="*/ 125 w 129"/>
                  <a:gd name="T9" fmla="*/ 82 h 129"/>
                  <a:gd name="T10" fmla="*/ 126 w 129"/>
                  <a:gd name="T11" fmla="*/ 81 h 129"/>
                  <a:gd name="T12" fmla="*/ 129 w 129"/>
                  <a:gd name="T13" fmla="*/ 67 h 129"/>
                  <a:gd name="T14" fmla="*/ 62 w 129"/>
                  <a:gd name="T15" fmla="*/ 0 h 129"/>
                  <a:gd name="T16" fmla="*/ 56 w 129"/>
                  <a:gd name="T17" fmla="*/ 6 h 129"/>
                  <a:gd name="T18" fmla="*/ 81 w 129"/>
                  <a:gd name="T19" fmla="*/ 46 h 129"/>
                  <a:gd name="T20" fmla="*/ 46 w 129"/>
                  <a:gd name="T21" fmla="*/ 81 h 129"/>
                  <a:gd name="T22" fmla="*/ 6 w 129"/>
                  <a:gd name="T23" fmla="*/ 56 h 129"/>
                  <a:gd name="T24" fmla="*/ 0 w 129"/>
                  <a:gd name="T25" fmla="*/ 62 h 129"/>
                  <a:gd name="T26" fmla="*/ 67 w 129"/>
                  <a:gd name="T27" fmla="*/ 129 h 129"/>
                  <a:gd name="T28" fmla="*/ 86 w 129"/>
                  <a:gd name="T29" fmla="*/ 123 h 129"/>
                  <a:gd name="T30" fmla="*/ 88 w 129"/>
                  <a:gd name="T31" fmla="*/ 125 h 129"/>
                  <a:gd name="T32" fmla="*/ 98 w 129"/>
                  <a:gd name="T33" fmla="*/ 109 h 129"/>
                  <a:gd name="T34" fmla="*/ 105 w 129"/>
                  <a:gd name="T35" fmla="*/ 10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9" h="129">
                    <a:moveTo>
                      <a:pt x="105" y="102"/>
                    </a:moveTo>
                    <a:cubicBezTo>
                      <a:pt x="113" y="93"/>
                      <a:pt x="113" y="93"/>
                      <a:pt x="113" y="93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17" y="90"/>
                      <a:pt x="117" y="90"/>
                      <a:pt x="117" y="90"/>
                    </a:cubicBezTo>
                    <a:cubicBezTo>
                      <a:pt x="125" y="82"/>
                      <a:pt x="125" y="82"/>
                      <a:pt x="125" y="82"/>
                    </a:cubicBezTo>
                    <a:cubicBezTo>
                      <a:pt x="126" y="81"/>
                      <a:pt x="126" y="81"/>
                      <a:pt x="126" y="81"/>
                    </a:cubicBezTo>
                    <a:cubicBezTo>
                      <a:pt x="128" y="76"/>
                      <a:pt x="129" y="71"/>
                      <a:pt x="129" y="67"/>
                    </a:cubicBezTo>
                    <a:cubicBezTo>
                      <a:pt x="129" y="33"/>
                      <a:pt x="96" y="0"/>
                      <a:pt x="62" y="0"/>
                    </a:cubicBezTo>
                    <a:cubicBezTo>
                      <a:pt x="62" y="0"/>
                      <a:pt x="58" y="4"/>
                      <a:pt x="56" y="6"/>
                    </a:cubicBezTo>
                    <a:cubicBezTo>
                      <a:pt x="83" y="33"/>
                      <a:pt x="81" y="29"/>
                      <a:pt x="81" y="46"/>
                    </a:cubicBezTo>
                    <a:cubicBezTo>
                      <a:pt x="81" y="59"/>
                      <a:pt x="59" y="81"/>
                      <a:pt x="46" y="81"/>
                    </a:cubicBezTo>
                    <a:cubicBezTo>
                      <a:pt x="29" y="81"/>
                      <a:pt x="34" y="84"/>
                      <a:pt x="6" y="56"/>
                    </a:cubicBezTo>
                    <a:cubicBezTo>
                      <a:pt x="4" y="58"/>
                      <a:pt x="0" y="62"/>
                      <a:pt x="0" y="62"/>
                    </a:cubicBezTo>
                    <a:cubicBezTo>
                      <a:pt x="1" y="96"/>
                      <a:pt x="33" y="129"/>
                      <a:pt x="67" y="129"/>
                    </a:cubicBezTo>
                    <a:cubicBezTo>
                      <a:pt x="73" y="129"/>
                      <a:pt x="80" y="127"/>
                      <a:pt x="86" y="123"/>
                    </a:cubicBezTo>
                    <a:cubicBezTo>
                      <a:pt x="88" y="125"/>
                      <a:pt x="88" y="125"/>
                      <a:pt x="88" y="125"/>
                    </a:cubicBezTo>
                    <a:cubicBezTo>
                      <a:pt x="90" y="119"/>
                      <a:pt x="93" y="114"/>
                      <a:pt x="98" y="109"/>
                    </a:cubicBezTo>
                    <a:lnTo>
                      <a:pt x="105" y="10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6" name="Freeform 692@|5FFC:0|FBC:0|LFC:0|LBC:16777215"/>
              <p:cNvSpPr/>
              <p:nvPr/>
            </p:nvSpPr>
            <p:spPr bwMode="auto">
              <a:xfrm>
                <a:off x="2447925" y="3514725"/>
                <a:ext cx="204787" cy="203200"/>
              </a:xfrm>
              <a:custGeom>
                <a:avLst/>
                <a:gdLst>
                  <a:gd name="T0" fmla="*/ 280 w 291"/>
                  <a:gd name="T1" fmla="*/ 27 h 287"/>
                  <a:gd name="T2" fmla="*/ 260 w 291"/>
                  <a:gd name="T3" fmla="*/ 8 h 287"/>
                  <a:gd name="T4" fmla="*/ 241 w 291"/>
                  <a:gd name="T5" fmla="*/ 0 h 287"/>
                  <a:gd name="T6" fmla="*/ 222 w 291"/>
                  <a:gd name="T7" fmla="*/ 8 h 287"/>
                  <a:gd name="T8" fmla="*/ 137 w 291"/>
                  <a:gd name="T9" fmla="*/ 93 h 287"/>
                  <a:gd name="T10" fmla="*/ 133 w 291"/>
                  <a:gd name="T11" fmla="*/ 110 h 287"/>
                  <a:gd name="T12" fmla="*/ 122 w 291"/>
                  <a:gd name="T13" fmla="*/ 114 h 287"/>
                  <a:gd name="T14" fmla="*/ 116 w 291"/>
                  <a:gd name="T15" fmla="*/ 113 h 287"/>
                  <a:gd name="T16" fmla="*/ 109 w 291"/>
                  <a:gd name="T17" fmla="*/ 120 h 287"/>
                  <a:gd name="T18" fmla="*/ 109 w 291"/>
                  <a:gd name="T19" fmla="*/ 159 h 287"/>
                  <a:gd name="T20" fmla="*/ 110 w 291"/>
                  <a:gd name="T21" fmla="*/ 160 h 287"/>
                  <a:gd name="T22" fmla="*/ 44 w 291"/>
                  <a:gd name="T23" fmla="*/ 227 h 287"/>
                  <a:gd name="T24" fmla="*/ 26 w 291"/>
                  <a:gd name="T25" fmla="*/ 234 h 287"/>
                  <a:gd name="T26" fmla="*/ 0 w 291"/>
                  <a:gd name="T27" fmla="*/ 271 h 287"/>
                  <a:gd name="T28" fmla="*/ 17 w 291"/>
                  <a:gd name="T29" fmla="*/ 287 h 287"/>
                  <a:gd name="T30" fmla="*/ 54 w 291"/>
                  <a:gd name="T31" fmla="*/ 261 h 287"/>
                  <a:gd name="T32" fmla="*/ 60 w 291"/>
                  <a:gd name="T33" fmla="*/ 243 h 287"/>
                  <a:gd name="T34" fmla="*/ 127 w 291"/>
                  <a:gd name="T35" fmla="*/ 177 h 287"/>
                  <a:gd name="T36" fmla="*/ 129 w 291"/>
                  <a:gd name="T37" fmla="*/ 179 h 287"/>
                  <a:gd name="T38" fmla="*/ 148 w 291"/>
                  <a:gd name="T39" fmla="*/ 187 h 287"/>
                  <a:gd name="T40" fmla="*/ 167 w 291"/>
                  <a:gd name="T41" fmla="*/ 179 h 287"/>
                  <a:gd name="T42" fmla="*/ 175 w 291"/>
                  <a:gd name="T43" fmla="*/ 171 h 287"/>
                  <a:gd name="T44" fmla="*/ 178 w 291"/>
                  <a:gd name="T45" fmla="*/ 155 h 287"/>
                  <a:gd name="T46" fmla="*/ 190 w 291"/>
                  <a:gd name="T47" fmla="*/ 150 h 287"/>
                  <a:gd name="T48" fmla="*/ 195 w 291"/>
                  <a:gd name="T49" fmla="*/ 151 h 287"/>
                  <a:gd name="T50" fmla="*/ 280 w 291"/>
                  <a:gd name="T51" fmla="*/ 66 h 287"/>
                  <a:gd name="T52" fmla="*/ 280 w 291"/>
                  <a:gd name="T53" fmla="*/ 2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1" h="287">
                    <a:moveTo>
                      <a:pt x="280" y="27"/>
                    </a:moveTo>
                    <a:cubicBezTo>
                      <a:pt x="260" y="8"/>
                      <a:pt x="260" y="8"/>
                      <a:pt x="260" y="8"/>
                    </a:cubicBezTo>
                    <a:cubicBezTo>
                      <a:pt x="255" y="2"/>
                      <a:pt x="248" y="0"/>
                      <a:pt x="241" y="0"/>
                    </a:cubicBezTo>
                    <a:cubicBezTo>
                      <a:pt x="234" y="0"/>
                      <a:pt x="227" y="2"/>
                      <a:pt x="222" y="8"/>
                    </a:cubicBezTo>
                    <a:cubicBezTo>
                      <a:pt x="137" y="93"/>
                      <a:pt x="137" y="93"/>
                      <a:pt x="137" y="93"/>
                    </a:cubicBezTo>
                    <a:cubicBezTo>
                      <a:pt x="139" y="98"/>
                      <a:pt x="137" y="106"/>
                      <a:pt x="133" y="110"/>
                    </a:cubicBezTo>
                    <a:cubicBezTo>
                      <a:pt x="130" y="112"/>
                      <a:pt x="126" y="114"/>
                      <a:pt x="122" y="114"/>
                    </a:cubicBezTo>
                    <a:cubicBezTo>
                      <a:pt x="120" y="114"/>
                      <a:pt x="118" y="114"/>
                      <a:pt x="116" y="113"/>
                    </a:cubicBezTo>
                    <a:cubicBezTo>
                      <a:pt x="109" y="120"/>
                      <a:pt x="109" y="120"/>
                      <a:pt x="109" y="120"/>
                    </a:cubicBezTo>
                    <a:cubicBezTo>
                      <a:pt x="98" y="131"/>
                      <a:pt x="98" y="148"/>
                      <a:pt x="109" y="159"/>
                    </a:cubicBezTo>
                    <a:cubicBezTo>
                      <a:pt x="110" y="160"/>
                      <a:pt x="110" y="160"/>
                      <a:pt x="110" y="160"/>
                    </a:cubicBezTo>
                    <a:cubicBezTo>
                      <a:pt x="44" y="227"/>
                      <a:pt x="44" y="227"/>
                      <a:pt x="44" y="227"/>
                    </a:cubicBezTo>
                    <a:cubicBezTo>
                      <a:pt x="26" y="234"/>
                      <a:pt x="26" y="234"/>
                      <a:pt x="26" y="234"/>
                    </a:cubicBezTo>
                    <a:cubicBezTo>
                      <a:pt x="0" y="271"/>
                      <a:pt x="0" y="271"/>
                      <a:pt x="0" y="271"/>
                    </a:cubicBezTo>
                    <a:cubicBezTo>
                      <a:pt x="17" y="287"/>
                      <a:pt x="17" y="287"/>
                      <a:pt x="17" y="287"/>
                    </a:cubicBezTo>
                    <a:cubicBezTo>
                      <a:pt x="54" y="261"/>
                      <a:pt x="54" y="261"/>
                      <a:pt x="54" y="261"/>
                    </a:cubicBezTo>
                    <a:cubicBezTo>
                      <a:pt x="60" y="243"/>
                      <a:pt x="60" y="243"/>
                      <a:pt x="60" y="243"/>
                    </a:cubicBezTo>
                    <a:cubicBezTo>
                      <a:pt x="127" y="177"/>
                      <a:pt x="127" y="177"/>
                      <a:pt x="127" y="177"/>
                    </a:cubicBezTo>
                    <a:cubicBezTo>
                      <a:pt x="129" y="179"/>
                      <a:pt x="129" y="179"/>
                      <a:pt x="129" y="179"/>
                    </a:cubicBezTo>
                    <a:cubicBezTo>
                      <a:pt x="134" y="184"/>
                      <a:pt x="141" y="187"/>
                      <a:pt x="148" y="187"/>
                    </a:cubicBezTo>
                    <a:cubicBezTo>
                      <a:pt x="155" y="187"/>
                      <a:pt x="162" y="184"/>
                      <a:pt x="167" y="179"/>
                    </a:cubicBezTo>
                    <a:cubicBezTo>
                      <a:pt x="175" y="171"/>
                      <a:pt x="175" y="171"/>
                      <a:pt x="175" y="171"/>
                    </a:cubicBezTo>
                    <a:cubicBezTo>
                      <a:pt x="172" y="166"/>
                      <a:pt x="174" y="159"/>
                      <a:pt x="178" y="155"/>
                    </a:cubicBezTo>
                    <a:cubicBezTo>
                      <a:pt x="181" y="152"/>
                      <a:pt x="185" y="150"/>
                      <a:pt x="190" y="150"/>
                    </a:cubicBezTo>
                    <a:cubicBezTo>
                      <a:pt x="191" y="150"/>
                      <a:pt x="193" y="150"/>
                      <a:pt x="195" y="151"/>
                    </a:cubicBezTo>
                    <a:cubicBezTo>
                      <a:pt x="280" y="66"/>
                      <a:pt x="280" y="66"/>
                      <a:pt x="280" y="66"/>
                    </a:cubicBezTo>
                    <a:cubicBezTo>
                      <a:pt x="291" y="55"/>
                      <a:pt x="291" y="38"/>
                      <a:pt x="280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55" name="TextBox 13@|17FFC:16777215|FBC:16777215|LFC:16777215|LBC:16777215"/>
            <p:cNvSpPr txBox="1"/>
            <p:nvPr/>
          </p:nvSpPr>
          <p:spPr>
            <a:xfrm>
              <a:off x="8826136" y="2393664"/>
              <a:ext cx="229824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13@|17FFC:16777215|FBC:16777215|LFC:16777215|LBC:16777215"/>
            <p:cNvSpPr txBox="1"/>
            <p:nvPr/>
          </p:nvSpPr>
          <p:spPr>
            <a:xfrm>
              <a:off x="8826135" y="2803431"/>
              <a:ext cx="2315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86575" y="4143375"/>
            <a:ext cx="4254500" cy="1323975"/>
            <a:chOff x="6886447" y="4143795"/>
            <a:chExt cx="4255362" cy="1323955"/>
          </a:xfrm>
        </p:grpSpPr>
        <p:sp>
          <p:nvSpPr>
            <p:cNvPr id="32" name="Oval 39@|1FFC:3675918|FBC:16777215|LFC:192|LBC:16777215"/>
            <p:cNvSpPr/>
            <p:nvPr/>
          </p:nvSpPr>
          <p:spPr>
            <a:xfrm>
              <a:off x="7223145" y="4143795"/>
              <a:ext cx="1323955" cy="1323955"/>
            </a:xfrm>
            <a:prstGeom prst="ellipse">
              <a:avLst/>
            </a:prstGeom>
            <a:solidFill>
              <a:srgbClr val="00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34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7" name="Straight Connector 48@|9FFC:0|FBC:0|LFC:192|LBC:16777215"/>
            <p:cNvCxnSpPr/>
            <p:nvPr/>
          </p:nvCxnSpPr>
          <p:spPr>
            <a:xfrm>
              <a:off x="6886447" y="4269340"/>
              <a:ext cx="413737" cy="245387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/>
            <p:cNvGrpSpPr/>
            <p:nvPr/>
          </p:nvGrpSpPr>
          <p:grpSpPr>
            <a:xfrm>
              <a:off x="7630468" y="4542903"/>
              <a:ext cx="509306" cy="525735"/>
              <a:chOff x="6118225" y="6365876"/>
              <a:chExt cx="196850" cy="203200"/>
            </a:xfrm>
            <a:solidFill>
              <a:schemeClr val="bg1"/>
            </a:solidFill>
          </p:grpSpPr>
          <p:sp>
            <p:nvSpPr>
              <p:cNvPr id="40" name="Freeform 463@|5FFC:0|FBC:0|LFC:0|LBC:16777215"/>
              <p:cNvSpPr/>
              <p:nvPr/>
            </p:nvSpPr>
            <p:spPr bwMode="auto">
              <a:xfrm>
                <a:off x="6169025" y="6365876"/>
                <a:ext cx="63500" cy="65088"/>
              </a:xfrm>
              <a:custGeom>
                <a:avLst/>
                <a:gdLst>
                  <a:gd name="T0" fmla="*/ 45 w 91"/>
                  <a:gd name="T1" fmla="*/ 91 h 91"/>
                  <a:gd name="T2" fmla="*/ 56 w 91"/>
                  <a:gd name="T3" fmla="*/ 90 h 91"/>
                  <a:gd name="T4" fmla="*/ 41 w 91"/>
                  <a:gd name="T5" fmla="*/ 77 h 91"/>
                  <a:gd name="T6" fmla="*/ 31 w 91"/>
                  <a:gd name="T7" fmla="*/ 60 h 91"/>
                  <a:gd name="T8" fmla="*/ 37 w 91"/>
                  <a:gd name="T9" fmla="*/ 40 h 91"/>
                  <a:gd name="T10" fmla="*/ 58 w 91"/>
                  <a:gd name="T11" fmla="*/ 31 h 91"/>
                  <a:gd name="T12" fmla="*/ 74 w 91"/>
                  <a:gd name="T13" fmla="*/ 37 h 91"/>
                  <a:gd name="T14" fmla="*/ 91 w 91"/>
                  <a:gd name="T15" fmla="*/ 50 h 91"/>
                  <a:gd name="T16" fmla="*/ 91 w 91"/>
                  <a:gd name="T17" fmla="*/ 46 h 91"/>
                  <a:gd name="T18" fmla="*/ 45 w 91"/>
                  <a:gd name="T19" fmla="*/ 0 h 91"/>
                  <a:gd name="T20" fmla="*/ 0 w 91"/>
                  <a:gd name="T21" fmla="*/ 46 h 91"/>
                  <a:gd name="T22" fmla="*/ 45 w 91"/>
                  <a:gd name="T2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1" name="Freeform 464@|5FFC:0|FBC:0|LFC:0|LBC:16777215"/>
              <p:cNvSpPr/>
              <p:nvPr/>
            </p:nvSpPr>
            <p:spPr bwMode="auto">
              <a:xfrm>
                <a:off x="6200775" y="6399213"/>
                <a:ext cx="114300" cy="100013"/>
              </a:xfrm>
              <a:custGeom>
                <a:avLst/>
                <a:gdLst>
                  <a:gd name="T0" fmla="*/ 104 w 163"/>
                  <a:gd name="T1" fmla="*/ 26 h 143"/>
                  <a:gd name="T2" fmla="*/ 79 w 163"/>
                  <a:gd name="T3" fmla="*/ 31 h 143"/>
                  <a:gd name="T4" fmla="*/ 66 w 163"/>
                  <a:gd name="T5" fmla="*/ 40 h 143"/>
                  <a:gd name="T6" fmla="*/ 20 w 163"/>
                  <a:gd name="T7" fmla="*/ 2 h 143"/>
                  <a:gd name="T8" fmla="*/ 13 w 163"/>
                  <a:gd name="T9" fmla="*/ 0 h 143"/>
                  <a:gd name="T10" fmla="*/ 4 w 163"/>
                  <a:gd name="T11" fmla="*/ 4 h 143"/>
                  <a:gd name="T12" fmla="*/ 5 w 163"/>
                  <a:gd name="T13" fmla="*/ 20 h 143"/>
                  <a:gd name="T14" fmla="*/ 52 w 163"/>
                  <a:gd name="T15" fmla="*/ 58 h 143"/>
                  <a:gd name="T16" fmla="*/ 46 w 163"/>
                  <a:gd name="T17" fmla="*/ 73 h 143"/>
                  <a:gd name="T18" fmla="*/ 45 w 163"/>
                  <a:gd name="T19" fmla="*/ 81 h 143"/>
                  <a:gd name="T20" fmla="*/ 73 w 163"/>
                  <a:gd name="T21" fmla="*/ 66 h 143"/>
                  <a:gd name="T22" fmla="*/ 89 w 163"/>
                  <a:gd name="T23" fmla="*/ 62 h 143"/>
                  <a:gd name="T24" fmla="*/ 119 w 163"/>
                  <a:gd name="T25" fmla="*/ 79 h 143"/>
                  <a:gd name="T26" fmla="*/ 106 w 163"/>
                  <a:gd name="T27" fmla="*/ 125 h 143"/>
                  <a:gd name="T28" fmla="*/ 82 w 163"/>
                  <a:gd name="T29" fmla="*/ 139 h 143"/>
                  <a:gd name="T30" fmla="*/ 104 w 163"/>
                  <a:gd name="T31" fmla="*/ 143 h 143"/>
                  <a:gd name="T32" fmla="*/ 163 w 163"/>
                  <a:gd name="T33" fmla="*/ 84 h 143"/>
                  <a:gd name="T34" fmla="*/ 104 w 163"/>
                  <a:gd name="T35" fmla="*/ 26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2" name="Freeform 465@|5FFC:0|FBC:0|LFC:0|LBC:16777215"/>
              <p:cNvSpPr/>
              <p:nvPr/>
            </p:nvSpPr>
            <p:spPr bwMode="auto">
              <a:xfrm>
                <a:off x="6118225" y="6453188"/>
                <a:ext cx="160337" cy="115888"/>
              </a:xfrm>
              <a:custGeom>
                <a:avLst/>
                <a:gdLst>
                  <a:gd name="T0" fmla="*/ 152 w 227"/>
                  <a:gd name="T1" fmla="*/ 69 h 165"/>
                  <a:gd name="T2" fmla="*/ 215 w 227"/>
                  <a:gd name="T3" fmla="*/ 35 h 165"/>
                  <a:gd name="T4" fmla="*/ 222 w 227"/>
                  <a:gd name="T5" fmla="*/ 9 h 165"/>
                  <a:gd name="T6" fmla="*/ 205 w 227"/>
                  <a:gd name="T7" fmla="*/ 0 h 165"/>
                  <a:gd name="T8" fmla="*/ 196 w 227"/>
                  <a:gd name="T9" fmla="*/ 2 h 165"/>
                  <a:gd name="T10" fmla="*/ 135 w 227"/>
                  <a:gd name="T11" fmla="*/ 36 h 165"/>
                  <a:gd name="T12" fmla="*/ 123 w 227"/>
                  <a:gd name="T13" fmla="*/ 26 h 165"/>
                  <a:gd name="T14" fmla="*/ 77 w 227"/>
                  <a:gd name="T15" fmla="*/ 11 h 165"/>
                  <a:gd name="T16" fmla="*/ 0 w 227"/>
                  <a:gd name="T17" fmla="*/ 88 h 165"/>
                  <a:gd name="T18" fmla="*/ 77 w 227"/>
                  <a:gd name="T19" fmla="*/ 165 h 165"/>
                  <a:gd name="T20" fmla="*/ 155 w 227"/>
                  <a:gd name="T21" fmla="*/ 88 h 165"/>
                  <a:gd name="T22" fmla="*/ 154 w 227"/>
                  <a:gd name="T23" fmla="*/ 85 h 165"/>
                  <a:gd name="T24" fmla="*/ 152 w 227"/>
                  <a:gd name="T25" fmla="*/ 6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57" name="TextBox 13@|17FFC:16777215|FBC:16777215|LFC:16777215|LBC:16777215"/>
            <p:cNvSpPr txBox="1"/>
            <p:nvPr/>
          </p:nvSpPr>
          <p:spPr>
            <a:xfrm>
              <a:off x="8826136" y="4488652"/>
              <a:ext cx="229824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单击编辑标题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Box 13@|17FFC:16777215|FBC:16777215|LFC:16777215|LBC:16777215"/>
            <p:cNvSpPr txBox="1"/>
            <p:nvPr/>
          </p:nvSpPr>
          <p:spPr>
            <a:xfrm>
              <a:off x="8826135" y="4898419"/>
              <a:ext cx="2315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666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文本框 6"/>
          <p:cNvSpPr txBox="1"/>
          <p:nvPr/>
        </p:nvSpPr>
        <p:spPr>
          <a:xfrm>
            <a:off x="2116138" y="3722688"/>
            <a:ext cx="3844925" cy="338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1600" b="1" dirty="0">
                <a:latin typeface="微软雅黑" panose="020B0503020204020204" pitchFamily="34" charset="-122"/>
                <a:sym typeface="微软雅黑" panose="020B0503020204020204" pitchFamily="34" charset="-122"/>
              </a:rPr>
              <a:t>1.1 </a:t>
            </a:r>
            <a:r>
              <a:rPr lang="zh-CN" altLang="en-US" sz="1600" b="1" dirty="0">
                <a:latin typeface="微软雅黑" panose="020B0503020204020204" pitchFamily="34" charset="-122"/>
                <a:sym typeface="微软雅黑" panose="020B0503020204020204" pitchFamily="34" charset="-122"/>
              </a:rPr>
              <a:t>第三级标题样式预览</a:t>
            </a:r>
            <a:endParaRPr lang="zh-CN" altLang="en-US" sz="1600" b="1" dirty="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07" name="文本框 7"/>
          <p:cNvSpPr txBox="1"/>
          <p:nvPr/>
        </p:nvSpPr>
        <p:spPr>
          <a:xfrm>
            <a:off x="2136775" y="2266950"/>
            <a:ext cx="384333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latin typeface="微软雅黑" panose="020B0503020204020204" pitchFamily="34" charset="-122"/>
                <a:sym typeface="微软雅黑" panose="020B0503020204020204" pitchFamily="34" charset="-122"/>
              </a:rPr>
              <a:t>第二级标题样式预览</a:t>
            </a:r>
            <a:endParaRPr lang="zh-CN" altLang="en-US" sz="2000" b="1" dirty="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508" name="组合 2"/>
          <p:cNvGrpSpPr/>
          <p:nvPr/>
        </p:nvGrpSpPr>
        <p:grpSpPr>
          <a:xfrm>
            <a:off x="1595438" y="2224088"/>
            <a:ext cx="439737" cy="522287"/>
            <a:chOff x="1231023" y="2673704"/>
            <a:chExt cx="440538" cy="523219"/>
          </a:xfrm>
        </p:grpSpPr>
        <p:sp>
          <p:nvSpPr>
            <p:cNvPr id="12" name="Rectangle 18@|1FFC:192|FBC:16777215|LFC:16777215|LBC:16777215"/>
            <p:cNvSpPr/>
            <p:nvPr/>
          </p:nvSpPr>
          <p:spPr>
            <a:xfrm>
              <a:off x="1231023" y="2699915"/>
              <a:ext cx="440538" cy="440539"/>
            </a:xfrm>
            <a:prstGeom prst="rect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1" name="TextBox 17@|17FFC:16777215|FBC:16777215|LFC:16777215|LBC:16777215"/>
            <p:cNvSpPr txBox="1"/>
            <p:nvPr/>
          </p:nvSpPr>
          <p:spPr>
            <a:xfrm>
              <a:off x="1248352" y="2673704"/>
              <a:ext cx="405880" cy="5232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R="0" defTabSz="91440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kern="0" cap="none" spc="0" normalizeH="0" baseline="0" noProof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+mn-ea"/>
                  <a:cs typeface="+mn-cs"/>
                  <a:sym typeface="微软雅黑" panose="020B0503020204020204" pitchFamily="34" charset="-122"/>
                </a:rPr>
                <a:t>1</a:t>
              </a:r>
              <a:endParaRPr kumimoji="0" lang="zh-CN" altLang="en-US" sz="2800" b="1" kern="0" cap="none" spc="0" normalizeH="0" baseline="0" noProof="0" dirty="0" smtClean="0">
                <a:solidFill>
                  <a:prstClr val="white"/>
                </a:solidFill>
                <a:latin typeface="微软雅黑" panose="020B0503020204020204" pitchFamily="34" charset="-122"/>
                <a:ea typeface="+mn-ea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136775" y="2682875"/>
            <a:ext cx="8459788" cy="868363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作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16138" y="4032250"/>
            <a:ext cx="8350250" cy="757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作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1838325" y="1860550"/>
            <a:ext cx="3487738" cy="812800"/>
            <a:chOff x="1837717" y="1860957"/>
            <a:chExt cx="3489026" cy="812917"/>
          </a:xfrm>
        </p:grpSpPr>
        <p:sp>
          <p:nvSpPr>
            <p:cNvPr id="8" name="Oval 80@|1FFC:3289814|FBC:16777215|LFC:16777215|LBC:16777215"/>
            <p:cNvSpPr/>
            <p:nvPr/>
          </p:nvSpPr>
          <p:spPr>
            <a:xfrm>
              <a:off x="1837717" y="1860957"/>
              <a:ext cx="699076" cy="69907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AU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1</a:t>
              </a:r>
              <a:endPara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2553" name="TextBox 13@|17FFC:16777215|FBC:16777215|LFC:16777215|LBC:16777215"/>
            <p:cNvSpPr txBox="1"/>
            <p:nvPr/>
          </p:nvSpPr>
          <p:spPr>
            <a:xfrm>
              <a:off x="2750592" y="1860957"/>
              <a:ext cx="2576151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x-none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54" name="TextBox 13@|17FFC:16777215|FBC:16777215|LFC:16777215|LBC:16777215"/>
            <p:cNvSpPr txBox="1"/>
            <p:nvPr/>
          </p:nvSpPr>
          <p:spPr>
            <a:xfrm>
              <a:off x="2750592" y="2242987"/>
              <a:ext cx="2333999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86538" y="1860550"/>
            <a:ext cx="3413125" cy="812800"/>
            <a:chOff x="6587139" y="1860957"/>
            <a:chExt cx="3413204" cy="812917"/>
          </a:xfrm>
        </p:grpSpPr>
        <p:sp>
          <p:nvSpPr>
            <p:cNvPr id="10" name="Oval 97@|1FFC:7355919|FBC:16777215|LFC:16777215|LBC:16777215"/>
            <p:cNvSpPr/>
            <p:nvPr/>
          </p:nvSpPr>
          <p:spPr>
            <a:xfrm>
              <a:off x="6587139" y="1860957"/>
              <a:ext cx="699076" cy="69907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AU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2</a:t>
              </a:r>
              <a:endPara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2550" name="TextBox 13@|17FFC:16777215|FBC:16777215|LFC:16777215|LBC:16777215"/>
            <p:cNvSpPr txBox="1"/>
            <p:nvPr/>
          </p:nvSpPr>
          <p:spPr>
            <a:xfrm>
              <a:off x="7424192" y="1860957"/>
              <a:ext cx="2576151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51" name="TextBox 13@|17FFC:16777215|FBC:16777215|LFC:16777215|LBC:16777215"/>
            <p:cNvSpPr txBox="1"/>
            <p:nvPr/>
          </p:nvSpPr>
          <p:spPr>
            <a:xfrm>
              <a:off x="7424192" y="2242987"/>
              <a:ext cx="2333999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38325" y="3248025"/>
            <a:ext cx="3487738" cy="842963"/>
            <a:chOff x="1837717" y="3247406"/>
            <a:chExt cx="3489026" cy="843697"/>
          </a:xfrm>
        </p:grpSpPr>
        <p:sp>
          <p:nvSpPr>
            <p:cNvPr id="9" name="Oval 92@|1FFC:7355919|FBC:16777215|LFC:16777215|LBC:16777215"/>
            <p:cNvSpPr/>
            <p:nvPr/>
          </p:nvSpPr>
          <p:spPr>
            <a:xfrm>
              <a:off x="1837717" y="3247406"/>
              <a:ext cx="699076" cy="69907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AU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3</a:t>
              </a:r>
              <a:endPara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2547" name="TextBox 13@|17FFC:16777215|FBC:16777215|LFC:16777215|LBC:16777215"/>
            <p:cNvSpPr txBox="1"/>
            <p:nvPr/>
          </p:nvSpPr>
          <p:spPr>
            <a:xfrm>
              <a:off x="2750592" y="3278186"/>
              <a:ext cx="2576151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48" name="TextBox 13@|17FFC:16777215|FBC:16777215|LFC:16777215|LBC:16777215"/>
            <p:cNvSpPr txBox="1"/>
            <p:nvPr/>
          </p:nvSpPr>
          <p:spPr>
            <a:xfrm>
              <a:off x="2750592" y="3660216"/>
              <a:ext cx="2333999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586538" y="3259138"/>
            <a:ext cx="3413125" cy="831850"/>
            <a:chOff x="6587139" y="3258767"/>
            <a:chExt cx="3413204" cy="832336"/>
          </a:xfrm>
        </p:grpSpPr>
        <p:sp>
          <p:nvSpPr>
            <p:cNvPr id="11" name="Oval 102@|1FFC:7355919|FBC:16777215|LFC:16777215|LBC:16777215"/>
            <p:cNvSpPr/>
            <p:nvPr/>
          </p:nvSpPr>
          <p:spPr>
            <a:xfrm>
              <a:off x="6587139" y="3258767"/>
              <a:ext cx="699076" cy="69907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AU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4</a:t>
              </a:r>
              <a:endPara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2544" name="TextBox 13@|17FFC:16777215|FBC:16777215|LFC:16777215|LBC:16777215"/>
            <p:cNvSpPr txBox="1"/>
            <p:nvPr/>
          </p:nvSpPr>
          <p:spPr>
            <a:xfrm>
              <a:off x="7424192" y="3278186"/>
              <a:ext cx="2576151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45" name="TextBox 13@|17FFC:16777215|FBC:16777215|LFC:16777215|LBC:16777215"/>
            <p:cNvSpPr txBox="1"/>
            <p:nvPr/>
          </p:nvSpPr>
          <p:spPr>
            <a:xfrm>
              <a:off x="7424192" y="3660216"/>
              <a:ext cx="2333999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838325" y="4633913"/>
            <a:ext cx="3487738" cy="812800"/>
            <a:chOff x="1837717" y="4633856"/>
            <a:chExt cx="3489026" cy="812917"/>
          </a:xfrm>
        </p:grpSpPr>
        <p:sp>
          <p:nvSpPr>
            <p:cNvPr id="12" name="Oval 106@|1FFC:7355919|FBC:16777215|LFC:16777215|LBC:16777215"/>
            <p:cNvSpPr/>
            <p:nvPr/>
          </p:nvSpPr>
          <p:spPr>
            <a:xfrm>
              <a:off x="1837717" y="4633856"/>
              <a:ext cx="699076" cy="69907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AU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5</a:t>
              </a:r>
              <a:endPara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2541" name="TextBox 13@|17FFC:16777215|FBC:16777215|LFC:16777215|LBC:16777215"/>
            <p:cNvSpPr txBox="1"/>
            <p:nvPr/>
          </p:nvSpPr>
          <p:spPr>
            <a:xfrm>
              <a:off x="2750592" y="4633856"/>
              <a:ext cx="2576151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42" name="TextBox 13@|17FFC:16777215|FBC:16777215|LFC:16777215|LBC:16777215"/>
            <p:cNvSpPr txBox="1"/>
            <p:nvPr/>
          </p:nvSpPr>
          <p:spPr>
            <a:xfrm>
              <a:off x="2750592" y="5015886"/>
              <a:ext cx="2333999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586538" y="4633913"/>
            <a:ext cx="3413125" cy="812800"/>
            <a:chOff x="6587139" y="4633856"/>
            <a:chExt cx="3413204" cy="812917"/>
          </a:xfrm>
        </p:grpSpPr>
        <p:sp>
          <p:nvSpPr>
            <p:cNvPr id="13" name="Oval 110@|1FFC:7355919|FBC:16777215|LFC:16777215|LBC:16777215"/>
            <p:cNvSpPr/>
            <p:nvPr/>
          </p:nvSpPr>
          <p:spPr>
            <a:xfrm>
              <a:off x="6587139" y="4656578"/>
              <a:ext cx="699076" cy="69907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AU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6</a:t>
              </a:r>
              <a:endParaRPr kumimoji="0" lang="en-AU" sz="2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2538" name="TextBox 13@|17FFC:16777215|FBC:16777215|LFC:16777215|LBC:16777215"/>
            <p:cNvSpPr txBox="1"/>
            <p:nvPr/>
          </p:nvSpPr>
          <p:spPr>
            <a:xfrm>
              <a:off x="7424192" y="4633856"/>
              <a:ext cx="2576151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2000" b="1" dirty="0">
                  <a:latin typeface="Arial" panose="020B0604020202020204" pitchFamily="34" charset="0"/>
                  <a:sym typeface="Arial" panose="020B0604020202020204" pitchFamily="34" charset="0"/>
                </a:rPr>
                <a:t>单击输入标题</a:t>
              </a:r>
              <a:endPara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539" name="TextBox 13@|17FFC:16777215|FBC:16777215|LFC:16777215|LBC:16777215"/>
            <p:cNvSpPr txBox="1"/>
            <p:nvPr/>
          </p:nvSpPr>
          <p:spPr>
            <a:xfrm>
              <a:off x="7424192" y="5015886"/>
              <a:ext cx="2333999" cy="43088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p>
              <a:pPr defTabSz="1216025" eaLnBrk="1" hangingPunct="1">
                <a:spcBef>
                  <a:spcPct val="20000"/>
                </a:spcBef>
              </a:pPr>
              <a:r>
                <a:rPr lang="zh-CN" altLang="en-US" sz="1400" dirty="0">
                  <a:latin typeface="Arial" panose="020B0604020202020204" pitchFamily="34" charset="0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2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544513" y="2066925"/>
            <a:ext cx="1470025" cy="2587625"/>
            <a:chOff x="544840" y="2314029"/>
            <a:chExt cx="1469563" cy="2588170"/>
          </a:xfrm>
        </p:grpSpPr>
        <p:sp>
          <p:nvSpPr>
            <p:cNvPr id="53" name="Rectangle 52@|1FFC:5460819|FBC:3684408|LFC:16777215|LBC:16777215"/>
            <p:cNvSpPr/>
            <p:nvPr/>
          </p:nvSpPr>
          <p:spPr>
            <a:xfrm>
              <a:off x="544840" y="2314029"/>
              <a:ext cx="1461869" cy="1912799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Rectangle 5@|1FFC:3347200|FBC:16777215|LFC:16777215|LBC:16777215"/>
            <p:cNvSpPr/>
            <p:nvPr/>
          </p:nvSpPr>
          <p:spPr>
            <a:xfrm>
              <a:off x="546187" y="4243865"/>
              <a:ext cx="1468216" cy="6583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3602" name="TextBox 6@|17FFC:16777215|FBC:16777215|LFC:16777215|LBC:16777215"/>
            <p:cNvSpPr txBox="1"/>
            <p:nvPr/>
          </p:nvSpPr>
          <p:spPr>
            <a:xfrm>
              <a:off x="581134" y="4303237"/>
              <a:ext cx="800219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贝多芬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603" name="TextBox 7@|17FFC:16777215|FBC:16777215|LFC:16777215|LBC:16777215"/>
            <p:cNvSpPr txBox="1"/>
            <p:nvPr/>
          </p:nvSpPr>
          <p:spPr>
            <a:xfrm>
              <a:off x="577154" y="4580911"/>
              <a:ext cx="1313180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德国著名的音乐家</a:t>
              </a:r>
              <a:endPara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" name="Rectangle 8@|1FFC:192|FBC:16777215|LFC:16777215|LBC:16777215"/>
            <p:cNvSpPr/>
            <p:nvPr/>
          </p:nvSpPr>
          <p:spPr>
            <a:xfrm>
              <a:off x="546065" y="4220990"/>
              <a:ext cx="1468216" cy="41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463550" y="4872038"/>
            <a:ext cx="11309350" cy="587375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0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感谢您购买小状元的作品：</a:t>
            </a:r>
            <a:r>
              <a:rPr kumimoji="0" lang="zh-CN" altLang="en-US" sz="14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kumimoji="0" lang="zh-CN" altLang="en-US" sz="1400" b="1" i="0" u="none" strike="noStrike" kern="1200" cap="none" spc="10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文档底部的教程</a:t>
            </a:r>
            <a:r>
              <a:rPr kumimoji="0" lang="zh-CN" altLang="en-US" sz="14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kumimoji="0" lang="en-US" altLang="zh-CN" sz="1400" b="0" i="0" u="none" strike="noStrike" kern="1200" cap="none" spc="10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36788" y="2066925"/>
            <a:ext cx="1485900" cy="2587625"/>
            <a:chOff x="2237150" y="2314029"/>
            <a:chExt cx="1485212" cy="2588171"/>
          </a:xfrm>
        </p:grpSpPr>
        <p:sp>
          <p:nvSpPr>
            <p:cNvPr id="12" name="Rectangle 11@|1FFC:3347200|FBC:16777215|LFC:16777215|LBC:16777215"/>
            <p:cNvSpPr/>
            <p:nvPr/>
          </p:nvSpPr>
          <p:spPr>
            <a:xfrm>
              <a:off x="2237150" y="4243866"/>
              <a:ext cx="1468216" cy="6583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3596" name="TextBox 12@|17FFC:16777215|FBC:16777215|LFC:16777215|LBC:16777215"/>
            <p:cNvSpPr txBox="1"/>
            <p:nvPr/>
          </p:nvSpPr>
          <p:spPr>
            <a:xfrm>
              <a:off x="2272098" y="4303238"/>
              <a:ext cx="796632" cy="3354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莫扎特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97" name="TextBox 13@|17FFC:16777215|FBC:16777215|LFC:16777215|LBC:16777215"/>
            <p:cNvSpPr txBox="1"/>
            <p:nvPr/>
          </p:nvSpPr>
          <p:spPr>
            <a:xfrm>
              <a:off x="2268118" y="4580912"/>
              <a:ext cx="1454244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古典主义音乐作曲家</a:t>
              </a:r>
              <a:endPara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Rectangle 14@|1FFC:192|FBC:16777215|LFC:16777215|LBC:16777215"/>
            <p:cNvSpPr/>
            <p:nvPr/>
          </p:nvSpPr>
          <p:spPr>
            <a:xfrm>
              <a:off x="2237352" y="4220991"/>
              <a:ext cx="1468216" cy="41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4" name="Rectangle 53@|1FFC:5460819|FBC:3684408|LFC:16777215|LBC:16777215"/>
            <p:cNvSpPr/>
            <p:nvPr/>
          </p:nvSpPr>
          <p:spPr>
            <a:xfrm>
              <a:off x="2240323" y="2314029"/>
              <a:ext cx="1461869" cy="1912799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29063" y="2066925"/>
            <a:ext cx="1484312" cy="2587625"/>
            <a:chOff x="3928314" y="2314029"/>
            <a:chExt cx="1485213" cy="2588171"/>
          </a:xfrm>
        </p:grpSpPr>
        <p:sp>
          <p:nvSpPr>
            <p:cNvPr id="18" name="Rectangle 17@|1FFC:3347200|FBC:16777215|LFC:16777215|LBC:16777215"/>
            <p:cNvSpPr/>
            <p:nvPr/>
          </p:nvSpPr>
          <p:spPr>
            <a:xfrm>
              <a:off x="3928314" y="4243866"/>
              <a:ext cx="1468216" cy="6583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3591" name="TextBox 18@|17FFC:16777215|FBC:16777215|LFC:16777215|LBC:16777215"/>
            <p:cNvSpPr txBox="1"/>
            <p:nvPr/>
          </p:nvSpPr>
          <p:spPr>
            <a:xfrm>
              <a:off x="3963262" y="4303238"/>
              <a:ext cx="796632" cy="3354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舒伯特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92" name="TextBox 19@|17FFC:16777215|FBC:16777215|LFC:16777215|LBC:16777215"/>
            <p:cNvSpPr txBox="1"/>
            <p:nvPr/>
          </p:nvSpPr>
          <p:spPr>
            <a:xfrm>
              <a:off x="3959282" y="4580912"/>
              <a:ext cx="1454245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中共中央政治局常委</a:t>
              </a:r>
              <a:endPara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Rectangle 20@|1FFC:192|FBC:16777215|LFC:16777215|LBC:16777215"/>
            <p:cNvSpPr/>
            <p:nvPr/>
          </p:nvSpPr>
          <p:spPr>
            <a:xfrm>
              <a:off x="3937068" y="4220991"/>
              <a:ext cx="1468216" cy="41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5" name="Rectangle 54@|1FFC:5460819|FBC:3684408|LFC:16777215|LBC:16777215"/>
            <p:cNvSpPr/>
            <p:nvPr/>
          </p:nvSpPr>
          <p:spPr>
            <a:xfrm>
              <a:off x="3935806" y="2314029"/>
              <a:ext cx="1461869" cy="1912799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487988" y="2066925"/>
            <a:ext cx="1474787" cy="2590800"/>
            <a:chOff x="5487308" y="2314029"/>
            <a:chExt cx="1475137" cy="2591212"/>
          </a:xfrm>
        </p:grpSpPr>
        <p:sp>
          <p:nvSpPr>
            <p:cNvPr id="24" name="Rectangle 23@|1FFC:3347200|FBC:16777215|LFC:16777215|LBC:16777215"/>
            <p:cNvSpPr/>
            <p:nvPr/>
          </p:nvSpPr>
          <p:spPr>
            <a:xfrm>
              <a:off x="5494229" y="4246907"/>
              <a:ext cx="1468216" cy="6583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3586" name="TextBox 24@|17FFC:16777215|FBC:16777215|LFC:16777215|LBC:16777215"/>
            <p:cNvSpPr txBox="1"/>
            <p:nvPr/>
          </p:nvSpPr>
          <p:spPr>
            <a:xfrm>
              <a:off x="5529177" y="4306279"/>
              <a:ext cx="595035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巴赫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87" name="TextBox 25@|17FFC:16777215|FBC:16777215|LFC:16777215|LBC:16777215"/>
            <p:cNvSpPr txBox="1"/>
            <p:nvPr/>
          </p:nvSpPr>
          <p:spPr>
            <a:xfrm>
              <a:off x="5525197" y="4583953"/>
              <a:ext cx="889987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德国作曲家</a:t>
              </a:r>
              <a:endPara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Rectangle 26@|1FFC:192|FBC:16777215|LFC:16777215|LBC:16777215"/>
            <p:cNvSpPr/>
            <p:nvPr/>
          </p:nvSpPr>
          <p:spPr>
            <a:xfrm>
              <a:off x="5487308" y="4215593"/>
              <a:ext cx="1468216" cy="41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6" name="Rectangle 55@|1FFC:5460819|FBC:3684408|LFC:16777215|LBC:16777215"/>
            <p:cNvSpPr/>
            <p:nvPr/>
          </p:nvSpPr>
          <p:spPr>
            <a:xfrm>
              <a:off x="5487308" y="2314029"/>
              <a:ext cx="1461869" cy="1912799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089775" y="2066925"/>
            <a:ext cx="1484313" cy="2590800"/>
            <a:chOff x="7089089" y="2314029"/>
            <a:chExt cx="1485211" cy="2591212"/>
          </a:xfrm>
        </p:grpSpPr>
        <p:sp>
          <p:nvSpPr>
            <p:cNvPr id="30" name="Rectangle 29@|1FFC:3347200|FBC:16777215|LFC:16777215|LBC:16777215"/>
            <p:cNvSpPr/>
            <p:nvPr/>
          </p:nvSpPr>
          <p:spPr>
            <a:xfrm>
              <a:off x="7089089" y="4246907"/>
              <a:ext cx="1468215" cy="6583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3581" name="TextBox 30@|17FFC:16777215|FBC:16777215|LFC:16777215|LBC:16777215"/>
            <p:cNvSpPr txBox="1"/>
            <p:nvPr/>
          </p:nvSpPr>
          <p:spPr>
            <a:xfrm>
              <a:off x="7124036" y="4306279"/>
              <a:ext cx="796631" cy="3354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李斯特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82" name="TextBox 31@|17FFC:16777215|FBC:16777215|LFC:16777215|LBC:16777215"/>
            <p:cNvSpPr txBox="1"/>
            <p:nvPr/>
          </p:nvSpPr>
          <p:spPr>
            <a:xfrm>
              <a:off x="7120056" y="4583953"/>
              <a:ext cx="1454244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著名的匈牙利作曲家</a:t>
              </a:r>
              <a:endPara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Rectangle 32@|1FFC:192|FBC:16777215|LFC:16777215|LBC:16777215"/>
            <p:cNvSpPr/>
            <p:nvPr/>
          </p:nvSpPr>
          <p:spPr>
            <a:xfrm>
              <a:off x="7090538" y="4215592"/>
              <a:ext cx="1468215" cy="41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7" name="Rectangle 56@|1FFC:5460819|FBC:3684408|LFC:16777215|LBC:16777215"/>
            <p:cNvSpPr/>
            <p:nvPr/>
          </p:nvSpPr>
          <p:spPr>
            <a:xfrm>
              <a:off x="7089089" y="2314029"/>
              <a:ext cx="1461869" cy="1912799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710613" y="2066925"/>
            <a:ext cx="1473200" cy="2590800"/>
            <a:chOff x="8711068" y="2314029"/>
            <a:chExt cx="1472333" cy="2591212"/>
          </a:xfrm>
        </p:grpSpPr>
        <p:sp>
          <p:nvSpPr>
            <p:cNvPr id="36" name="Rectangle 35@|1FFC:3347200|FBC:16777215|LFC:16777215|LBC:16777215"/>
            <p:cNvSpPr/>
            <p:nvPr/>
          </p:nvSpPr>
          <p:spPr>
            <a:xfrm>
              <a:off x="8715185" y="4246907"/>
              <a:ext cx="1468216" cy="6583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3576" name="TextBox 36@|17FFC:16777215|FBC:16777215|LFC:16777215|LBC:16777215"/>
            <p:cNvSpPr txBox="1"/>
            <p:nvPr/>
          </p:nvSpPr>
          <p:spPr>
            <a:xfrm>
              <a:off x="8750133" y="4306279"/>
              <a:ext cx="1210588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柴可夫斯基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77" name="TextBox 37@|17FFC:16777215|FBC:16777215|LFC:16777215|LBC:16777215"/>
            <p:cNvSpPr txBox="1"/>
            <p:nvPr/>
          </p:nvSpPr>
          <p:spPr>
            <a:xfrm>
              <a:off x="8746152" y="4583953"/>
              <a:ext cx="1031051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俄罗斯作曲家</a:t>
              </a:r>
              <a:endPara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Rectangle 38@|1FFC:192|FBC:16777215|LFC:16777215|LBC:16777215"/>
            <p:cNvSpPr/>
            <p:nvPr/>
          </p:nvSpPr>
          <p:spPr>
            <a:xfrm>
              <a:off x="8711068" y="4215592"/>
              <a:ext cx="1468216" cy="41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8" name="Rectangle 57@|1FFC:5460819|FBC:3684408|LFC:16777215|LBC:16777215"/>
            <p:cNvSpPr/>
            <p:nvPr/>
          </p:nvSpPr>
          <p:spPr>
            <a:xfrm>
              <a:off x="8717415" y="2314029"/>
              <a:ext cx="1461869" cy="1912799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296525" y="2066925"/>
            <a:ext cx="1476375" cy="2590800"/>
            <a:chOff x="10296996" y="2314029"/>
            <a:chExt cx="1476216" cy="2591212"/>
          </a:xfrm>
        </p:grpSpPr>
        <p:sp>
          <p:nvSpPr>
            <p:cNvPr id="42" name="Rectangle 41@|1FFC:3347200|FBC:16777215|LFC:16777215|LBC:16777215"/>
            <p:cNvSpPr/>
            <p:nvPr/>
          </p:nvSpPr>
          <p:spPr>
            <a:xfrm>
              <a:off x="10304996" y="4246907"/>
              <a:ext cx="1468216" cy="6583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3571" name="TextBox 42@|17FFC:16777215|FBC:16777215|LFC:16777215|LBC:16777215"/>
            <p:cNvSpPr txBox="1"/>
            <p:nvPr/>
          </p:nvSpPr>
          <p:spPr>
            <a:xfrm>
              <a:off x="10339944" y="4306279"/>
              <a:ext cx="130035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罗伯特</a:t>
              </a:r>
              <a:r>
                <a:rPr lang="en-US" altLang="zh-CN" sz="1600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舒曼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72" name="TextBox 43@|17FFC:16777215|FBC:16777215|LFC:16777215|LBC:16777215"/>
            <p:cNvSpPr txBox="1"/>
            <p:nvPr/>
          </p:nvSpPr>
          <p:spPr>
            <a:xfrm>
              <a:off x="10335965" y="4583953"/>
              <a:ext cx="1338828" cy="2616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1100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19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世纪德国作曲家</a:t>
              </a:r>
              <a:endPara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Rectangle 44@|1FFC:192|FBC:16777215|LFC:16777215|LBC:16777215"/>
            <p:cNvSpPr/>
            <p:nvPr/>
          </p:nvSpPr>
          <p:spPr>
            <a:xfrm>
              <a:off x="10296996" y="4215592"/>
              <a:ext cx="1468216" cy="41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9" name="Rectangle 58@|1FFC:5460819|FBC:3684408|LFC:16777215|LBC:16777215"/>
            <p:cNvSpPr/>
            <p:nvPr/>
          </p:nvSpPr>
          <p:spPr>
            <a:xfrm>
              <a:off x="10296996" y="2314029"/>
              <a:ext cx="1461869" cy="1912799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请插入图片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（见教程）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1" name="Rectangle 6"/>
          <p:cNvSpPr>
            <a:spLocks noChangeArrowheads="1"/>
          </p:cNvSpPr>
          <p:nvPr/>
        </p:nvSpPr>
        <p:spPr bwMode="black">
          <a:xfrm>
            <a:off x="185738" y="106363"/>
            <a:ext cx="33956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单击此处编辑章节标题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3563" name="Picture 6" descr="http://a1.att.hudong.com/82/21/0130000039701912801321844634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163" y="2066925"/>
            <a:ext cx="1449387" cy="1900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4" name="Picture 8" descr="http://g.hiphotos.baidu.com/baike/w%3D268/sign=64c7229bb37eca8012053ee1a9229712/8435e5dde71190efa0101667cd1b9d16fcfa609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725" y="2052638"/>
            <a:ext cx="1457325" cy="1927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5" name="Picture 10" descr="http://d.hiphotos.baidu.com/baike/w%3D268/sign=46d6005fe21190ef01fb95d9f61a9df7/6d81800a19d8bc3e72d6d678878ba61ea9d345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7988" y="2073275"/>
            <a:ext cx="1460500" cy="1893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6" name="Picture 12" descr="http://e.hiphotos.baidu.com/baike/w%3D268/sign=f24f5d0f5643fbf2c52ca125887eca1e/b8389b504fc2d562b126a8eae21190ef76c66c8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663" y="2066925"/>
            <a:ext cx="1466850" cy="1912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7" name="Picture 2" descr="http://g.hiphotos.baidu.com/baike/w%3D268/sign=2880b8fef4246b607b0eb572d3f91a35/64380cd7912397dd37cd7ea95b82b2b7d1a287e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6525" y="2066925"/>
            <a:ext cx="1444625" cy="1912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8" name="Picture 4" descr="http://c.hiphotos.baidu.com/baike/w%3D268/sign=35a650c8194c510faec4e51c58582528/ac345982b2b7d0a2be168a9dc8ef76094a369ad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2200" y="2054225"/>
            <a:ext cx="1466850" cy="191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9" name="Picture 6" descr="http://f.hiphotos.baidu.com/baike/w%3D268/sign=7965acbe5adf8db1bc2e7b623123dddb/c83d70cf3bc79f3dddd94916bea1cd11728b29df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01288" y="2052638"/>
            <a:ext cx="1443037" cy="1914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5707</Words>
  <Application>WPS 演示</Application>
  <PresentationFormat/>
  <Paragraphs>936</Paragraphs>
  <Slides>50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50</vt:i4>
      </vt:variant>
    </vt:vector>
  </HeadingPairs>
  <TitlesOfParts>
    <vt:vector size="74" baseType="lpstr">
      <vt:lpstr>Arial</vt:lpstr>
      <vt:lpstr>宋体</vt:lpstr>
      <vt:lpstr>Wingdings</vt:lpstr>
      <vt:lpstr>微软雅黑</vt:lpstr>
      <vt:lpstr>等线</vt:lpstr>
      <vt:lpstr>等线 Light</vt:lpstr>
      <vt:lpstr>+mn-lt</vt:lpstr>
      <vt:lpstr>Roboto Medium</vt:lpstr>
      <vt:lpstr>Open Sans</vt:lpstr>
      <vt:lpstr>Source Sans Pro</vt:lpstr>
      <vt:lpstr>PT Sans</vt:lpstr>
      <vt:lpstr>华文琥珀</vt:lpstr>
      <vt:lpstr>Calibri</vt:lpstr>
      <vt:lpstr>MS PGothic</vt:lpstr>
      <vt:lpstr>Arial</vt:lpstr>
      <vt:lpstr>Helvetica Light</vt:lpstr>
      <vt:lpstr>Source Sans Pro</vt:lpstr>
      <vt:lpstr>PT Sans</vt:lpstr>
      <vt:lpstr>Gill Sans</vt:lpstr>
      <vt:lpstr>Arial Unicode MS</vt:lpstr>
      <vt:lpstr>Segoe Print</vt:lpstr>
      <vt:lpstr>Gill Sans Light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621</cp:revision>
  <dcterms:created xsi:type="dcterms:W3CDTF">2015-08-21T12:41:56Z</dcterms:created>
  <dcterms:modified xsi:type="dcterms:W3CDTF">2017-08-03T06:36:20Z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2052-10.1.0.6690</vt:lpwstr>
  </property>
</Properties>
</file>